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69" r:id="rId2"/>
  </p:sldMasterIdLst>
  <p:notesMasterIdLst>
    <p:notesMasterId r:id="rId40"/>
  </p:notesMasterIdLst>
  <p:sldIdLst>
    <p:sldId id="296" r:id="rId3"/>
    <p:sldId id="258" r:id="rId4"/>
    <p:sldId id="259" r:id="rId5"/>
    <p:sldId id="297" r:id="rId6"/>
    <p:sldId id="260" r:id="rId7"/>
    <p:sldId id="261" r:id="rId8"/>
    <p:sldId id="262" r:id="rId9"/>
    <p:sldId id="263" r:id="rId10"/>
    <p:sldId id="264" r:id="rId11"/>
    <p:sldId id="265" r:id="rId12"/>
    <p:sldId id="266" r:id="rId13"/>
    <p:sldId id="267" r:id="rId14"/>
    <p:sldId id="268" r:id="rId15"/>
    <p:sldId id="298" r:id="rId16"/>
    <p:sldId id="272" r:id="rId17"/>
    <p:sldId id="273" r:id="rId18"/>
    <p:sldId id="274" r:id="rId19"/>
    <p:sldId id="299" r:id="rId20"/>
    <p:sldId id="277" r:id="rId21"/>
    <p:sldId id="278" r:id="rId22"/>
    <p:sldId id="279" r:id="rId23"/>
    <p:sldId id="276" r:id="rId24"/>
    <p:sldId id="270" r:id="rId25"/>
    <p:sldId id="271" r:id="rId26"/>
    <p:sldId id="280" r:id="rId27"/>
    <p:sldId id="281" r:id="rId28"/>
    <p:sldId id="300" r:id="rId29"/>
    <p:sldId id="283" r:id="rId30"/>
    <p:sldId id="284" r:id="rId31"/>
    <p:sldId id="286" r:id="rId32"/>
    <p:sldId id="301" r:id="rId33"/>
    <p:sldId id="290" r:id="rId34"/>
    <p:sldId id="291" r:id="rId35"/>
    <p:sldId id="292" r:id="rId36"/>
    <p:sldId id="294" r:id="rId37"/>
    <p:sldId id="302" r:id="rId38"/>
    <p:sldId id="303" r:id="rId39"/>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32" autoAdjust="0"/>
    <p:restoredTop sz="94660"/>
  </p:normalViewPr>
  <p:slideViewPr>
    <p:cSldViewPr snapToGrid="0" showGuides="1">
      <p:cViewPr varScale="1">
        <p:scale>
          <a:sx n="58" d="100"/>
          <a:sy n="58" d="100"/>
        </p:scale>
        <p:origin x="-96" y="-1428"/>
      </p:cViewPr>
      <p:guideLst>
        <p:guide orient="horz" pos="2160"/>
        <p:guide pos="3840"/>
      </p:guideLst>
    </p:cSldViewPr>
  </p:slideViewPr>
  <p:notesTextViewPr>
    <p:cViewPr>
      <p:scale>
        <a:sx n="1" d="1"/>
        <a:sy n="1" d="1"/>
      </p:scale>
      <p:origin x="0" y="0"/>
    </p:cViewPr>
  </p:notesTextViewPr>
  <p:sorterViewPr>
    <p:cViewPr>
      <p:scale>
        <a:sx n="139" d="100"/>
        <a:sy n="139" d="100"/>
      </p:scale>
      <p:origin x="0" y="17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themeOverride" Target="../theme/themeOverride1.xml"/><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Excel_Worksheet2.xlsx"/><Relationship Id="rId1" Type="http://schemas.openxmlformats.org/officeDocument/2006/relationships/themeOverride" Target="../theme/themeOverride2.xml"/><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themeOverride" Target="../theme/themeOverride3.xml"/><Relationship Id="rId6" Type="http://schemas.microsoft.com/office/2011/relationships/chartStyle" Target="style3.xml"/><Relationship Id="rId5" Type="http://schemas.microsoft.com/office/2011/relationships/chartColorStyle" Target="colors3.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0-E5F5-4E33-97E6-C148C121C1FA}"/>
            </c:ext>
          </c:extLst>
        </c:ser>
        <c:dLbls>
          <c:showLegendKey val="0"/>
          <c:showVal val="0"/>
          <c:showCatName val="0"/>
          <c:showSerName val="0"/>
          <c:showPercent val="0"/>
          <c:showBubbleSize val="0"/>
        </c:dLbls>
        <c:gapWidth val="175"/>
        <c:overlap val="-27"/>
        <c:axId val="369201536"/>
        <c:axId val="369203840"/>
      </c:barChart>
      <c:catAx>
        <c:axId val="36920153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369203840"/>
        <c:crosses val="autoZero"/>
        <c:auto val="1"/>
        <c:lblAlgn val="ctr"/>
        <c:lblOffset val="100"/>
        <c:noMultiLvlLbl val="0"/>
      </c:catAx>
      <c:valAx>
        <c:axId val="36920384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3692015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solidFill>
              <a:schemeClr val="accent3"/>
            </a:solidFill>
            <a:ln>
              <a:noFill/>
            </a:ln>
            <a:effectLst/>
          </c:spPr>
          <c:invertIfNegative val="0"/>
          <c:dPt>
            <c:idx val="3"/>
            <c:invertIfNegative val="0"/>
            <c:bubble3D val="0"/>
            <c:extLst xmlns:c16r2="http://schemas.microsoft.com/office/drawing/2015/06/chart">
              <c:ext xmlns:c16="http://schemas.microsoft.com/office/drawing/2014/chart" uri="{C3380CC4-5D6E-409C-BE32-E72D297353CC}">
                <c16:uniqueId val="{00000001-A5B1-4AE8-B800-10CD7D7E0F09}"/>
              </c:ext>
            </c:extLst>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2-A5B1-4AE8-B800-10CD7D7E0F09}"/>
            </c:ext>
          </c:extLst>
        </c:ser>
        <c:dLbls>
          <c:showLegendKey val="0"/>
          <c:showVal val="0"/>
          <c:showCatName val="0"/>
          <c:showSerName val="0"/>
          <c:showPercent val="0"/>
          <c:showBubbleSize val="0"/>
        </c:dLbls>
        <c:gapWidth val="175"/>
        <c:overlap val="-27"/>
        <c:axId val="467662336"/>
        <c:axId val="467664256"/>
      </c:barChart>
      <c:catAx>
        <c:axId val="467662336"/>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467664256"/>
        <c:crosses val="autoZero"/>
        <c:auto val="1"/>
        <c:lblAlgn val="ctr"/>
        <c:lblOffset val="100"/>
        <c:noMultiLvlLbl val="0"/>
      </c:catAx>
      <c:valAx>
        <c:axId val="467664256"/>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4676623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799624242187624E-2"/>
          <c:y val="4.0878899260287975E-2"/>
          <c:w val="0.92720037575781244"/>
          <c:h val="0.91824220147942404"/>
        </c:manualLayout>
      </c:layout>
      <c:barChart>
        <c:barDir val="bar"/>
        <c:grouping val="clustered"/>
        <c:varyColors val="0"/>
        <c:ser>
          <c:idx val="0"/>
          <c:order val="0"/>
          <c:tx>
            <c:strRef>
              <c:f>Sheet1!$B$1</c:f>
              <c:strCache>
                <c:ptCount val="1"/>
                <c:pt idx="0">
                  <c:v>固定值</c:v>
                </c:pt>
              </c:strCache>
            </c:strRef>
          </c:tx>
          <c:spPr>
            <a:blipFill>
              <a:blip xmlns:r="http://schemas.openxmlformats.org/officeDocument/2006/relationships" r:embed="rId2"/>
              <a:stretch>
                <a:fillRect/>
              </a:stretch>
            </a:blip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1-65CE-4522-AA72-50FFF171E0C4}"/>
              </c:ext>
            </c:extLst>
          </c:dPt>
          <c:dPt>
            <c:idx val="1"/>
            <c:invertIfNegative val="0"/>
            <c:bubble3D val="0"/>
            <c:extLst xmlns:c16r2="http://schemas.microsoft.com/office/drawing/2015/06/chart">
              <c:ext xmlns:c16="http://schemas.microsoft.com/office/drawing/2014/chart" uri="{C3380CC4-5D6E-409C-BE32-E72D297353CC}">
                <c16:uniqueId val="{00000003-65CE-4522-AA72-50FFF171E0C4}"/>
              </c:ext>
            </c:extLst>
          </c:dPt>
          <c:dPt>
            <c:idx val="2"/>
            <c:invertIfNegative val="0"/>
            <c:bubble3D val="0"/>
            <c:extLst xmlns:c16r2="http://schemas.microsoft.com/office/drawing/2015/06/chart">
              <c:ext xmlns:c16="http://schemas.microsoft.com/office/drawing/2014/chart" uri="{C3380CC4-5D6E-409C-BE32-E72D297353CC}">
                <c16:uniqueId val="{00000005-65CE-4522-AA72-50FFF171E0C4}"/>
              </c:ext>
            </c:extLst>
          </c:dPt>
          <c:cat>
            <c:strRef>
              <c:f>Sheet1!$A$2:$A$6</c:f>
              <c:strCache>
                <c:ptCount val="5"/>
                <c:pt idx="0">
                  <c:v>部门1</c:v>
                </c:pt>
                <c:pt idx="1">
                  <c:v>部门2</c:v>
                </c:pt>
                <c:pt idx="2">
                  <c:v>部门3</c:v>
                </c:pt>
                <c:pt idx="3">
                  <c:v>部门4</c:v>
                </c:pt>
                <c:pt idx="4">
                  <c:v>部门5</c:v>
                </c:pt>
              </c:strCache>
            </c:strRef>
          </c:cat>
          <c:val>
            <c:numRef>
              <c:f>Sheet1!$B$2:$B$6</c:f>
              <c:numCache>
                <c:formatCode>0%</c:formatCode>
                <c:ptCount val="5"/>
                <c:pt idx="0">
                  <c:v>1</c:v>
                </c:pt>
                <c:pt idx="1">
                  <c:v>1</c:v>
                </c:pt>
                <c:pt idx="2">
                  <c:v>1</c:v>
                </c:pt>
                <c:pt idx="3">
                  <c:v>1</c:v>
                </c:pt>
                <c:pt idx="4">
                  <c:v>1</c:v>
                </c:pt>
              </c:numCache>
            </c:numRef>
          </c:val>
          <c:extLst xmlns:c16r2="http://schemas.microsoft.com/office/drawing/2015/06/chart">
            <c:ext xmlns:c16="http://schemas.microsoft.com/office/drawing/2014/chart" uri="{C3380CC4-5D6E-409C-BE32-E72D297353CC}">
              <c16:uniqueId val="{00000006-65CE-4522-AA72-50FFF171E0C4}"/>
            </c:ext>
          </c:extLst>
        </c:ser>
        <c:ser>
          <c:idx val="1"/>
          <c:order val="1"/>
          <c:tx>
            <c:strRef>
              <c:f>Sheet1!$C$1</c:f>
              <c:strCache>
                <c:ptCount val="1"/>
                <c:pt idx="0">
                  <c:v>数据填入2</c:v>
                </c:pt>
              </c:strCache>
            </c:strRef>
          </c:tx>
          <c:spPr>
            <a:blipFill>
              <a:blip xmlns:r="http://schemas.openxmlformats.org/officeDocument/2006/relationships" r:embed="rId3"/>
              <a:stretch>
                <a:fillRect/>
              </a:stretch>
            </a:blipFill>
            <a:ln>
              <a:noFill/>
            </a:ln>
            <a:effectLst/>
          </c:spPr>
          <c:invertIfNegative val="0"/>
          <c:pictureOptions>
            <c:pictureFormat val="stack"/>
          </c:pictureOptions>
          <c:dPt>
            <c:idx val="0"/>
            <c:invertIfNegative val="0"/>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8-65CE-4522-AA72-50FFF171E0C4}"/>
              </c:ext>
            </c:extLst>
          </c:dPt>
          <c:dPt>
            <c:idx val="1"/>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A-65CE-4522-AA72-50FFF171E0C4}"/>
              </c:ext>
            </c:extLst>
          </c:dPt>
          <c:dPt>
            <c:idx val="2"/>
            <c:invertIfNegative val="0"/>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C-65CE-4522-AA72-50FFF171E0C4}"/>
              </c:ext>
            </c:extLst>
          </c:dPt>
          <c:dPt>
            <c:idx val="3"/>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E-65CE-4522-AA72-50FFF171E0C4}"/>
              </c:ext>
            </c:extLst>
          </c:dPt>
          <c:dPt>
            <c:idx val="4"/>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10-65CE-4522-AA72-50FFF171E0C4}"/>
              </c:ext>
            </c:extLst>
          </c:dPt>
          <c:dLbls>
            <c:dLbl>
              <c:idx val="0"/>
              <c:layout>
                <c:manualLayout>
                  <c:x val="-6.3115955191647685E-2"/>
                  <c:y val="3.7174340458317884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65CE-4522-AA72-50FFF171E0C4}"/>
                </c:ext>
                <c:ext xmlns:c15="http://schemas.microsoft.com/office/drawing/2012/chart" uri="{CE6537A1-D6FC-4f65-9D91-7224C49458BB}">
                  <c15:layout>
                    <c:manualLayout>
                      <c:w val="8.9455684523595036E-2"/>
                      <c:h val="0.10534290432142927"/>
                    </c:manualLayout>
                  </c15:layout>
                </c:ext>
              </c:extLst>
            </c:dLbl>
            <c:dLbl>
              <c:idx val="1"/>
              <c:layout>
                <c:manualLayout>
                  <c:x val="-6.311595519164763E-2"/>
                  <c:y val="3.7174340458317801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65CE-4522-AA72-50FFF171E0C4}"/>
                </c:ext>
                <c:ext xmlns:c15="http://schemas.microsoft.com/office/drawing/2012/chart" uri="{CE6537A1-D6FC-4f65-9D91-7224C49458BB}">
                  <c15:layout>
                    <c:manualLayout>
                      <c:w val="8.9455684523595036E-2"/>
                      <c:h val="0.10534290432142927"/>
                    </c:manualLayout>
                  </c15:layout>
                </c:ext>
              </c:extLst>
            </c:dLbl>
            <c:dLbl>
              <c:idx val="2"/>
              <c:layout>
                <c:manualLayout>
                  <c:x val="-6.311595519164763E-2"/>
                  <c:y val="3.7174340458318482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65CE-4522-AA72-50FFF171E0C4}"/>
                </c:ext>
                <c:ext xmlns:c15="http://schemas.microsoft.com/office/drawing/2012/chart" uri="{CE6537A1-D6FC-4f65-9D91-7224C49458BB}">
                  <c15:layout>
                    <c:manualLayout>
                      <c:w val="8.9455684523595036E-2"/>
                      <c:h val="0.10534290432142927"/>
                    </c:manualLayout>
                  </c15:layout>
                </c:ext>
              </c:extLst>
            </c:dLbl>
            <c:dLbl>
              <c:idx val="3"/>
              <c:layout>
                <c:manualLayout>
                  <c:x val="-6.3115955191647741E-2"/>
                  <c:y val="3.7174340458319163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65CE-4522-AA72-50FFF171E0C4}"/>
                </c:ext>
                <c:ext xmlns:c15="http://schemas.microsoft.com/office/drawing/2012/chart" uri="{CE6537A1-D6FC-4f65-9D91-7224C49458BB}">
                  <c15:layout>
                    <c:manualLayout>
                      <c:w val="8.9455684523595036E-2"/>
                      <c:h val="0.10534290432142927"/>
                    </c:manualLayout>
                  </c15:layout>
                </c:ext>
              </c:extLst>
            </c:dLbl>
            <c:dLbl>
              <c:idx val="4"/>
              <c:layout>
                <c:manualLayout>
                  <c:x val="-6.311595519164763E-2"/>
                  <c:y val="3.7174340458317801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65CE-4522-AA72-50FFF171E0C4}"/>
                </c:ext>
                <c:ext xmlns:c15="http://schemas.microsoft.com/office/drawing/2012/chart" uri="{CE6537A1-D6FC-4f65-9D91-7224C49458BB}">
                  <c15:layout>
                    <c:manualLayout>
                      <c:w val="8.9455684523595036E-2"/>
                      <c:h val="0.10534290432142927"/>
                    </c:manualLayout>
                  </c15:layout>
                </c:ext>
              </c:extLst>
            </c:dLbl>
            <c:spPr>
              <a:solidFill>
                <a:srgbClr val="FFFFFF"/>
              </a:solidFill>
              <a:ln w="9525" cap="flat" cmpd="sng" algn="ctr">
                <a:noFill/>
                <a:prstDash val="solid"/>
                <a:round/>
                <a:headEnd type="none" w="med" len="med"/>
                <a:tailEnd type="none" w="med" len="med"/>
              </a:ln>
              <a:effectLst>
                <a:outerShdw blurRad="76200" dist="38100" dir="2700000" algn="tl" rotWithShape="0">
                  <a:prstClr val="black">
                    <a:alpha val="25000"/>
                  </a:prstClr>
                </a:outerShdw>
              </a:effectLst>
              <a:scene3d>
                <a:camera prst="orthographicFront"/>
                <a:lightRig rig="threePt" dir="t"/>
              </a:scene3d>
              <a:sp3d>
                <a:bevelT w="38100" h="19050" prst="angle"/>
              </a:sp3d>
            </c:spPr>
            <c:txPr>
              <a:bodyPr rot="0" spcFirstLastPara="1" vertOverflow="clip" horzOverflow="clip" vert="horz" wrap="square" lIns="36576" tIns="18288" rIns="36576" bIns="18288" anchor="ctr" anchorCtr="1">
                <a:spAutoFit/>
              </a:bodyPr>
              <a:lstStyle/>
              <a:p>
                <a:pPr>
                  <a:defRPr sz="1400" b="0" i="0" u="none" strike="noStrike" kern="1200" baseline="0">
                    <a:solidFill>
                      <a:schemeClr val="dk1">
                        <a:lumMod val="65000"/>
                        <a:lumOff val="35000"/>
                      </a:schemeClr>
                    </a:solidFill>
                    <a:latin typeface="ITC Avant Garde Std Bk" panose="020B0502020202020204" pitchFamily="34" charset="0"/>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oundRect">
                    <a:avLst>
                      <a:gd name="adj" fmla="val 50000"/>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部门1</c:v>
                </c:pt>
                <c:pt idx="1">
                  <c:v>部门2</c:v>
                </c:pt>
                <c:pt idx="2">
                  <c:v>部门3</c:v>
                </c:pt>
                <c:pt idx="3">
                  <c:v>部门4</c:v>
                </c:pt>
                <c:pt idx="4">
                  <c:v>部门5</c:v>
                </c:pt>
              </c:strCache>
            </c:strRef>
          </c:cat>
          <c:val>
            <c:numRef>
              <c:f>Sheet1!$C$2:$C$6</c:f>
              <c:numCache>
                <c:formatCode>0%</c:formatCode>
                <c:ptCount val="5"/>
                <c:pt idx="0">
                  <c:v>0.5</c:v>
                </c:pt>
                <c:pt idx="1">
                  <c:v>0.4</c:v>
                </c:pt>
                <c:pt idx="2">
                  <c:v>0.8</c:v>
                </c:pt>
                <c:pt idx="3">
                  <c:v>0.7</c:v>
                </c:pt>
                <c:pt idx="4">
                  <c:v>0.9</c:v>
                </c:pt>
              </c:numCache>
            </c:numRef>
          </c:val>
          <c:extLst xmlns:c16r2="http://schemas.microsoft.com/office/drawing/2015/06/chart">
            <c:ext xmlns:c16="http://schemas.microsoft.com/office/drawing/2014/chart" uri="{C3380CC4-5D6E-409C-BE32-E72D297353CC}">
              <c16:uniqueId val="{00000011-65CE-4522-AA72-50FFF171E0C4}"/>
            </c:ext>
          </c:extLst>
        </c:ser>
        <c:dLbls>
          <c:showLegendKey val="0"/>
          <c:showVal val="0"/>
          <c:showCatName val="0"/>
          <c:showSerName val="0"/>
          <c:showPercent val="0"/>
          <c:showBubbleSize val="0"/>
        </c:dLbls>
        <c:gapWidth val="150"/>
        <c:overlap val="100"/>
        <c:axId val="338795136"/>
        <c:axId val="338813312"/>
      </c:barChart>
      <c:catAx>
        <c:axId val="338795136"/>
        <c:scaling>
          <c:orientation val="maxMin"/>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方正正纤黑简体" panose="02000000000000000000" pitchFamily="2" charset="-122"/>
                <a:ea typeface="方正正纤黑简体" panose="02000000000000000000" pitchFamily="2" charset="-122"/>
                <a:cs typeface="+mn-cs"/>
              </a:defRPr>
            </a:pPr>
            <a:endParaRPr lang="zh-CN"/>
          </a:p>
        </c:txPr>
        <c:crossAx val="338813312"/>
        <c:crosses val="autoZero"/>
        <c:auto val="1"/>
        <c:lblAlgn val="ctr"/>
        <c:lblOffset val="100"/>
        <c:noMultiLvlLbl val="0"/>
      </c:catAx>
      <c:valAx>
        <c:axId val="338813312"/>
        <c:scaling>
          <c:orientation val="minMax"/>
          <c:max val="1"/>
          <c:min val="0"/>
        </c:scaling>
        <c:delete val="1"/>
        <c:axPos val="t"/>
        <c:numFmt formatCode="0%" sourceLinked="1"/>
        <c:majorTickMark val="out"/>
        <c:minorTickMark val="none"/>
        <c:tickLblPos val="nextTo"/>
        <c:crossAx val="338795136"/>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50CE19-1FED-4254-8B2B-2B6CC4BAA6F4}"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95F780-E660-4612-A32D-7B672C483901}" type="slidenum">
              <a:rPr lang="zh-CN" altLang="en-US" smtClean="0"/>
              <a:t>‹#›</a:t>
            </a:fld>
            <a:endParaRPr lang="zh-CN" altLang="en-US"/>
          </a:p>
        </p:txBody>
      </p:sp>
    </p:spTree>
    <p:extLst>
      <p:ext uri="{BB962C8B-B14F-4D97-AF65-F5344CB8AC3E}">
        <p14:creationId xmlns:p14="http://schemas.microsoft.com/office/powerpoint/2010/main" val="4258924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95F780-E660-4612-A32D-7B672C483901}" type="slidenum">
              <a:rPr lang="zh-CN" altLang="en-US" smtClean="0"/>
              <a:t>1</a:t>
            </a:fld>
            <a:endParaRPr lang="zh-CN" altLang="en-US"/>
          </a:p>
        </p:txBody>
      </p:sp>
    </p:spTree>
    <p:extLst>
      <p:ext uri="{BB962C8B-B14F-4D97-AF65-F5344CB8AC3E}">
        <p14:creationId xmlns:p14="http://schemas.microsoft.com/office/powerpoint/2010/main" val="163570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41008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78525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43149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08914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08941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30388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10760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01039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47188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65185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27903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199802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72731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258329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78356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521650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307375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801482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562088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917301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57931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621225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507768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180277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138675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908281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7992429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391655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95F780-E660-4612-A32D-7B672C483901}" type="slidenum">
              <a:rPr lang="zh-CN" altLang="en-US" smtClean="0"/>
              <a:t>36</a:t>
            </a:fld>
            <a:endParaRPr lang="zh-CN" altLang="en-US"/>
          </a:p>
        </p:txBody>
      </p:sp>
    </p:spTree>
    <p:extLst>
      <p:ext uri="{BB962C8B-B14F-4D97-AF65-F5344CB8AC3E}">
        <p14:creationId xmlns:p14="http://schemas.microsoft.com/office/powerpoint/2010/main" val="3007599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92598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083501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94121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5178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66061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7390C9-E209-452A-AF2C-23D0DB5DF8D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71811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21057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3721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6881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49079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355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40613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2219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目录">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664022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43339" y="287337"/>
            <a:ext cx="10972800" cy="466064"/>
          </a:xfrm>
          <a:prstGeom prst="rect">
            <a:avLst/>
          </a:prstGeom>
        </p:spPr>
        <p:txBody>
          <a:bodyPr>
            <a:noAutofit/>
          </a:bodyPr>
          <a:lstStyle>
            <a:lvl1pPr algn="l">
              <a:defRPr sz="2667" b="1" i="0">
                <a:latin typeface="微软雅黑" panose="020B0503020204020204" pitchFamily="34" charset="-122"/>
                <a:ea typeface="微软雅黑" panose="020B0503020204020204" pitchFamily="34" charset="-122"/>
              </a:defRPr>
            </a:lvl1pPr>
          </a:lstStyle>
          <a:p>
            <a:r>
              <a:rPr lang="zh-CN" altLang="en-US" dirty="0"/>
              <a:t>第一部分  点击此处输入您的标题</a:t>
            </a:r>
          </a:p>
        </p:txBody>
      </p:sp>
      <p:sp>
        <p:nvSpPr>
          <p:cNvPr id="6" name="矩形 5"/>
          <p:cNvSpPr/>
          <p:nvPr userDrawn="1"/>
        </p:nvSpPr>
        <p:spPr>
          <a:xfrm>
            <a:off x="1802" y="884717"/>
            <a:ext cx="12190199" cy="144016"/>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矩形 6"/>
          <p:cNvSpPr/>
          <p:nvPr userDrawn="1"/>
        </p:nvSpPr>
        <p:spPr>
          <a:xfrm>
            <a:off x="1802" y="884717"/>
            <a:ext cx="1866573" cy="14401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147173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模板下载：</a:t>
            </a:r>
            <a:r>
              <a:rPr kumimoji="0" lang="en-US" altLang="zh-CN" sz="100" b="0" i="0" u="none" strike="noStrike" kern="0" cap="none" spc="0" normalizeH="0" baseline="0" noProof="0" dirty="0" smtClean="0">
                <a:ln>
                  <a:noFill/>
                </a:ln>
                <a:solidFill>
                  <a:schemeClr val="bg2"/>
                </a:solidFill>
                <a:effectLst/>
                <a:uLnTx/>
                <a:uFillTx/>
              </a:rPr>
              <a:t>www.1ppt.com/moban/     </a:t>
            </a:r>
            <a:r>
              <a:rPr kumimoji="0" lang="zh-CN" altLang="en-US" sz="100" b="0" i="0" u="none" strike="noStrike" kern="0" cap="none" spc="0" normalizeH="0" baseline="0" noProof="0" dirty="0" smtClean="0">
                <a:ln>
                  <a:noFill/>
                </a:ln>
                <a:solidFill>
                  <a:schemeClr val="bg2"/>
                </a:solidFill>
                <a:effectLst/>
                <a:uLnTx/>
                <a:uFillTx/>
              </a:rPr>
              <a:t>行业</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www.1ppt.com/jieri/           PPT</a:t>
            </a:r>
            <a:r>
              <a:rPr kumimoji="0" lang="zh-CN" altLang="en-US" sz="100" b="0" i="0" u="none" strike="noStrike" kern="0" cap="none" spc="0" normalizeH="0" baseline="0" noProof="0" dirty="0" smtClean="0">
                <a:ln>
                  <a:noFill/>
                </a:ln>
                <a:solidFill>
                  <a:schemeClr val="bg2"/>
                </a:solidFill>
                <a:effectLst/>
                <a:uLnTx/>
                <a:uFillTx/>
              </a:rPr>
              <a:t>素材下载：</a:t>
            </a:r>
            <a:r>
              <a:rPr kumimoji="0" lang="en-US" altLang="zh-CN" sz="100" b="0" i="0" u="none" strike="noStrike" kern="0" cap="none" spc="0" normalizeH="0" baseline="0" noProof="0" dirty="0" smtClean="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背景图片：</a:t>
            </a:r>
            <a:r>
              <a:rPr kumimoji="0" lang="en-US" altLang="zh-CN" sz="100" b="0" i="0" u="none" strike="noStrike" kern="0" cap="none" spc="0" normalizeH="0" baseline="0" noProof="0" dirty="0" smtClean="0">
                <a:ln>
                  <a:noFill/>
                </a:ln>
                <a:solidFill>
                  <a:schemeClr val="bg2"/>
                </a:solidFill>
                <a:effectLst/>
                <a:uLnTx/>
                <a:uFillTx/>
              </a:rPr>
              <a:t>www.1ppt.com/beijing/      PPT</a:t>
            </a:r>
            <a:r>
              <a:rPr kumimoji="0" lang="zh-CN" altLang="en-US" sz="100" b="0" i="0" u="none" strike="noStrike" kern="0" cap="none" spc="0" normalizeH="0" baseline="0" noProof="0" dirty="0" smtClean="0">
                <a:ln>
                  <a:noFill/>
                </a:ln>
                <a:solidFill>
                  <a:schemeClr val="bg2"/>
                </a:solidFill>
                <a:effectLst/>
                <a:uLnTx/>
                <a:uFillTx/>
              </a:rPr>
              <a:t>图表下载：</a:t>
            </a:r>
            <a:r>
              <a:rPr kumimoji="0" lang="en-US" altLang="zh-CN" sz="100" b="0" i="0" u="none" strike="noStrike" kern="0" cap="none" spc="0" normalizeH="0" baseline="0" noProof="0" dirty="0" smtClean="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优秀</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下载：</a:t>
            </a:r>
            <a:r>
              <a:rPr kumimoji="0" lang="en-US" altLang="zh-CN" sz="100" b="0" i="0" u="none" strike="noStrike" kern="0" cap="none" spc="0" normalizeH="0" baseline="0" noProof="0" dirty="0" smtClean="0">
                <a:ln>
                  <a:noFill/>
                </a:ln>
                <a:solidFill>
                  <a:schemeClr val="bg2"/>
                </a:solidFill>
                <a:effectLst/>
                <a:uLnTx/>
                <a:uFillTx/>
              </a:rPr>
              <a:t>www.1ppt.com/xiazai/        PPT</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Word</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www.1ppt.com/word/              Excel</a:t>
            </a:r>
            <a:r>
              <a:rPr kumimoji="0" lang="zh-CN" altLang="en-US" sz="100" b="0" i="0" u="none" strike="noStrike" kern="0" cap="none" spc="0" normalizeH="0" baseline="0" noProof="0" dirty="0" smtClean="0">
                <a:ln>
                  <a:noFill/>
                </a:ln>
                <a:solidFill>
                  <a:schemeClr val="bg2"/>
                </a:solidFill>
                <a:effectLst/>
                <a:uLnTx/>
                <a:uFillTx/>
              </a:rPr>
              <a:t>教程：</a:t>
            </a:r>
            <a:r>
              <a:rPr kumimoji="0" lang="en-US" altLang="zh-CN" sz="100" b="0" i="0" u="none" strike="noStrike" kern="0" cap="none" spc="0" normalizeH="0" baseline="0" noProof="0" dirty="0" smtClean="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资料下载：</a:t>
            </a:r>
            <a:r>
              <a:rPr kumimoji="0" lang="en-US" altLang="zh-CN" sz="100" b="0" i="0" u="none" strike="noStrike" kern="0" cap="none" spc="0" normalizeH="0" baseline="0" noProof="0" dirty="0" smtClean="0">
                <a:ln>
                  <a:noFill/>
                </a:ln>
                <a:solidFill>
                  <a:schemeClr val="bg2"/>
                </a:solidFill>
                <a:effectLst/>
                <a:uLnTx/>
                <a:uFillTx/>
              </a:rPr>
              <a:t>www.1ppt.com/ziliao/                PPT</a:t>
            </a:r>
            <a:r>
              <a:rPr kumimoji="0" lang="zh-CN" altLang="en-US" sz="100" b="0" i="0" u="none" strike="noStrike" kern="0" cap="none" spc="0" normalizeH="0" baseline="0" noProof="0" dirty="0" smtClean="0">
                <a:ln>
                  <a:noFill/>
                </a:ln>
                <a:solidFill>
                  <a:schemeClr val="bg2"/>
                </a:solidFill>
                <a:effectLst/>
                <a:uLnTx/>
                <a:uFillTx/>
              </a:rPr>
              <a:t>课件下载：</a:t>
            </a:r>
            <a:r>
              <a:rPr kumimoji="0" lang="en-US" altLang="zh-CN" sz="100" b="0" i="0" u="none" strike="noStrike" kern="0" cap="none" spc="0" normalizeH="0" baseline="0" noProof="0" dirty="0" smtClean="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范文下载：</a:t>
            </a:r>
            <a:r>
              <a:rPr kumimoji="0" lang="en-US" altLang="zh-CN" sz="100" b="0" i="0" u="none" strike="noStrike" kern="0" cap="none" spc="0" normalizeH="0" baseline="0" noProof="0" dirty="0" smtClean="0">
                <a:ln>
                  <a:noFill/>
                </a:ln>
                <a:solidFill>
                  <a:schemeClr val="bg2"/>
                </a:solidFill>
                <a:effectLst/>
                <a:uLnTx/>
                <a:uFillTx/>
              </a:rPr>
              <a:t>www.1ppt.com/fanwen/             </a:t>
            </a:r>
            <a:r>
              <a:rPr kumimoji="0" lang="zh-CN" altLang="en-US" sz="100" b="0" i="0" u="none" strike="noStrike" kern="0" cap="none" spc="0" normalizeH="0" baseline="0" noProof="0" dirty="0" smtClean="0">
                <a:ln>
                  <a:noFill/>
                </a:ln>
                <a:solidFill>
                  <a:schemeClr val="bg2"/>
                </a:solidFill>
                <a:effectLst/>
                <a:uLnTx/>
                <a:uFillTx/>
              </a:rPr>
              <a:t>试卷下载：</a:t>
            </a:r>
            <a:r>
              <a:rPr kumimoji="0" lang="en-US" altLang="zh-CN" sz="100" b="0" i="0" u="none" strike="noStrike" kern="0" cap="none" spc="0" normalizeH="0" baseline="0" noProof="0" dirty="0" smtClean="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教案下载：</a:t>
            </a:r>
            <a:r>
              <a:rPr kumimoji="0" lang="en-US" altLang="zh-CN" sz="100" b="0" i="0" u="none" strike="noStrike" kern="0" cap="none" spc="0" normalizeH="0" baseline="0" noProof="0" dirty="0" smtClean="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字体下载：</a:t>
            </a:r>
            <a:r>
              <a:rPr kumimoji="0" lang="en-US" altLang="zh-CN" sz="100" b="0" i="0" u="none" strike="noStrike" kern="0" cap="none" spc="0" normalizeH="0" baseline="0" noProof="0" dirty="0" smtClean="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 </a:t>
            </a:r>
            <a:endParaRPr kumimoji="0" lang="zh-CN" altLang="en-US" sz="100" b="0" i="0" u="none" strike="noStrike" kern="0" cap="none" spc="0" normalizeH="0" baseline="0" noProof="0" dirty="0" smtClean="0">
              <a:ln>
                <a:noFill/>
              </a:ln>
              <a:solidFill>
                <a:schemeClr val="bg2"/>
              </a:solidFill>
              <a:effectLst/>
              <a:uLnTx/>
              <a:uFillTx/>
            </a:endParaRPr>
          </a:p>
        </p:txBody>
      </p:sp>
    </p:spTree>
    <p:extLst>
      <p:ext uri="{BB962C8B-B14F-4D97-AF65-F5344CB8AC3E}">
        <p14:creationId xmlns:p14="http://schemas.microsoft.com/office/powerpoint/2010/main" val="358960975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4299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4771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6753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3297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93363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979777"/>
      </p:ext>
    </p:extLst>
  </p:cSld>
  <p:clrMap bg1="lt1" tx1="dk1" bg2="lt2" tx2="dk2" accent1="accent1" accent2="accent2" accent3="accent3" accent4="accent4" accent5="accent5" accent6="accent6" hlink="hlink" folHlink="folHlink"/>
  <p:sldLayoutIdLst>
    <p:sldLayoutId id="2147483663" r:id="rId1"/>
    <p:sldLayoutId id="2147483667" r:id="rId2"/>
    <p:sldLayoutId id="2147483665" r:id="rId3"/>
    <p:sldLayoutId id="2147483668" r:id="rId4"/>
  </p:sldLayoutIdLst>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662734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5D277688-B2CF-4C56-90DE-FD225BDCB6F6}"/>
              </a:ext>
            </a:extLst>
          </p:cNvPr>
          <p:cNvGrpSpPr/>
          <p:nvPr/>
        </p:nvGrpSpPr>
        <p:grpSpPr>
          <a:xfrm>
            <a:off x="2222694" y="1539687"/>
            <a:ext cx="1824000" cy="1824000"/>
            <a:chOff x="-18000" y="1401622"/>
            <a:chExt cx="1368000" cy="1368000"/>
          </a:xfrm>
          <a:effectLst>
            <a:outerShdw blurRad="444500" dist="254000" dir="8100000" algn="ctr" rotWithShape="0">
              <a:schemeClr val="tx1">
                <a:alpha val="50000"/>
              </a:schemeClr>
            </a:outerShdw>
          </a:effectLst>
        </p:grpSpPr>
        <p:sp>
          <p:nvSpPr>
            <p:cNvPr id="8" name="圆角矩形 67">
              <a:extLst>
                <a:ext uri="{FF2B5EF4-FFF2-40B4-BE49-F238E27FC236}">
                  <a16:creationId xmlns:a16="http://schemas.microsoft.com/office/drawing/2014/main" xmlns="" id="{451BC573-FCF9-40EC-B41C-B5AA908DCF2E}"/>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9" name="圆角矩形 68">
              <a:extLst>
                <a:ext uri="{FF2B5EF4-FFF2-40B4-BE49-F238E27FC236}">
                  <a16:creationId xmlns:a16="http://schemas.microsoft.com/office/drawing/2014/main" xmlns="" id="{B65B5A74-678A-464E-8CA3-39F6A096163F}"/>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0" name="组合 9">
            <a:extLst>
              <a:ext uri="{FF2B5EF4-FFF2-40B4-BE49-F238E27FC236}">
                <a16:creationId xmlns:a16="http://schemas.microsoft.com/office/drawing/2014/main" xmlns="" id="{532AB2C3-B7D9-4FEB-8E26-C75075EBEFEB}"/>
              </a:ext>
            </a:extLst>
          </p:cNvPr>
          <p:cNvGrpSpPr/>
          <p:nvPr/>
        </p:nvGrpSpPr>
        <p:grpSpPr>
          <a:xfrm>
            <a:off x="4166907" y="1539687"/>
            <a:ext cx="1824000" cy="1824000"/>
            <a:chOff x="-18000" y="1401622"/>
            <a:chExt cx="1368000" cy="1368000"/>
          </a:xfrm>
          <a:effectLst>
            <a:outerShdw blurRad="444500" dist="254000" dir="8100000" algn="ctr" rotWithShape="0">
              <a:schemeClr val="tx1">
                <a:alpha val="50000"/>
              </a:schemeClr>
            </a:outerShdw>
          </a:effectLst>
        </p:grpSpPr>
        <p:sp>
          <p:nvSpPr>
            <p:cNvPr id="11" name="圆角矩形 70">
              <a:extLst>
                <a:ext uri="{FF2B5EF4-FFF2-40B4-BE49-F238E27FC236}">
                  <a16:creationId xmlns:a16="http://schemas.microsoft.com/office/drawing/2014/main" xmlns="" id="{79902121-DD1D-42DD-8684-8A67B9922A02}"/>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2" name="圆角矩形 71">
              <a:extLst>
                <a:ext uri="{FF2B5EF4-FFF2-40B4-BE49-F238E27FC236}">
                  <a16:creationId xmlns:a16="http://schemas.microsoft.com/office/drawing/2014/main" xmlns="" id="{C3DFB59E-6632-47EA-B3E9-516986666690}"/>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3" name="组合 12">
            <a:extLst>
              <a:ext uri="{FF2B5EF4-FFF2-40B4-BE49-F238E27FC236}">
                <a16:creationId xmlns:a16="http://schemas.microsoft.com/office/drawing/2014/main" xmlns="" id="{28DFDC09-5831-45E8-A7CC-1EEA0C7D6098}"/>
              </a:ext>
            </a:extLst>
          </p:cNvPr>
          <p:cNvGrpSpPr/>
          <p:nvPr/>
        </p:nvGrpSpPr>
        <p:grpSpPr>
          <a:xfrm>
            <a:off x="6121234" y="1539687"/>
            <a:ext cx="1824000" cy="1824000"/>
            <a:chOff x="-18000" y="1401622"/>
            <a:chExt cx="1368000" cy="1368000"/>
          </a:xfrm>
          <a:effectLst>
            <a:outerShdw blurRad="444500" dist="254000" dir="8100000" algn="ctr" rotWithShape="0">
              <a:schemeClr val="tx1">
                <a:alpha val="50000"/>
              </a:schemeClr>
            </a:outerShdw>
          </a:effectLst>
        </p:grpSpPr>
        <p:sp>
          <p:nvSpPr>
            <p:cNvPr id="14" name="圆角矩形 73">
              <a:extLst>
                <a:ext uri="{FF2B5EF4-FFF2-40B4-BE49-F238E27FC236}">
                  <a16:creationId xmlns:a16="http://schemas.microsoft.com/office/drawing/2014/main" xmlns="" id="{86B6BE96-D8F6-44AD-9C89-204850E8B4D6}"/>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5" name="圆角矩形 74">
              <a:extLst>
                <a:ext uri="{FF2B5EF4-FFF2-40B4-BE49-F238E27FC236}">
                  <a16:creationId xmlns:a16="http://schemas.microsoft.com/office/drawing/2014/main" xmlns="" id="{0E595B88-70E5-42B1-9141-449B7F5942DA}"/>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6" name="组合 15">
            <a:extLst>
              <a:ext uri="{FF2B5EF4-FFF2-40B4-BE49-F238E27FC236}">
                <a16:creationId xmlns:a16="http://schemas.microsoft.com/office/drawing/2014/main" xmlns="" id="{207F6084-94CE-43A8-B67F-38CE0DF1C4AE}"/>
              </a:ext>
            </a:extLst>
          </p:cNvPr>
          <p:cNvGrpSpPr/>
          <p:nvPr/>
        </p:nvGrpSpPr>
        <p:grpSpPr>
          <a:xfrm>
            <a:off x="8099155" y="1539687"/>
            <a:ext cx="1824000" cy="1824000"/>
            <a:chOff x="-18000" y="1401622"/>
            <a:chExt cx="1368000" cy="1368000"/>
          </a:xfrm>
          <a:effectLst>
            <a:outerShdw blurRad="444500" dist="254000" dir="8100000" algn="ctr" rotWithShape="0">
              <a:schemeClr val="tx1">
                <a:alpha val="50000"/>
              </a:schemeClr>
            </a:outerShdw>
          </a:effectLst>
        </p:grpSpPr>
        <p:sp>
          <p:nvSpPr>
            <p:cNvPr id="17" name="圆角矩形 76">
              <a:extLst>
                <a:ext uri="{FF2B5EF4-FFF2-40B4-BE49-F238E27FC236}">
                  <a16:creationId xmlns:a16="http://schemas.microsoft.com/office/drawing/2014/main" xmlns="" id="{78B23C74-88EC-4CC6-8227-49FFAF3EA84E}"/>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8" name="圆角矩形 77">
              <a:extLst>
                <a:ext uri="{FF2B5EF4-FFF2-40B4-BE49-F238E27FC236}">
                  <a16:creationId xmlns:a16="http://schemas.microsoft.com/office/drawing/2014/main" xmlns="" id="{84A45E73-4A4C-4A19-B25D-EB673DDD8793}"/>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sp>
        <p:nvSpPr>
          <p:cNvPr id="19" name="TextBox 78">
            <a:extLst>
              <a:ext uri="{FF2B5EF4-FFF2-40B4-BE49-F238E27FC236}">
                <a16:creationId xmlns:a16="http://schemas.microsoft.com/office/drawing/2014/main" xmlns="" id="{2FB48FF0-BED8-4370-81C8-04D0D13AC43D}"/>
              </a:ext>
            </a:extLst>
          </p:cNvPr>
          <p:cNvSpPr txBox="1"/>
          <p:nvPr/>
        </p:nvSpPr>
        <p:spPr>
          <a:xfrm>
            <a:off x="2512428" y="1608640"/>
            <a:ext cx="1250663" cy="1897892"/>
          </a:xfrm>
          <a:prstGeom prst="rect">
            <a:avLst/>
          </a:prstGeom>
          <a:noFill/>
        </p:spPr>
        <p:txBody>
          <a:bodyPr wrap="none" rtlCol="0">
            <a:spAutoFit/>
          </a:bodyPr>
          <a:lstStyle/>
          <a:p>
            <a:pPr algn="ctr" defTabSz="1219170"/>
            <a:r>
              <a:rPr lang="en-US" altLang="zh-CN"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2</a:t>
            </a:r>
            <a:endParaRPr lang="zh-CN" altLang="en-US"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20" name="TextBox 79">
            <a:extLst>
              <a:ext uri="{FF2B5EF4-FFF2-40B4-BE49-F238E27FC236}">
                <a16:creationId xmlns:a16="http://schemas.microsoft.com/office/drawing/2014/main" xmlns="" id="{4C2C0DB6-C662-4A8E-9F74-B1FE83B575C3}"/>
              </a:ext>
            </a:extLst>
          </p:cNvPr>
          <p:cNvSpPr txBox="1"/>
          <p:nvPr/>
        </p:nvSpPr>
        <p:spPr>
          <a:xfrm>
            <a:off x="4420452" y="1608640"/>
            <a:ext cx="1292341" cy="1897892"/>
          </a:xfrm>
          <a:prstGeom prst="rect">
            <a:avLst/>
          </a:prstGeom>
          <a:noFill/>
        </p:spPr>
        <p:txBody>
          <a:bodyPr wrap="none" rtlCol="0">
            <a:spAutoFit/>
          </a:bodyPr>
          <a:lstStyle/>
          <a:p>
            <a:pPr algn="ctr" defTabSz="1219170"/>
            <a:r>
              <a:rPr lang="en-US" altLang="zh-CN"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0</a:t>
            </a:r>
            <a:endParaRPr lang="zh-CN" altLang="en-US"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21" name="TextBox 80">
            <a:extLst>
              <a:ext uri="{FF2B5EF4-FFF2-40B4-BE49-F238E27FC236}">
                <a16:creationId xmlns:a16="http://schemas.microsoft.com/office/drawing/2014/main" xmlns="" id="{08A58555-5B7E-4F10-BDBA-9A66687E0F1C}"/>
              </a:ext>
            </a:extLst>
          </p:cNvPr>
          <p:cNvSpPr txBox="1"/>
          <p:nvPr/>
        </p:nvSpPr>
        <p:spPr>
          <a:xfrm>
            <a:off x="6374778" y="1608640"/>
            <a:ext cx="1292340" cy="1897892"/>
          </a:xfrm>
          <a:prstGeom prst="rect">
            <a:avLst/>
          </a:prstGeom>
          <a:noFill/>
        </p:spPr>
        <p:txBody>
          <a:bodyPr wrap="square" rtlCol="0">
            <a:spAutoFit/>
          </a:bodyPr>
          <a:lstStyle/>
          <a:p>
            <a:pPr algn="ctr" defTabSz="1219170"/>
            <a:r>
              <a:rPr lang="en-US" altLang="zh-CN"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1</a:t>
            </a:r>
            <a:endParaRPr lang="zh-CN" altLang="en-US"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22" name="TextBox 81">
            <a:extLst>
              <a:ext uri="{FF2B5EF4-FFF2-40B4-BE49-F238E27FC236}">
                <a16:creationId xmlns:a16="http://schemas.microsoft.com/office/drawing/2014/main" xmlns="" id="{CF323C89-238A-4C2D-8DEC-EB706D8AF0DF}"/>
              </a:ext>
            </a:extLst>
          </p:cNvPr>
          <p:cNvSpPr txBox="1"/>
          <p:nvPr/>
        </p:nvSpPr>
        <p:spPr>
          <a:xfrm>
            <a:off x="8382650" y="1634040"/>
            <a:ext cx="1266693" cy="1897892"/>
          </a:xfrm>
          <a:prstGeom prst="rect">
            <a:avLst/>
          </a:prstGeom>
          <a:noFill/>
        </p:spPr>
        <p:txBody>
          <a:bodyPr wrap="none" rtlCol="0">
            <a:spAutoFit/>
          </a:bodyPr>
          <a:lstStyle/>
          <a:p>
            <a:pPr algn="ctr" defTabSz="1219170"/>
            <a:r>
              <a:rPr lang="en-US" altLang="zh-CN"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9</a:t>
            </a:r>
            <a:endParaRPr lang="zh-CN" altLang="en-US" sz="11733"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endParaRPr>
          </a:p>
        </p:txBody>
      </p:sp>
      <p:sp>
        <p:nvSpPr>
          <p:cNvPr id="23" name="椭圆 22">
            <a:extLst>
              <a:ext uri="{FF2B5EF4-FFF2-40B4-BE49-F238E27FC236}">
                <a16:creationId xmlns:a16="http://schemas.microsoft.com/office/drawing/2014/main" xmlns="" id="{BE76E543-29ED-4B29-9E59-3B4C2E387277}"/>
              </a:ext>
            </a:extLst>
          </p:cNvPr>
          <p:cNvSpPr/>
          <p:nvPr/>
        </p:nvSpPr>
        <p:spPr>
          <a:xfrm>
            <a:off x="5966908" y="3378533"/>
            <a:ext cx="366369" cy="366369"/>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sp>
        <p:nvSpPr>
          <p:cNvPr id="24" name="椭圆 23">
            <a:extLst>
              <a:ext uri="{FF2B5EF4-FFF2-40B4-BE49-F238E27FC236}">
                <a16:creationId xmlns:a16="http://schemas.microsoft.com/office/drawing/2014/main" xmlns="" id="{E2865DCA-BA37-4518-A64C-258872B5A561}"/>
              </a:ext>
            </a:extLst>
          </p:cNvPr>
          <p:cNvSpPr/>
          <p:nvPr/>
        </p:nvSpPr>
        <p:spPr>
          <a:xfrm>
            <a:off x="2975936" y="3494730"/>
            <a:ext cx="317516" cy="317516"/>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sp>
        <p:nvSpPr>
          <p:cNvPr id="25" name="椭圆 24">
            <a:extLst>
              <a:ext uri="{FF2B5EF4-FFF2-40B4-BE49-F238E27FC236}">
                <a16:creationId xmlns:a16="http://schemas.microsoft.com/office/drawing/2014/main" xmlns="" id="{B4AE052D-0D02-4EED-9BFB-48B98F1EDC63}"/>
              </a:ext>
            </a:extLst>
          </p:cNvPr>
          <p:cNvSpPr/>
          <p:nvPr/>
        </p:nvSpPr>
        <p:spPr>
          <a:xfrm>
            <a:off x="10093952" y="1508450"/>
            <a:ext cx="309460" cy="30946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nvGrpSpPr>
          <p:cNvPr id="26" name="组合 25">
            <a:extLst>
              <a:ext uri="{FF2B5EF4-FFF2-40B4-BE49-F238E27FC236}">
                <a16:creationId xmlns:a16="http://schemas.microsoft.com/office/drawing/2014/main" xmlns="" id="{A618D819-6F17-4152-8491-088880D585F4}"/>
              </a:ext>
            </a:extLst>
          </p:cNvPr>
          <p:cNvGrpSpPr/>
          <p:nvPr/>
        </p:nvGrpSpPr>
        <p:grpSpPr>
          <a:xfrm>
            <a:off x="3930620" y="3349985"/>
            <a:ext cx="472575" cy="472575"/>
            <a:chOff x="304800" y="673100"/>
            <a:chExt cx="4000500" cy="4000500"/>
          </a:xfrm>
          <a:effectLst>
            <a:outerShdw blurRad="444500" dist="254000" dir="8100000" algn="tr" rotWithShape="0">
              <a:prstClr val="black">
                <a:alpha val="50000"/>
              </a:prstClr>
            </a:outerShdw>
          </a:effectLst>
        </p:grpSpPr>
        <p:sp>
          <p:nvSpPr>
            <p:cNvPr id="27" name="同心圆 86">
              <a:extLst>
                <a:ext uri="{FF2B5EF4-FFF2-40B4-BE49-F238E27FC236}">
                  <a16:creationId xmlns:a16="http://schemas.microsoft.com/office/drawing/2014/main" xmlns="" id="{7F11E599-64BF-4947-A2E7-F5B10B441912}"/>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28" name="椭圆 27">
              <a:extLst>
                <a:ext uri="{FF2B5EF4-FFF2-40B4-BE49-F238E27FC236}">
                  <a16:creationId xmlns:a16="http://schemas.microsoft.com/office/drawing/2014/main" xmlns="" id="{91DC57AC-2CEE-44C9-A972-5DA4D0F27573}"/>
                </a:ext>
              </a:extLst>
            </p:cNvPr>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grpSp>
        <p:nvGrpSpPr>
          <p:cNvPr id="29" name="组合 28">
            <a:extLst>
              <a:ext uri="{FF2B5EF4-FFF2-40B4-BE49-F238E27FC236}">
                <a16:creationId xmlns:a16="http://schemas.microsoft.com/office/drawing/2014/main" xmlns="" id="{3DBD940B-5F07-4A52-9E30-8CAEE95EC642}"/>
              </a:ext>
            </a:extLst>
          </p:cNvPr>
          <p:cNvGrpSpPr/>
          <p:nvPr/>
        </p:nvGrpSpPr>
        <p:grpSpPr>
          <a:xfrm>
            <a:off x="4813820" y="3545541"/>
            <a:ext cx="289391" cy="289391"/>
            <a:chOff x="304800" y="673100"/>
            <a:chExt cx="4000500" cy="4000500"/>
          </a:xfrm>
          <a:effectLst>
            <a:outerShdw blurRad="444500" dist="254000" dir="8100000" algn="tr" rotWithShape="0">
              <a:prstClr val="black">
                <a:alpha val="50000"/>
              </a:prstClr>
            </a:outerShdw>
          </a:effectLst>
        </p:grpSpPr>
        <p:sp>
          <p:nvSpPr>
            <p:cNvPr id="30" name="同心圆 89">
              <a:extLst>
                <a:ext uri="{FF2B5EF4-FFF2-40B4-BE49-F238E27FC236}">
                  <a16:creationId xmlns:a16="http://schemas.microsoft.com/office/drawing/2014/main" xmlns="" id="{B07459C7-DBE5-47F2-B9B5-6278C102A90A}"/>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31" name="椭圆 30">
              <a:extLst>
                <a:ext uri="{FF2B5EF4-FFF2-40B4-BE49-F238E27FC236}">
                  <a16:creationId xmlns:a16="http://schemas.microsoft.com/office/drawing/2014/main" xmlns="" id="{9E7856EA-12FA-496B-BCFC-F9A0F896B974}"/>
                </a:ext>
              </a:extLst>
            </p:cNvPr>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sp>
        <p:nvSpPr>
          <p:cNvPr id="32" name="TextBox 99">
            <a:extLst>
              <a:ext uri="{FF2B5EF4-FFF2-40B4-BE49-F238E27FC236}">
                <a16:creationId xmlns:a16="http://schemas.microsoft.com/office/drawing/2014/main" xmlns="" id="{2DC86B7C-AF36-43D8-8719-FAF6C2662DD7}"/>
              </a:ext>
            </a:extLst>
          </p:cNvPr>
          <p:cNvSpPr txBox="1"/>
          <p:nvPr/>
        </p:nvSpPr>
        <p:spPr>
          <a:xfrm>
            <a:off x="2587228" y="3981722"/>
            <a:ext cx="7003841" cy="748988"/>
          </a:xfrm>
          <a:prstGeom prst="rect">
            <a:avLst/>
          </a:prstGeom>
          <a:noFill/>
        </p:spPr>
        <p:txBody>
          <a:bodyPr wrap="none" rtlCol="0">
            <a:spAutoFit/>
          </a:bodyPr>
          <a:lstStyle/>
          <a:p>
            <a:pPr algn="ctr" defTabSz="1219170"/>
            <a:r>
              <a:rPr lang="zh-CN" altLang="en-US" sz="4267" b="1" dirty="0">
                <a:solidFill>
                  <a:srgbClr val="000000"/>
                </a:solidFill>
                <a:latin typeface="微软雅黑" panose="020B0503020204020204" pitchFamily="34" charset="-122"/>
                <a:ea typeface="微软雅黑" panose="020B0503020204020204" pitchFamily="34" charset="-122"/>
              </a:rPr>
              <a:t>启程</a:t>
            </a:r>
            <a:r>
              <a:rPr lang="en-US" altLang="zh-CN" sz="4267" b="1" dirty="0" smtClean="0">
                <a:solidFill>
                  <a:srgbClr val="000000"/>
                </a:solidFill>
                <a:latin typeface="微软雅黑" panose="020B0503020204020204" pitchFamily="34" charset="-122"/>
                <a:ea typeface="微软雅黑" panose="020B0503020204020204" pitchFamily="34" charset="-122"/>
              </a:rPr>
              <a:t>2019</a:t>
            </a:r>
            <a:r>
              <a:rPr lang="zh-CN" altLang="en-US" sz="4267" b="1" dirty="0" smtClean="0">
                <a:solidFill>
                  <a:srgbClr val="000000"/>
                </a:solidFill>
                <a:latin typeface="微软雅黑" panose="020B0503020204020204" pitchFamily="34" charset="-122"/>
                <a:ea typeface="微软雅黑" panose="020B0503020204020204" pitchFamily="34" charset="-122"/>
              </a:rPr>
              <a:t>年</a:t>
            </a:r>
            <a:r>
              <a:rPr lang="zh-CN" altLang="en-US" sz="4267" b="1" dirty="0">
                <a:solidFill>
                  <a:srgbClr val="000000"/>
                </a:solidFill>
                <a:latin typeface="微软雅黑" panose="020B0503020204020204" pitchFamily="34" charset="-122"/>
                <a:ea typeface="微软雅黑" panose="020B0503020204020204" pitchFamily="34" charset="-122"/>
              </a:rPr>
              <a:t>终总结新年计划</a:t>
            </a:r>
          </a:p>
        </p:txBody>
      </p:sp>
      <p:cxnSp>
        <p:nvCxnSpPr>
          <p:cNvPr id="33" name="直接连接符 32">
            <a:extLst>
              <a:ext uri="{FF2B5EF4-FFF2-40B4-BE49-F238E27FC236}">
                <a16:creationId xmlns:a16="http://schemas.microsoft.com/office/drawing/2014/main" xmlns="" id="{FF934A8B-9B10-4C75-B8EF-830D1741FC41}"/>
              </a:ext>
            </a:extLst>
          </p:cNvPr>
          <p:cNvCxnSpPr/>
          <p:nvPr/>
        </p:nvCxnSpPr>
        <p:spPr>
          <a:xfrm>
            <a:off x="2824787" y="5004243"/>
            <a:ext cx="65287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4" name="圆角矩形 101">
            <a:extLst>
              <a:ext uri="{FF2B5EF4-FFF2-40B4-BE49-F238E27FC236}">
                <a16:creationId xmlns:a16="http://schemas.microsoft.com/office/drawing/2014/main" xmlns="" id="{A8C71B09-CFE3-49E4-B6F9-25B2FA8FC779}"/>
              </a:ext>
            </a:extLst>
          </p:cNvPr>
          <p:cNvSpPr/>
          <p:nvPr/>
        </p:nvSpPr>
        <p:spPr>
          <a:xfrm>
            <a:off x="4360957" y="4812222"/>
            <a:ext cx="3456384" cy="3840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b="1" dirty="0">
                <a:solidFill>
                  <a:prstClr val="white"/>
                </a:solidFill>
                <a:latin typeface="微软雅黑" panose="020B0503020204020204" pitchFamily="34" charset="-122"/>
                <a:ea typeface="微软雅黑" panose="020B0503020204020204" pitchFamily="34" charset="-122"/>
              </a:rPr>
              <a:t>汇报人</a:t>
            </a:r>
            <a:r>
              <a:rPr lang="zh-CN" altLang="en-US" b="1" dirty="0" smtClean="0">
                <a:solidFill>
                  <a:prstClr val="white"/>
                </a:solidFill>
                <a:latin typeface="微软雅黑" panose="020B0503020204020204" pitchFamily="34" charset="-122"/>
                <a:ea typeface="微软雅黑" panose="020B0503020204020204" pitchFamily="34" charset="-122"/>
              </a:rPr>
              <a:t>：第一</a:t>
            </a:r>
            <a:r>
              <a:rPr lang="en-US" altLang="zh-CN" b="1" dirty="0" smtClean="0">
                <a:solidFill>
                  <a:prstClr val="white"/>
                </a:solidFill>
                <a:latin typeface="微软雅黑" panose="020B0503020204020204" pitchFamily="34" charset="-122"/>
                <a:ea typeface="微软雅黑" panose="020B0503020204020204" pitchFamily="34" charset="-122"/>
              </a:rPr>
              <a:t>PPT</a:t>
            </a:r>
            <a:r>
              <a:rPr lang="zh-CN" altLang="en-US" b="1" dirty="0" smtClean="0">
                <a:solidFill>
                  <a:prstClr val="white"/>
                </a:solidFill>
                <a:latin typeface="微软雅黑" panose="020B0503020204020204" pitchFamily="34" charset="-122"/>
                <a:ea typeface="微软雅黑" panose="020B0503020204020204" pitchFamily="34" charset="-122"/>
              </a:rPr>
              <a:t> </a:t>
            </a:r>
            <a:r>
              <a:rPr lang="zh-CN" altLang="en-US" b="1" dirty="0">
                <a:solidFill>
                  <a:prstClr val="white"/>
                </a:solidFill>
                <a:latin typeface="微软雅黑" panose="020B0503020204020204" pitchFamily="34" charset="-122"/>
                <a:ea typeface="微软雅黑" panose="020B0503020204020204" pitchFamily="34" charset="-122"/>
              </a:rPr>
              <a:t>时间：</a:t>
            </a:r>
            <a:r>
              <a:rPr lang="en-US" altLang="zh-CN" b="1" dirty="0">
                <a:solidFill>
                  <a:prstClr val="white"/>
                </a:solidFill>
                <a:latin typeface="微软雅黑" panose="020B0503020204020204" pitchFamily="34" charset="-122"/>
                <a:ea typeface="微软雅黑" panose="020B0503020204020204" pitchFamily="34" charset="-122"/>
              </a:rPr>
              <a:t>XX</a:t>
            </a:r>
            <a:r>
              <a:rPr lang="zh-CN" altLang="en-US" b="1" dirty="0">
                <a:solidFill>
                  <a:prstClr val="white"/>
                </a:solidFill>
                <a:latin typeface="微软雅黑" panose="020B0503020204020204" pitchFamily="34" charset="-122"/>
                <a:ea typeface="微软雅黑" panose="020B0503020204020204" pitchFamily="34" charset="-122"/>
              </a:rPr>
              <a:t>年</a:t>
            </a:r>
          </a:p>
        </p:txBody>
      </p:sp>
      <p:sp>
        <p:nvSpPr>
          <p:cNvPr id="35" name="TextBox 102">
            <a:extLst>
              <a:ext uri="{FF2B5EF4-FFF2-40B4-BE49-F238E27FC236}">
                <a16:creationId xmlns:a16="http://schemas.microsoft.com/office/drawing/2014/main" xmlns="" id="{6EF32B92-5045-4F45-8760-2A89B04CD02C}"/>
              </a:ext>
            </a:extLst>
          </p:cNvPr>
          <p:cNvSpPr txBox="1"/>
          <p:nvPr/>
        </p:nvSpPr>
        <p:spPr>
          <a:xfrm>
            <a:off x="3642793" y="5342230"/>
            <a:ext cx="4906414" cy="420564"/>
          </a:xfrm>
          <a:prstGeom prst="rect">
            <a:avLst/>
          </a:prstGeom>
          <a:noFill/>
        </p:spPr>
        <p:txBody>
          <a:bodyPr wrap="square" rtlCol="0">
            <a:spAutoFit/>
          </a:bodyPr>
          <a:lstStyle/>
          <a:p>
            <a:pPr algn="dist" defTabSz="1219170"/>
            <a:r>
              <a:rPr lang="zh-CN" altLang="en-US" sz="2133" dirty="0">
                <a:solidFill>
                  <a:prstClr val="black"/>
                </a:solidFill>
                <a:latin typeface="微软雅黑" panose="020B0503020204020204" pitchFamily="34" charset="-122"/>
                <a:ea typeface="微软雅黑" panose="020B0503020204020204" pitchFamily="34" charset="-122"/>
              </a:rPr>
              <a:t>工作汇报</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企业年会</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年终总结</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新春祝福</a:t>
            </a:r>
            <a:endParaRPr lang="en-US" altLang="zh-CN" sz="2133"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645187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 calcmode="lin" valueType="num">
                                      <p:cBhvr>
                                        <p:cTn id="9" dur="400" fill="hold"/>
                                        <p:tgtEl>
                                          <p:spTgt spid="7"/>
                                        </p:tgtEl>
                                        <p:attrNameLst>
                                          <p:attrName>ppt_w</p:attrName>
                                        </p:attrNameLst>
                                      </p:cBhvr>
                                      <p:tavLst>
                                        <p:tav tm="0">
                                          <p:val>
                                            <p:fltVal val="0"/>
                                          </p:val>
                                        </p:tav>
                                        <p:tav tm="100000">
                                          <p:val>
                                            <p:strVal val="#ppt_w"/>
                                          </p:val>
                                        </p:tav>
                                      </p:tavLst>
                                    </p:anim>
                                    <p:anim calcmode="lin" valueType="num">
                                      <p:cBhvr>
                                        <p:cTn id="10" dur="400" fill="hold"/>
                                        <p:tgtEl>
                                          <p:spTgt spid="7"/>
                                        </p:tgtEl>
                                        <p:attrNameLst>
                                          <p:attrName>ppt_h</p:attrName>
                                        </p:attrNameLst>
                                      </p:cBhvr>
                                      <p:tavLst>
                                        <p:tav tm="0">
                                          <p:val>
                                            <p:fltVal val="0"/>
                                          </p:val>
                                        </p:tav>
                                        <p:tav tm="100000">
                                          <p:val>
                                            <p:strVal val="#ppt_h"/>
                                          </p:val>
                                        </p:tav>
                                      </p:tavLst>
                                    </p:anim>
                                    <p:animEffect transition="in" filter="fade">
                                      <p:cBhvr>
                                        <p:cTn id="11" dur="400"/>
                                        <p:tgtEl>
                                          <p:spTgt spid="7"/>
                                        </p:tgtEl>
                                      </p:cBhvr>
                                    </p:animEffect>
                                  </p:childTnLst>
                                </p:cTn>
                              </p:par>
                              <p:par>
                                <p:cTn id="12" presetID="64" presetClass="path" presetSubtype="0" fill="hold" nodeType="withEffect">
                                  <p:stCondLst>
                                    <p:cond delay="0"/>
                                  </p:stCondLst>
                                  <p:childTnLst>
                                    <p:animMotion origin="layout" path="M 0.00087 -0.00679 L -0.58542 -0.34105 " pathEditMode="relative" rAng="0" ptsTypes="AA">
                                      <p:cBhvr>
                                        <p:cTn id="13" dur="400" spd="-100000" fill="hold"/>
                                        <p:tgtEl>
                                          <p:spTgt spid="7"/>
                                        </p:tgtEl>
                                        <p:attrNameLst>
                                          <p:attrName>ppt_x</p:attrName>
                                          <p:attrName>ppt_y</p:attrName>
                                        </p:attrNameLst>
                                      </p:cBhvr>
                                      <p:rCtr x="-29323" y="-16728"/>
                                    </p:animMotion>
                                  </p:childTnLst>
                                </p:cTn>
                              </p:par>
                              <p:par>
                                <p:cTn id="14" presetID="1" presetClass="entr" presetSubtype="0" fill="hold" nodeType="withEffect">
                                  <p:stCondLst>
                                    <p:cond delay="2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nodeType="withEffect">
                                  <p:stCondLst>
                                    <p:cond delay="2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64" presetClass="path" presetSubtype="0" fill="hold" nodeType="withEffect">
                                  <p:stCondLst>
                                    <p:cond delay="200"/>
                                  </p:stCondLst>
                                  <p:childTnLst>
                                    <p:animMotion origin="layout" path="M 0.00087 -0.00679 L -0.58542 -0.34105 " pathEditMode="relative" rAng="0" ptsTypes="AA">
                                      <p:cBhvr>
                                        <p:cTn id="22" dur="500" spd="-100000" fill="hold"/>
                                        <p:tgtEl>
                                          <p:spTgt spid="10"/>
                                        </p:tgtEl>
                                        <p:attrNameLst>
                                          <p:attrName>ppt_x</p:attrName>
                                          <p:attrName>ppt_y</p:attrName>
                                        </p:attrNameLst>
                                      </p:cBhvr>
                                      <p:rCtr x="-29323" y="-16728"/>
                                    </p:animMotion>
                                  </p:childTnLst>
                                </p:cTn>
                              </p:par>
                              <p:par>
                                <p:cTn id="23" presetID="1" presetClass="entr" presetSubtype="0" fill="hold" nodeType="withEffect">
                                  <p:stCondLst>
                                    <p:cond delay="200"/>
                                  </p:stCondLst>
                                  <p:childTnLst>
                                    <p:set>
                                      <p:cBhvr>
                                        <p:cTn id="24" dur="1" fill="hold">
                                          <p:stCondLst>
                                            <p:cond delay="0"/>
                                          </p:stCondLst>
                                        </p:cTn>
                                        <p:tgtEl>
                                          <p:spTgt spid="13"/>
                                        </p:tgtEl>
                                        <p:attrNameLst>
                                          <p:attrName>style.visibility</p:attrName>
                                        </p:attrNameLst>
                                      </p:cBhvr>
                                      <p:to>
                                        <p:strVal val="visible"/>
                                      </p:to>
                                    </p:set>
                                  </p:childTnLst>
                                </p:cTn>
                              </p:par>
                              <p:par>
                                <p:cTn id="25" presetID="53" presetClass="entr" presetSubtype="16" fill="hold" nodeType="withEffect">
                                  <p:stCondLst>
                                    <p:cond delay="2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800" fill="hold"/>
                                        <p:tgtEl>
                                          <p:spTgt spid="13"/>
                                        </p:tgtEl>
                                        <p:attrNameLst>
                                          <p:attrName>ppt_w</p:attrName>
                                        </p:attrNameLst>
                                      </p:cBhvr>
                                      <p:tavLst>
                                        <p:tav tm="0">
                                          <p:val>
                                            <p:fltVal val="0"/>
                                          </p:val>
                                        </p:tav>
                                        <p:tav tm="100000">
                                          <p:val>
                                            <p:strVal val="#ppt_w"/>
                                          </p:val>
                                        </p:tav>
                                      </p:tavLst>
                                    </p:anim>
                                    <p:anim calcmode="lin" valueType="num">
                                      <p:cBhvr>
                                        <p:cTn id="28" dur="800" fill="hold"/>
                                        <p:tgtEl>
                                          <p:spTgt spid="13"/>
                                        </p:tgtEl>
                                        <p:attrNameLst>
                                          <p:attrName>ppt_h</p:attrName>
                                        </p:attrNameLst>
                                      </p:cBhvr>
                                      <p:tavLst>
                                        <p:tav tm="0">
                                          <p:val>
                                            <p:fltVal val="0"/>
                                          </p:val>
                                        </p:tav>
                                        <p:tav tm="100000">
                                          <p:val>
                                            <p:strVal val="#ppt_h"/>
                                          </p:val>
                                        </p:tav>
                                      </p:tavLst>
                                    </p:anim>
                                    <p:animEffect transition="in" filter="fade">
                                      <p:cBhvr>
                                        <p:cTn id="29" dur="800"/>
                                        <p:tgtEl>
                                          <p:spTgt spid="13"/>
                                        </p:tgtEl>
                                      </p:cBhvr>
                                    </p:animEffect>
                                  </p:childTnLst>
                                </p:cTn>
                              </p:par>
                              <p:par>
                                <p:cTn id="30" presetID="64" presetClass="path" presetSubtype="0" fill="hold" nodeType="withEffect">
                                  <p:stCondLst>
                                    <p:cond delay="200"/>
                                  </p:stCondLst>
                                  <p:childTnLst>
                                    <p:animMotion origin="layout" path="M 0.00087 -0.00679 L -0.58542 -0.34105 " pathEditMode="relative" rAng="0" ptsTypes="AA">
                                      <p:cBhvr>
                                        <p:cTn id="31" dur="800" spd="-100000" fill="hold"/>
                                        <p:tgtEl>
                                          <p:spTgt spid="13"/>
                                        </p:tgtEl>
                                        <p:attrNameLst>
                                          <p:attrName>ppt_x</p:attrName>
                                          <p:attrName>ppt_y</p:attrName>
                                        </p:attrNameLst>
                                      </p:cBhvr>
                                      <p:rCtr x="-29323" y="-16728"/>
                                    </p:animMotion>
                                  </p:childTnLst>
                                </p:cTn>
                              </p:par>
                              <p:par>
                                <p:cTn id="32" presetID="1" presetClass="entr" presetSubtype="0" fill="hold" nodeType="withEffect">
                                  <p:stCondLst>
                                    <p:cond delay="800"/>
                                  </p:stCondLst>
                                  <p:childTnLst>
                                    <p:set>
                                      <p:cBhvr>
                                        <p:cTn id="33" dur="1" fill="hold">
                                          <p:stCondLst>
                                            <p:cond delay="0"/>
                                          </p:stCondLst>
                                        </p:cTn>
                                        <p:tgtEl>
                                          <p:spTgt spid="16"/>
                                        </p:tgtEl>
                                        <p:attrNameLst>
                                          <p:attrName>style.visibility</p:attrName>
                                        </p:attrNameLst>
                                      </p:cBhvr>
                                      <p:to>
                                        <p:strVal val="visible"/>
                                      </p:to>
                                    </p:set>
                                  </p:childTnLst>
                                </p:cTn>
                              </p:par>
                              <p:par>
                                <p:cTn id="34" presetID="53" presetClass="entr" presetSubtype="16" fill="hold" nodeType="withEffect">
                                  <p:stCondLst>
                                    <p:cond delay="8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600" fill="hold"/>
                                        <p:tgtEl>
                                          <p:spTgt spid="16"/>
                                        </p:tgtEl>
                                        <p:attrNameLst>
                                          <p:attrName>ppt_w</p:attrName>
                                        </p:attrNameLst>
                                      </p:cBhvr>
                                      <p:tavLst>
                                        <p:tav tm="0">
                                          <p:val>
                                            <p:fltVal val="0"/>
                                          </p:val>
                                        </p:tav>
                                        <p:tav tm="100000">
                                          <p:val>
                                            <p:strVal val="#ppt_w"/>
                                          </p:val>
                                        </p:tav>
                                      </p:tavLst>
                                    </p:anim>
                                    <p:anim calcmode="lin" valueType="num">
                                      <p:cBhvr>
                                        <p:cTn id="37" dur="600" fill="hold"/>
                                        <p:tgtEl>
                                          <p:spTgt spid="16"/>
                                        </p:tgtEl>
                                        <p:attrNameLst>
                                          <p:attrName>ppt_h</p:attrName>
                                        </p:attrNameLst>
                                      </p:cBhvr>
                                      <p:tavLst>
                                        <p:tav tm="0">
                                          <p:val>
                                            <p:fltVal val="0"/>
                                          </p:val>
                                        </p:tav>
                                        <p:tav tm="100000">
                                          <p:val>
                                            <p:strVal val="#ppt_h"/>
                                          </p:val>
                                        </p:tav>
                                      </p:tavLst>
                                    </p:anim>
                                    <p:animEffect transition="in" filter="fade">
                                      <p:cBhvr>
                                        <p:cTn id="38" dur="600"/>
                                        <p:tgtEl>
                                          <p:spTgt spid="16"/>
                                        </p:tgtEl>
                                      </p:cBhvr>
                                    </p:animEffect>
                                  </p:childTnLst>
                                </p:cTn>
                              </p:par>
                              <p:par>
                                <p:cTn id="39" presetID="64" presetClass="path" presetSubtype="0" fill="hold" nodeType="withEffect">
                                  <p:stCondLst>
                                    <p:cond delay="800"/>
                                  </p:stCondLst>
                                  <p:childTnLst>
                                    <p:animMotion origin="layout" path="M 0.00087 -0.00679 L -0.58542 -0.34105 " pathEditMode="relative" rAng="0" ptsTypes="AA">
                                      <p:cBhvr>
                                        <p:cTn id="40" dur="600" spd="-100000" fill="hold"/>
                                        <p:tgtEl>
                                          <p:spTgt spid="16"/>
                                        </p:tgtEl>
                                        <p:attrNameLst>
                                          <p:attrName>ppt_x</p:attrName>
                                          <p:attrName>ppt_y</p:attrName>
                                        </p:attrNameLst>
                                      </p:cBhvr>
                                      <p:rCtr x="-29323" y="-16728"/>
                                    </p:animMotion>
                                  </p:childTnLst>
                                </p:cTn>
                              </p:par>
                              <p:par>
                                <p:cTn id="41" presetID="1" presetClass="entr" presetSubtype="0" fill="hold" nodeType="withEffect">
                                  <p:stCondLst>
                                    <p:cond delay="400"/>
                                  </p:stCondLst>
                                  <p:childTnLst>
                                    <p:set>
                                      <p:cBhvr>
                                        <p:cTn id="42" dur="1" fill="hold">
                                          <p:stCondLst>
                                            <p:cond delay="0"/>
                                          </p:stCondLst>
                                        </p:cTn>
                                        <p:tgtEl>
                                          <p:spTgt spid="29"/>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29"/>
                                        </p:tgtEl>
                                        <p:attrNameLst>
                                          <p:attrName>style.visibility</p:attrName>
                                        </p:attrNameLst>
                                      </p:cBhvr>
                                      <p:to>
                                        <p:strVal val="visible"/>
                                      </p:to>
                                    </p:set>
                                    <p:anim calcmode="lin" valueType="num">
                                      <p:cBhvr>
                                        <p:cTn id="45" dur="1500" fill="hold"/>
                                        <p:tgtEl>
                                          <p:spTgt spid="29"/>
                                        </p:tgtEl>
                                        <p:attrNameLst>
                                          <p:attrName>ppt_w</p:attrName>
                                        </p:attrNameLst>
                                      </p:cBhvr>
                                      <p:tavLst>
                                        <p:tav tm="0">
                                          <p:val>
                                            <p:fltVal val="0"/>
                                          </p:val>
                                        </p:tav>
                                        <p:tav tm="100000">
                                          <p:val>
                                            <p:strVal val="#ppt_w"/>
                                          </p:val>
                                        </p:tav>
                                      </p:tavLst>
                                    </p:anim>
                                    <p:anim calcmode="lin" valueType="num">
                                      <p:cBhvr>
                                        <p:cTn id="46" dur="1500" fill="hold"/>
                                        <p:tgtEl>
                                          <p:spTgt spid="29"/>
                                        </p:tgtEl>
                                        <p:attrNameLst>
                                          <p:attrName>ppt_h</p:attrName>
                                        </p:attrNameLst>
                                      </p:cBhvr>
                                      <p:tavLst>
                                        <p:tav tm="0">
                                          <p:val>
                                            <p:fltVal val="0"/>
                                          </p:val>
                                        </p:tav>
                                        <p:tav tm="100000">
                                          <p:val>
                                            <p:strVal val="#ppt_h"/>
                                          </p:val>
                                        </p:tav>
                                      </p:tavLst>
                                    </p:anim>
                                    <p:animEffect transition="in" filter="fade">
                                      <p:cBhvr>
                                        <p:cTn id="47" dur="1500"/>
                                        <p:tgtEl>
                                          <p:spTgt spid="29"/>
                                        </p:tgtEl>
                                      </p:cBhvr>
                                    </p:animEffect>
                                  </p:childTnLst>
                                </p:cTn>
                              </p:par>
                              <p:par>
                                <p:cTn id="48" presetID="64" presetClass="path" presetSubtype="0" fill="hold" nodeType="withEffect">
                                  <p:stCondLst>
                                    <p:cond delay="400"/>
                                  </p:stCondLst>
                                  <p:childTnLst>
                                    <p:animMotion origin="layout" path="M 0.00087 -0.00679 L -0.58542 -0.34105 " pathEditMode="relative" rAng="0" ptsTypes="AA">
                                      <p:cBhvr>
                                        <p:cTn id="49" dur="1500" spd="-100000" fill="hold"/>
                                        <p:tgtEl>
                                          <p:spTgt spid="29"/>
                                        </p:tgtEl>
                                        <p:attrNameLst>
                                          <p:attrName>ppt_x</p:attrName>
                                          <p:attrName>ppt_y</p:attrName>
                                        </p:attrNameLst>
                                      </p:cBhvr>
                                      <p:rCtr x="-29323" y="-16728"/>
                                    </p:animMotion>
                                  </p:childTnLst>
                                </p:cTn>
                              </p:par>
                              <p:par>
                                <p:cTn id="50" presetID="1" presetClass="entr" presetSubtype="0" fill="hold" grpId="0" nodeType="withEffect">
                                  <p:stCondLst>
                                    <p:cond delay="700"/>
                                  </p:stCondLst>
                                  <p:childTnLst>
                                    <p:set>
                                      <p:cBhvr>
                                        <p:cTn id="51" dur="1" fill="hold">
                                          <p:stCondLst>
                                            <p:cond delay="0"/>
                                          </p:stCondLst>
                                        </p:cTn>
                                        <p:tgtEl>
                                          <p:spTgt spid="25"/>
                                        </p:tgtEl>
                                        <p:attrNameLst>
                                          <p:attrName>style.visibility</p:attrName>
                                        </p:attrNameLst>
                                      </p:cBhvr>
                                      <p:to>
                                        <p:strVal val="visible"/>
                                      </p:to>
                                    </p:set>
                                  </p:childTnLst>
                                </p:cTn>
                              </p:par>
                              <p:par>
                                <p:cTn id="52" presetID="53" presetClass="entr" presetSubtype="16" fill="hold" grpId="1" nodeType="withEffect">
                                  <p:stCondLst>
                                    <p:cond delay="7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1000" fill="hold"/>
                                        <p:tgtEl>
                                          <p:spTgt spid="25"/>
                                        </p:tgtEl>
                                        <p:attrNameLst>
                                          <p:attrName>ppt_w</p:attrName>
                                        </p:attrNameLst>
                                      </p:cBhvr>
                                      <p:tavLst>
                                        <p:tav tm="0">
                                          <p:val>
                                            <p:fltVal val="0"/>
                                          </p:val>
                                        </p:tav>
                                        <p:tav tm="100000">
                                          <p:val>
                                            <p:strVal val="#ppt_w"/>
                                          </p:val>
                                        </p:tav>
                                      </p:tavLst>
                                    </p:anim>
                                    <p:anim calcmode="lin" valueType="num">
                                      <p:cBhvr>
                                        <p:cTn id="55" dur="1000" fill="hold"/>
                                        <p:tgtEl>
                                          <p:spTgt spid="25"/>
                                        </p:tgtEl>
                                        <p:attrNameLst>
                                          <p:attrName>ppt_h</p:attrName>
                                        </p:attrNameLst>
                                      </p:cBhvr>
                                      <p:tavLst>
                                        <p:tav tm="0">
                                          <p:val>
                                            <p:fltVal val="0"/>
                                          </p:val>
                                        </p:tav>
                                        <p:tav tm="100000">
                                          <p:val>
                                            <p:strVal val="#ppt_h"/>
                                          </p:val>
                                        </p:tav>
                                      </p:tavLst>
                                    </p:anim>
                                    <p:animEffect transition="in" filter="fade">
                                      <p:cBhvr>
                                        <p:cTn id="56" dur="1000"/>
                                        <p:tgtEl>
                                          <p:spTgt spid="25"/>
                                        </p:tgtEl>
                                      </p:cBhvr>
                                    </p:animEffect>
                                  </p:childTnLst>
                                </p:cTn>
                              </p:par>
                              <p:par>
                                <p:cTn id="57" presetID="64" presetClass="path" presetSubtype="0" fill="hold" grpId="2" nodeType="withEffect">
                                  <p:stCondLst>
                                    <p:cond delay="700"/>
                                  </p:stCondLst>
                                  <p:childTnLst>
                                    <p:animMotion origin="layout" path="M 8.33333E-7 -2.84656E-6 L -0.8033 -0.22044 " pathEditMode="relative" rAng="0" ptsTypes="AA">
                                      <p:cBhvr>
                                        <p:cTn id="58" dur="1000" spd="-100000" fill="hold"/>
                                        <p:tgtEl>
                                          <p:spTgt spid="25"/>
                                        </p:tgtEl>
                                        <p:attrNameLst>
                                          <p:attrName>ppt_x</p:attrName>
                                          <p:attrName>ppt_y</p:attrName>
                                        </p:attrNameLst>
                                      </p:cBhvr>
                                      <p:rCtr x="-40174" y="-11022"/>
                                    </p:animMotion>
                                  </p:childTnLst>
                                </p:cTn>
                              </p:par>
                              <p:par>
                                <p:cTn id="59" presetID="1" presetClass="entr" presetSubtype="0"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childTnLst>
                                </p:cTn>
                              </p:par>
                              <p:par>
                                <p:cTn id="61" presetID="53" presetClass="entr" presetSubtype="16"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1100" fill="hold"/>
                                        <p:tgtEl>
                                          <p:spTgt spid="26"/>
                                        </p:tgtEl>
                                        <p:attrNameLst>
                                          <p:attrName>ppt_w</p:attrName>
                                        </p:attrNameLst>
                                      </p:cBhvr>
                                      <p:tavLst>
                                        <p:tav tm="0">
                                          <p:val>
                                            <p:fltVal val="0"/>
                                          </p:val>
                                        </p:tav>
                                        <p:tav tm="100000">
                                          <p:val>
                                            <p:strVal val="#ppt_w"/>
                                          </p:val>
                                        </p:tav>
                                      </p:tavLst>
                                    </p:anim>
                                    <p:anim calcmode="lin" valueType="num">
                                      <p:cBhvr>
                                        <p:cTn id="64" dur="1100" fill="hold"/>
                                        <p:tgtEl>
                                          <p:spTgt spid="26"/>
                                        </p:tgtEl>
                                        <p:attrNameLst>
                                          <p:attrName>ppt_h</p:attrName>
                                        </p:attrNameLst>
                                      </p:cBhvr>
                                      <p:tavLst>
                                        <p:tav tm="0">
                                          <p:val>
                                            <p:fltVal val="0"/>
                                          </p:val>
                                        </p:tav>
                                        <p:tav tm="100000">
                                          <p:val>
                                            <p:strVal val="#ppt_h"/>
                                          </p:val>
                                        </p:tav>
                                      </p:tavLst>
                                    </p:anim>
                                    <p:animEffect transition="in" filter="fade">
                                      <p:cBhvr>
                                        <p:cTn id="65" dur="1100"/>
                                        <p:tgtEl>
                                          <p:spTgt spid="26"/>
                                        </p:tgtEl>
                                      </p:cBhvr>
                                    </p:animEffect>
                                  </p:childTnLst>
                                </p:cTn>
                              </p:par>
                              <p:par>
                                <p:cTn id="66" presetID="64" presetClass="path" presetSubtype="0" fill="hold" nodeType="withEffect">
                                  <p:stCondLst>
                                    <p:cond delay="0"/>
                                  </p:stCondLst>
                                  <p:childTnLst>
                                    <p:animMotion origin="layout" path="M 0.00087 -0.00679 L -0.58542 -0.34105 " pathEditMode="relative" rAng="0" ptsTypes="AA">
                                      <p:cBhvr>
                                        <p:cTn id="67" dur="1100" spd="-100000" fill="hold"/>
                                        <p:tgtEl>
                                          <p:spTgt spid="26"/>
                                        </p:tgtEl>
                                        <p:attrNameLst>
                                          <p:attrName>ppt_x</p:attrName>
                                          <p:attrName>ppt_y</p:attrName>
                                        </p:attrNameLst>
                                      </p:cBhvr>
                                      <p:rCtr x="-29323" y="-16728"/>
                                    </p:animMotion>
                                  </p:childTnLst>
                                </p:cTn>
                              </p:par>
                              <p:par>
                                <p:cTn id="68" presetID="1" presetClass="entr" presetSubtype="0" fill="hold" grpId="0" nodeType="withEffect">
                                  <p:stCondLst>
                                    <p:cond delay="500"/>
                                  </p:stCondLst>
                                  <p:childTnLst>
                                    <p:set>
                                      <p:cBhvr>
                                        <p:cTn id="69" dur="1" fill="hold">
                                          <p:stCondLst>
                                            <p:cond delay="0"/>
                                          </p:stCondLst>
                                        </p:cTn>
                                        <p:tgtEl>
                                          <p:spTgt spid="23"/>
                                        </p:tgtEl>
                                        <p:attrNameLst>
                                          <p:attrName>style.visibility</p:attrName>
                                        </p:attrNameLst>
                                      </p:cBhvr>
                                      <p:to>
                                        <p:strVal val="visible"/>
                                      </p:to>
                                    </p:set>
                                  </p:childTnLst>
                                </p:cTn>
                              </p:par>
                              <p:par>
                                <p:cTn id="70" presetID="53" presetClass="entr" presetSubtype="16" fill="hold" grpId="1" nodeType="withEffect">
                                  <p:stCondLst>
                                    <p:cond delay="50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Effect transition="in" filter="fade">
                                      <p:cBhvr>
                                        <p:cTn id="74" dur="500"/>
                                        <p:tgtEl>
                                          <p:spTgt spid="23"/>
                                        </p:tgtEl>
                                      </p:cBhvr>
                                    </p:animEffect>
                                  </p:childTnLst>
                                </p:cTn>
                              </p:par>
                              <p:par>
                                <p:cTn id="75" presetID="64" presetClass="path" presetSubtype="0" fill="hold" grpId="2" nodeType="withEffect">
                                  <p:stCondLst>
                                    <p:cond delay="500"/>
                                  </p:stCondLst>
                                  <p:childTnLst>
                                    <p:animMotion origin="layout" path="M 8.33333E-7 -2.84656E-6 L -0.8033 -0.22044 " pathEditMode="relative" rAng="0" ptsTypes="AA">
                                      <p:cBhvr>
                                        <p:cTn id="76" dur="500" spd="-100000" fill="hold"/>
                                        <p:tgtEl>
                                          <p:spTgt spid="23"/>
                                        </p:tgtEl>
                                        <p:attrNameLst>
                                          <p:attrName>ppt_x</p:attrName>
                                          <p:attrName>ppt_y</p:attrName>
                                        </p:attrNameLst>
                                      </p:cBhvr>
                                      <p:rCtr x="-40174" y="-11022"/>
                                    </p:animMotion>
                                  </p:childTnLst>
                                </p:cTn>
                              </p:par>
                              <p:par>
                                <p:cTn id="77" presetID="1" presetClass="entr" presetSubtype="0" fill="hold" grpId="0" nodeType="withEffect">
                                  <p:stCondLst>
                                    <p:cond delay="700"/>
                                  </p:stCondLst>
                                  <p:childTnLst>
                                    <p:set>
                                      <p:cBhvr>
                                        <p:cTn id="78" dur="1" fill="hold">
                                          <p:stCondLst>
                                            <p:cond delay="0"/>
                                          </p:stCondLst>
                                        </p:cTn>
                                        <p:tgtEl>
                                          <p:spTgt spid="24"/>
                                        </p:tgtEl>
                                        <p:attrNameLst>
                                          <p:attrName>style.visibility</p:attrName>
                                        </p:attrNameLst>
                                      </p:cBhvr>
                                      <p:to>
                                        <p:strVal val="visible"/>
                                      </p:to>
                                    </p:set>
                                  </p:childTnLst>
                                </p:cTn>
                              </p:par>
                              <p:par>
                                <p:cTn id="79" presetID="53" presetClass="entr" presetSubtype="16" fill="hold" grpId="1" nodeType="withEffect">
                                  <p:stCondLst>
                                    <p:cond delay="700"/>
                                  </p:stCondLst>
                                  <p:childTnLst>
                                    <p:set>
                                      <p:cBhvr>
                                        <p:cTn id="80" dur="1" fill="hold">
                                          <p:stCondLst>
                                            <p:cond delay="0"/>
                                          </p:stCondLst>
                                        </p:cTn>
                                        <p:tgtEl>
                                          <p:spTgt spid="24"/>
                                        </p:tgtEl>
                                        <p:attrNameLst>
                                          <p:attrName>style.visibility</p:attrName>
                                        </p:attrNameLst>
                                      </p:cBhvr>
                                      <p:to>
                                        <p:strVal val="visible"/>
                                      </p:to>
                                    </p:set>
                                    <p:anim calcmode="lin" valueType="num">
                                      <p:cBhvr>
                                        <p:cTn id="81" dur="1000" fill="hold"/>
                                        <p:tgtEl>
                                          <p:spTgt spid="24"/>
                                        </p:tgtEl>
                                        <p:attrNameLst>
                                          <p:attrName>ppt_w</p:attrName>
                                        </p:attrNameLst>
                                      </p:cBhvr>
                                      <p:tavLst>
                                        <p:tav tm="0">
                                          <p:val>
                                            <p:fltVal val="0"/>
                                          </p:val>
                                        </p:tav>
                                        <p:tav tm="100000">
                                          <p:val>
                                            <p:strVal val="#ppt_w"/>
                                          </p:val>
                                        </p:tav>
                                      </p:tavLst>
                                    </p:anim>
                                    <p:anim calcmode="lin" valueType="num">
                                      <p:cBhvr>
                                        <p:cTn id="82" dur="1000" fill="hold"/>
                                        <p:tgtEl>
                                          <p:spTgt spid="24"/>
                                        </p:tgtEl>
                                        <p:attrNameLst>
                                          <p:attrName>ppt_h</p:attrName>
                                        </p:attrNameLst>
                                      </p:cBhvr>
                                      <p:tavLst>
                                        <p:tav tm="0">
                                          <p:val>
                                            <p:fltVal val="0"/>
                                          </p:val>
                                        </p:tav>
                                        <p:tav tm="100000">
                                          <p:val>
                                            <p:strVal val="#ppt_h"/>
                                          </p:val>
                                        </p:tav>
                                      </p:tavLst>
                                    </p:anim>
                                    <p:animEffect transition="in" filter="fade">
                                      <p:cBhvr>
                                        <p:cTn id="83" dur="1000"/>
                                        <p:tgtEl>
                                          <p:spTgt spid="24"/>
                                        </p:tgtEl>
                                      </p:cBhvr>
                                    </p:animEffect>
                                  </p:childTnLst>
                                </p:cTn>
                              </p:par>
                              <p:par>
                                <p:cTn id="84" presetID="64" presetClass="path" presetSubtype="0" fill="hold" grpId="2" nodeType="withEffect">
                                  <p:stCondLst>
                                    <p:cond delay="700"/>
                                  </p:stCondLst>
                                  <p:childTnLst>
                                    <p:animMotion origin="layout" path="M -3.05556E-6 -2.63662E-6 L -0.79843 -0.88885 " pathEditMode="relative" rAng="0" ptsTypes="AA">
                                      <p:cBhvr>
                                        <p:cTn id="85" dur="1000" spd="-100000" fill="hold"/>
                                        <p:tgtEl>
                                          <p:spTgt spid="24"/>
                                        </p:tgtEl>
                                        <p:attrNameLst>
                                          <p:attrName>ppt_x</p:attrName>
                                          <p:attrName>ppt_y</p:attrName>
                                        </p:attrNameLst>
                                      </p:cBhvr>
                                      <p:rCtr x="-39913" y="-44458"/>
                                    </p:animMotion>
                                  </p:childTnLst>
                                </p:cTn>
                              </p:par>
                            </p:childTnLst>
                          </p:cTn>
                        </p:par>
                        <p:par>
                          <p:cTn id="86" fill="hold">
                            <p:stCondLst>
                              <p:cond delay="1900"/>
                            </p:stCondLst>
                            <p:childTnLst>
                              <p:par>
                                <p:cTn id="87" presetID="5" presetClass="entr" presetSubtype="1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checkerboard(across)">
                                      <p:cBhvr>
                                        <p:cTn id="89" dur="500"/>
                                        <p:tgtEl>
                                          <p:spTgt spid="19"/>
                                        </p:tgtEl>
                                      </p:cBhvr>
                                    </p:animEffect>
                                  </p:childTnLst>
                                </p:cTn>
                              </p:par>
                            </p:childTnLst>
                          </p:cTn>
                        </p:par>
                        <p:par>
                          <p:cTn id="90" fill="hold">
                            <p:stCondLst>
                              <p:cond delay="2400"/>
                            </p:stCondLst>
                            <p:childTnLst>
                              <p:par>
                                <p:cTn id="91" presetID="5" presetClass="entr" presetSubtype="1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checkerboard(across)">
                                      <p:cBhvr>
                                        <p:cTn id="93" dur="500"/>
                                        <p:tgtEl>
                                          <p:spTgt spid="20"/>
                                        </p:tgtEl>
                                      </p:cBhvr>
                                    </p:animEffect>
                                  </p:childTnLst>
                                </p:cTn>
                              </p:par>
                            </p:childTnLst>
                          </p:cTn>
                        </p:par>
                        <p:par>
                          <p:cTn id="94" fill="hold">
                            <p:stCondLst>
                              <p:cond delay="2900"/>
                            </p:stCondLst>
                            <p:childTnLst>
                              <p:par>
                                <p:cTn id="95" presetID="5" presetClass="entr" presetSubtype="1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checkerboard(across)">
                                      <p:cBhvr>
                                        <p:cTn id="97" dur="500"/>
                                        <p:tgtEl>
                                          <p:spTgt spid="21"/>
                                        </p:tgtEl>
                                      </p:cBhvr>
                                    </p:animEffect>
                                  </p:childTnLst>
                                </p:cTn>
                              </p:par>
                            </p:childTnLst>
                          </p:cTn>
                        </p:par>
                        <p:par>
                          <p:cTn id="98" fill="hold">
                            <p:stCondLst>
                              <p:cond delay="3400"/>
                            </p:stCondLst>
                            <p:childTnLst>
                              <p:par>
                                <p:cTn id="99" presetID="5" presetClass="entr" presetSubtype="10"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checkerboard(across)">
                                      <p:cBhvr>
                                        <p:cTn id="101" dur="500"/>
                                        <p:tgtEl>
                                          <p:spTgt spid="22"/>
                                        </p:tgtEl>
                                      </p:cBhvr>
                                    </p:animEffect>
                                  </p:childTnLst>
                                </p:cTn>
                              </p:par>
                            </p:childTnLst>
                          </p:cTn>
                        </p:par>
                        <p:par>
                          <p:cTn id="102" fill="hold">
                            <p:stCondLst>
                              <p:cond delay="3900"/>
                            </p:stCondLst>
                            <p:childTnLst>
                              <p:par>
                                <p:cTn id="103" presetID="17" presetClass="entr" presetSubtype="1" fill="hold" grpId="0" nodeType="afterEffect">
                                  <p:stCondLst>
                                    <p:cond delay="0"/>
                                  </p:stCondLst>
                                  <p:iterate type="lt">
                                    <p:tmPct val="10000"/>
                                  </p:iterate>
                                  <p:childTnLst>
                                    <p:set>
                                      <p:cBhvr>
                                        <p:cTn id="104" dur="1" fill="hold">
                                          <p:stCondLst>
                                            <p:cond delay="0"/>
                                          </p:stCondLst>
                                        </p:cTn>
                                        <p:tgtEl>
                                          <p:spTgt spid="32"/>
                                        </p:tgtEl>
                                        <p:attrNameLst>
                                          <p:attrName>style.visibility</p:attrName>
                                        </p:attrNameLst>
                                      </p:cBhvr>
                                      <p:to>
                                        <p:strVal val="visible"/>
                                      </p:to>
                                    </p:set>
                                    <p:anim calcmode="lin" valueType="num">
                                      <p:cBhvr>
                                        <p:cTn id="105" dur="500" fill="hold"/>
                                        <p:tgtEl>
                                          <p:spTgt spid="32"/>
                                        </p:tgtEl>
                                        <p:attrNameLst>
                                          <p:attrName>ppt_x</p:attrName>
                                        </p:attrNameLst>
                                      </p:cBhvr>
                                      <p:tavLst>
                                        <p:tav tm="0">
                                          <p:val>
                                            <p:strVal val="#ppt_x"/>
                                          </p:val>
                                        </p:tav>
                                        <p:tav tm="100000">
                                          <p:val>
                                            <p:strVal val="#ppt_x"/>
                                          </p:val>
                                        </p:tav>
                                      </p:tavLst>
                                    </p:anim>
                                    <p:anim calcmode="lin" valueType="num">
                                      <p:cBhvr>
                                        <p:cTn id="106" dur="500" fill="hold"/>
                                        <p:tgtEl>
                                          <p:spTgt spid="32"/>
                                        </p:tgtEl>
                                        <p:attrNameLst>
                                          <p:attrName>ppt_y</p:attrName>
                                        </p:attrNameLst>
                                      </p:cBhvr>
                                      <p:tavLst>
                                        <p:tav tm="0">
                                          <p:val>
                                            <p:strVal val="#ppt_y-#ppt_h/2"/>
                                          </p:val>
                                        </p:tav>
                                        <p:tav tm="100000">
                                          <p:val>
                                            <p:strVal val="#ppt_y"/>
                                          </p:val>
                                        </p:tav>
                                      </p:tavLst>
                                    </p:anim>
                                    <p:anim calcmode="lin" valueType="num">
                                      <p:cBhvr>
                                        <p:cTn id="107" dur="500" fill="hold"/>
                                        <p:tgtEl>
                                          <p:spTgt spid="32"/>
                                        </p:tgtEl>
                                        <p:attrNameLst>
                                          <p:attrName>ppt_w</p:attrName>
                                        </p:attrNameLst>
                                      </p:cBhvr>
                                      <p:tavLst>
                                        <p:tav tm="0">
                                          <p:val>
                                            <p:strVal val="#ppt_w"/>
                                          </p:val>
                                        </p:tav>
                                        <p:tav tm="100000">
                                          <p:val>
                                            <p:strVal val="#ppt_w"/>
                                          </p:val>
                                        </p:tav>
                                      </p:tavLst>
                                    </p:anim>
                                    <p:anim calcmode="lin" valueType="num">
                                      <p:cBhvr>
                                        <p:cTn id="108" dur="500" fill="hold"/>
                                        <p:tgtEl>
                                          <p:spTgt spid="32"/>
                                        </p:tgtEl>
                                        <p:attrNameLst>
                                          <p:attrName>ppt_h</p:attrName>
                                        </p:attrNameLst>
                                      </p:cBhvr>
                                      <p:tavLst>
                                        <p:tav tm="0">
                                          <p:val>
                                            <p:fltVal val="0"/>
                                          </p:val>
                                        </p:tav>
                                        <p:tav tm="100000">
                                          <p:val>
                                            <p:strVal val="#ppt_h"/>
                                          </p:val>
                                        </p:tav>
                                      </p:tavLst>
                                    </p:anim>
                                  </p:childTnLst>
                                </p:cTn>
                              </p:par>
                            </p:childTnLst>
                          </p:cTn>
                        </p:par>
                        <p:par>
                          <p:cTn id="109" fill="hold">
                            <p:stCondLst>
                              <p:cond delay="5050"/>
                            </p:stCondLst>
                            <p:childTnLst>
                              <p:par>
                                <p:cTn id="110" presetID="16" presetClass="entr" presetSubtype="21" fill="hold" nodeType="after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barn(inVertical)">
                                      <p:cBhvr>
                                        <p:cTn id="112" dur="500"/>
                                        <p:tgtEl>
                                          <p:spTgt spid="33"/>
                                        </p:tgtEl>
                                      </p:cBhvr>
                                    </p:animEffect>
                                  </p:childTnLst>
                                </p:cTn>
                              </p:par>
                            </p:childTnLst>
                          </p:cTn>
                        </p:par>
                        <p:par>
                          <p:cTn id="113" fill="hold">
                            <p:stCondLst>
                              <p:cond delay="5550"/>
                            </p:stCondLst>
                            <p:childTnLst>
                              <p:par>
                                <p:cTn id="114" presetID="16" presetClass="entr" presetSubtype="37" fill="hold" grpId="0" nodeType="afterEffect">
                                  <p:stCondLst>
                                    <p:cond delay="0"/>
                                  </p:stCondLst>
                                  <p:childTnLst>
                                    <p:set>
                                      <p:cBhvr>
                                        <p:cTn id="115" dur="1" fill="hold">
                                          <p:stCondLst>
                                            <p:cond delay="0"/>
                                          </p:stCondLst>
                                        </p:cTn>
                                        <p:tgtEl>
                                          <p:spTgt spid="34"/>
                                        </p:tgtEl>
                                        <p:attrNameLst>
                                          <p:attrName>style.visibility</p:attrName>
                                        </p:attrNameLst>
                                      </p:cBhvr>
                                      <p:to>
                                        <p:strVal val="visible"/>
                                      </p:to>
                                    </p:set>
                                    <p:animEffect transition="in" filter="barn(outVertical)">
                                      <p:cBhvr>
                                        <p:cTn id="116" dur="500"/>
                                        <p:tgtEl>
                                          <p:spTgt spid="34"/>
                                        </p:tgtEl>
                                      </p:cBhvr>
                                    </p:animEffect>
                                  </p:childTnLst>
                                </p:cTn>
                              </p:par>
                            </p:childTnLst>
                          </p:cTn>
                        </p:par>
                        <p:par>
                          <p:cTn id="117" fill="hold">
                            <p:stCondLst>
                              <p:cond delay="6050"/>
                            </p:stCondLst>
                            <p:childTnLst>
                              <p:par>
                                <p:cTn id="118" presetID="42" presetClass="entr" presetSubtype="0" fill="hold" grpId="0" nodeType="after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fade">
                                      <p:cBhvr>
                                        <p:cTn id="120" dur="1000"/>
                                        <p:tgtEl>
                                          <p:spTgt spid="35"/>
                                        </p:tgtEl>
                                      </p:cBhvr>
                                    </p:animEffect>
                                    <p:anim calcmode="lin" valueType="num">
                                      <p:cBhvr>
                                        <p:cTn id="121" dur="1000" fill="hold"/>
                                        <p:tgtEl>
                                          <p:spTgt spid="35"/>
                                        </p:tgtEl>
                                        <p:attrNameLst>
                                          <p:attrName>ppt_x</p:attrName>
                                        </p:attrNameLst>
                                      </p:cBhvr>
                                      <p:tavLst>
                                        <p:tav tm="0">
                                          <p:val>
                                            <p:strVal val="#ppt_x"/>
                                          </p:val>
                                        </p:tav>
                                        <p:tav tm="100000">
                                          <p:val>
                                            <p:strVal val="#ppt_x"/>
                                          </p:val>
                                        </p:tav>
                                      </p:tavLst>
                                    </p:anim>
                                    <p:anim calcmode="lin" valueType="num">
                                      <p:cBhvr>
                                        <p:cTn id="12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animBg="1"/>
      <p:bldP spid="23" grpId="1" animBg="1"/>
      <p:bldP spid="23" grpId="2" animBg="1"/>
      <p:bldP spid="24" grpId="0" animBg="1"/>
      <p:bldP spid="24" grpId="1" animBg="1"/>
      <p:bldP spid="24" grpId="2" animBg="1"/>
      <p:bldP spid="25" grpId="0" animBg="1"/>
      <p:bldP spid="25" grpId="1" animBg="1"/>
      <p:bldP spid="25" grpId="2" animBg="1"/>
      <p:bldP spid="32" grpId="0"/>
      <p:bldP spid="34" grpId="0"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sp>
        <p:nvSpPr>
          <p:cNvPr id="60" name="Freeform 7">
            <a:extLst>
              <a:ext uri="{FF2B5EF4-FFF2-40B4-BE49-F238E27FC236}">
                <a16:creationId xmlns:a16="http://schemas.microsoft.com/office/drawing/2014/main" xmlns="" id="{1E7D2F6A-D500-4291-8418-2DC91D91B9BC}"/>
              </a:ext>
            </a:extLst>
          </p:cNvPr>
          <p:cNvSpPr>
            <a:spLocks/>
          </p:cNvSpPr>
          <p:nvPr/>
        </p:nvSpPr>
        <p:spPr bwMode="auto">
          <a:xfrm>
            <a:off x="4182367" y="1607981"/>
            <a:ext cx="1340759"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Text" lastClr="000000">
              <a:lumMod val="50000"/>
              <a:lumOff val="50000"/>
            </a:sysClr>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grpSp>
        <p:nvGrpSpPr>
          <p:cNvPr id="61" name="组合 60">
            <a:extLst>
              <a:ext uri="{FF2B5EF4-FFF2-40B4-BE49-F238E27FC236}">
                <a16:creationId xmlns:a16="http://schemas.microsoft.com/office/drawing/2014/main" xmlns="" id="{E1FD092A-EBF0-4398-A9E4-85AC4FF93212}"/>
              </a:ext>
            </a:extLst>
          </p:cNvPr>
          <p:cNvGrpSpPr/>
          <p:nvPr/>
        </p:nvGrpSpPr>
        <p:grpSpPr>
          <a:xfrm>
            <a:off x="4182155" y="1290335"/>
            <a:ext cx="1532987" cy="1532987"/>
            <a:chOff x="2342140" y="893355"/>
            <a:chExt cx="1149740" cy="1149740"/>
          </a:xfrm>
        </p:grpSpPr>
        <p:grpSp>
          <p:nvGrpSpPr>
            <p:cNvPr id="62" name="组合 61">
              <a:extLst>
                <a:ext uri="{FF2B5EF4-FFF2-40B4-BE49-F238E27FC236}">
                  <a16:creationId xmlns:a16="http://schemas.microsoft.com/office/drawing/2014/main" xmlns="" id="{244A619D-F5AB-47F8-82CD-B0529D9F52ED}"/>
                </a:ext>
              </a:extLst>
            </p:cNvPr>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64" name="同心圆 7">
                <a:extLst>
                  <a:ext uri="{FF2B5EF4-FFF2-40B4-BE49-F238E27FC236}">
                    <a16:creationId xmlns:a16="http://schemas.microsoft.com/office/drawing/2014/main" xmlns="" id="{C1DE0B60-7508-4325-9E6A-1244E50B096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65" name="椭圆 64">
                <a:extLst>
                  <a:ext uri="{FF2B5EF4-FFF2-40B4-BE49-F238E27FC236}">
                    <a16:creationId xmlns:a16="http://schemas.microsoft.com/office/drawing/2014/main" xmlns="" id="{6781247D-E9F9-4967-B219-F4B71204AF43}"/>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63" name="KSO_Shape">
              <a:extLst>
                <a:ext uri="{FF2B5EF4-FFF2-40B4-BE49-F238E27FC236}">
                  <a16:creationId xmlns:a16="http://schemas.microsoft.com/office/drawing/2014/main" xmlns="" id="{BC0E15B8-6F1E-4FCF-A217-90D517D0ACD8}"/>
                </a:ext>
              </a:extLst>
            </p:cNvPr>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C00002"/>
            </a:solidFill>
            <a:ln>
              <a:noFill/>
            </a:ln>
            <a:extLst/>
          </p:spPr>
          <p:txBody>
            <a:bodyPr anchor="ctr">
              <a:scene3d>
                <a:camera prst="orthographicFront"/>
                <a:lightRig rig="threePt" dir="t"/>
              </a:scene3d>
              <a:sp3d>
                <a:contourClr>
                  <a:srgbClr val="FFFFFF"/>
                </a:contourClr>
              </a:sp3d>
            </a:bodyP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srgbClr val="FFFFFF"/>
                </a:solidFill>
                <a:effectLst/>
                <a:uLnTx/>
                <a:uFillTx/>
                <a:latin typeface="微软雅黑"/>
                <a:ea typeface="微软雅黑"/>
              </a:endParaRPr>
            </a:p>
          </p:txBody>
        </p:sp>
      </p:grpSp>
      <p:grpSp>
        <p:nvGrpSpPr>
          <p:cNvPr id="66" name="组合 65">
            <a:extLst>
              <a:ext uri="{FF2B5EF4-FFF2-40B4-BE49-F238E27FC236}">
                <a16:creationId xmlns:a16="http://schemas.microsoft.com/office/drawing/2014/main" xmlns="" id="{B550DEC7-8671-48C7-8372-A54647197A97}"/>
              </a:ext>
            </a:extLst>
          </p:cNvPr>
          <p:cNvGrpSpPr/>
          <p:nvPr/>
        </p:nvGrpSpPr>
        <p:grpSpPr>
          <a:xfrm>
            <a:off x="3506896" y="3048139"/>
            <a:ext cx="1532987" cy="1532987"/>
            <a:chOff x="1835696" y="2211710"/>
            <a:chExt cx="1149740" cy="1149740"/>
          </a:xfrm>
        </p:grpSpPr>
        <p:grpSp>
          <p:nvGrpSpPr>
            <p:cNvPr id="67" name="组合 66">
              <a:extLst>
                <a:ext uri="{FF2B5EF4-FFF2-40B4-BE49-F238E27FC236}">
                  <a16:creationId xmlns:a16="http://schemas.microsoft.com/office/drawing/2014/main" xmlns="" id="{BA055870-F87B-4E6E-9D79-25F76376E401}"/>
                </a:ext>
              </a:extLst>
            </p:cNvPr>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69" name="同心圆 12">
                <a:extLst>
                  <a:ext uri="{FF2B5EF4-FFF2-40B4-BE49-F238E27FC236}">
                    <a16:creationId xmlns:a16="http://schemas.microsoft.com/office/drawing/2014/main" xmlns="" id="{D31FCACF-43FC-452D-8601-106221454FD9}"/>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70" name="椭圆 69">
                <a:extLst>
                  <a:ext uri="{FF2B5EF4-FFF2-40B4-BE49-F238E27FC236}">
                    <a16:creationId xmlns:a16="http://schemas.microsoft.com/office/drawing/2014/main" xmlns="" id="{B5667AC3-998D-4311-9A73-395D8416588C}"/>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lumMod val="75000"/>
                      <a:lumOff val="25000"/>
                    </a:prstClr>
                  </a:solidFill>
                  <a:effectLst/>
                  <a:uLnTx/>
                  <a:uFillTx/>
                  <a:latin typeface="微软雅黑"/>
                  <a:ea typeface="微软雅黑"/>
                  <a:cs typeface="+mn-cs"/>
                </a:endParaRPr>
              </a:p>
            </p:txBody>
          </p:sp>
        </p:grpSp>
        <p:sp>
          <p:nvSpPr>
            <p:cNvPr id="68" name="KSO_Shape">
              <a:extLst>
                <a:ext uri="{FF2B5EF4-FFF2-40B4-BE49-F238E27FC236}">
                  <a16:creationId xmlns:a16="http://schemas.microsoft.com/office/drawing/2014/main" xmlns="" id="{0EC92D04-9A40-49C0-93F9-D6229B05149E}"/>
                </a:ext>
              </a:extLst>
            </p:cNvPr>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C00002"/>
            </a:solidFill>
            <a:ln>
              <a:noFill/>
            </a:ln>
            <a:extLst/>
          </p:spPr>
          <p:txBody>
            <a:bodyPr bIns="480000" anchor="ctr">
              <a:scene3d>
                <a:camera prst="orthographicFront"/>
                <a:lightRig rig="threePt" dir="t"/>
              </a:scene3d>
              <a:sp3d>
                <a:contourClr>
                  <a:srgbClr val="FFFFFF"/>
                </a:contourClr>
              </a:sp3d>
            </a:bodyP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prstClr val="black">
                    <a:lumMod val="75000"/>
                    <a:lumOff val="25000"/>
                  </a:prstClr>
                </a:solidFill>
                <a:effectLst/>
                <a:uLnTx/>
                <a:uFillTx/>
                <a:latin typeface="微软雅黑"/>
                <a:ea typeface="微软雅黑"/>
              </a:endParaRPr>
            </a:p>
          </p:txBody>
        </p:sp>
      </p:grpSp>
      <p:grpSp>
        <p:nvGrpSpPr>
          <p:cNvPr id="71" name="组合 70">
            <a:extLst>
              <a:ext uri="{FF2B5EF4-FFF2-40B4-BE49-F238E27FC236}">
                <a16:creationId xmlns:a16="http://schemas.microsoft.com/office/drawing/2014/main" xmlns="" id="{8976DF90-B197-4599-A133-C91E528A2E93}"/>
              </a:ext>
            </a:extLst>
          </p:cNvPr>
          <p:cNvGrpSpPr/>
          <p:nvPr/>
        </p:nvGrpSpPr>
        <p:grpSpPr>
          <a:xfrm>
            <a:off x="4370992" y="4680323"/>
            <a:ext cx="1532987" cy="1532987"/>
            <a:chOff x="2483768" y="3435846"/>
            <a:chExt cx="1149740" cy="1149740"/>
          </a:xfrm>
        </p:grpSpPr>
        <p:grpSp>
          <p:nvGrpSpPr>
            <p:cNvPr id="72" name="组合 71">
              <a:extLst>
                <a:ext uri="{FF2B5EF4-FFF2-40B4-BE49-F238E27FC236}">
                  <a16:creationId xmlns:a16="http://schemas.microsoft.com/office/drawing/2014/main" xmlns="" id="{6E1A2B1F-0164-418B-8EF0-2F13803AE70F}"/>
                </a:ext>
              </a:extLst>
            </p:cNvPr>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74" name="同心圆 17">
                <a:extLst>
                  <a:ext uri="{FF2B5EF4-FFF2-40B4-BE49-F238E27FC236}">
                    <a16:creationId xmlns:a16="http://schemas.microsoft.com/office/drawing/2014/main" xmlns="" id="{1228C618-5C56-46C5-B06C-239F7F7378FD}"/>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75" name="椭圆 74">
                <a:extLst>
                  <a:ext uri="{FF2B5EF4-FFF2-40B4-BE49-F238E27FC236}">
                    <a16:creationId xmlns:a16="http://schemas.microsoft.com/office/drawing/2014/main" xmlns="" id="{9E3F42FC-E003-4789-A062-BFDD04642CC9}"/>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73" name="KSO_Shape">
              <a:extLst>
                <a:ext uri="{FF2B5EF4-FFF2-40B4-BE49-F238E27FC236}">
                  <a16:creationId xmlns:a16="http://schemas.microsoft.com/office/drawing/2014/main" xmlns="" id="{C489C8CC-D412-4EBD-BF1B-10DA849EFAA0}"/>
                </a:ext>
              </a:extLst>
            </p:cNvPr>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2"/>
            </a:solidFill>
            <a:ln>
              <a:noFill/>
            </a:ln>
            <a:extLst/>
          </p:spPr>
          <p:txBody>
            <a:bodyPr anchor="ctr">
              <a:scene3d>
                <a:camera prst="orthographicFront"/>
                <a:lightRig rig="threePt" dir="t"/>
              </a:scene3d>
              <a:sp3d>
                <a:contourClr>
                  <a:srgbClr val="FFFFFF"/>
                </a:contourClr>
              </a:sp3d>
            </a:bodyP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srgbClr val="FFFFFF"/>
                </a:solidFill>
                <a:effectLst/>
                <a:uLnTx/>
                <a:uFillTx/>
                <a:latin typeface="微软雅黑"/>
                <a:ea typeface="微软雅黑"/>
              </a:endParaRPr>
            </a:p>
          </p:txBody>
        </p:sp>
      </p:grpSp>
      <p:sp>
        <p:nvSpPr>
          <p:cNvPr id="76" name="TextBox 18">
            <a:extLst>
              <a:ext uri="{FF2B5EF4-FFF2-40B4-BE49-F238E27FC236}">
                <a16:creationId xmlns:a16="http://schemas.microsoft.com/office/drawing/2014/main" xmlns="" id="{A9AC4EF9-16BB-486D-B587-D1E83D48BE30}"/>
              </a:ext>
            </a:extLst>
          </p:cNvPr>
          <p:cNvSpPr txBox="1"/>
          <p:nvPr/>
        </p:nvSpPr>
        <p:spPr>
          <a:xfrm>
            <a:off x="1941226" y="1770386"/>
            <a:ext cx="1382489" cy="287323"/>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867" b="1" dirty="0">
                <a:solidFill>
                  <a:prstClr val="black">
                    <a:lumMod val="75000"/>
                    <a:lumOff val="25000"/>
                  </a:prstClr>
                </a:solidFill>
                <a:latin typeface="微软雅黑"/>
                <a:ea typeface="微软雅黑"/>
              </a:rPr>
              <a:t>填加标题</a:t>
            </a:r>
          </a:p>
        </p:txBody>
      </p:sp>
      <p:sp>
        <p:nvSpPr>
          <p:cNvPr id="77" name="TextBox 19">
            <a:extLst>
              <a:ext uri="{FF2B5EF4-FFF2-40B4-BE49-F238E27FC236}">
                <a16:creationId xmlns:a16="http://schemas.microsoft.com/office/drawing/2014/main" xmlns="" id="{8CF5B7C1-9498-4366-8294-6378165CA970}"/>
              </a:ext>
            </a:extLst>
          </p:cNvPr>
          <p:cNvSpPr txBox="1"/>
          <p:nvPr/>
        </p:nvSpPr>
        <p:spPr>
          <a:xfrm>
            <a:off x="1941220" y="2187414"/>
            <a:ext cx="1604421" cy="225767"/>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467" dirty="0">
                <a:solidFill>
                  <a:prstClr val="black">
                    <a:lumMod val="75000"/>
                    <a:lumOff val="25000"/>
                  </a:prstClr>
                </a:solidFill>
                <a:latin typeface="微软雅黑"/>
                <a:ea typeface="微软雅黑"/>
              </a:rPr>
              <a:t>点击输入说明文字</a:t>
            </a:r>
          </a:p>
        </p:txBody>
      </p:sp>
      <p:sp>
        <p:nvSpPr>
          <p:cNvPr id="78" name="TextBox 20">
            <a:extLst>
              <a:ext uri="{FF2B5EF4-FFF2-40B4-BE49-F238E27FC236}">
                <a16:creationId xmlns:a16="http://schemas.microsoft.com/office/drawing/2014/main" xmlns="" id="{CF9EFB51-C987-47B5-B216-3BBAE6A91C84}"/>
              </a:ext>
            </a:extLst>
          </p:cNvPr>
          <p:cNvSpPr txBox="1"/>
          <p:nvPr/>
        </p:nvSpPr>
        <p:spPr>
          <a:xfrm>
            <a:off x="1443907" y="3544509"/>
            <a:ext cx="1775091" cy="287323"/>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867" b="1" dirty="0">
                <a:solidFill>
                  <a:prstClr val="black">
                    <a:lumMod val="75000"/>
                    <a:lumOff val="25000"/>
                  </a:prstClr>
                </a:solidFill>
                <a:latin typeface="微软雅黑"/>
                <a:ea typeface="微软雅黑"/>
              </a:rPr>
              <a:t>填加标题</a:t>
            </a:r>
          </a:p>
        </p:txBody>
      </p:sp>
      <p:sp>
        <p:nvSpPr>
          <p:cNvPr id="79" name="TextBox 21">
            <a:extLst>
              <a:ext uri="{FF2B5EF4-FFF2-40B4-BE49-F238E27FC236}">
                <a16:creationId xmlns:a16="http://schemas.microsoft.com/office/drawing/2014/main" xmlns="" id="{2A4A7A6F-7A8F-4CA6-8683-9B9330778229}"/>
              </a:ext>
            </a:extLst>
          </p:cNvPr>
          <p:cNvSpPr txBox="1"/>
          <p:nvPr/>
        </p:nvSpPr>
        <p:spPr>
          <a:xfrm>
            <a:off x="1577098" y="3974435"/>
            <a:ext cx="1555341" cy="225767"/>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467" dirty="0">
                <a:solidFill>
                  <a:prstClr val="black">
                    <a:lumMod val="75000"/>
                    <a:lumOff val="25000"/>
                  </a:prstClr>
                </a:solidFill>
                <a:latin typeface="微软雅黑"/>
                <a:ea typeface="微软雅黑"/>
              </a:rPr>
              <a:t>点击输入说明文字</a:t>
            </a:r>
          </a:p>
        </p:txBody>
      </p:sp>
      <p:sp>
        <p:nvSpPr>
          <p:cNvPr id="80" name="TextBox 22">
            <a:extLst>
              <a:ext uri="{FF2B5EF4-FFF2-40B4-BE49-F238E27FC236}">
                <a16:creationId xmlns:a16="http://schemas.microsoft.com/office/drawing/2014/main" xmlns="" id="{D9F9E8A1-B735-4250-B6EF-9CDF1BB3CFBD}"/>
              </a:ext>
            </a:extLst>
          </p:cNvPr>
          <p:cNvSpPr txBox="1"/>
          <p:nvPr/>
        </p:nvSpPr>
        <p:spPr>
          <a:xfrm>
            <a:off x="2351584" y="5418792"/>
            <a:ext cx="1555341" cy="287323"/>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867" b="1" dirty="0">
                <a:solidFill>
                  <a:prstClr val="black">
                    <a:lumMod val="75000"/>
                    <a:lumOff val="25000"/>
                  </a:prstClr>
                </a:solidFill>
                <a:latin typeface="微软雅黑"/>
                <a:ea typeface="微软雅黑"/>
              </a:rPr>
              <a:t>填加标题</a:t>
            </a:r>
          </a:p>
        </p:txBody>
      </p:sp>
      <p:sp>
        <p:nvSpPr>
          <p:cNvPr id="81" name="TextBox 23">
            <a:extLst>
              <a:ext uri="{FF2B5EF4-FFF2-40B4-BE49-F238E27FC236}">
                <a16:creationId xmlns:a16="http://schemas.microsoft.com/office/drawing/2014/main" xmlns="" id="{33069A7E-A159-4046-924A-C1F5AAD148D3}"/>
              </a:ext>
            </a:extLst>
          </p:cNvPr>
          <p:cNvSpPr txBox="1"/>
          <p:nvPr/>
        </p:nvSpPr>
        <p:spPr>
          <a:xfrm>
            <a:off x="2369700" y="5841090"/>
            <a:ext cx="1555341" cy="225767"/>
          </a:xfrm>
          <a:prstGeom prst="rect">
            <a:avLst/>
          </a:prstGeom>
          <a:noFill/>
        </p:spPr>
        <p:txBody>
          <a:bodyPr wrap="square" lIns="0" tIns="0" rIns="0" bIns="0" rtlCol="0">
            <a:spAutoFit/>
          </a:bodyPr>
          <a:lstStyle/>
          <a:p>
            <a:pPr algn="ctr" defTabSz="1219170" fontAlgn="base">
              <a:spcBef>
                <a:spcPct val="0"/>
              </a:spcBef>
              <a:spcAft>
                <a:spcPct val="0"/>
              </a:spcAft>
            </a:pPr>
            <a:r>
              <a:rPr lang="zh-CN" altLang="en-US" sz="1467" dirty="0">
                <a:solidFill>
                  <a:prstClr val="black">
                    <a:lumMod val="75000"/>
                    <a:lumOff val="25000"/>
                  </a:prstClr>
                </a:solidFill>
                <a:latin typeface="微软雅黑"/>
                <a:ea typeface="微软雅黑"/>
              </a:rPr>
              <a:t>点击输入说明文字</a:t>
            </a:r>
          </a:p>
        </p:txBody>
      </p:sp>
      <p:sp>
        <p:nvSpPr>
          <p:cNvPr id="82" name="Line 39">
            <a:extLst>
              <a:ext uri="{FF2B5EF4-FFF2-40B4-BE49-F238E27FC236}">
                <a16:creationId xmlns:a16="http://schemas.microsoft.com/office/drawing/2014/main" xmlns="" id="{F5A753CA-1CFD-4722-B2CC-F03E5B324CAF}"/>
              </a:ext>
            </a:extLst>
          </p:cNvPr>
          <p:cNvSpPr>
            <a:spLocks noChangeShapeType="1"/>
          </p:cNvSpPr>
          <p:nvPr/>
        </p:nvSpPr>
        <p:spPr bwMode="auto">
          <a:xfrm>
            <a:off x="6122054" y="2427603"/>
            <a:ext cx="1220367" cy="600099"/>
          </a:xfrm>
          <a:prstGeom prst="line">
            <a:avLst/>
          </a:prstGeom>
          <a:noFill/>
          <a:ln w="57150" cap="rnd">
            <a:solidFill>
              <a:sysClr val="windowText" lastClr="000000">
                <a:lumMod val="50000"/>
                <a:lumOff val="50000"/>
              </a:sys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3" name="Line 40">
            <a:extLst>
              <a:ext uri="{FF2B5EF4-FFF2-40B4-BE49-F238E27FC236}">
                <a16:creationId xmlns:a16="http://schemas.microsoft.com/office/drawing/2014/main" xmlns="" id="{F3358E21-1CD5-4B6C-854B-52D603C1E8CF}"/>
              </a:ext>
            </a:extLst>
          </p:cNvPr>
          <p:cNvSpPr>
            <a:spLocks noChangeShapeType="1"/>
          </p:cNvSpPr>
          <p:nvPr/>
        </p:nvSpPr>
        <p:spPr bwMode="auto">
          <a:xfrm>
            <a:off x="5490925" y="3751845"/>
            <a:ext cx="1655732" cy="1681"/>
          </a:xfrm>
          <a:prstGeom prst="line">
            <a:avLst/>
          </a:prstGeom>
          <a:noFill/>
          <a:ln w="57150" cap="rnd">
            <a:solidFill>
              <a:sysClr val="windowText" lastClr="000000">
                <a:lumMod val="50000"/>
                <a:lumOff val="50000"/>
              </a:sys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4" name="Line 41">
            <a:extLst>
              <a:ext uri="{FF2B5EF4-FFF2-40B4-BE49-F238E27FC236}">
                <a16:creationId xmlns:a16="http://schemas.microsoft.com/office/drawing/2014/main" xmlns="" id="{2F83FE0B-2828-4C63-9AC9-F30789A732EF}"/>
              </a:ext>
            </a:extLst>
          </p:cNvPr>
          <p:cNvSpPr>
            <a:spLocks noChangeShapeType="1"/>
          </p:cNvSpPr>
          <p:nvPr/>
        </p:nvSpPr>
        <p:spPr bwMode="auto">
          <a:xfrm flipV="1">
            <a:off x="6064361" y="4479171"/>
            <a:ext cx="1272476" cy="511008"/>
          </a:xfrm>
          <a:prstGeom prst="line">
            <a:avLst/>
          </a:prstGeom>
          <a:noFill/>
          <a:ln w="57150" cap="rnd">
            <a:solidFill>
              <a:sysClr val="windowText" lastClr="000000">
                <a:lumMod val="50000"/>
                <a:lumOff val="50000"/>
              </a:sys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grpSp>
        <p:nvGrpSpPr>
          <p:cNvPr id="85" name="组合 84">
            <a:extLst>
              <a:ext uri="{FF2B5EF4-FFF2-40B4-BE49-F238E27FC236}">
                <a16:creationId xmlns:a16="http://schemas.microsoft.com/office/drawing/2014/main" xmlns="" id="{7F4FBDA4-7727-4DA4-911E-B69DD35D7072}"/>
              </a:ext>
            </a:extLst>
          </p:cNvPr>
          <p:cNvGrpSpPr/>
          <p:nvPr/>
        </p:nvGrpSpPr>
        <p:grpSpPr>
          <a:xfrm>
            <a:off x="7566653" y="2211352"/>
            <a:ext cx="3041848" cy="3041848"/>
            <a:chOff x="1403648" y="1115468"/>
            <a:chExt cx="1294414" cy="1294414"/>
          </a:xfrm>
        </p:grpSpPr>
        <p:sp>
          <p:nvSpPr>
            <p:cNvPr id="86" name="椭圆 85">
              <a:extLst>
                <a:ext uri="{FF2B5EF4-FFF2-40B4-BE49-F238E27FC236}">
                  <a16:creationId xmlns:a16="http://schemas.microsoft.com/office/drawing/2014/main" xmlns="" id="{C91AEEF4-0448-495E-A0C8-D11ADDC84038}"/>
                </a:ext>
              </a:extLst>
            </p:cNvPr>
            <p:cNvSpPr/>
            <p:nvPr/>
          </p:nvSpPr>
          <p:spPr>
            <a:xfrm>
              <a:off x="1539485" y="1259632"/>
              <a:ext cx="1022740" cy="1022740"/>
            </a:xfrm>
            <a:prstGeom prst="ellipse">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4267" b="0" i="0" u="none" strike="noStrike" kern="0" cap="none" spc="0" normalizeH="0" baseline="0" noProof="0" dirty="0">
                <a:ln>
                  <a:noFill/>
                </a:ln>
                <a:solidFill>
                  <a:prstClr val="white"/>
                </a:solidFill>
                <a:effectLst/>
                <a:uLnTx/>
                <a:uFillTx/>
                <a:latin typeface="微软雅黑"/>
                <a:ea typeface="微软雅黑"/>
                <a:cs typeface="+mn-cs"/>
              </a:endParaRPr>
            </a:p>
          </p:txBody>
        </p:sp>
        <p:grpSp>
          <p:nvGrpSpPr>
            <p:cNvPr id="87" name="组合 86">
              <a:extLst>
                <a:ext uri="{FF2B5EF4-FFF2-40B4-BE49-F238E27FC236}">
                  <a16:creationId xmlns:a16="http://schemas.microsoft.com/office/drawing/2014/main" xmlns="" id="{36D1E2B6-D229-4B5E-A33B-0D5F42A6360A}"/>
                </a:ext>
              </a:extLst>
            </p:cNvPr>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9" name="同心圆 32">
                <a:extLst>
                  <a:ext uri="{FF2B5EF4-FFF2-40B4-BE49-F238E27FC236}">
                    <a16:creationId xmlns:a16="http://schemas.microsoft.com/office/drawing/2014/main" xmlns="" id="{793703A0-DE8B-4963-9EC1-13D442FFCC83}"/>
                  </a:ext>
                </a:extLst>
              </p:cNvPr>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4267" b="0" i="0" u="none" strike="noStrike" kern="0" cap="none" spc="0" normalizeH="0" baseline="0" noProof="0">
                  <a:ln>
                    <a:noFill/>
                  </a:ln>
                  <a:solidFill>
                    <a:prstClr val="black"/>
                  </a:solidFill>
                  <a:effectLst/>
                  <a:uLnTx/>
                  <a:uFillTx/>
                  <a:latin typeface="微软雅黑"/>
                  <a:ea typeface="微软雅黑"/>
                  <a:cs typeface="+mn-cs"/>
                </a:endParaRPr>
              </a:p>
            </p:txBody>
          </p:sp>
          <p:sp>
            <p:nvSpPr>
              <p:cNvPr id="90" name="同心圆 33">
                <a:extLst>
                  <a:ext uri="{FF2B5EF4-FFF2-40B4-BE49-F238E27FC236}">
                    <a16:creationId xmlns:a16="http://schemas.microsoft.com/office/drawing/2014/main" xmlns="" id="{B53BD96E-07F0-435B-A007-5AF46D9FC2F8}"/>
                  </a:ext>
                </a:extLst>
              </p:cNvPr>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4267" b="0" i="0" u="none" strike="noStrike" kern="0" cap="none" spc="0" normalizeH="0" baseline="0" noProof="0">
                  <a:ln>
                    <a:noFill/>
                  </a:ln>
                  <a:solidFill>
                    <a:prstClr val="black"/>
                  </a:solidFill>
                  <a:effectLst/>
                  <a:uLnTx/>
                  <a:uFillTx/>
                  <a:latin typeface="微软雅黑"/>
                  <a:ea typeface="微软雅黑"/>
                  <a:cs typeface="+mn-cs"/>
                </a:endParaRPr>
              </a:p>
            </p:txBody>
          </p:sp>
        </p:grpSp>
        <p:sp>
          <p:nvSpPr>
            <p:cNvPr id="88" name="TextBox 30">
              <a:extLst>
                <a:ext uri="{FF2B5EF4-FFF2-40B4-BE49-F238E27FC236}">
                  <a16:creationId xmlns:a16="http://schemas.microsoft.com/office/drawing/2014/main" xmlns="" id="{9622CD4E-793A-4B21-B28E-E1C9D23A5B8F}"/>
                </a:ext>
              </a:extLst>
            </p:cNvPr>
            <p:cNvSpPr txBox="1"/>
            <p:nvPr/>
          </p:nvSpPr>
          <p:spPr>
            <a:xfrm>
              <a:off x="1687876" y="1485936"/>
              <a:ext cx="725958" cy="528190"/>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3733" b="1" i="0" u="none" strike="noStrike" kern="0" cap="none" spc="0" normalizeH="0" baseline="0" noProof="0" dirty="0">
                  <a:ln>
                    <a:noFill/>
                  </a:ln>
                  <a:solidFill>
                    <a:prstClr val="white"/>
                  </a:solidFill>
                  <a:effectLst/>
                  <a:uLnTx/>
                  <a:uFillTx/>
                  <a:latin typeface="微软雅黑"/>
                  <a:ea typeface="微软雅黑"/>
                </a:rPr>
                <a:t>标题</a:t>
              </a:r>
              <a:endParaRPr kumimoji="0" lang="en-US" altLang="zh-CN" sz="3733" b="1" i="0" u="none" strike="noStrike" kern="0" cap="none" spc="0" normalizeH="0" baseline="0" noProof="0" dirty="0">
                <a:ln>
                  <a:noFill/>
                </a:ln>
                <a:solidFill>
                  <a:prstClr val="white"/>
                </a:solidFill>
                <a:effectLst/>
                <a:uLnTx/>
                <a:uFillTx/>
                <a:latin typeface="微软雅黑"/>
                <a:ea typeface="微软雅黑"/>
              </a:endParaRPr>
            </a:p>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3733" b="1" i="0" u="none" strike="noStrike" kern="0" cap="none" spc="0" normalizeH="0" baseline="0" noProof="0" dirty="0">
                  <a:ln>
                    <a:noFill/>
                  </a:ln>
                  <a:solidFill>
                    <a:prstClr val="white"/>
                  </a:solidFill>
                  <a:effectLst/>
                  <a:uLnTx/>
                  <a:uFillTx/>
                  <a:latin typeface="微软雅黑"/>
                  <a:ea typeface="微软雅黑"/>
                </a:rPr>
                <a:t>内容</a:t>
              </a:r>
            </a:p>
          </p:txBody>
        </p:sp>
      </p:grpSp>
    </p:spTree>
    <p:extLst>
      <p:ext uri="{BB962C8B-B14F-4D97-AF65-F5344CB8AC3E}">
        <p14:creationId xmlns:p14="http://schemas.microsoft.com/office/powerpoint/2010/main" val="3913426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14:bounceEnd="65000">
                                          <p:cBhvr additive="base">
                                            <p:cTn id="7" dur="1500" fill="hold"/>
                                            <p:tgtEl>
                                              <p:spTgt spid="66"/>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14:bounceEnd="65000">
                                          <p:cBhvr additive="base">
                                            <p:cTn id="11" dur="1500" fill="hold"/>
                                            <p:tgtEl>
                                              <p:spTgt spid="61"/>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14:bounceEnd="65000">
                                          <p:cBhvr additive="base">
                                            <p:cTn id="15" dur="1500" fill="hold"/>
                                            <p:tgtEl>
                                              <p:spTgt spid="71"/>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7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up)">
                                          <p:cBhvr>
                                            <p:cTn id="20" dur="500"/>
                                            <p:tgtEl>
                                              <p:spTgt spid="6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fade">
                                          <p:cBhvr>
                                            <p:cTn id="24" dur="500"/>
                                            <p:tgtEl>
                                              <p:spTgt spid="7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500"/>
                                            <p:tgtEl>
                                              <p:spTgt spid="7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fade">
                                          <p:cBhvr>
                                            <p:cTn id="33" dur="500"/>
                                            <p:tgtEl>
                                              <p:spTgt spid="7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fade">
                                          <p:cBhvr>
                                            <p:cTn id="36" dur="500"/>
                                            <p:tgtEl>
                                              <p:spTgt spid="8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wipe(left)">
                                          <p:cBhvr>
                                            <p:cTn id="43" dur="500"/>
                                            <p:tgtEl>
                                              <p:spTgt spid="8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wipe(left)">
                                          <p:cBhvr>
                                            <p:cTn id="46" dur="500"/>
                                            <p:tgtEl>
                                              <p:spTgt spid="8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wipe(left)">
                                          <p:cBhvr>
                                            <p:cTn id="49" dur="500"/>
                                            <p:tgtEl>
                                              <p:spTgt spid="84"/>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Effect transition="in" filter="fade">
                                          <p:cBhvr>
                                            <p:cTn id="5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76" grpId="0"/>
          <p:bldP spid="77" grpId="0"/>
          <p:bldP spid="78" grpId="0"/>
          <p:bldP spid="79" grpId="0"/>
          <p:bldP spid="80" grpId="0"/>
          <p:bldP spid="81" grpId="0"/>
          <p:bldP spid="82" grpId="0" animBg="1"/>
          <p:bldP spid="83" grpId="0" animBg="1"/>
          <p:bldP spid="8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1500" fill="hold"/>
                                            <p:tgtEl>
                                              <p:spTgt spid="66"/>
                                            </p:tgtEl>
                                            <p:attrNameLst>
                                              <p:attrName>ppt_x</p:attrName>
                                            </p:attrNameLst>
                                          </p:cBhvr>
                                          <p:tavLst>
                                            <p:tav tm="0">
                                              <p:val>
                                                <p:strVal val="0-#ppt_w/2"/>
                                              </p:val>
                                            </p:tav>
                                            <p:tav tm="100000">
                                              <p:val>
                                                <p:strVal val="#ppt_x"/>
                                              </p:val>
                                            </p:tav>
                                          </p:tavLst>
                                        </p:anim>
                                        <p:anim calcmode="lin" valueType="num">
                                          <p:cBhvr additive="base">
                                            <p:cTn id="8" dur="15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500" fill="hold"/>
                                            <p:tgtEl>
                                              <p:spTgt spid="61"/>
                                            </p:tgtEl>
                                            <p:attrNameLst>
                                              <p:attrName>ppt_x</p:attrName>
                                            </p:attrNameLst>
                                          </p:cBhvr>
                                          <p:tavLst>
                                            <p:tav tm="0">
                                              <p:val>
                                                <p:strVal val="#ppt_x"/>
                                              </p:val>
                                            </p:tav>
                                            <p:tav tm="100000">
                                              <p:val>
                                                <p:strVal val="#ppt_x"/>
                                              </p:val>
                                            </p:tav>
                                          </p:tavLst>
                                        </p:anim>
                                        <p:anim calcmode="lin" valueType="num">
                                          <p:cBhvr additive="base">
                                            <p:cTn id="12" dur="15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1500" fill="hold"/>
                                            <p:tgtEl>
                                              <p:spTgt spid="71"/>
                                            </p:tgtEl>
                                            <p:attrNameLst>
                                              <p:attrName>ppt_x</p:attrName>
                                            </p:attrNameLst>
                                          </p:cBhvr>
                                          <p:tavLst>
                                            <p:tav tm="0">
                                              <p:val>
                                                <p:strVal val="#ppt_x"/>
                                              </p:val>
                                            </p:tav>
                                            <p:tav tm="100000">
                                              <p:val>
                                                <p:strVal val="#ppt_x"/>
                                              </p:val>
                                            </p:tav>
                                          </p:tavLst>
                                        </p:anim>
                                        <p:anim calcmode="lin" valueType="num">
                                          <p:cBhvr additive="base">
                                            <p:cTn id="16" dur="1500" fill="hold"/>
                                            <p:tgtEl>
                                              <p:spTgt spid="7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wipe(up)">
                                          <p:cBhvr>
                                            <p:cTn id="20" dur="500"/>
                                            <p:tgtEl>
                                              <p:spTgt spid="6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fade">
                                          <p:cBhvr>
                                            <p:cTn id="24" dur="500"/>
                                            <p:tgtEl>
                                              <p:spTgt spid="7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500"/>
                                            <p:tgtEl>
                                              <p:spTgt spid="7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fade">
                                          <p:cBhvr>
                                            <p:cTn id="33" dur="500"/>
                                            <p:tgtEl>
                                              <p:spTgt spid="7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fade">
                                          <p:cBhvr>
                                            <p:cTn id="36" dur="500"/>
                                            <p:tgtEl>
                                              <p:spTgt spid="8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500"/>
                                            <p:tgtEl>
                                              <p:spTgt spid="81"/>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wipe(left)">
                                          <p:cBhvr>
                                            <p:cTn id="43" dur="500"/>
                                            <p:tgtEl>
                                              <p:spTgt spid="8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wipe(left)">
                                          <p:cBhvr>
                                            <p:cTn id="46" dur="500"/>
                                            <p:tgtEl>
                                              <p:spTgt spid="8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wipe(left)">
                                          <p:cBhvr>
                                            <p:cTn id="49" dur="500"/>
                                            <p:tgtEl>
                                              <p:spTgt spid="84"/>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Effect transition="in" filter="fade">
                                          <p:cBhvr>
                                            <p:cTn id="5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76" grpId="0"/>
          <p:bldP spid="77" grpId="0"/>
          <p:bldP spid="78" grpId="0"/>
          <p:bldP spid="79" grpId="0"/>
          <p:bldP spid="80" grpId="0"/>
          <p:bldP spid="81" grpId="0"/>
          <p:bldP spid="82" grpId="0" animBg="1"/>
          <p:bldP spid="83" grpId="0" animBg="1"/>
          <p:bldP spid="84"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grpSp>
        <p:nvGrpSpPr>
          <p:cNvPr id="81" name="组合 80">
            <a:extLst>
              <a:ext uri="{FF2B5EF4-FFF2-40B4-BE49-F238E27FC236}">
                <a16:creationId xmlns:a16="http://schemas.microsoft.com/office/drawing/2014/main" xmlns="" id="{39ED7854-4437-4D0E-82E6-106AD7108917}"/>
              </a:ext>
            </a:extLst>
          </p:cNvPr>
          <p:cNvGrpSpPr/>
          <p:nvPr/>
        </p:nvGrpSpPr>
        <p:grpSpPr>
          <a:xfrm>
            <a:off x="799030" y="1700808"/>
            <a:ext cx="2009055" cy="2009056"/>
            <a:chOff x="3481448" y="2338049"/>
            <a:chExt cx="2181104" cy="2181104"/>
          </a:xfrm>
        </p:grpSpPr>
        <p:grpSp>
          <p:nvGrpSpPr>
            <p:cNvPr id="82" name="组合 81">
              <a:extLst>
                <a:ext uri="{FF2B5EF4-FFF2-40B4-BE49-F238E27FC236}">
                  <a16:creationId xmlns:a16="http://schemas.microsoft.com/office/drawing/2014/main" xmlns="" id="{EFD1FF68-3D15-4F08-8DB9-A05F2433EFBE}"/>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84" name="同心圆 6">
                <a:extLst>
                  <a:ext uri="{FF2B5EF4-FFF2-40B4-BE49-F238E27FC236}">
                    <a16:creationId xmlns:a16="http://schemas.microsoft.com/office/drawing/2014/main" xmlns="" id="{2B209632-EE11-4A26-8C62-DA66441E3A60}"/>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sp>
            <p:nvSpPr>
              <p:cNvPr id="85" name="椭圆 84">
                <a:extLst>
                  <a:ext uri="{FF2B5EF4-FFF2-40B4-BE49-F238E27FC236}">
                    <a16:creationId xmlns:a16="http://schemas.microsoft.com/office/drawing/2014/main" xmlns="" id="{FE708487-B251-4AAE-87B6-B10E5DF953A0}"/>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grpSp>
        <p:sp>
          <p:nvSpPr>
            <p:cNvPr id="83" name="TextBox 41">
              <a:extLst>
                <a:ext uri="{FF2B5EF4-FFF2-40B4-BE49-F238E27FC236}">
                  <a16:creationId xmlns:a16="http://schemas.microsoft.com/office/drawing/2014/main" xmlns="" id="{51881E7E-6A9F-42D0-8F42-9C638F7C9459}"/>
                </a:ext>
              </a:extLst>
            </p:cNvPr>
            <p:cNvSpPr txBox="1"/>
            <p:nvPr/>
          </p:nvSpPr>
          <p:spPr>
            <a:xfrm>
              <a:off x="3859415" y="3125467"/>
              <a:ext cx="1376908" cy="545821"/>
            </a:xfrm>
            <a:prstGeom prst="rect">
              <a:avLst/>
            </a:prstGeom>
            <a:noFill/>
          </p:spPr>
          <p:txBody>
            <a:bodyPr wrap="none" rtlCol="0">
              <a:spAutoFit/>
            </a:bodyPr>
            <a:lstStyle/>
            <a:p>
              <a:pPr defTabSz="1219170">
                <a:defRPr/>
              </a:pPr>
              <a:r>
                <a:rPr lang="zh-CN" altLang="en-US" sz="2667" kern="0" dirty="0">
                  <a:solidFill>
                    <a:prstClr val="black">
                      <a:lumMod val="85000"/>
                      <a:lumOff val="15000"/>
                    </a:prstClr>
                  </a:solidFill>
                  <a:latin typeface="微软雅黑"/>
                  <a:ea typeface="微软雅黑"/>
                </a:rPr>
                <a:t>标题</a:t>
              </a:r>
              <a:r>
                <a:rPr lang="en-US" altLang="zh-CN" sz="2667" kern="0" dirty="0">
                  <a:solidFill>
                    <a:prstClr val="black">
                      <a:lumMod val="85000"/>
                      <a:lumOff val="15000"/>
                    </a:prstClr>
                  </a:solidFill>
                  <a:latin typeface="微软雅黑"/>
                  <a:ea typeface="微软雅黑"/>
                </a:rPr>
                <a:t>01</a:t>
              </a:r>
              <a:endParaRPr lang="zh-CN" altLang="en-US" sz="2667" kern="0" dirty="0">
                <a:solidFill>
                  <a:prstClr val="black">
                    <a:lumMod val="85000"/>
                    <a:lumOff val="15000"/>
                  </a:prstClr>
                </a:solidFill>
                <a:latin typeface="微软雅黑"/>
                <a:ea typeface="微软雅黑"/>
              </a:endParaRPr>
            </a:p>
          </p:txBody>
        </p:sp>
      </p:grpSp>
      <p:sp>
        <p:nvSpPr>
          <p:cNvPr id="86" name="矩形 85">
            <a:extLst>
              <a:ext uri="{FF2B5EF4-FFF2-40B4-BE49-F238E27FC236}">
                <a16:creationId xmlns:a16="http://schemas.microsoft.com/office/drawing/2014/main" xmlns="" id="{9093EEF1-A1F3-48C6-96CF-3B36D2B09480}"/>
              </a:ext>
            </a:extLst>
          </p:cNvPr>
          <p:cNvSpPr/>
          <p:nvPr/>
        </p:nvSpPr>
        <p:spPr>
          <a:xfrm>
            <a:off x="758755"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rgbClr val="080808"/>
                </a:solidFill>
                <a:latin typeface="微软雅黑"/>
                <a:ea typeface="微软雅黑"/>
              </a:rPr>
              <a:t>请在这里输入您的文字；请在这里输入您的文字；请在这里输入您的文字；请在这里输入您的文字。</a:t>
            </a:r>
          </a:p>
        </p:txBody>
      </p:sp>
      <p:grpSp>
        <p:nvGrpSpPr>
          <p:cNvPr id="87" name="组合 86">
            <a:extLst>
              <a:ext uri="{FF2B5EF4-FFF2-40B4-BE49-F238E27FC236}">
                <a16:creationId xmlns:a16="http://schemas.microsoft.com/office/drawing/2014/main" xmlns="" id="{5251C2D2-0661-44FF-86AE-E28A39E6554E}"/>
              </a:ext>
            </a:extLst>
          </p:cNvPr>
          <p:cNvGrpSpPr/>
          <p:nvPr/>
        </p:nvGrpSpPr>
        <p:grpSpPr>
          <a:xfrm>
            <a:off x="2937323" y="4133543"/>
            <a:ext cx="631688" cy="636784"/>
            <a:chOff x="3041651" y="3326606"/>
            <a:chExt cx="631825" cy="636588"/>
          </a:xfrm>
        </p:grpSpPr>
        <p:sp>
          <p:nvSpPr>
            <p:cNvPr id="88" name="Oval 9">
              <a:extLst>
                <a:ext uri="{FF2B5EF4-FFF2-40B4-BE49-F238E27FC236}">
                  <a16:creationId xmlns:a16="http://schemas.microsoft.com/office/drawing/2014/main" xmlns="" id="{8254B351-90A3-438B-87D7-C8A8AC06B387}"/>
                </a:ext>
              </a:extLst>
            </p:cNvPr>
            <p:cNvSpPr>
              <a:spLocks noChangeArrowheads="1"/>
            </p:cNvSpPr>
            <p:nvPr/>
          </p:nvSpPr>
          <p:spPr bwMode="auto">
            <a:xfrm>
              <a:off x="3041651" y="3326606"/>
              <a:ext cx="631825" cy="636588"/>
            </a:xfrm>
            <a:prstGeom prst="ellipse">
              <a:avLst/>
            </a:prstGeom>
            <a:solidFill>
              <a:srgbClr val="C00002"/>
            </a:solidFill>
            <a:ln>
              <a:solidFill>
                <a:srgbClr val="FFFFFF"/>
              </a:solid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89" name="Freeform 10">
              <a:extLst>
                <a:ext uri="{FF2B5EF4-FFF2-40B4-BE49-F238E27FC236}">
                  <a16:creationId xmlns:a16="http://schemas.microsoft.com/office/drawing/2014/main" xmlns="" id="{C6FB6105-B2E6-408B-ACBF-E7F029D6BD24}"/>
                </a:ext>
              </a:extLst>
            </p:cNvPr>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90" name="Freeform 11">
              <a:extLst>
                <a:ext uri="{FF2B5EF4-FFF2-40B4-BE49-F238E27FC236}">
                  <a16:creationId xmlns:a16="http://schemas.microsoft.com/office/drawing/2014/main" xmlns="" id="{3466FA01-A134-4F0D-ABD4-803DD55ABFF9}"/>
                </a:ext>
              </a:extLst>
            </p:cNvPr>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grpSp>
      <p:grpSp>
        <p:nvGrpSpPr>
          <p:cNvPr id="91" name="组合 90">
            <a:extLst>
              <a:ext uri="{FF2B5EF4-FFF2-40B4-BE49-F238E27FC236}">
                <a16:creationId xmlns:a16="http://schemas.microsoft.com/office/drawing/2014/main" xmlns="" id="{76802695-C804-4383-9267-2B1B5BD04B2A}"/>
              </a:ext>
            </a:extLst>
          </p:cNvPr>
          <p:cNvGrpSpPr/>
          <p:nvPr/>
        </p:nvGrpSpPr>
        <p:grpSpPr>
          <a:xfrm>
            <a:off x="3783203" y="1700808"/>
            <a:ext cx="2009056" cy="2009056"/>
            <a:chOff x="3481448" y="2338049"/>
            <a:chExt cx="2181104" cy="2181104"/>
          </a:xfrm>
        </p:grpSpPr>
        <p:grpSp>
          <p:nvGrpSpPr>
            <p:cNvPr id="92" name="组合 91">
              <a:extLst>
                <a:ext uri="{FF2B5EF4-FFF2-40B4-BE49-F238E27FC236}">
                  <a16:creationId xmlns:a16="http://schemas.microsoft.com/office/drawing/2014/main" xmlns="" id="{77631BE4-ACD6-43E1-8D28-55D212484A6D}"/>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94" name="同心圆 16">
                <a:extLst>
                  <a:ext uri="{FF2B5EF4-FFF2-40B4-BE49-F238E27FC236}">
                    <a16:creationId xmlns:a16="http://schemas.microsoft.com/office/drawing/2014/main" xmlns="" id="{BED6DA16-2DA0-4652-8249-39B1AD154E8A}"/>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sp>
            <p:nvSpPr>
              <p:cNvPr id="95" name="椭圆 94">
                <a:extLst>
                  <a:ext uri="{FF2B5EF4-FFF2-40B4-BE49-F238E27FC236}">
                    <a16:creationId xmlns:a16="http://schemas.microsoft.com/office/drawing/2014/main" xmlns="" id="{CB875D82-8D3F-4660-815E-D7503D22E093}"/>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grpSp>
        <p:sp>
          <p:nvSpPr>
            <p:cNvPr id="93" name="TextBox 51">
              <a:extLst>
                <a:ext uri="{FF2B5EF4-FFF2-40B4-BE49-F238E27FC236}">
                  <a16:creationId xmlns:a16="http://schemas.microsoft.com/office/drawing/2014/main" xmlns="" id="{93B95084-9617-4694-85FF-AD7E3E50531C}"/>
                </a:ext>
              </a:extLst>
            </p:cNvPr>
            <p:cNvSpPr txBox="1"/>
            <p:nvPr/>
          </p:nvSpPr>
          <p:spPr>
            <a:xfrm>
              <a:off x="3837372" y="3125467"/>
              <a:ext cx="1376908" cy="545821"/>
            </a:xfrm>
            <a:prstGeom prst="rect">
              <a:avLst/>
            </a:prstGeom>
            <a:noFill/>
          </p:spPr>
          <p:txBody>
            <a:bodyPr wrap="none" rtlCol="0">
              <a:spAutoFit/>
            </a:bodyPr>
            <a:lstStyle/>
            <a:p>
              <a:pPr defTabSz="1219170">
                <a:defRPr/>
              </a:pPr>
              <a:r>
                <a:rPr lang="zh-CN" altLang="en-US" sz="2667" kern="0" dirty="0">
                  <a:solidFill>
                    <a:prstClr val="black">
                      <a:lumMod val="85000"/>
                      <a:lumOff val="15000"/>
                    </a:prstClr>
                  </a:solidFill>
                  <a:latin typeface="微软雅黑"/>
                  <a:ea typeface="微软雅黑"/>
                </a:rPr>
                <a:t>标题</a:t>
              </a:r>
              <a:r>
                <a:rPr lang="en-US" altLang="zh-CN" sz="2667" kern="0" dirty="0">
                  <a:solidFill>
                    <a:prstClr val="black">
                      <a:lumMod val="85000"/>
                      <a:lumOff val="15000"/>
                    </a:prstClr>
                  </a:solidFill>
                  <a:latin typeface="微软雅黑"/>
                  <a:ea typeface="微软雅黑"/>
                </a:rPr>
                <a:t>02</a:t>
              </a:r>
              <a:endParaRPr lang="zh-CN" altLang="en-US" sz="2667" kern="0" dirty="0">
                <a:solidFill>
                  <a:prstClr val="black">
                    <a:lumMod val="85000"/>
                    <a:lumOff val="15000"/>
                  </a:prstClr>
                </a:solidFill>
                <a:latin typeface="微软雅黑"/>
                <a:ea typeface="微软雅黑"/>
              </a:endParaRPr>
            </a:p>
          </p:txBody>
        </p:sp>
      </p:grpSp>
      <p:sp>
        <p:nvSpPr>
          <p:cNvPr id="96" name="矩形 95">
            <a:extLst>
              <a:ext uri="{FF2B5EF4-FFF2-40B4-BE49-F238E27FC236}">
                <a16:creationId xmlns:a16="http://schemas.microsoft.com/office/drawing/2014/main" xmlns="" id="{70064404-564A-42E1-AD2D-6A5C7FEB9C88}"/>
              </a:ext>
            </a:extLst>
          </p:cNvPr>
          <p:cNvSpPr/>
          <p:nvPr/>
        </p:nvSpPr>
        <p:spPr>
          <a:xfrm>
            <a:off x="3702647"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rgbClr val="080808"/>
                </a:solidFill>
                <a:latin typeface="微软雅黑"/>
                <a:ea typeface="微软雅黑"/>
              </a:rPr>
              <a:t>请在这里输入您的文字；请在这里输入您的文字；请在这里输入您的文字；请在这里输入您的文字。</a:t>
            </a:r>
          </a:p>
        </p:txBody>
      </p:sp>
      <p:grpSp>
        <p:nvGrpSpPr>
          <p:cNvPr id="97" name="组合 96">
            <a:extLst>
              <a:ext uri="{FF2B5EF4-FFF2-40B4-BE49-F238E27FC236}">
                <a16:creationId xmlns:a16="http://schemas.microsoft.com/office/drawing/2014/main" xmlns="" id="{FC883A99-E63A-49B4-880B-E9D05A8792E4}"/>
              </a:ext>
            </a:extLst>
          </p:cNvPr>
          <p:cNvGrpSpPr/>
          <p:nvPr/>
        </p:nvGrpSpPr>
        <p:grpSpPr>
          <a:xfrm>
            <a:off x="5917589" y="4133543"/>
            <a:ext cx="631688" cy="636784"/>
            <a:chOff x="3041651" y="3326606"/>
            <a:chExt cx="631825" cy="636588"/>
          </a:xfrm>
        </p:grpSpPr>
        <p:sp>
          <p:nvSpPr>
            <p:cNvPr id="98" name="Oval 9">
              <a:extLst>
                <a:ext uri="{FF2B5EF4-FFF2-40B4-BE49-F238E27FC236}">
                  <a16:creationId xmlns:a16="http://schemas.microsoft.com/office/drawing/2014/main" xmlns="" id="{CB1DC302-CA50-435F-AD1B-9EC33AAB4351}"/>
                </a:ext>
              </a:extLst>
            </p:cNvPr>
            <p:cNvSpPr>
              <a:spLocks noChangeArrowheads="1"/>
            </p:cNvSpPr>
            <p:nvPr/>
          </p:nvSpPr>
          <p:spPr bwMode="auto">
            <a:xfrm>
              <a:off x="3041651" y="3326606"/>
              <a:ext cx="631825" cy="636588"/>
            </a:xfrm>
            <a:prstGeom prst="ellipse">
              <a:avLst/>
            </a:prstGeom>
            <a:solidFill>
              <a:srgbClr val="C00002"/>
            </a:solidFill>
            <a:ln>
              <a:solidFill>
                <a:srgbClr val="FFFFFF"/>
              </a:solid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99" name="Freeform 10">
              <a:extLst>
                <a:ext uri="{FF2B5EF4-FFF2-40B4-BE49-F238E27FC236}">
                  <a16:creationId xmlns:a16="http://schemas.microsoft.com/office/drawing/2014/main" xmlns="" id="{3B508519-7F7F-4947-AB0B-4423C071539B}"/>
                </a:ext>
              </a:extLst>
            </p:cNvPr>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100" name="Freeform 11">
              <a:extLst>
                <a:ext uri="{FF2B5EF4-FFF2-40B4-BE49-F238E27FC236}">
                  <a16:creationId xmlns:a16="http://schemas.microsoft.com/office/drawing/2014/main" xmlns="" id="{EC71F338-3367-4972-8BD6-72E117D0EA2E}"/>
                </a:ext>
              </a:extLst>
            </p:cNvPr>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grpSp>
      <p:grpSp>
        <p:nvGrpSpPr>
          <p:cNvPr id="101" name="组合 100">
            <a:extLst>
              <a:ext uri="{FF2B5EF4-FFF2-40B4-BE49-F238E27FC236}">
                <a16:creationId xmlns:a16="http://schemas.microsoft.com/office/drawing/2014/main" xmlns="" id="{2093056A-4497-4FAE-8123-47646806CF71}"/>
              </a:ext>
            </a:extLst>
          </p:cNvPr>
          <p:cNvGrpSpPr/>
          <p:nvPr/>
        </p:nvGrpSpPr>
        <p:grpSpPr>
          <a:xfrm>
            <a:off x="6706659" y="1700808"/>
            <a:ext cx="2009056" cy="2009056"/>
            <a:chOff x="3481448" y="2338049"/>
            <a:chExt cx="2181104" cy="2181104"/>
          </a:xfrm>
        </p:grpSpPr>
        <p:grpSp>
          <p:nvGrpSpPr>
            <p:cNvPr id="102" name="组合 101">
              <a:extLst>
                <a:ext uri="{FF2B5EF4-FFF2-40B4-BE49-F238E27FC236}">
                  <a16:creationId xmlns:a16="http://schemas.microsoft.com/office/drawing/2014/main" xmlns="" id="{E1B6F634-EDCC-4C5D-A819-151EA9AD948E}"/>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104" name="同心圆 26">
                <a:extLst>
                  <a:ext uri="{FF2B5EF4-FFF2-40B4-BE49-F238E27FC236}">
                    <a16:creationId xmlns:a16="http://schemas.microsoft.com/office/drawing/2014/main" xmlns="" id="{C50B8B67-52EE-4833-8E1F-FB01C8BCC346}"/>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sp>
            <p:nvSpPr>
              <p:cNvPr id="105" name="椭圆 104">
                <a:extLst>
                  <a:ext uri="{FF2B5EF4-FFF2-40B4-BE49-F238E27FC236}">
                    <a16:creationId xmlns:a16="http://schemas.microsoft.com/office/drawing/2014/main" xmlns="" id="{3E533124-6C13-401B-A0E6-5E9690720805}"/>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grpSp>
        <p:sp>
          <p:nvSpPr>
            <p:cNvPr id="103" name="TextBox 61">
              <a:extLst>
                <a:ext uri="{FF2B5EF4-FFF2-40B4-BE49-F238E27FC236}">
                  <a16:creationId xmlns:a16="http://schemas.microsoft.com/office/drawing/2014/main" xmlns="" id="{42BBFF6A-6D17-489E-87C9-6F7BE36D35A0}"/>
                </a:ext>
              </a:extLst>
            </p:cNvPr>
            <p:cNvSpPr txBox="1"/>
            <p:nvPr/>
          </p:nvSpPr>
          <p:spPr>
            <a:xfrm>
              <a:off x="3836211" y="3125467"/>
              <a:ext cx="1376908" cy="545821"/>
            </a:xfrm>
            <a:prstGeom prst="rect">
              <a:avLst/>
            </a:prstGeom>
            <a:noFill/>
          </p:spPr>
          <p:txBody>
            <a:bodyPr wrap="none" rtlCol="0">
              <a:spAutoFit/>
            </a:bodyPr>
            <a:lstStyle/>
            <a:p>
              <a:pPr defTabSz="1219170">
                <a:defRPr/>
              </a:pPr>
              <a:r>
                <a:rPr lang="zh-CN" altLang="en-US" sz="2667" kern="0" dirty="0">
                  <a:solidFill>
                    <a:prstClr val="black">
                      <a:lumMod val="85000"/>
                      <a:lumOff val="15000"/>
                    </a:prstClr>
                  </a:solidFill>
                  <a:latin typeface="微软雅黑"/>
                  <a:ea typeface="微软雅黑"/>
                </a:rPr>
                <a:t>标题</a:t>
              </a:r>
              <a:r>
                <a:rPr lang="en-US" altLang="zh-CN" sz="2667" kern="0" dirty="0">
                  <a:solidFill>
                    <a:prstClr val="black">
                      <a:lumMod val="85000"/>
                      <a:lumOff val="15000"/>
                    </a:prstClr>
                  </a:solidFill>
                  <a:latin typeface="微软雅黑"/>
                  <a:ea typeface="微软雅黑"/>
                </a:rPr>
                <a:t>03</a:t>
              </a:r>
              <a:endParaRPr lang="zh-CN" altLang="en-US" sz="2667" kern="0" dirty="0">
                <a:solidFill>
                  <a:prstClr val="black">
                    <a:lumMod val="85000"/>
                    <a:lumOff val="15000"/>
                  </a:prstClr>
                </a:solidFill>
                <a:latin typeface="微软雅黑"/>
                <a:ea typeface="微软雅黑"/>
              </a:endParaRPr>
            </a:p>
          </p:txBody>
        </p:sp>
      </p:grpSp>
      <p:sp>
        <p:nvSpPr>
          <p:cNvPr id="106" name="矩形 105">
            <a:extLst>
              <a:ext uri="{FF2B5EF4-FFF2-40B4-BE49-F238E27FC236}">
                <a16:creationId xmlns:a16="http://schemas.microsoft.com/office/drawing/2014/main" xmlns="" id="{C7FCF286-411B-4495-816C-E9AB75F01AC6}"/>
              </a:ext>
            </a:extLst>
          </p:cNvPr>
          <p:cNvSpPr/>
          <p:nvPr/>
        </p:nvSpPr>
        <p:spPr>
          <a:xfrm>
            <a:off x="6605059"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rgbClr val="080808"/>
                </a:solidFill>
                <a:latin typeface="微软雅黑"/>
                <a:ea typeface="微软雅黑"/>
              </a:rPr>
              <a:t>请在这里输入您的文字；请在这里输入您的文字；请在这里输入您的文字；请在这里输入您的文字。</a:t>
            </a:r>
          </a:p>
        </p:txBody>
      </p:sp>
      <p:grpSp>
        <p:nvGrpSpPr>
          <p:cNvPr id="107" name="组合 106">
            <a:extLst>
              <a:ext uri="{FF2B5EF4-FFF2-40B4-BE49-F238E27FC236}">
                <a16:creationId xmlns:a16="http://schemas.microsoft.com/office/drawing/2014/main" xmlns="" id="{51D4F9AC-67C5-4165-8A3E-B7C40020B2B4}"/>
              </a:ext>
            </a:extLst>
          </p:cNvPr>
          <p:cNvGrpSpPr/>
          <p:nvPr/>
        </p:nvGrpSpPr>
        <p:grpSpPr>
          <a:xfrm>
            <a:off x="8802457" y="4133543"/>
            <a:ext cx="631688" cy="636784"/>
            <a:chOff x="3041651" y="3326606"/>
            <a:chExt cx="631825" cy="636588"/>
          </a:xfrm>
        </p:grpSpPr>
        <p:sp>
          <p:nvSpPr>
            <p:cNvPr id="108" name="Oval 9">
              <a:extLst>
                <a:ext uri="{FF2B5EF4-FFF2-40B4-BE49-F238E27FC236}">
                  <a16:creationId xmlns:a16="http://schemas.microsoft.com/office/drawing/2014/main" xmlns="" id="{EEE9E15C-AC5E-42D2-A66D-E45C4FB955D0}"/>
                </a:ext>
              </a:extLst>
            </p:cNvPr>
            <p:cNvSpPr>
              <a:spLocks noChangeArrowheads="1"/>
            </p:cNvSpPr>
            <p:nvPr/>
          </p:nvSpPr>
          <p:spPr bwMode="auto">
            <a:xfrm>
              <a:off x="3041651" y="3326606"/>
              <a:ext cx="631825" cy="636588"/>
            </a:xfrm>
            <a:prstGeom prst="ellipse">
              <a:avLst/>
            </a:prstGeom>
            <a:solidFill>
              <a:srgbClr val="C00002"/>
            </a:solidFill>
            <a:ln>
              <a:solidFill>
                <a:srgbClr val="FFFFFF"/>
              </a:solid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109" name="Freeform 10">
              <a:extLst>
                <a:ext uri="{FF2B5EF4-FFF2-40B4-BE49-F238E27FC236}">
                  <a16:creationId xmlns:a16="http://schemas.microsoft.com/office/drawing/2014/main" xmlns="" id="{AFBCFA79-D204-4BA5-9B99-E6BCCF98123E}"/>
                </a:ext>
              </a:extLst>
            </p:cNvPr>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sp>
          <p:nvSpPr>
            <p:cNvPr id="110" name="Freeform 11">
              <a:extLst>
                <a:ext uri="{FF2B5EF4-FFF2-40B4-BE49-F238E27FC236}">
                  <a16:creationId xmlns:a16="http://schemas.microsoft.com/office/drawing/2014/main" xmlns="" id="{8855BFAC-C4DC-48F2-BA4A-D19051A399FB}"/>
                </a:ext>
              </a:extLst>
            </p:cNvPr>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endParaRPr>
            </a:p>
          </p:txBody>
        </p:sp>
      </p:grpSp>
      <p:grpSp>
        <p:nvGrpSpPr>
          <p:cNvPr id="111" name="组合 110">
            <a:extLst>
              <a:ext uri="{FF2B5EF4-FFF2-40B4-BE49-F238E27FC236}">
                <a16:creationId xmlns:a16="http://schemas.microsoft.com/office/drawing/2014/main" xmlns="" id="{60492AFA-7768-41E9-B85B-F08A8E8EEC4F}"/>
              </a:ext>
            </a:extLst>
          </p:cNvPr>
          <p:cNvGrpSpPr/>
          <p:nvPr/>
        </p:nvGrpSpPr>
        <p:grpSpPr>
          <a:xfrm>
            <a:off x="9471321" y="1700808"/>
            <a:ext cx="2009056" cy="2009056"/>
            <a:chOff x="3481448" y="2338049"/>
            <a:chExt cx="2181104" cy="2181104"/>
          </a:xfrm>
        </p:grpSpPr>
        <p:grpSp>
          <p:nvGrpSpPr>
            <p:cNvPr id="112" name="组合 111">
              <a:extLst>
                <a:ext uri="{FF2B5EF4-FFF2-40B4-BE49-F238E27FC236}">
                  <a16:creationId xmlns:a16="http://schemas.microsoft.com/office/drawing/2014/main" xmlns="" id="{A6954570-4B2A-4890-BEB1-B8FA59F1F6D0}"/>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114" name="同心圆 36">
                <a:extLst>
                  <a:ext uri="{FF2B5EF4-FFF2-40B4-BE49-F238E27FC236}">
                    <a16:creationId xmlns:a16="http://schemas.microsoft.com/office/drawing/2014/main" xmlns="" id="{9F0EBB6C-13FF-4688-B15C-D561652AA452}"/>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sp>
            <p:nvSpPr>
              <p:cNvPr id="115" name="椭圆 114">
                <a:extLst>
                  <a:ext uri="{FF2B5EF4-FFF2-40B4-BE49-F238E27FC236}">
                    <a16:creationId xmlns:a16="http://schemas.microsoft.com/office/drawing/2014/main" xmlns="" id="{2323F766-8571-4388-B991-96941E510C72}"/>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a:defRPr/>
                </a:pPr>
                <a:endParaRPr lang="zh-CN" altLang="en-US" sz="2400" kern="0">
                  <a:solidFill>
                    <a:prstClr val="black">
                      <a:lumMod val="85000"/>
                      <a:lumOff val="15000"/>
                    </a:prstClr>
                  </a:solidFill>
                  <a:latin typeface="微软雅黑"/>
                  <a:ea typeface="微软雅黑"/>
                </a:endParaRPr>
              </a:p>
            </p:txBody>
          </p:sp>
        </p:grpSp>
        <p:sp>
          <p:nvSpPr>
            <p:cNvPr id="113" name="TextBox 71">
              <a:extLst>
                <a:ext uri="{FF2B5EF4-FFF2-40B4-BE49-F238E27FC236}">
                  <a16:creationId xmlns:a16="http://schemas.microsoft.com/office/drawing/2014/main" xmlns="" id="{F6053093-BEF4-440D-AD13-E1B49DC1D098}"/>
                </a:ext>
              </a:extLst>
            </p:cNvPr>
            <p:cNvSpPr txBox="1"/>
            <p:nvPr/>
          </p:nvSpPr>
          <p:spPr>
            <a:xfrm>
              <a:off x="3835051" y="3125467"/>
              <a:ext cx="1376908" cy="545821"/>
            </a:xfrm>
            <a:prstGeom prst="rect">
              <a:avLst/>
            </a:prstGeom>
            <a:noFill/>
          </p:spPr>
          <p:txBody>
            <a:bodyPr wrap="none" rtlCol="0">
              <a:spAutoFit/>
            </a:bodyPr>
            <a:lstStyle/>
            <a:p>
              <a:pPr defTabSz="1219170">
                <a:defRPr/>
              </a:pPr>
              <a:r>
                <a:rPr lang="zh-CN" altLang="en-US" sz="2667" kern="0" dirty="0">
                  <a:solidFill>
                    <a:prstClr val="black">
                      <a:lumMod val="85000"/>
                      <a:lumOff val="15000"/>
                    </a:prstClr>
                  </a:solidFill>
                  <a:latin typeface="微软雅黑"/>
                  <a:ea typeface="微软雅黑"/>
                </a:rPr>
                <a:t>标题</a:t>
              </a:r>
              <a:r>
                <a:rPr lang="en-US" altLang="zh-CN" sz="2667" kern="0" dirty="0">
                  <a:solidFill>
                    <a:prstClr val="black">
                      <a:lumMod val="85000"/>
                      <a:lumOff val="15000"/>
                    </a:prstClr>
                  </a:solidFill>
                  <a:latin typeface="微软雅黑"/>
                  <a:ea typeface="微软雅黑"/>
                </a:rPr>
                <a:t>04</a:t>
              </a:r>
              <a:endParaRPr lang="zh-CN" altLang="en-US" sz="2667" kern="0" dirty="0">
                <a:solidFill>
                  <a:prstClr val="black">
                    <a:lumMod val="85000"/>
                    <a:lumOff val="15000"/>
                  </a:prstClr>
                </a:solidFill>
                <a:latin typeface="微软雅黑"/>
                <a:ea typeface="微软雅黑"/>
              </a:endParaRPr>
            </a:p>
          </p:txBody>
        </p:sp>
      </p:grpSp>
      <p:sp>
        <p:nvSpPr>
          <p:cNvPr id="116" name="矩形 115">
            <a:extLst>
              <a:ext uri="{FF2B5EF4-FFF2-40B4-BE49-F238E27FC236}">
                <a16:creationId xmlns:a16="http://schemas.microsoft.com/office/drawing/2014/main" xmlns="" id="{E9308341-C7E2-4AE8-8D1C-95C71F62A55F}"/>
              </a:ext>
            </a:extLst>
          </p:cNvPr>
          <p:cNvSpPr/>
          <p:nvPr/>
        </p:nvSpPr>
        <p:spPr>
          <a:xfrm>
            <a:off x="9524271" y="4024190"/>
            <a:ext cx="2089612" cy="1938978"/>
          </a:xfrm>
          <a:prstGeom prst="rect">
            <a:avLst/>
          </a:prstGeom>
          <a:noFill/>
          <a:ln>
            <a:noFill/>
          </a:ln>
        </p:spPr>
        <p:txBody>
          <a:bodyPr wrap="square" lIns="91428" tIns="45713" rIns="91428" bIns="45713">
            <a:spAutoFit/>
          </a:bodyPr>
          <a:lstStyle/>
          <a:p>
            <a:pPr algn="just" defTabSz="1219170">
              <a:lnSpc>
                <a:spcPct val="150000"/>
              </a:lnSpc>
              <a:defRPr/>
            </a:pPr>
            <a:r>
              <a:rPr lang="zh-CN" altLang="en-US" sz="1600" kern="0" dirty="0">
                <a:solidFill>
                  <a:srgbClr val="080808"/>
                </a:solidFill>
                <a:latin typeface="微软雅黑"/>
                <a:ea typeface="微软雅黑"/>
              </a:rPr>
              <a:t>请在这里输入您的文字；请在这里输入您的文字；请在这里输入您的文字；请在这里输入您的文字。</a:t>
            </a:r>
          </a:p>
        </p:txBody>
      </p:sp>
    </p:spTree>
    <p:extLst>
      <p:ext uri="{BB962C8B-B14F-4D97-AF65-F5344CB8AC3E}">
        <p14:creationId xmlns:p14="http://schemas.microsoft.com/office/powerpoint/2010/main" val="37840411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14:presetBounceEnd="40000">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14:bounceEnd="40000">
                                          <p:cBhvr additive="base">
                                            <p:cTn id="7" dur="1300" fill="hold"/>
                                            <p:tgtEl>
                                              <p:spTgt spid="81"/>
                                            </p:tgtEl>
                                            <p:attrNameLst>
                                              <p:attrName>ppt_x</p:attrName>
                                            </p:attrNameLst>
                                          </p:cBhvr>
                                          <p:tavLst>
                                            <p:tav tm="0">
                                              <p:val>
                                                <p:strVal val="#ppt_x"/>
                                              </p:val>
                                            </p:tav>
                                            <p:tav tm="100000">
                                              <p:val>
                                                <p:strVal val="#ppt_x"/>
                                              </p:val>
                                            </p:tav>
                                          </p:tavLst>
                                        </p:anim>
                                        <p:anim calcmode="lin" valueType="num" p14:bounceEnd="40000">
                                          <p:cBhvr additive="base">
                                            <p:cTn id="8" dur="1300" fill="hold"/>
                                            <p:tgtEl>
                                              <p:spTgt spid="81"/>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wipe(up)">
                                          <p:cBhvr>
                                            <p:cTn id="12" dur="500"/>
                                            <p:tgtEl>
                                              <p:spTgt spid="86"/>
                                            </p:tgtEl>
                                          </p:cBhvr>
                                        </p:animEffect>
                                      </p:childTnLst>
                                    </p:cTn>
                                  </p:par>
                                </p:childTnLst>
                              </p:cTn>
                            </p:par>
                            <p:par>
                              <p:cTn id="13" fill="hold">
                                <p:stCondLst>
                                  <p:cond delay="1800"/>
                                </p:stCondLst>
                                <p:childTnLst>
                                  <p:par>
                                    <p:cTn id="14" presetID="2" presetClass="entr" presetSubtype="8" fill="hold" nodeType="afterEffect" p14:presetBounceEnd="40000">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14:bounceEnd="40000">
                                          <p:cBhvr additive="base">
                                            <p:cTn id="16" dur="5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17" dur="500" fill="hold"/>
                                            <p:tgtEl>
                                              <p:spTgt spid="87"/>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14:presetBounceEnd="40000">
                                      <p:stCondLst>
                                        <p:cond delay="0"/>
                                      </p:stCondLst>
                                      <p:childTnLst>
                                        <p:set>
                                          <p:cBhvr>
                                            <p:cTn id="20" dur="1" fill="hold">
                                              <p:stCondLst>
                                                <p:cond delay="0"/>
                                              </p:stCondLst>
                                            </p:cTn>
                                            <p:tgtEl>
                                              <p:spTgt spid="91"/>
                                            </p:tgtEl>
                                            <p:attrNameLst>
                                              <p:attrName>style.visibility</p:attrName>
                                            </p:attrNameLst>
                                          </p:cBhvr>
                                          <p:to>
                                            <p:strVal val="visible"/>
                                          </p:to>
                                        </p:set>
                                        <p:anim calcmode="lin" valueType="num" p14:bounceEnd="40000">
                                          <p:cBhvr additive="base">
                                            <p:cTn id="21" dur="1300" fill="hold"/>
                                            <p:tgtEl>
                                              <p:spTgt spid="91"/>
                                            </p:tgtEl>
                                            <p:attrNameLst>
                                              <p:attrName>ppt_x</p:attrName>
                                            </p:attrNameLst>
                                          </p:cBhvr>
                                          <p:tavLst>
                                            <p:tav tm="0">
                                              <p:val>
                                                <p:strVal val="#ppt_x"/>
                                              </p:val>
                                            </p:tav>
                                            <p:tav tm="100000">
                                              <p:val>
                                                <p:strVal val="#ppt_x"/>
                                              </p:val>
                                            </p:tav>
                                          </p:tavLst>
                                        </p:anim>
                                        <p:anim calcmode="lin" valueType="num" p14:bounceEnd="40000">
                                          <p:cBhvr additive="base">
                                            <p:cTn id="22" dur="1300" fill="hold"/>
                                            <p:tgtEl>
                                              <p:spTgt spid="91"/>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96"/>
                                            </p:tgtEl>
                                            <p:attrNameLst>
                                              <p:attrName>style.visibility</p:attrName>
                                            </p:attrNameLst>
                                          </p:cBhvr>
                                          <p:to>
                                            <p:strVal val="visible"/>
                                          </p:to>
                                        </p:set>
                                        <p:animEffect transition="in" filter="wipe(up)">
                                          <p:cBhvr>
                                            <p:cTn id="26" dur="500"/>
                                            <p:tgtEl>
                                              <p:spTgt spid="96"/>
                                            </p:tgtEl>
                                          </p:cBhvr>
                                        </p:animEffect>
                                      </p:childTnLst>
                                    </p:cTn>
                                  </p:par>
                                </p:childTnLst>
                              </p:cTn>
                            </p:par>
                            <p:par>
                              <p:cTn id="27" fill="hold">
                                <p:stCondLst>
                                  <p:cond delay="4100"/>
                                </p:stCondLst>
                                <p:childTnLst>
                                  <p:par>
                                    <p:cTn id="28" presetID="2" presetClass="entr" presetSubtype="8" fill="hold" nodeType="afterEffect" p14:presetBounceEnd="40000">
                                      <p:stCondLst>
                                        <p:cond delay="0"/>
                                      </p:stCondLst>
                                      <p:childTnLst>
                                        <p:set>
                                          <p:cBhvr>
                                            <p:cTn id="29" dur="1" fill="hold">
                                              <p:stCondLst>
                                                <p:cond delay="0"/>
                                              </p:stCondLst>
                                            </p:cTn>
                                            <p:tgtEl>
                                              <p:spTgt spid="97"/>
                                            </p:tgtEl>
                                            <p:attrNameLst>
                                              <p:attrName>style.visibility</p:attrName>
                                            </p:attrNameLst>
                                          </p:cBhvr>
                                          <p:to>
                                            <p:strVal val="visible"/>
                                          </p:to>
                                        </p:set>
                                        <p:anim calcmode="lin" valueType="num" p14:bounceEnd="40000">
                                          <p:cBhvr additive="base">
                                            <p:cTn id="30" dur="500" fill="hold"/>
                                            <p:tgtEl>
                                              <p:spTgt spid="97"/>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97"/>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14:presetBounceEnd="40000">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14:bounceEnd="40000">
                                          <p:cBhvr additive="base">
                                            <p:cTn id="35" dur="1300" fill="hold"/>
                                            <p:tgtEl>
                                              <p:spTgt spid="101"/>
                                            </p:tgtEl>
                                            <p:attrNameLst>
                                              <p:attrName>ppt_x</p:attrName>
                                            </p:attrNameLst>
                                          </p:cBhvr>
                                          <p:tavLst>
                                            <p:tav tm="0">
                                              <p:val>
                                                <p:strVal val="#ppt_x"/>
                                              </p:val>
                                            </p:tav>
                                            <p:tav tm="100000">
                                              <p:val>
                                                <p:strVal val="#ppt_x"/>
                                              </p:val>
                                            </p:tav>
                                          </p:tavLst>
                                        </p:anim>
                                        <p:anim calcmode="lin" valueType="num" p14:bounceEnd="40000">
                                          <p:cBhvr additive="base">
                                            <p:cTn id="36" dur="1300" fill="hold"/>
                                            <p:tgtEl>
                                              <p:spTgt spid="101"/>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106"/>
                                            </p:tgtEl>
                                            <p:attrNameLst>
                                              <p:attrName>style.visibility</p:attrName>
                                            </p:attrNameLst>
                                          </p:cBhvr>
                                          <p:to>
                                            <p:strVal val="visible"/>
                                          </p:to>
                                        </p:set>
                                        <p:animEffect transition="in" filter="wipe(up)">
                                          <p:cBhvr>
                                            <p:cTn id="40" dur="500"/>
                                            <p:tgtEl>
                                              <p:spTgt spid="106"/>
                                            </p:tgtEl>
                                          </p:cBhvr>
                                        </p:animEffect>
                                      </p:childTnLst>
                                    </p:cTn>
                                  </p:par>
                                </p:childTnLst>
                              </p:cTn>
                            </p:par>
                            <p:par>
                              <p:cTn id="41" fill="hold">
                                <p:stCondLst>
                                  <p:cond delay="6400"/>
                                </p:stCondLst>
                                <p:childTnLst>
                                  <p:par>
                                    <p:cTn id="42" presetID="2" presetClass="entr" presetSubtype="8" fill="hold" nodeType="afterEffect" p14:presetBounceEnd="40000">
                                      <p:stCondLst>
                                        <p:cond delay="0"/>
                                      </p:stCondLst>
                                      <p:childTnLst>
                                        <p:set>
                                          <p:cBhvr>
                                            <p:cTn id="43" dur="1" fill="hold">
                                              <p:stCondLst>
                                                <p:cond delay="0"/>
                                              </p:stCondLst>
                                            </p:cTn>
                                            <p:tgtEl>
                                              <p:spTgt spid="107"/>
                                            </p:tgtEl>
                                            <p:attrNameLst>
                                              <p:attrName>style.visibility</p:attrName>
                                            </p:attrNameLst>
                                          </p:cBhvr>
                                          <p:to>
                                            <p:strVal val="visible"/>
                                          </p:to>
                                        </p:set>
                                        <p:anim calcmode="lin" valueType="num" p14:bounceEnd="40000">
                                          <p:cBhvr additive="base">
                                            <p:cTn id="44" dur="500" fill="hold"/>
                                            <p:tgtEl>
                                              <p:spTgt spid="107"/>
                                            </p:tgtEl>
                                            <p:attrNameLst>
                                              <p:attrName>ppt_x</p:attrName>
                                            </p:attrNameLst>
                                          </p:cBhvr>
                                          <p:tavLst>
                                            <p:tav tm="0">
                                              <p:val>
                                                <p:strVal val="0-#ppt_w/2"/>
                                              </p:val>
                                            </p:tav>
                                            <p:tav tm="100000">
                                              <p:val>
                                                <p:strVal val="#ppt_x"/>
                                              </p:val>
                                            </p:tav>
                                          </p:tavLst>
                                        </p:anim>
                                        <p:anim calcmode="lin" valueType="num" p14:bounceEnd="40000">
                                          <p:cBhvr additive="base">
                                            <p:cTn id="45" dur="500" fill="hold"/>
                                            <p:tgtEl>
                                              <p:spTgt spid="107"/>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14:presetBounceEnd="40000">
                                      <p:stCondLst>
                                        <p:cond delay="0"/>
                                      </p:stCondLst>
                                      <p:childTnLst>
                                        <p:set>
                                          <p:cBhvr>
                                            <p:cTn id="48" dur="1" fill="hold">
                                              <p:stCondLst>
                                                <p:cond delay="0"/>
                                              </p:stCondLst>
                                            </p:cTn>
                                            <p:tgtEl>
                                              <p:spTgt spid="111"/>
                                            </p:tgtEl>
                                            <p:attrNameLst>
                                              <p:attrName>style.visibility</p:attrName>
                                            </p:attrNameLst>
                                          </p:cBhvr>
                                          <p:to>
                                            <p:strVal val="visible"/>
                                          </p:to>
                                        </p:set>
                                        <p:anim calcmode="lin" valueType="num" p14:bounceEnd="40000">
                                          <p:cBhvr additive="base">
                                            <p:cTn id="49" dur="1300" fill="hold"/>
                                            <p:tgtEl>
                                              <p:spTgt spid="111"/>
                                            </p:tgtEl>
                                            <p:attrNameLst>
                                              <p:attrName>ppt_x</p:attrName>
                                            </p:attrNameLst>
                                          </p:cBhvr>
                                          <p:tavLst>
                                            <p:tav tm="0">
                                              <p:val>
                                                <p:strVal val="#ppt_x"/>
                                              </p:val>
                                            </p:tav>
                                            <p:tav tm="100000">
                                              <p:val>
                                                <p:strVal val="#ppt_x"/>
                                              </p:val>
                                            </p:tav>
                                          </p:tavLst>
                                        </p:anim>
                                        <p:anim calcmode="lin" valueType="num" p14:bounceEnd="40000">
                                          <p:cBhvr additive="base">
                                            <p:cTn id="50" dur="1300" fill="hold"/>
                                            <p:tgtEl>
                                              <p:spTgt spid="111"/>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wipe(up)">
                                          <p:cBhvr>
                                            <p:cTn id="5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96" grpId="0"/>
          <p:bldP spid="106" grpId="0"/>
          <p:bldP spid="1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200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1300" fill="hold"/>
                                            <p:tgtEl>
                                              <p:spTgt spid="81"/>
                                            </p:tgtEl>
                                            <p:attrNameLst>
                                              <p:attrName>ppt_x</p:attrName>
                                            </p:attrNameLst>
                                          </p:cBhvr>
                                          <p:tavLst>
                                            <p:tav tm="0">
                                              <p:val>
                                                <p:strVal val="#ppt_x"/>
                                              </p:val>
                                            </p:tav>
                                            <p:tav tm="100000">
                                              <p:val>
                                                <p:strVal val="#ppt_x"/>
                                              </p:val>
                                            </p:tav>
                                          </p:tavLst>
                                        </p:anim>
                                        <p:anim calcmode="lin" valueType="num">
                                          <p:cBhvr additive="base">
                                            <p:cTn id="8" dur="1300" fill="hold"/>
                                            <p:tgtEl>
                                              <p:spTgt spid="81"/>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22" presetClass="entr" presetSubtype="1" fill="hold" grpId="0" nodeType="afterEffect">
                                      <p:stCondLst>
                                        <p:cond delay="0"/>
                                      </p:stCondLst>
                                      <p:childTnLst>
                                        <p:set>
                                          <p:cBhvr>
                                            <p:cTn id="11" dur="1" fill="hold">
                                              <p:stCondLst>
                                                <p:cond delay="0"/>
                                              </p:stCondLst>
                                            </p:cTn>
                                            <p:tgtEl>
                                              <p:spTgt spid="86"/>
                                            </p:tgtEl>
                                            <p:attrNameLst>
                                              <p:attrName>style.visibility</p:attrName>
                                            </p:attrNameLst>
                                          </p:cBhvr>
                                          <p:to>
                                            <p:strVal val="visible"/>
                                          </p:to>
                                        </p:set>
                                        <p:animEffect transition="in" filter="wipe(up)">
                                          <p:cBhvr>
                                            <p:cTn id="12" dur="500"/>
                                            <p:tgtEl>
                                              <p:spTgt spid="86"/>
                                            </p:tgtEl>
                                          </p:cBhvr>
                                        </p:animEffect>
                                      </p:childTnLst>
                                    </p:cTn>
                                  </p:par>
                                </p:childTnLst>
                              </p:cTn>
                            </p:par>
                            <p:par>
                              <p:cTn id="13" fill="hold">
                                <p:stCondLst>
                                  <p:cond delay="1800"/>
                                </p:stCondLst>
                                <p:childTnLst>
                                  <p:par>
                                    <p:cTn id="14" presetID="2" presetClass="entr" presetSubtype="8" fill="hold"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additive="base">
                                            <p:cTn id="16" dur="500" fill="hold"/>
                                            <p:tgtEl>
                                              <p:spTgt spid="87"/>
                                            </p:tgtEl>
                                            <p:attrNameLst>
                                              <p:attrName>ppt_x</p:attrName>
                                            </p:attrNameLst>
                                          </p:cBhvr>
                                          <p:tavLst>
                                            <p:tav tm="0">
                                              <p:val>
                                                <p:strVal val="0-#ppt_w/2"/>
                                              </p:val>
                                            </p:tav>
                                            <p:tav tm="100000">
                                              <p:val>
                                                <p:strVal val="#ppt_x"/>
                                              </p:val>
                                            </p:tav>
                                          </p:tavLst>
                                        </p:anim>
                                        <p:anim calcmode="lin" valueType="num">
                                          <p:cBhvr additive="base">
                                            <p:cTn id="17" dur="500" fill="hold"/>
                                            <p:tgtEl>
                                              <p:spTgt spid="87"/>
                                            </p:tgtEl>
                                            <p:attrNameLst>
                                              <p:attrName>ppt_y</p:attrName>
                                            </p:attrNameLst>
                                          </p:cBhvr>
                                          <p:tavLst>
                                            <p:tav tm="0">
                                              <p:val>
                                                <p:strVal val="#ppt_y"/>
                                              </p:val>
                                            </p:tav>
                                            <p:tav tm="100000">
                                              <p:val>
                                                <p:strVal val="#ppt_y"/>
                                              </p:val>
                                            </p:tav>
                                          </p:tavLst>
                                        </p:anim>
                                      </p:childTnLst>
                                    </p:cTn>
                                  </p:par>
                                </p:childTnLst>
                              </p:cTn>
                            </p:par>
                            <p:par>
                              <p:cTn id="18" fill="hold">
                                <p:stCondLst>
                                  <p:cond delay="2300"/>
                                </p:stCondLst>
                                <p:childTnLst>
                                  <p:par>
                                    <p:cTn id="19" presetID="2" presetClass="entr" presetSubtype="1" accel="52000" fill="hold" nodeType="afterEffect">
                                      <p:stCondLst>
                                        <p:cond delay="0"/>
                                      </p:stCondLst>
                                      <p:childTnLst>
                                        <p:set>
                                          <p:cBhvr>
                                            <p:cTn id="20" dur="1" fill="hold">
                                              <p:stCondLst>
                                                <p:cond delay="0"/>
                                              </p:stCondLst>
                                            </p:cTn>
                                            <p:tgtEl>
                                              <p:spTgt spid="91"/>
                                            </p:tgtEl>
                                            <p:attrNameLst>
                                              <p:attrName>style.visibility</p:attrName>
                                            </p:attrNameLst>
                                          </p:cBhvr>
                                          <p:to>
                                            <p:strVal val="visible"/>
                                          </p:to>
                                        </p:set>
                                        <p:anim calcmode="lin" valueType="num">
                                          <p:cBhvr additive="base">
                                            <p:cTn id="21" dur="1300" fill="hold"/>
                                            <p:tgtEl>
                                              <p:spTgt spid="91"/>
                                            </p:tgtEl>
                                            <p:attrNameLst>
                                              <p:attrName>ppt_x</p:attrName>
                                            </p:attrNameLst>
                                          </p:cBhvr>
                                          <p:tavLst>
                                            <p:tav tm="0">
                                              <p:val>
                                                <p:strVal val="#ppt_x"/>
                                              </p:val>
                                            </p:tav>
                                            <p:tav tm="100000">
                                              <p:val>
                                                <p:strVal val="#ppt_x"/>
                                              </p:val>
                                            </p:tav>
                                          </p:tavLst>
                                        </p:anim>
                                        <p:anim calcmode="lin" valueType="num">
                                          <p:cBhvr additive="base">
                                            <p:cTn id="22" dur="1300" fill="hold"/>
                                            <p:tgtEl>
                                              <p:spTgt spid="91"/>
                                            </p:tgtEl>
                                            <p:attrNameLst>
                                              <p:attrName>ppt_y</p:attrName>
                                            </p:attrNameLst>
                                          </p:cBhvr>
                                          <p:tavLst>
                                            <p:tav tm="0">
                                              <p:val>
                                                <p:strVal val="0-#ppt_h/2"/>
                                              </p:val>
                                            </p:tav>
                                            <p:tav tm="100000">
                                              <p:val>
                                                <p:strVal val="#ppt_y"/>
                                              </p:val>
                                            </p:tav>
                                          </p:tavLst>
                                        </p:anim>
                                      </p:childTnLst>
                                    </p:cTn>
                                  </p:par>
                                </p:childTnLst>
                              </p:cTn>
                            </p:par>
                            <p:par>
                              <p:cTn id="23" fill="hold">
                                <p:stCondLst>
                                  <p:cond delay="3600"/>
                                </p:stCondLst>
                                <p:childTnLst>
                                  <p:par>
                                    <p:cTn id="24" presetID="22" presetClass="entr" presetSubtype="1" fill="hold" grpId="0" nodeType="afterEffect">
                                      <p:stCondLst>
                                        <p:cond delay="0"/>
                                      </p:stCondLst>
                                      <p:childTnLst>
                                        <p:set>
                                          <p:cBhvr>
                                            <p:cTn id="25" dur="1" fill="hold">
                                              <p:stCondLst>
                                                <p:cond delay="0"/>
                                              </p:stCondLst>
                                            </p:cTn>
                                            <p:tgtEl>
                                              <p:spTgt spid="96"/>
                                            </p:tgtEl>
                                            <p:attrNameLst>
                                              <p:attrName>style.visibility</p:attrName>
                                            </p:attrNameLst>
                                          </p:cBhvr>
                                          <p:to>
                                            <p:strVal val="visible"/>
                                          </p:to>
                                        </p:set>
                                        <p:animEffect transition="in" filter="wipe(up)">
                                          <p:cBhvr>
                                            <p:cTn id="26" dur="500"/>
                                            <p:tgtEl>
                                              <p:spTgt spid="96"/>
                                            </p:tgtEl>
                                          </p:cBhvr>
                                        </p:animEffect>
                                      </p:childTnLst>
                                    </p:cTn>
                                  </p:par>
                                </p:childTnLst>
                              </p:cTn>
                            </p:par>
                            <p:par>
                              <p:cTn id="27" fill="hold">
                                <p:stCondLst>
                                  <p:cond delay="4100"/>
                                </p:stCondLst>
                                <p:childTnLst>
                                  <p:par>
                                    <p:cTn id="28" presetID="2" presetClass="entr" presetSubtype="8" fill="hold" nodeType="afterEffect">
                                      <p:stCondLst>
                                        <p:cond delay="0"/>
                                      </p:stCondLst>
                                      <p:childTnLst>
                                        <p:set>
                                          <p:cBhvr>
                                            <p:cTn id="29" dur="1" fill="hold">
                                              <p:stCondLst>
                                                <p:cond delay="0"/>
                                              </p:stCondLst>
                                            </p:cTn>
                                            <p:tgtEl>
                                              <p:spTgt spid="97"/>
                                            </p:tgtEl>
                                            <p:attrNameLst>
                                              <p:attrName>style.visibility</p:attrName>
                                            </p:attrNameLst>
                                          </p:cBhvr>
                                          <p:to>
                                            <p:strVal val="visible"/>
                                          </p:to>
                                        </p:set>
                                        <p:anim calcmode="lin" valueType="num">
                                          <p:cBhvr additive="base">
                                            <p:cTn id="30" dur="500" fill="hold"/>
                                            <p:tgtEl>
                                              <p:spTgt spid="97"/>
                                            </p:tgtEl>
                                            <p:attrNameLst>
                                              <p:attrName>ppt_x</p:attrName>
                                            </p:attrNameLst>
                                          </p:cBhvr>
                                          <p:tavLst>
                                            <p:tav tm="0">
                                              <p:val>
                                                <p:strVal val="0-#ppt_w/2"/>
                                              </p:val>
                                            </p:tav>
                                            <p:tav tm="100000">
                                              <p:val>
                                                <p:strVal val="#ppt_x"/>
                                              </p:val>
                                            </p:tav>
                                          </p:tavLst>
                                        </p:anim>
                                        <p:anim calcmode="lin" valueType="num">
                                          <p:cBhvr additive="base">
                                            <p:cTn id="31" dur="500" fill="hold"/>
                                            <p:tgtEl>
                                              <p:spTgt spid="97"/>
                                            </p:tgtEl>
                                            <p:attrNameLst>
                                              <p:attrName>ppt_y</p:attrName>
                                            </p:attrNameLst>
                                          </p:cBhvr>
                                          <p:tavLst>
                                            <p:tav tm="0">
                                              <p:val>
                                                <p:strVal val="#ppt_y"/>
                                              </p:val>
                                            </p:tav>
                                            <p:tav tm="100000">
                                              <p:val>
                                                <p:strVal val="#ppt_y"/>
                                              </p:val>
                                            </p:tav>
                                          </p:tavLst>
                                        </p:anim>
                                      </p:childTnLst>
                                    </p:cTn>
                                  </p:par>
                                </p:childTnLst>
                              </p:cTn>
                            </p:par>
                            <p:par>
                              <p:cTn id="32" fill="hold">
                                <p:stCondLst>
                                  <p:cond delay="4600"/>
                                </p:stCondLst>
                                <p:childTnLst>
                                  <p:par>
                                    <p:cTn id="33" presetID="2" presetClass="entr" presetSubtype="1" accel="52000" fill="hold"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additive="base">
                                            <p:cTn id="35" dur="1300" fill="hold"/>
                                            <p:tgtEl>
                                              <p:spTgt spid="101"/>
                                            </p:tgtEl>
                                            <p:attrNameLst>
                                              <p:attrName>ppt_x</p:attrName>
                                            </p:attrNameLst>
                                          </p:cBhvr>
                                          <p:tavLst>
                                            <p:tav tm="0">
                                              <p:val>
                                                <p:strVal val="#ppt_x"/>
                                              </p:val>
                                            </p:tav>
                                            <p:tav tm="100000">
                                              <p:val>
                                                <p:strVal val="#ppt_x"/>
                                              </p:val>
                                            </p:tav>
                                          </p:tavLst>
                                        </p:anim>
                                        <p:anim calcmode="lin" valueType="num">
                                          <p:cBhvr additive="base">
                                            <p:cTn id="36" dur="1300" fill="hold"/>
                                            <p:tgtEl>
                                              <p:spTgt spid="101"/>
                                            </p:tgtEl>
                                            <p:attrNameLst>
                                              <p:attrName>ppt_y</p:attrName>
                                            </p:attrNameLst>
                                          </p:cBhvr>
                                          <p:tavLst>
                                            <p:tav tm="0">
                                              <p:val>
                                                <p:strVal val="0-#ppt_h/2"/>
                                              </p:val>
                                            </p:tav>
                                            <p:tav tm="100000">
                                              <p:val>
                                                <p:strVal val="#ppt_y"/>
                                              </p:val>
                                            </p:tav>
                                          </p:tavLst>
                                        </p:anim>
                                      </p:childTnLst>
                                    </p:cTn>
                                  </p:par>
                                </p:childTnLst>
                              </p:cTn>
                            </p:par>
                            <p:par>
                              <p:cTn id="37" fill="hold">
                                <p:stCondLst>
                                  <p:cond delay="5900"/>
                                </p:stCondLst>
                                <p:childTnLst>
                                  <p:par>
                                    <p:cTn id="38" presetID="22" presetClass="entr" presetSubtype="1" fill="hold" grpId="0" nodeType="afterEffect">
                                      <p:stCondLst>
                                        <p:cond delay="0"/>
                                      </p:stCondLst>
                                      <p:childTnLst>
                                        <p:set>
                                          <p:cBhvr>
                                            <p:cTn id="39" dur="1" fill="hold">
                                              <p:stCondLst>
                                                <p:cond delay="0"/>
                                              </p:stCondLst>
                                            </p:cTn>
                                            <p:tgtEl>
                                              <p:spTgt spid="106"/>
                                            </p:tgtEl>
                                            <p:attrNameLst>
                                              <p:attrName>style.visibility</p:attrName>
                                            </p:attrNameLst>
                                          </p:cBhvr>
                                          <p:to>
                                            <p:strVal val="visible"/>
                                          </p:to>
                                        </p:set>
                                        <p:animEffect transition="in" filter="wipe(up)">
                                          <p:cBhvr>
                                            <p:cTn id="40" dur="500"/>
                                            <p:tgtEl>
                                              <p:spTgt spid="106"/>
                                            </p:tgtEl>
                                          </p:cBhvr>
                                        </p:animEffect>
                                      </p:childTnLst>
                                    </p:cTn>
                                  </p:par>
                                </p:childTnLst>
                              </p:cTn>
                            </p:par>
                            <p:par>
                              <p:cTn id="41" fill="hold">
                                <p:stCondLst>
                                  <p:cond delay="6400"/>
                                </p:stCondLst>
                                <p:childTnLst>
                                  <p:par>
                                    <p:cTn id="42" presetID="2" presetClass="entr" presetSubtype="8" fill="hold" nodeType="afterEffect">
                                      <p:stCondLst>
                                        <p:cond delay="0"/>
                                      </p:stCondLst>
                                      <p:childTnLst>
                                        <p:set>
                                          <p:cBhvr>
                                            <p:cTn id="43" dur="1" fill="hold">
                                              <p:stCondLst>
                                                <p:cond delay="0"/>
                                              </p:stCondLst>
                                            </p:cTn>
                                            <p:tgtEl>
                                              <p:spTgt spid="107"/>
                                            </p:tgtEl>
                                            <p:attrNameLst>
                                              <p:attrName>style.visibility</p:attrName>
                                            </p:attrNameLst>
                                          </p:cBhvr>
                                          <p:to>
                                            <p:strVal val="visible"/>
                                          </p:to>
                                        </p:set>
                                        <p:anim calcmode="lin" valueType="num">
                                          <p:cBhvr additive="base">
                                            <p:cTn id="44" dur="500" fill="hold"/>
                                            <p:tgtEl>
                                              <p:spTgt spid="107"/>
                                            </p:tgtEl>
                                            <p:attrNameLst>
                                              <p:attrName>ppt_x</p:attrName>
                                            </p:attrNameLst>
                                          </p:cBhvr>
                                          <p:tavLst>
                                            <p:tav tm="0">
                                              <p:val>
                                                <p:strVal val="0-#ppt_w/2"/>
                                              </p:val>
                                            </p:tav>
                                            <p:tav tm="100000">
                                              <p:val>
                                                <p:strVal val="#ppt_x"/>
                                              </p:val>
                                            </p:tav>
                                          </p:tavLst>
                                        </p:anim>
                                        <p:anim calcmode="lin" valueType="num">
                                          <p:cBhvr additive="base">
                                            <p:cTn id="45" dur="500" fill="hold"/>
                                            <p:tgtEl>
                                              <p:spTgt spid="107"/>
                                            </p:tgtEl>
                                            <p:attrNameLst>
                                              <p:attrName>ppt_y</p:attrName>
                                            </p:attrNameLst>
                                          </p:cBhvr>
                                          <p:tavLst>
                                            <p:tav tm="0">
                                              <p:val>
                                                <p:strVal val="#ppt_y"/>
                                              </p:val>
                                            </p:tav>
                                            <p:tav tm="100000">
                                              <p:val>
                                                <p:strVal val="#ppt_y"/>
                                              </p:val>
                                            </p:tav>
                                          </p:tavLst>
                                        </p:anim>
                                      </p:childTnLst>
                                    </p:cTn>
                                  </p:par>
                                </p:childTnLst>
                              </p:cTn>
                            </p:par>
                            <p:par>
                              <p:cTn id="46" fill="hold">
                                <p:stCondLst>
                                  <p:cond delay="6900"/>
                                </p:stCondLst>
                                <p:childTnLst>
                                  <p:par>
                                    <p:cTn id="47" presetID="2" presetClass="entr" presetSubtype="1" accel="52000" fill="hold" nodeType="afterEffect">
                                      <p:stCondLst>
                                        <p:cond delay="0"/>
                                      </p:stCondLst>
                                      <p:childTnLst>
                                        <p:set>
                                          <p:cBhvr>
                                            <p:cTn id="48" dur="1" fill="hold">
                                              <p:stCondLst>
                                                <p:cond delay="0"/>
                                              </p:stCondLst>
                                            </p:cTn>
                                            <p:tgtEl>
                                              <p:spTgt spid="111"/>
                                            </p:tgtEl>
                                            <p:attrNameLst>
                                              <p:attrName>style.visibility</p:attrName>
                                            </p:attrNameLst>
                                          </p:cBhvr>
                                          <p:to>
                                            <p:strVal val="visible"/>
                                          </p:to>
                                        </p:set>
                                        <p:anim calcmode="lin" valueType="num">
                                          <p:cBhvr additive="base">
                                            <p:cTn id="49" dur="1300" fill="hold"/>
                                            <p:tgtEl>
                                              <p:spTgt spid="111"/>
                                            </p:tgtEl>
                                            <p:attrNameLst>
                                              <p:attrName>ppt_x</p:attrName>
                                            </p:attrNameLst>
                                          </p:cBhvr>
                                          <p:tavLst>
                                            <p:tav tm="0">
                                              <p:val>
                                                <p:strVal val="#ppt_x"/>
                                              </p:val>
                                            </p:tav>
                                            <p:tav tm="100000">
                                              <p:val>
                                                <p:strVal val="#ppt_x"/>
                                              </p:val>
                                            </p:tav>
                                          </p:tavLst>
                                        </p:anim>
                                        <p:anim calcmode="lin" valueType="num">
                                          <p:cBhvr additive="base">
                                            <p:cTn id="50" dur="1300" fill="hold"/>
                                            <p:tgtEl>
                                              <p:spTgt spid="111"/>
                                            </p:tgtEl>
                                            <p:attrNameLst>
                                              <p:attrName>ppt_y</p:attrName>
                                            </p:attrNameLst>
                                          </p:cBhvr>
                                          <p:tavLst>
                                            <p:tav tm="0">
                                              <p:val>
                                                <p:strVal val="0-#ppt_h/2"/>
                                              </p:val>
                                            </p:tav>
                                            <p:tav tm="100000">
                                              <p:val>
                                                <p:strVal val="#ppt_y"/>
                                              </p:val>
                                            </p:tav>
                                          </p:tavLst>
                                        </p:anim>
                                      </p:childTnLst>
                                    </p:cTn>
                                  </p:par>
                                </p:childTnLst>
                              </p:cTn>
                            </p:par>
                            <p:par>
                              <p:cTn id="51" fill="hold">
                                <p:stCondLst>
                                  <p:cond delay="8200"/>
                                </p:stCondLst>
                                <p:childTnLst>
                                  <p:par>
                                    <p:cTn id="52" presetID="22" presetClass="entr" presetSubtype="1" fill="hold" grpId="0" nodeType="after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wipe(up)">
                                          <p:cBhvr>
                                            <p:cTn id="5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96" grpId="0"/>
          <p:bldP spid="106" grpId="0"/>
          <p:bldP spid="116"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grpSp>
        <p:nvGrpSpPr>
          <p:cNvPr id="82" name="组合 81">
            <a:extLst>
              <a:ext uri="{FF2B5EF4-FFF2-40B4-BE49-F238E27FC236}">
                <a16:creationId xmlns:a16="http://schemas.microsoft.com/office/drawing/2014/main" xmlns="" id="{71F15F46-8C8F-4826-8E46-9464B13A5A05}"/>
              </a:ext>
            </a:extLst>
          </p:cNvPr>
          <p:cNvGrpSpPr/>
          <p:nvPr/>
        </p:nvGrpSpPr>
        <p:grpSpPr>
          <a:xfrm>
            <a:off x="4289159" y="2101246"/>
            <a:ext cx="1801567" cy="1596711"/>
            <a:chOff x="1572165" y="1993205"/>
            <a:chExt cx="1962102" cy="1738992"/>
          </a:xfrm>
        </p:grpSpPr>
        <p:sp>
          <p:nvSpPr>
            <p:cNvPr id="83" name="Freeform 5">
              <a:extLst>
                <a:ext uri="{FF2B5EF4-FFF2-40B4-BE49-F238E27FC236}">
                  <a16:creationId xmlns:a16="http://schemas.microsoft.com/office/drawing/2014/main" xmlns="" id="{E6E1D7AA-2558-4A03-BAA0-D944008F03B0}"/>
                </a:ext>
              </a:extLst>
            </p:cNvPr>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sp>
          <p:nvSpPr>
            <p:cNvPr id="84" name="Freeform 5">
              <a:extLst>
                <a:ext uri="{FF2B5EF4-FFF2-40B4-BE49-F238E27FC236}">
                  <a16:creationId xmlns:a16="http://schemas.microsoft.com/office/drawing/2014/main" xmlns="" id="{AAAAC2F7-4167-4A1C-A4D5-999D1B71EEB6}"/>
                </a:ext>
              </a:extLst>
            </p:cNvPr>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C00002">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grpSp>
      <p:grpSp>
        <p:nvGrpSpPr>
          <p:cNvPr id="85" name="组合 84">
            <a:extLst>
              <a:ext uri="{FF2B5EF4-FFF2-40B4-BE49-F238E27FC236}">
                <a16:creationId xmlns:a16="http://schemas.microsoft.com/office/drawing/2014/main" xmlns="" id="{6CB5424B-979E-41B3-9C4F-70789D091D44}"/>
              </a:ext>
            </a:extLst>
          </p:cNvPr>
          <p:cNvGrpSpPr/>
          <p:nvPr/>
        </p:nvGrpSpPr>
        <p:grpSpPr>
          <a:xfrm>
            <a:off x="4289159" y="3791731"/>
            <a:ext cx="1801567" cy="1596711"/>
            <a:chOff x="1572165" y="1993205"/>
            <a:chExt cx="1962102" cy="1738992"/>
          </a:xfrm>
        </p:grpSpPr>
        <p:sp>
          <p:nvSpPr>
            <p:cNvPr id="86" name="Freeform 5">
              <a:extLst>
                <a:ext uri="{FF2B5EF4-FFF2-40B4-BE49-F238E27FC236}">
                  <a16:creationId xmlns:a16="http://schemas.microsoft.com/office/drawing/2014/main" xmlns="" id="{E5C9FFFB-1016-4034-8677-1BB977FE1EB5}"/>
                </a:ext>
              </a:extLst>
            </p:cNvPr>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sp>
          <p:nvSpPr>
            <p:cNvPr id="87" name="Freeform 5">
              <a:extLst>
                <a:ext uri="{FF2B5EF4-FFF2-40B4-BE49-F238E27FC236}">
                  <a16:creationId xmlns:a16="http://schemas.microsoft.com/office/drawing/2014/main" xmlns="" id="{62450947-5FA0-4CDB-8CFC-93F905F6DFD1}"/>
                </a:ext>
              </a:extLst>
            </p:cNvPr>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C00002">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grpSp>
      <p:grpSp>
        <p:nvGrpSpPr>
          <p:cNvPr id="88" name="组合 87">
            <a:extLst>
              <a:ext uri="{FF2B5EF4-FFF2-40B4-BE49-F238E27FC236}">
                <a16:creationId xmlns:a16="http://schemas.microsoft.com/office/drawing/2014/main" xmlns="" id="{A8010E99-51D0-446B-9B06-919E0368AD95}"/>
              </a:ext>
            </a:extLst>
          </p:cNvPr>
          <p:cNvGrpSpPr/>
          <p:nvPr/>
        </p:nvGrpSpPr>
        <p:grpSpPr>
          <a:xfrm>
            <a:off x="5764095" y="2946490"/>
            <a:ext cx="1801567" cy="1596711"/>
            <a:chOff x="1572165" y="1993205"/>
            <a:chExt cx="1962102" cy="1738992"/>
          </a:xfrm>
        </p:grpSpPr>
        <p:sp>
          <p:nvSpPr>
            <p:cNvPr id="89" name="Freeform 5">
              <a:extLst>
                <a:ext uri="{FF2B5EF4-FFF2-40B4-BE49-F238E27FC236}">
                  <a16:creationId xmlns:a16="http://schemas.microsoft.com/office/drawing/2014/main" xmlns="" id="{AE710331-E072-4CA9-B547-E7DE75222474}"/>
                </a:ext>
              </a:extLst>
            </p:cNvPr>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sp>
          <p:nvSpPr>
            <p:cNvPr id="90" name="Freeform 5">
              <a:extLst>
                <a:ext uri="{FF2B5EF4-FFF2-40B4-BE49-F238E27FC236}">
                  <a16:creationId xmlns:a16="http://schemas.microsoft.com/office/drawing/2014/main" xmlns="" id="{EB471757-5407-4577-B28C-588A6F16BE95}"/>
                </a:ext>
              </a:extLst>
            </p:cNvPr>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C00002">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sym typeface="Arial" panose="020B0604020202020204" pitchFamily="34" charset="0"/>
              </a:endParaRPr>
            </a:p>
          </p:txBody>
        </p:sp>
      </p:grpSp>
      <p:grpSp>
        <p:nvGrpSpPr>
          <p:cNvPr id="91" name="组合 90">
            <a:extLst>
              <a:ext uri="{FF2B5EF4-FFF2-40B4-BE49-F238E27FC236}">
                <a16:creationId xmlns:a16="http://schemas.microsoft.com/office/drawing/2014/main" xmlns="" id="{D980B278-6A56-4745-A1C5-1F8A1AD9242F}"/>
              </a:ext>
            </a:extLst>
          </p:cNvPr>
          <p:cNvGrpSpPr/>
          <p:nvPr/>
        </p:nvGrpSpPr>
        <p:grpSpPr>
          <a:xfrm>
            <a:off x="4914534" y="2662684"/>
            <a:ext cx="550817" cy="473832"/>
            <a:chOff x="3787022" y="1797643"/>
            <a:chExt cx="550817" cy="473832"/>
          </a:xfrm>
          <a:solidFill>
            <a:srgbClr val="C00002"/>
          </a:solidFill>
        </p:grpSpPr>
        <p:sp>
          <p:nvSpPr>
            <p:cNvPr id="92" name="Oval 217">
              <a:extLst>
                <a:ext uri="{FF2B5EF4-FFF2-40B4-BE49-F238E27FC236}">
                  <a16:creationId xmlns:a16="http://schemas.microsoft.com/office/drawing/2014/main" xmlns="" id="{26B4DF87-6C60-4923-8934-BC50E4E4BDE0}"/>
                </a:ext>
              </a:extLst>
            </p:cNvPr>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3" name="Freeform 218">
              <a:extLst>
                <a:ext uri="{FF2B5EF4-FFF2-40B4-BE49-F238E27FC236}">
                  <a16:creationId xmlns:a16="http://schemas.microsoft.com/office/drawing/2014/main" xmlns="" id="{485DD1C1-0F77-4976-AABB-1FD242A15645}"/>
                </a:ext>
              </a:extLst>
            </p:cNvPr>
            <p:cNvSpPr>
              <a:spLocks/>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4" name="Freeform 219">
              <a:extLst>
                <a:ext uri="{FF2B5EF4-FFF2-40B4-BE49-F238E27FC236}">
                  <a16:creationId xmlns:a16="http://schemas.microsoft.com/office/drawing/2014/main" xmlns="" id="{08E6312E-323A-469C-9414-50FEDB64E098}"/>
                </a:ext>
              </a:extLst>
            </p:cNvPr>
            <p:cNvSpPr>
              <a:spLocks/>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5" name="Freeform 220">
              <a:extLst>
                <a:ext uri="{FF2B5EF4-FFF2-40B4-BE49-F238E27FC236}">
                  <a16:creationId xmlns:a16="http://schemas.microsoft.com/office/drawing/2014/main" xmlns="" id="{C653C877-35F2-41E5-9A94-27AEBC7BE009}"/>
                </a:ext>
              </a:extLst>
            </p:cNvPr>
            <p:cNvSpPr>
              <a:spLocks/>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6" name="Freeform 221">
              <a:extLst>
                <a:ext uri="{FF2B5EF4-FFF2-40B4-BE49-F238E27FC236}">
                  <a16:creationId xmlns:a16="http://schemas.microsoft.com/office/drawing/2014/main" xmlns="" id="{A42CFDEC-E292-467C-9D75-3EB1E78C3231}"/>
                </a:ext>
              </a:extLst>
            </p:cNvPr>
            <p:cNvSpPr>
              <a:spLocks/>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7" name="Freeform 222">
              <a:extLst>
                <a:ext uri="{FF2B5EF4-FFF2-40B4-BE49-F238E27FC236}">
                  <a16:creationId xmlns:a16="http://schemas.microsoft.com/office/drawing/2014/main" xmlns="" id="{196961FB-4615-4429-AFE6-6B5119B53E49}"/>
                </a:ext>
              </a:extLst>
            </p:cNvPr>
            <p:cNvSpPr>
              <a:spLocks/>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8" name="Freeform 223">
              <a:extLst>
                <a:ext uri="{FF2B5EF4-FFF2-40B4-BE49-F238E27FC236}">
                  <a16:creationId xmlns:a16="http://schemas.microsoft.com/office/drawing/2014/main" xmlns="" id="{5888DD2E-6C25-443B-900A-26FEA73E0093}"/>
                </a:ext>
              </a:extLst>
            </p:cNvPr>
            <p:cNvSpPr>
              <a:spLocks/>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99" name="Freeform 224">
              <a:extLst>
                <a:ext uri="{FF2B5EF4-FFF2-40B4-BE49-F238E27FC236}">
                  <a16:creationId xmlns:a16="http://schemas.microsoft.com/office/drawing/2014/main" xmlns="" id="{08EBDC10-5652-433E-99D5-6DD5B58A9A0D}"/>
                </a:ext>
              </a:extLst>
            </p:cNvPr>
            <p:cNvSpPr>
              <a:spLocks/>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0" name="Freeform 225">
              <a:extLst>
                <a:ext uri="{FF2B5EF4-FFF2-40B4-BE49-F238E27FC236}">
                  <a16:creationId xmlns:a16="http://schemas.microsoft.com/office/drawing/2014/main" xmlns="" id="{8D951895-D14D-4AAB-87AD-AF1465EE0AB2}"/>
                </a:ext>
              </a:extLst>
            </p:cNvPr>
            <p:cNvSpPr>
              <a:spLocks/>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01" name="组合 100">
            <a:extLst>
              <a:ext uri="{FF2B5EF4-FFF2-40B4-BE49-F238E27FC236}">
                <a16:creationId xmlns:a16="http://schemas.microsoft.com/office/drawing/2014/main" xmlns="" id="{5C98815C-C61F-48D6-ABB9-E3F96E5518C9}"/>
              </a:ext>
            </a:extLst>
          </p:cNvPr>
          <p:cNvGrpSpPr/>
          <p:nvPr/>
        </p:nvGrpSpPr>
        <p:grpSpPr>
          <a:xfrm>
            <a:off x="6453434" y="3570817"/>
            <a:ext cx="535637" cy="348055"/>
            <a:chOff x="7058307" y="1859447"/>
            <a:chExt cx="535637" cy="348055"/>
          </a:xfrm>
          <a:solidFill>
            <a:srgbClr val="C00002"/>
          </a:solidFill>
        </p:grpSpPr>
        <p:sp>
          <p:nvSpPr>
            <p:cNvPr id="102" name="Rectangle 240">
              <a:extLst>
                <a:ext uri="{FF2B5EF4-FFF2-40B4-BE49-F238E27FC236}">
                  <a16:creationId xmlns:a16="http://schemas.microsoft.com/office/drawing/2014/main" xmlns="" id="{C47C07CA-B650-4033-9A92-F469BAA635C4}"/>
                </a:ext>
              </a:extLst>
            </p:cNvPr>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3" name="Rectangle 241">
              <a:extLst>
                <a:ext uri="{FF2B5EF4-FFF2-40B4-BE49-F238E27FC236}">
                  <a16:creationId xmlns:a16="http://schemas.microsoft.com/office/drawing/2014/main" xmlns="" id="{E0EB608D-58A4-494C-9275-2CD8F2BCC479}"/>
                </a:ext>
              </a:extLst>
            </p:cNvPr>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4" name="Rectangle 242">
              <a:extLst>
                <a:ext uri="{FF2B5EF4-FFF2-40B4-BE49-F238E27FC236}">
                  <a16:creationId xmlns:a16="http://schemas.microsoft.com/office/drawing/2014/main" xmlns="" id="{5096C3AE-0806-44E7-8BF0-CAABAE669DE1}"/>
                </a:ext>
              </a:extLst>
            </p:cNvPr>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5" name="Rectangle 243">
              <a:extLst>
                <a:ext uri="{FF2B5EF4-FFF2-40B4-BE49-F238E27FC236}">
                  <a16:creationId xmlns:a16="http://schemas.microsoft.com/office/drawing/2014/main" xmlns="" id="{D639240A-54B3-4E15-97A4-FFB8D8D4B6CA}"/>
                </a:ext>
              </a:extLst>
            </p:cNvPr>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6" name="Freeform 244">
              <a:extLst>
                <a:ext uri="{FF2B5EF4-FFF2-40B4-BE49-F238E27FC236}">
                  <a16:creationId xmlns:a16="http://schemas.microsoft.com/office/drawing/2014/main" xmlns="" id="{A5139370-C8EE-4720-A086-7F4489E1A157}"/>
                </a:ext>
              </a:extLst>
            </p:cNvPr>
            <p:cNvSpPr>
              <a:spLocks/>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7" name="Freeform 245">
              <a:extLst>
                <a:ext uri="{FF2B5EF4-FFF2-40B4-BE49-F238E27FC236}">
                  <a16:creationId xmlns:a16="http://schemas.microsoft.com/office/drawing/2014/main" xmlns="" id="{3F3DED85-7F7F-4101-95B4-764F174E1EAE}"/>
                </a:ext>
              </a:extLst>
            </p:cNvPr>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08" name="Freeform 246">
              <a:extLst>
                <a:ext uri="{FF2B5EF4-FFF2-40B4-BE49-F238E27FC236}">
                  <a16:creationId xmlns:a16="http://schemas.microsoft.com/office/drawing/2014/main" xmlns="" id="{7DAE4C4A-9B35-4486-B2E3-427247BDEB35}"/>
                </a:ext>
              </a:extLst>
            </p:cNvPr>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09" name="组合 108">
            <a:extLst>
              <a:ext uri="{FF2B5EF4-FFF2-40B4-BE49-F238E27FC236}">
                <a16:creationId xmlns:a16="http://schemas.microsoft.com/office/drawing/2014/main" xmlns="" id="{038EDCED-1F82-4021-856E-ADBD7F80D83B}"/>
              </a:ext>
            </a:extLst>
          </p:cNvPr>
          <p:cNvGrpSpPr/>
          <p:nvPr/>
        </p:nvGrpSpPr>
        <p:grpSpPr>
          <a:xfrm>
            <a:off x="4953568" y="4398227"/>
            <a:ext cx="535637" cy="394680"/>
            <a:chOff x="5958843" y="1820413"/>
            <a:chExt cx="535637" cy="394680"/>
          </a:xfrm>
          <a:solidFill>
            <a:srgbClr val="C00002"/>
          </a:solidFill>
        </p:grpSpPr>
        <p:sp>
          <p:nvSpPr>
            <p:cNvPr id="110" name="Freeform 248">
              <a:extLst>
                <a:ext uri="{FF2B5EF4-FFF2-40B4-BE49-F238E27FC236}">
                  <a16:creationId xmlns:a16="http://schemas.microsoft.com/office/drawing/2014/main" xmlns="" id="{21099C22-3809-4E55-8EB8-9139ABE17ACF}"/>
                </a:ext>
              </a:extLst>
            </p:cNvPr>
            <p:cNvSpPr>
              <a:spLocks/>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11" name="Freeform 249">
              <a:extLst>
                <a:ext uri="{FF2B5EF4-FFF2-40B4-BE49-F238E27FC236}">
                  <a16:creationId xmlns:a16="http://schemas.microsoft.com/office/drawing/2014/main" xmlns="" id="{EA8379F0-85F4-403A-B1E9-C12CA63A72C9}"/>
                </a:ext>
              </a:extLst>
            </p:cNvPr>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12" name="组合 111">
            <a:extLst>
              <a:ext uri="{FF2B5EF4-FFF2-40B4-BE49-F238E27FC236}">
                <a16:creationId xmlns:a16="http://schemas.microsoft.com/office/drawing/2014/main" xmlns="" id="{A6CCC566-CB5C-42FF-B82B-1E1C03EA9898}"/>
              </a:ext>
            </a:extLst>
          </p:cNvPr>
          <p:cNvGrpSpPr/>
          <p:nvPr/>
        </p:nvGrpSpPr>
        <p:grpSpPr>
          <a:xfrm>
            <a:off x="1224476" y="1808181"/>
            <a:ext cx="2389859" cy="1134042"/>
            <a:chOff x="1224476" y="2024080"/>
            <a:chExt cx="2389858" cy="1134042"/>
          </a:xfrm>
        </p:grpSpPr>
        <p:grpSp>
          <p:nvGrpSpPr>
            <p:cNvPr id="113" name="组合 112">
              <a:extLst>
                <a:ext uri="{FF2B5EF4-FFF2-40B4-BE49-F238E27FC236}">
                  <a16:creationId xmlns:a16="http://schemas.microsoft.com/office/drawing/2014/main" xmlns="" id="{82AF701B-7F2C-4708-85B1-7A85272194F6}"/>
                </a:ext>
              </a:extLst>
            </p:cNvPr>
            <p:cNvGrpSpPr/>
            <p:nvPr/>
          </p:nvGrpSpPr>
          <p:grpSpPr>
            <a:xfrm>
              <a:off x="1224476" y="2395944"/>
              <a:ext cx="2349786" cy="762178"/>
              <a:chOff x="1690972" y="2476067"/>
              <a:chExt cx="2349786" cy="762178"/>
            </a:xfrm>
          </p:grpSpPr>
          <p:sp>
            <p:nvSpPr>
              <p:cNvPr id="115" name="文本框 114">
                <a:extLst>
                  <a:ext uri="{FF2B5EF4-FFF2-40B4-BE49-F238E27FC236}">
                    <a16:creationId xmlns:a16="http://schemas.microsoft.com/office/drawing/2014/main" xmlns="" id="{D4DEA65A-F14A-4CEE-947E-B60F67FD63E5}"/>
                  </a:ext>
                </a:extLst>
              </p:cNvPr>
              <p:cNvSpPr txBox="1"/>
              <p:nvPr/>
            </p:nvSpPr>
            <p:spPr bwMode="auto">
              <a:xfrm>
                <a:off x="1787319" y="2684247"/>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16" name="文本框 115">
                <a:extLst>
                  <a:ext uri="{FF2B5EF4-FFF2-40B4-BE49-F238E27FC236}">
                    <a16:creationId xmlns:a16="http://schemas.microsoft.com/office/drawing/2014/main" xmlns="" id="{1B74E100-7295-4BC9-B25A-77E04D40F225}"/>
                  </a:ext>
                </a:extLst>
              </p:cNvPr>
              <p:cNvSpPr txBox="1"/>
              <p:nvPr/>
            </p:nvSpPr>
            <p:spPr bwMode="auto">
              <a:xfrm>
                <a:off x="1690972" y="2476067"/>
                <a:ext cx="2349783" cy="307777"/>
              </a:xfrm>
              <a:prstGeom prst="rect">
                <a:avLst/>
              </a:prstGeom>
              <a:noFill/>
            </p:spPr>
            <p:txBody>
              <a:bodyPr wrap="square">
                <a:spAutoFit/>
              </a:bodyPr>
              <a:lstStyle/>
              <a:p>
                <a:pPr algn="r" defTabSz="1219170" fontAlgn="base">
                  <a:spcBef>
                    <a:spcPct val="0"/>
                  </a:spcBef>
                  <a:spcAft>
                    <a:spcPct val="0"/>
                  </a:spcAft>
                  <a:defRPr/>
                </a:pPr>
                <a:r>
                  <a:rPr lang="zh-CN" altLang="en-US" sz="1400" spc="100" dirty="0">
                    <a:solidFill>
                      <a:prstClr val="black">
                        <a:lumMod val="65000"/>
                        <a:lumOff val="35000"/>
                      </a:prstClr>
                    </a:solidFill>
                    <a:latin typeface="微软雅黑"/>
                    <a:ea typeface="微软雅黑"/>
                  </a:rPr>
                  <a:t>在此添加标题</a:t>
                </a:r>
              </a:p>
            </p:txBody>
          </p:sp>
        </p:grpSp>
        <p:sp>
          <p:nvSpPr>
            <p:cNvPr id="114" name="矩形 113">
              <a:extLst>
                <a:ext uri="{FF2B5EF4-FFF2-40B4-BE49-F238E27FC236}">
                  <a16:creationId xmlns:a16="http://schemas.microsoft.com/office/drawing/2014/main" xmlns="" id="{9B8BCADE-B251-4283-B08E-244709CD1273}"/>
                </a:ext>
              </a:extLst>
            </p:cNvPr>
            <p:cNvSpPr/>
            <p:nvPr/>
          </p:nvSpPr>
          <p:spPr>
            <a:xfrm>
              <a:off x="3041741" y="2024080"/>
              <a:ext cx="572593" cy="461665"/>
            </a:xfrm>
            <a:prstGeom prst="rect">
              <a:avLst/>
            </a:prstGeom>
          </p:spPr>
          <p:txBody>
            <a:bodyPr wrap="none">
              <a:spAutoFit/>
            </a:bodyPr>
            <a:lstStyle/>
            <a:p>
              <a:pPr algn="ctr" defTabSz="1219170" fontAlgn="base">
                <a:spcBef>
                  <a:spcPct val="0"/>
                </a:spcBef>
                <a:spcAft>
                  <a:spcPct val="0"/>
                </a:spcAft>
              </a:pPr>
              <a:r>
                <a:rPr lang="en-US" altLang="zh-CN" sz="2400" spc="100" dirty="0">
                  <a:solidFill>
                    <a:srgbClr val="C00002"/>
                  </a:solidFill>
                  <a:latin typeface="微软雅黑"/>
                  <a:ea typeface="微软雅黑"/>
                </a:rPr>
                <a:t>01</a:t>
              </a:r>
              <a:endParaRPr lang="zh-CN" altLang="en-US" sz="2400" dirty="0">
                <a:solidFill>
                  <a:srgbClr val="C00002"/>
                </a:solidFill>
                <a:latin typeface="微软雅黑"/>
                <a:ea typeface="微软雅黑"/>
              </a:endParaRPr>
            </a:p>
          </p:txBody>
        </p:sp>
      </p:grpSp>
      <p:grpSp>
        <p:nvGrpSpPr>
          <p:cNvPr id="117" name="组合 116">
            <a:extLst>
              <a:ext uri="{FF2B5EF4-FFF2-40B4-BE49-F238E27FC236}">
                <a16:creationId xmlns:a16="http://schemas.microsoft.com/office/drawing/2014/main" xmlns="" id="{85FCEAE0-5CBC-4381-A78F-B2CF854A5C27}"/>
              </a:ext>
            </a:extLst>
          </p:cNvPr>
          <p:cNvGrpSpPr/>
          <p:nvPr/>
        </p:nvGrpSpPr>
        <p:grpSpPr>
          <a:xfrm>
            <a:off x="1224476" y="3154381"/>
            <a:ext cx="2389861" cy="1134042"/>
            <a:chOff x="1224476" y="2024080"/>
            <a:chExt cx="2389861" cy="1134042"/>
          </a:xfrm>
        </p:grpSpPr>
        <p:grpSp>
          <p:nvGrpSpPr>
            <p:cNvPr id="118" name="组合 117">
              <a:extLst>
                <a:ext uri="{FF2B5EF4-FFF2-40B4-BE49-F238E27FC236}">
                  <a16:creationId xmlns:a16="http://schemas.microsoft.com/office/drawing/2014/main" xmlns="" id="{BFFA5A3E-3204-4D74-8D40-90ED6F0CC0D9}"/>
                </a:ext>
              </a:extLst>
            </p:cNvPr>
            <p:cNvGrpSpPr/>
            <p:nvPr/>
          </p:nvGrpSpPr>
          <p:grpSpPr>
            <a:xfrm>
              <a:off x="1224476" y="2395944"/>
              <a:ext cx="2349786" cy="762178"/>
              <a:chOff x="1690972" y="2476067"/>
              <a:chExt cx="2349786" cy="762178"/>
            </a:xfrm>
          </p:grpSpPr>
          <p:sp>
            <p:nvSpPr>
              <p:cNvPr id="120" name="文本框 119">
                <a:extLst>
                  <a:ext uri="{FF2B5EF4-FFF2-40B4-BE49-F238E27FC236}">
                    <a16:creationId xmlns:a16="http://schemas.microsoft.com/office/drawing/2014/main" xmlns="" id="{AB89A5F1-A88C-4F9E-946C-C1925C31BB58}"/>
                  </a:ext>
                </a:extLst>
              </p:cNvPr>
              <p:cNvSpPr txBox="1"/>
              <p:nvPr/>
            </p:nvSpPr>
            <p:spPr bwMode="auto">
              <a:xfrm>
                <a:off x="1787319" y="2684247"/>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21" name="文本框 120">
                <a:extLst>
                  <a:ext uri="{FF2B5EF4-FFF2-40B4-BE49-F238E27FC236}">
                    <a16:creationId xmlns:a16="http://schemas.microsoft.com/office/drawing/2014/main" xmlns="" id="{BE5DEDE9-D56C-4D1C-BD13-5C339605769C}"/>
                  </a:ext>
                </a:extLst>
              </p:cNvPr>
              <p:cNvSpPr txBox="1"/>
              <p:nvPr/>
            </p:nvSpPr>
            <p:spPr bwMode="auto">
              <a:xfrm>
                <a:off x="1690972" y="2476067"/>
                <a:ext cx="2349783" cy="307777"/>
              </a:xfrm>
              <a:prstGeom prst="rect">
                <a:avLst/>
              </a:prstGeom>
              <a:noFill/>
            </p:spPr>
            <p:txBody>
              <a:bodyPr wrap="square">
                <a:spAutoFit/>
              </a:bodyPr>
              <a:lstStyle/>
              <a:p>
                <a:pPr algn="r" defTabSz="1219170" fontAlgn="base">
                  <a:spcBef>
                    <a:spcPct val="0"/>
                  </a:spcBef>
                  <a:spcAft>
                    <a:spcPct val="0"/>
                  </a:spcAft>
                  <a:defRPr/>
                </a:pPr>
                <a:r>
                  <a:rPr lang="zh-CN" altLang="en-US" sz="1400" spc="100" dirty="0">
                    <a:solidFill>
                      <a:prstClr val="black">
                        <a:lumMod val="65000"/>
                        <a:lumOff val="35000"/>
                      </a:prstClr>
                    </a:solidFill>
                    <a:latin typeface="微软雅黑"/>
                    <a:ea typeface="微软雅黑"/>
                  </a:rPr>
                  <a:t>在此添加标题</a:t>
                </a:r>
              </a:p>
            </p:txBody>
          </p:sp>
        </p:grpSp>
        <p:sp>
          <p:nvSpPr>
            <p:cNvPr id="119" name="矩形 118">
              <a:extLst>
                <a:ext uri="{FF2B5EF4-FFF2-40B4-BE49-F238E27FC236}">
                  <a16:creationId xmlns:a16="http://schemas.microsoft.com/office/drawing/2014/main" xmlns="" id="{C4C2FA44-55B6-4777-A21D-AA42E300321C}"/>
                </a:ext>
              </a:extLst>
            </p:cNvPr>
            <p:cNvSpPr/>
            <p:nvPr/>
          </p:nvSpPr>
          <p:spPr>
            <a:xfrm>
              <a:off x="3041744" y="2024080"/>
              <a:ext cx="572593" cy="461665"/>
            </a:xfrm>
            <a:prstGeom prst="rect">
              <a:avLst/>
            </a:prstGeom>
          </p:spPr>
          <p:txBody>
            <a:bodyPr wrap="none">
              <a:spAutoFit/>
            </a:bodyPr>
            <a:lstStyle/>
            <a:p>
              <a:pPr algn="ctr" defTabSz="1219170" fontAlgn="base">
                <a:spcBef>
                  <a:spcPct val="0"/>
                </a:spcBef>
                <a:spcAft>
                  <a:spcPct val="0"/>
                </a:spcAft>
              </a:pPr>
              <a:r>
                <a:rPr lang="en-US" altLang="zh-CN" sz="2400" spc="100" dirty="0">
                  <a:solidFill>
                    <a:srgbClr val="C00002"/>
                  </a:solidFill>
                  <a:latin typeface="微软雅黑"/>
                  <a:ea typeface="微软雅黑"/>
                </a:rPr>
                <a:t>02</a:t>
              </a:r>
              <a:endParaRPr lang="zh-CN" altLang="en-US" sz="2400" dirty="0">
                <a:solidFill>
                  <a:srgbClr val="C00002"/>
                </a:solidFill>
                <a:latin typeface="微软雅黑"/>
                <a:ea typeface="微软雅黑"/>
              </a:endParaRPr>
            </a:p>
          </p:txBody>
        </p:sp>
      </p:grpSp>
      <p:grpSp>
        <p:nvGrpSpPr>
          <p:cNvPr id="122" name="组合 121">
            <a:extLst>
              <a:ext uri="{FF2B5EF4-FFF2-40B4-BE49-F238E27FC236}">
                <a16:creationId xmlns:a16="http://schemas.microsoft.com/office/drawing/2014/main" xmlns="" id="{6E95FA59-C2BF-43EA-A173-73FB28885200}"/>
              </a:ext>
            </a:extLst>
          </p:cNvPr>
          <p:cNvGrpSpPr/>
          <p:nvPr/>
        </p:nvGrpSpPr>
        <p:grpSpPr>
          <a:xfrm>
            <a:off x="1224477" y="4500581"/>
            <a:ext cx="2389860" cy="1134042"/>
            <a:chOff x="1224476" y="2024080"/>
            <a:chExt cx="2389859" cy="1134042"/>
          </a:xfrm>
        </p:grpSpPr>
        <p:grpSp>
          <p:nvGrpSpPr>
            <p:cNvPr id="123" name="组合 122">
              <a:extLst>
                <a:ext uri="{FF2B5EF4-FFF2-40B4-BE49-F238E27FC236}">
                  <a16:creationId xmlns:a16="http://schemas.microsoft.com/office/drawing/2014/main" xmlns="" id="{126C3336-FB3C-4C0C-9B1B-857A7A573E43}"/>
                </a:ext>
              </a:extLst>
            </p:cNvPr>
            <p:cNvGrpSpPr/>
            <p:nvPr/>
          </p:nvGrpSpPr>
          <p:grpSpPr>
            <a:xfrm>
              <a:off x="1224476" y="2395944"/>
              <a:ext cx="2349786" cy="762178"/>
              <a:chOff x="1690972" y="2476067"/>
              <a:chExt cx="2349786" cy="762178"/>
            </a:xfrm>
          </p:grpSpPr>
          <p:sp>
            <p:nvSpPr>
              <p:cNvPr id="125" name="文本框 124">
                <a:extLst>
                  <a:ext uri="{FF2B5EF4-FFF2-40B4-BE49-F238E27FC236}">
                    <a16:creationId xmlns:a16="http://schemas.microsoft.com/office/drawing/2014/main" xmlns="" id="{CC601510-14EC-4184-B7AF-1217945E87FA}"/>
                  </a:ext>
                </a:extLst>
              </p:cNvPr>
              <p:cNvSpPr txBox="1"/>
              <p:nvPr/>
            </p:nvSpPr>
            <p:spPr bwMode="auto">
              <a:xfrm>
                <a:off x="1787319" y="2684247"/>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26" name="文本框 125">
                <a:extLst>
                  <a:ext uri="{FF2B5EF4-FFF2-40B4-BE49-F238E27FC236}">
                    <a16:creationId xmlns:a16="http://schemas.microsoft.com/office/drawing/2014/main" xmlns="" id="{9EF8FF0B-2879-49C6-91EA-ABB05B3B773E}"/>
                  </a:ext>
                </a:extLst>
              </p:cNvPr>
              <p:cNvSpPr txBox="1"/>
              <p:nvPr/>
            </p:nvSpPr>
            <p:spPr bwMode="auto">
              <a:xfrm>
                <a:off x="1690972" y="2476067"/>
                <a:ext cx="2349783" cy="307777"/>
              </a:xfrm>
              <a:prstGeom prst="rect">
                <a:avLst/>
              </a:prstGeom>
              <a:noFill/>
            </p:spPr>
            <p:txBody>
              <a:bodyPr wrap="square">
                <a:spAutoFit/>
              </a:bodyPr>
              <a:lstStyle/>
              <a:p>
                <a:pPr algn="r" defTabSz="1219170" fontAlgn="base">
                  <a:spcBef>
                    <a:spcPct val="0"/>
                  </a:spcBef>
                  <a:spcAft>
                    <a:spcPct val="0"/>
                  </a:spcAft>
                  <a:defRPr/>
                </a:pPr>
                <a:r>
                  <a:rPr lang="zh-CN" altLang="en-US" sz="1400" spc="100" dirty="0">
                    <a:solidFill>
                      <a:prstClr val="black">
                        <a:lumMod val="65000"/>
                        <a:lumOff val="35000"/>
                      </a:prstClr>
                    </a:solidFill>
                    <a:latin typeface="微软雅黑"/>
                    <a:ea typeface="微软雅黑"/>
                  </a:rPr>
                  <a:t>在此添加标题</a:t>
                </a:r>
              </a:p>
            </p:txBody>
          </p:sp>
        </p:grpSp>
        <p:sp>
          <p:nvSpPr>
            <p:cNvPr id="124" name="矩形 123">
              <a:extLst>
                <a:ext uri="{FF2B5EF4-FFF2-40B4-BE49-F238E27FC236}">
                  <a16:creationId xmlns:a16="http://schemas.microsoft.com/office/drawing/2014/main" xmlns="" id="{AD09843C-A005-4EA7-A9FC-10147F9668B5}"/>
                </a:ext>
              </a:extLst>
            </p:cNvPr>
            <p:cNvSpPr/>
            <p:nvPr/>
          </p:nvSpPr>
          <p:spPr>
            <a:xfrm>
              <a:off x="3041742" y="2024080"/>
              <a:ext cx="572593" cy="461665"/>
            </a:xfrm>
            <a:prstGeom prst="rect">
              <a:avLst/>
            </a:prstGeom>
          </p:spPr>
          <p:txBody>
            <a:bodyPr wrap="none">
              <a:spAutoFit/>
            </a:bodyPr>
            <a:lstStyle/>
            <a:p>
              <a:pPr algn="ctr" defTabSz="1219170" fontAlgn="base">
                <a:spcBef>
                  <a:spcPct val="0"/>
                </a:spcBef>
                <a:spcAft>
                  <a:spcPct val="0"/>
                </a:spcAft>
              </a:pPr>
              <a:r>
                <a:rPr lang="en-US" altLang="zh-CN" sz="2400" spc="100" dirty="0">
                  <a:solidFill>
                    <a:srgbClr val="C00002"/>
                  </a:solidFill>
                  <a:latin typeface="微软雅黑"/>
                  <a:ea typeface="微软雅黑"/>
                </a:rPr>
                <a:t>03</a:t>
              </a:r>
              <a:endParaRPr lang="zh-CN" altLang="en-US" sz="2400" dirty="0">
                <a:solidFill>
                  <a:srgbClr val="C00002"/>
                </a:solidFill>
                <a:latin typeface="微软雅黑"/>
                <a:ea typeface="微软雅黑"/>
              </a:endParaRPr>
            </a:p>
          </p:txBody>
        </p:sp>
      </p:grpSp>
      <p:sp>
        <p:nvSpPr>
          <p:cNvPr id="127" name="文本框 126">
            <a:extLst>
              <a:ext uri="{FF2B5EF4-FFF2-40B4-BE49-F238E27FC236}">
                <a16:creationId xmlns:a16="http://schemas.microsoft.com/office/drawing/2014/main" xmlns="" id="{895800D7-C607-4965-95B1-586F2061550C}"/>
              </a:ext>
            </a:extLst>
          </p:cNvPr>
          <p:cNvSpPr txBox="1"/>
          <p:nvPr/>
        </p:nvSpPr>
        <p:spPr>
          <a:xfrm>
            <a:off x="7918771" y="3478177"/>
            <a:ext cx="3039708" cy="553998"/>
          </a:xfrm>
          <a:prstGeom prst="rect">
            <a:avLst/>
          </a:prstGeom>
          <a:noFill/>
        </p:spPr>
        <p:txBody>
          <a:bodyPr wrap="square" rtlCol="0">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28" name="文本框 127">
            <a:extLst>
              <a:ext uri="{FF2B5EF4-FFF2-40B4-BE49-F238E27FC236}">
                <a16:creationId xmlns:a16="http://schemas.microsoft.com/office/drawing/2014/main" xmlns="" id="{65EBC6FB-EE8B-4DB7-AA0A-AA561D71F473}"/>
              </a:ext>
            </a:extLst>
          </p:cNvPr>
          <p:cNvSpPr txBox="1"/>
          <p:nvPr/>
        </p:nvSpPr>
        <p:spPr>
          <a:xfrm>
            <a:off x="7918769" y="3150520"/>
            <a:ext cx="2101531" cy="300210"/>
          </a:xfrm>
          <a:prstGeom prst="rect">
            <a:avLst/>
          </a:prstGeom>
          <a:noFill/>
        </p:spPr>
        <p:txBody>
          <a:bodyPr wrap="square" rtlCol="0">
            <a:spAutoFit/>
          </a:bodyPr>
          <a:lstStyle/>
          <a:p>
            <a:pPr defTabSz="1219170" fontAlgn="base">
              <a:spcBef>
                <a:spcPct val="0"/>
              </a:spcBef>
              <a:spcAft>
                <a:spcPct val="0"/>
              </a:spcAft>
            </a:pPr>
            <a:r>
              <a:rPr lang="en-US" altLang="zh-CN" sz="1351" dirty="0">
                <a:solidFill>
                  <a:prstClr val="white">
                    <a:lumMod val="50000"/>
                  </a:prstClr>
                </a:solidFill>
                <a:latin typeface="微软雅黑"/>
                <a:ea typeface="微软雅黑"/>
              </a:rPr>
              <a:t>Add the title here</a:t>
            </a:r>
          </a:p>
        </p:txBody>
      </p:sp>
      <p:sp>
        <p:nvSpPr>
          <p:cNvPr id="129" name="矩形 128">
            <a:extLst>
              <a:ext uri="{FF2B5EF4-FFF2-40B4-BE49-F238E27FC236}">
                <a16:creationId xmlns:a16="http://schemas.microsoft.com/office/drawing/2014/main" xmlns="" id="{91DE0DF2-47C9-4A2C-8AE4-83CA781B65BD}"/>
              </a:ext>
            </a:extLst>
          </p:cNvPr>
          <p:cNvSpPr/>
          <p:nvPr/>
        </p:nvSpPr>
        <p:spPr>
          <a:xfrm>
            <a:off x="7915369" y="2422469"/>
            <a:ext cx="1225015" cy="830997"/>
          </a:xfrm>
          <a:prstGeom prst="rect">
            <a:avLst/>
          </a:prstGeom>
        </p:spPr>
        <p:txBody>
          <a:bodyPr wrap="none">
            <a:spAutoFit/>
          </a:bodyPr>
          <a:lstStyle/>
          <a:p>
            <a:pPr defTabSz="1219170" fontAlgn="base">
              <a:spcBef>
                <a:spcPct val="0"/>
              </a:spcBef>
              <a:spcAft>
                <a:spcPct val="0"/>
              </a:spcAft>
            </a:pPr>
            <a:r>
              <a:rPr lang="en-US" altLang="zh-CN" sz="4800" dirty="0">
                <a:solidFill>
                  <a:prstClr val="white">
                    <a:lumMod val="75000"/>
                  </a:prstClr>
                </a:solidFill>
                <a:latin typeface="微软雅黑"/>
                <a:ea typeface="微软雅黑"/>
              </a:rPr>
              <a:t>75</a:t>
            </a:r>
            <a:r>
              <a:rPr lang="en-US" altLang="zh-CN" sz="2800" dirty="0">
                <a:solidFill>
                  <a:prstClr val="white">
                    <a:lumMod val="75000"/>
                  </a:prstClr>
                </a:solidFill>
                <a:latin typeface="微软雅黑"/>
                <a:ea typeface="微软雅黑"/>
              </a:rPr>
              <a:t>%</a:t>
            </a:r>
            <a:endParaRPr lang="zh-CN" altLang="en-US" sz="900" dirty="0">
              <a:solidFill>
                <a:prstClr val="white">
                  <a:lumMod val="75000"/>
                </a:prstClr>
              </a:solidFill>
              <a:latin typeface="微软雅黑"/>
              <a:ea typeface="微软雅黑"/>
            </a:endParaRPr>
          </a:p>
        </p:txBody>
      </p:sp>
      <p:sp>
        <p:nvSpPr>
          <p:cNvPr id="130" name="矩形 129">
            <a:extLst>
              <a:ext uri="{FF2B5EF4-FFF2-40B4-BE49-F238E27FC236}">
                <a16:creationId xmlns:a16="http://schemas.microsoft.com/office/drawing/2014/main" xmlns="" id="{3F2F085A-0433-4FFD-BA99-3A93DCEB19E7}"/>
              </a:ext>
            </a:extLst>
          </p:cNvPr>
          <p:cNvSpPr/>
          <p:nvPr/>
        </p:nvSpPr>
        <p:spPr>
          <a:xfrm>
            <a:off x="7915369" y="4338157"/>
            <a:ext cx="3043111" cy="553998"/>
          </a:xfrm>
          <a:prstGeom prst="rect">
            <a:avLst/>
          </a:prstGeom>
          <a:noFill/>
        </p:spPr>
        <p:txBody>
          <a:bodyPr wrap="square" rtlCol="0">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Tree>
    <p:extLst>
      <p:ext uri="{BB962C8B-B14F-4D97-AF65-F5344CB8AC3E}">
        <p14:creationId xmlns:p14="http://schemas.microsoft.com/office/powerpoint/2010/main" val="9019082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14:bounceEnd="40000">
                                          <p:cBhvr additive="base">
                                            <p:cTn id="7" dur="500" fill="hold"/>
                                            <p:tgtEl>
                                              <p:spTgt spid="82"/>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88"/>
                                            </p:tgtEl>
                                            <p:attrNameLst>
                                              <p:attrName>style.visibility</p:attrName>
                                            </p:attrNameLst>
                                          </p:cBhvr>
                                          <p:to>
                                            <p:strVal val="visible"/>
                                          </p:to>
                                        </p:set>
                                        <p:anim calcmode="lin" valueType="num" p14:bounceEnd="40000">
                                          <p:cBhvr additive="base">
                                            <p:cTn id="11" dur="500" fill="hold"/>
                                            <p:tgtEl>
                                              <p:spTgt spid="88"/>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88"/>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85"/>
                                            </p:tgtEl>
                                            <p:attrNameLst>
                                              <p:attrName>style.visibility</p:attrName>
                                            </p:attrNameLst>
                                          </p:cBhvr>
                                          <p:to>
                                            <p:strVal val="visible"/>
                                          </p:to>
                                        </p:set>
                                        <p:anim calcmode="lin" valueType="num" p14:bounceEnd="40000">
                                          <p:cBhvr additive="base">
                                            <p:cTn id="15" dur="500" fill="hold"/>
                                            <p:tgtEl>
                                              <p:spTgt spid="85"/>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85"/>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anim calcmode="lin" valueType="num">
                                          <p:cBhvr>
                                            <p:cTn id="21" dur="500" fill="hold"/>
                                            <p:tgtEl>
                                              <p:spTgt spid="91"/>
                                            </p:tgtEl>
                                            <p:attrNameLst>
                                              <p:attrName>ppt_w</p:attrName>
                                            </p:attrNameLst>
                                          </p:cBhvr>
                                          <p:tavLst>
                                            <p:tav tm="0" fmla="#ppt_w*sin(2.5*pi*$)">
                                              <p:val>
                                                <p:fltVal val="0"/>
                                              </p:val>
                                            </p:tav>
                                            <p:tav tm="100000">
                                              <p:val>
                                                <p:fltVal val="1"/>
                                              </p:val>
                                            </p:tav>
                                          </p:tavLst>
                                        </p:anim>
                                        <p:anim calcmode="lin" valueType="num">
                                          <p:cBhvr>
                                            <p:cTn id="22" dur="500" fill="hold"/>
                                            <p:tgtEl>
                                              <p:spTgt spid="91"/>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112"/>
                                            </p:tgtEl>
                                            <p:attrNameLst>
                                              <p:attrName>style.visibility</p:attrName>
                                            </p:attrNameLst>
                                          </p:cBhvr>
                                          <p:to>
                                            <p:strVal val="visible"/>
                                          </p:to>
                                        </p:set>
                                        <p:animEffect transition="in" filter="wipe(right)">
                                          <p:cBhvr>
                                            <p:cTn id="26" dur="500"/>
                                            <p:tgtEl>
                                              <p:spTgt spid="112"/>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101"/>
                                            </p:tgtEl>
                                            <p:attrNameLst>
                                              <p:attrName>style.visibility</p:attrName>
                                            </p:attrNameLst>
                                          </p:cBhvr>
                                          <p:to>
                                            <p:strVal val="visible"/>
                                          </p:to>
                                        </p:set>
                                        <p:animEffect transition="in" filter="fade">
                                          <p:cBhvr>
                                            <p:cTn id="30" dur="500"/>
                                            <p:tgtEl>
                                              <p:spTgt spid="101"/>
                                            </p:tgtEl>
                                          </p:cBhvr>
                                        </p:animEffect>
                                        <p:anim calcmode="lin" valueType="num">
                                          <p:cBhvr>
                                            <p:cTn id="31" dur="500" fill="hold"/>
                                            <p:tgtEl>
                                              <p:spTgt spid="101"/>
                                            </p:tgtEl>
                                            <p:attrNameLst>
                                              <p:attrName>ppt_w</p:attrName>
                                            </p:attrNameLst>
                                          </p:cBhvr>
                                          <p:tavLst>
                                            <p:tav tm="0" fmla="#ppt_w*sin(2.5*pi*$)">
                                              <p:val>
                                                <p:fltVal val="0"/>
                                              </p:val>
                                            </p:tav>
                                            <p:tav tm="100000">
                                              <p:val>
                                                <p:fltVal val="1"/>
                                              </p:val>
                                            </p:tav>
                                          </p:tavLst>
                                        </p:anim>
                                        <p:anim calcmode="lin" valueType="num">
                                          <p:cBhvr>
                                            <p:cTn id="32" dur="500" fill="hold"/>
                                            <p:tgtEl>
                                              <p:spTgt spid="101"/>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wipe(right)">
                                          <p:cBhvr>
                                            <p:cTn id="36" dur="500"/>
                                            <p:tgtEl>
                                              <p:spTgt spid="117"/>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fade">
                                          <p:cBhvr>
                                            <p:cTn id="40" dur="500"/>
                                            <p:tgtEl>
                                              <p:spTgt spid="109"/>
                                            </p:tgtEl>
                                          </p:cBhvr>
                                        </p:animEffect>
                                        <p:anim calcmode="lin" valueType="num">
                                          <p:cBhvr>
                                            <p:cTn id="41" dur="500" fill="hold"/>
                                            <p:tgtEl>
                                              <p:spTgt spid="109"/>
                                            </p:tgtEl>
                                            <p:attrNameLst>
                                              <p:attrName>ppt_w</p:attrName>
                                            </p:attrNameLst>
                                          </p:cBhvr>
                                          <p:tavLst>
                                            <p:tav tm="0" fmla="#ppt_w*sin(2.5*pi*$)">
                                              <p:val>
                                                <p:fltVal val="0"/>
                                              </p:val>
                                            </p:tav>
                                            <p:tav tm="100000">
                                              <p:val>
                                                <p:fltVal val="1"/>
                                              </p:val>
                                            </p:tav>
                                          </p:tavLst>
                                        </p:anim>
                                        <p:anim calcmode="lin" valueType="num">
                                          <p:cBhvr>
                                            <p:cTn id="42" dur="500" fill="hold"/>
                                            <p:tgtEl>
                                              <p:spTgt spid="109"/>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122"/>
                                            </p:tgtEl>
                                            <p:attrNameLst>
                                              <p:attrName>style.visibility</p:attrName>
                                            </p:attrNameLst>
                                          </p:cBhvr>
                                          <p:to>
                                            <p:strVal val="visible"/>
                                          </p:to>
                                        </p:set>
                                        <p:animEffect transition="in" filter="wipe(right)">
                                          <p:cBhvr>
                                            <p:cTn id="46" dur="500"/>
                                            <p:tgtEl>
                                              <p:spTgt spid="122"/>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29"/>
                                            </p:tgtEl>
                                            <p:attrNameLst>
                                              <p:attrName>style.visibility</p:attrName>
                                            </p:attrNameLst>
                                          </p:cBhvr>
                                          <p:to>
                                            <p:strVal val="visible"/>
                                          </p:to>
                                        </p:set>
                                        <p:anim calcmode="lin" valueType="num">
                                          <p:cBhvr>
                                            <p:cTn id="50" dur="500" fill="hold"/>
                                            <p:tgtEl>
                                              <p:spTgt spid="129"/>
                                            </p:tgtEl>
                                            <p:attrNameLst>
                                              <p:attrName>ppt_w</p:attrName>
                                            </p:attrNameLst>
                                          </p:cBhvr>
                                          <p:tavLst>
                                            <p:tav tm="0">
                                              <p:val>
                                                <p:fltVal val="0"/>
                                              </p:val>
                                            </p:tav>
                                            <p:tav tm="100000">
                                              <p:val>
                                                <p:strVal val="#ppt_w"/>
                                              </p:val>
                                            </p:tav>
                                          </p:tavLst>
                                        </p:anim>
                                        <p:anim calcmode="lin" valueType="num">
                                          <p:cBhvr>
                                            <p:cTn id="51" dur="500" fill="hold"/>
                                            <p:tgtEl>
                                              <p:spTgt spid="129"/>
                                            </p:tgtEl>
                                            <p:attrNameLst>
                                              <p:attrName>ppt_h</p:attrName>
                                            </p:attrNameLst>
                                          </p:cBhvr>
                                          <p:tavLst>
                                            <p:tav tm="0">
                                              <p:val>
                                                <p:fltVal val="0"/>
                                              </p:val>
                                            </p:tav>
                                            <p:tav tm="100000">
                                              <p:val>
                                                <p:strVal val="#ppt_h"/>
                                              </p:val>
                                            </p:tav>
                                          </p:tavLst>
                                        </p:anim>
                                        <p:animEffect transition="in" filter="fade">
                                          <p:cBhvr>
                                            <p:cTn id="52" dur="500"/>
                                            <p:tgtEl>
                                              <p:spTgt spid="129"/>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wipe(left)">
                                          <p:cBhvr>
                                            <p:cTn id="56" dur="500"/>
                                            <p:tgtEl>
                                              <p:spTgt spid="1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30"/>
                                            </p:tgtEl>
                                            <p:attrNameLst>
                                              <p:attrName>style.visibility</p:attrName>
                                            </p:attrNameLst>
                                          </p:cBhvr>
                                          <p:to>
                                            <p:strVal val="visible"/>
                                          </p:to>
                                        </p:set>
                                        <p:animEffect transition="in" filter="wipe(left)">
                                          <p:cBhvr>
                                            <p:cTn id="59" dur="500"/>
                                            <p:tgtEl>
                                              <p:spTgt spid="1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27"/>
                                            </p:tgtEl>
                                            <p:attrNameLst>
                                              <p:attrName>style.visibility</p:attrName>
                                            </p:attrNameLst>
                                          </p:cBhvr>
                                          <p:to>
                                            <p:strVal val="visible"/>
                                          </p:to>
                                        </p:set>
                                        <p:animEffect transition="in" filter="wipe(left)">
                                          <p:cBhvr>
                                            <p:cTn id="62"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p:bldP spid="1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0-#ppt_w/2"/>
                                              </p:val>
                                            </p:tav>
                                            <p:tav tm="100000">
                                              <p:val>
                                                <p:strVal val="#ppt_x"/>
                                              </p:val>
                                            </p:tav>
                                          </p:tavLst>
                                        </p:anim>
                                        <p:anim calcmode="lin" valueType="num">
                                          <p:cBhvr additive="base">
                                            <p:cTn id="8" dur="50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88"/>
                                            </p:tgtEl>
                                            <p:attrNameLst>
                                              <p:attrName>style.visibility</p:attrName>
                                            </p:attrNameLst>
                                          </p:cBhvr>
                                          <p:to>
                                            <p:strVal val="visible"/>
                                          </p:to>
                                        </p:set>
                                        <p:anim calcmode="lin" valueType="num">
                                          <p:cBhvr additive="base">
                                            <p:cTn id="11" dur="500" fill="hold"/>
                                            <p:tgtEl>
                                              <p:spTgt spid="88"/>
                                            </p:tgtEl>
                                            <p:attrNameLst>
                                              <p:attrName>ppt_x</p:attrName>
                                            </p:attrNameLst>
                                          </p:cBhvr>
                                          <p:tavLst>
                                            <p:tav tm="0">
                                              <p:val>
                                                <p:strVal val="1+#ppt_w/2"/>
                                              </p:val>
                                            </p:tav>
                                            <p:tav tm="100000">
                                              <p:val>
                                                <p:strVal val="#ppt_x"/>
                                              </p:val>
                                            </p:tav>
                                          </p:tavLst>
                                        </p:anim>
                                        <p:anim calcmode="lin" valueType="num">
                                          <p:cBhvr additive="base">
                                            <p:cTn id="12" dur="500" fill="hold"/>
                                            <p:tgtEl>
                                              <p:spTgt spid="88"/>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85"/>
                                            </p:tgtEl>
                                            <p:attrNameLst>
                                              <p:attrName>style.visibility</p:attrName>
                                            </p:attrNameLst>
                                          </p:cBhvr>
                                          <p:to>
                                            <p:strVal val="visible"/>
                                          </p:to>
                                        </p:set>
                                        <p:anim calcmode="lin" valueType="num">
                                          <p:cBhvr additive="base">
                                            <p:cTn id="15" dur="500" fill="hold"/>
                                            <p:tgtEl>
                                              <p:spTgt spid="85"/>
                                            </p:tgtEl>
                                            <p:attrNameLst>
                                              <p:attrName>ppt_x</p:attrName>
                                            </p:attrNameLst>
                                          </p:cBhvr>
                                          <p:tavLst>
                                            <p:tav tm="0">
                                              <p:val>
                                                <p:strVal val="#ppt_x"/>
                                              </p:val>
                                            </p:tav>
                                            <p:tav tm="100000">
                                              <p:val>
                                                <p:strVal val="#ppt_x"/>
                                              </p:val>
                                            </p:tav>
                                          </p:tavLst>
                                        </p:anim>
                                        <p:anim calcmode="lin" valueType="num">
                                          <p:cBhvr additive="base">
                                            <p:cTn id="16" dur="500" fill="hold"/>
                                            <p:tgtEl>
                                              <p:spTgt spid="85"/>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91"/>
                                            </p:tgtEl>
                                            <p:attrNameLst>
                                              <p:attrName>style.visibility</p:attrName>
                                            </p:attrNameLst>
                                          </p:cBhvr>
                                          <p:to>
                                            <p:strVal val="visible"/>
                                          </p:to>
                                        </p:set>
                                        <p:animEffect transition="in" filter="fade">
                                          <p:cBhvr>
                                            <p:cTn id="20" dur="500"/>
                                            <p:tgtEl>
                                              <p:spTgt spid="91"/>
                                            </p:tgtEl>
                                          </p:cBhvr>
                                        </p:animEffect>
                                        <p:anim calcmode="lin" valueType="num">
                                          <p:cBhvr>
                                            <p:cTn id="21" dur="500" fill="hold"/>
                                            <p:tgtEl>
                                              <p:spTgt spid="91"/>
                                            </p:tgtEl>
                                            <p:attrNameLst>
                                              <p:attrName>ppt_w</p:attrName>
                                            </p:attrNameLst>
                                          </p:cBhvr>
                                          <p:tavLst>
                                            <p:tav tm="0" fmla="#ppt_w*sin(2.5*pi*$)">
                                              <p:val>
                                                <p:fltVal val="0"/>
                                              </p:val>
                                            </p:tav>
                                            <p:tav tm="100000">
                                              <p:val>
                                                <p:fltVal val="1"/>
                                              </p:val>
                                            </p:tav>
                                          </p:tavLst>
                                        </p:anim>
                                        <p:anim calcmode="lin" valueType="num">
                                          <p:cBhvr>
                                            <p:cTn id="22" dur="500" fill="hold"/>
                                            <p:tgtEl>
                                              <p:spTgt spid="91"/>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112"/>
                                            </p:tgtEl>
                                            <p:attrNameLst>
                                              <p:attrName>style.visibility</p:attrName>
                                            </p:attrNameLst>
                                          </p:cBhvr>
                                          <p:to>
                                            <p:strVal val="visible"/>
                                          </p:to>
                                        </p:set>
                                        <p:animEffect transition="in" filter="wipe(right)">
                                          <p:cBhvr>
                                            <p:cTn id="26" dur="500"/>
                                            <p:tgtEl>
                                              <p:spTgt spid="112"/>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101"/>
                                            </p:tgtEl>
                                            <p:attrNameLst>
                                              <p:attrName>style.visibility</p:attrName>
                                            </p:attrNameLst>
                                          </p:cBhvr>
                                          <p:to>
                                            <p:strVal val="visible"/>
                                          </p:to>
                                        </p:set>
                                        <p:animEffect transition="in" filter="fade">
                                          <p:cBhvr>
                                            <p:cTn id="30" dur="500"/>
                                            <p:tgtEl>
                                              <p:spTgt spid="101"/>
                                            </p:tgtEl>
                                          </p:cBhvr>
                                        </p:animEffect>
                                        <p:anim calcmode="lin" valueType="num">
                                          <p:cBhvr>
                                            <p:cTn id="31" dur="500" fill="hold"/>
                                            <p:tgtEl>
                                              <p:spTgt spid="101"/>
                                            </p:tgtEl>
                                            <p:attrNameLst>
                                              <p:attrName>ppt_w</p:attrName>
                                            </p:attrNameLst>
                                          </p:cBhvr>
                                          <p:tavLst>
                                            <p:tav tm="0" fmla="#ppt_w*sin(2.5*pi*$)">
                                              <p:val>
                                                <p:fltVal val="0"/>
                                              </p:val>
                                            </p:tav>
                                            <p:tav tm="100000">
                                              <p:val>
                                                <p:fltVal val="1"/>
                                              </p:val>
                                            </p:tav>
                                          </p:tavLst>
                                        </p:anim>
                                        <p:anim calcmode="lin" valueType="num">
                                          <p:cBhvr>
                                            <p:cTn id="32" dur="500" fill="hold"/>
                                            <p:tgtEl>
                                              <p:spTgt spid="101"/>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wipe(right)">
                                          <p:cBhvr>
                                            <p:cTn id="36" dur="500"/>
                                            <p:tgtEl>
                                              <p:spTgt spid="117"/>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fade">
                                          <p:cBhvr>
                                            <p:cTn id="40" dur="500"/>
                                            <p:tgtEl>
                                              <p:spTgt spid="109"/>
                                            </p:tgtEl>
                                          </p:cBhvr>
                                        </p:animEffect>
                                        <p:anim calcmode="lin" valueType="num">
                                          <p:cBhvr>
                                            <p:cTn id="41" dur="500" fill="hold"/>
                                            <p:tgtEl>
                                              <p:spTgt spid="109"/>
                                            </p:tgtEl>
                                            <p:attrNameLst>
                                              <p:attrName>ppt_w</p:attrName>
                                            </p:attrNameLst>
                                          </p:cBhvr>
                                          <p:tavLst>
                                            <p:tav tm="0" fmla="#ppt_w*sin(2.5*pi*$)">
                                              <p:val>
                                                <p:fltVal val="0"/>
                                              </p:val>
                                            </p:tav>
                                            <p:tav tm="100000">
                                              <p:val>
                                                <p:fltVal val="1"/>
                                              </p:val>
                                            </p:tav>
                                          </p:tavLst>
                                        </p:anim>
                                        <p:anim calcmode="lin" valueType="num">
                                          <p:cBhvr>
                                            <p:cTn id="42" dur="500" fill="hold"/>
                                            <p:tgtEl>
                                              <p:spTgt spid="109"/>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122"/>
                                            </p:tgtEl>
                                            <p:attrNameLst>
                                              <p:attrName>style.visibility</p:attrName>
                                            </p:attrNameLst>
                                          </p:cBhvr>
                                          <p:to>
                                            <p:strVal val="visible"/>
                                          </p:to>
                                        </p:set>
                                        <p:animEffect transition="in" filter="wipe(right)">
                                          <p:cBhvr>
                                            <p:cTn id="46" dur="500"/>
                                            <p:tgtEl>
                                              <p:spTgt spid="122"/>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29"/>
                                            </p:tgtEl>
                                            <p:attrNameLst>
                                              <p:attrName>style.visibility</p:attrName>
                                            </p:attrNameLst>
                                          </p:cBhvr>
                                          <p:to>
                                            <p:strVal val="visible"/>
                                          </p:to>
                                        </p:set>
                                        <p:anim calcmode="lin" valueType="num">
                                          <p:cBhvr>
                                            <p:cTn id="50" dur="500" fill="hold"/>
                                            <p:tgtEl>
                                              <p:spTgt spid="129"/>
                                            </p:tgtEl>
                                            <p:attrNameLst>
                                              <p:attrName>ppt_w</p:attrName>
                                            </p:attrNameLst>
                                          </p:cBhvr>
                                          <p:tavLst>
                                            <p:tav tm="0">
                                              <p:val>
                                                <p:fltVal val="0"/>
                                              </p:val>
                                            </p:tav>
                                            <p:tav tm="100000">
                                              <p:val>
                                                <p:strVal val="#ppt_w"/>
                                              </p:val>
                                            </p:tav>
                                          </p:tavLst>
                                        </p:anim>
                                        <p:anim calcmode="lin" valueType="num">
                                          <p:cBhvr>
                                            <p:cTn id="51" dur="500" fill="hold"/>
                                            <p:tgtEl>
                                              <p:spTgt spid="129"/>
                                            </p:tgtEl>
                                            <p:attrNameLst>
                                              <p:attrName>ppt_h</p:attrName>
                                            </p:attrNameLst>
                                          </p:cBhvr>
                                          <p:tavLst>
                                            <p:tav tm="0">
                                              <p:val>
                                                <p:fltVal val="0"/>
                                              </p:val>
                                            </p:tav>
                                            <p:tav tm="100000">
                                              <p:val>
                                                <p:strVal val="#ppt_h"/>
                                              </p:val>
                                            </p:tav>
                                          </p:tavLst>
                                        </p:anim>
                                        <p:animEffect transition="in" filter="fade">
                                          <p:cBhvr>
                                            <p:cTn id="52" dur="500"/>
                                            <p:tgtEl>
                                              <p:spTgt spid="129"/>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wipe(left)">
                                          <p:cBhvr>
                                            <p:cTn id="56" dur="500"/>
                                            <p:tgtEl>
                                              <p:spTgt spid="12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30"/>
                                            </p:tgtEl>
                                            <p:attrNameLst>
                                              <p:attrName>style.visibility</p:attrName>
                                            </p:attrNameLst>
                                          </p:cBhvr>
                                          <p:to>
                                            <p:strVal val="visible"/>
                                          </p:to>
                                        </p:set>
                                        <p:animEffect transition="in" filter="wipe(left)">
                                          <p:cBhvr>
                                            <p:cTn id="59" dur="500"/>
                                            <p:tgtEl>
                                              <p:spTgt spid="1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27"/>
                                            </p:tgtEl>
                                            <p:attrNameLst>
                                              <p:attrName>style.visibility</p:attrName>
                                            </p:attrNameLst>
                                          </p:cBhvr>
                                          <p:to>
                                            <p:strVal val="visible"/>
                                          </p:to>
                                        </p:set>
                                        <p:animEffect transition="in" filter="wipe(left)">
                                          <p:cBhvr>
                                            <p:cTn id="62"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p:bldP spid="13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sp>
        <p:nvSpPr>
          <p:cNvPr id="42" name="TextBox 1">
            <a:extLst>
              <a:ext uri="{FF2B5EF4-FFF2-40B4-BE49-F238E27FC236}">
                <a16:creationId xmlns:a16="http://schemas.microsoft.com/office/drawing/2014/main" xmlns="" id="{9F193036-D99F-4C64-8FAA-ADC2409D99E5}"/>
              </a:ext>
            </a:extLst>
          </p:cNvPr>
          <p:cNvSpPr txBox="1"/>
          <p:nvPr/>
        </p:nvSpPr>
        <p:spPr>
          <a:xfrm>
            <a:off x="762011" y="1700808"/>
            <a:ext cx="3707507" cy="972767"/>
          </a:xfrm>
          <a:prstGeom prst="rect">
            <a:avLst/>
          </a:prstGeom>
          <a:noFill/>
          <a:ln>
            <a:noFill/>
          </a:ln>
        </p:spPr>
        <p:txBody>
          <a:bodyPr wrap="square" rtlCol="0">
            <a:spAutoFit/>
          </a:bodyPr>
          <a:lstStyle/>
          <a:p>
            <a:pPr defTabSz="1219170" fontAlgn="base">
              <a:lnSpc>
                <a:spcPct val="130000"/>
              </a:lnSpc>
              <a:spcBef>
                <a:spcPct val="0"/>
              </a:spcBef>
              <a:spcAft>
                <a:spcPct val="0"/>
              </a:spcAft>
              <a:defRPr/>
            </a:pPr>
            <a:r>
              <a:rPr lang="zh-CN" altLang="en-US" sz="1467" dirty="0">
                <a:solidFill>
                  <a:prstClr val="black"/>
                </a:solidFill>
                <a:latin typeface="微软雅黑"/>
                <a:ea typeface="微软雅黑"/>
              </a:rPr>
              <a:t>点击输入简要文字内容，文字内容需概括精炼，不用多余的文字修饰，言简意赅的说明分项内容</a:t>
            </a:r>
            <a:r>
              <a:rPr lang="en-US" altLang="zh-CN" sz="1467" dirty="0">
                <a:solidFill>
                  <a:prstClr val="black"/>
                </a:solidFill>
                <a:latin typeface="微软雅黑"/>
                <a:ea typeface="微软雅黑"/>
              </a:rPr>
              <a:t>……</a:t>
            </a:r>
          </a:p>
        </p:txBody>
      </p:sp>
      <p:sp>
        <p:nvSpPr>
          <p:cNvPr id="43" name="TextBox 2">
            <a:extLst>
              <a:ext uri="{FF2B5EF4-FFF2-40B4-BE49-F238E27FC236}">
                <a16:creationId xmlns:a16="http://schemas.microsoft.com/office/drawing/2014/main" xmlns="" id="{DD153AF6-D04C-4146-A28A-B7F6E86342DA}"/>
              </a:ext>
            </a:extLst>
          </p:cNvPr>
          <p:cNvSpPr txBox="1"/>
          <p:nvPr/>
        </p:nvSpPr>
        <p:spPr>
          <a:xfrm>
            <a:off x="7634327" y="2439259"/>
            <a:ext cx="3360375" cy="972767"/>
          </a:xfrm>
          <a:prstGeom prst="rect">
            <a:avLst/>
          </a:prstGeom>
          <a:noFill/>
        </p:spPr>
        <p:txBody>
          <a:bodyPr wrap="square" rtlCol="0">
            <a:spAutoFit/>
          </a:body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01</a:t>
            </a:r>
            <a:r>
              <a:rPr lang="zh-CN" altLang="en-US" sz="1467" dirty="0">
                <a:solidFill>
                  <a:prstClr val="black"/>
                </a:solidFill>
                <a:latin typeface="微软雅黑"/>
                <a:ea typeface="微软雅黑"/>
              </a:rPr>
              <a:t>、点击输入简要文字内容，文字内容需概括精炼，不用多余的文字修饰，言简意赅的说明分项内容</a:t>
            </a:r>
            <a:r>
              <a:rPr lang="en-US" altLang="zh-CN" sz="1467" dirty="0">
                <a:solidFill>
                  <a:prstClr val="black"/>
                </a:solidFill>
                <a:latin typeface="微软雅黑"/>
                <a:ea typeface="微软雅黑"/>
              </a:rPr>
              <a:t>……</a:t>
            </a:r>
            <a:endParaRPr lang="zh-CN" altLang="en-US" sz="1467" dirty="0">
              <a:solidFill>
                <a:prstClr val="black"/>
              </a:solidFill>
              <a:latin typeface="微软雅黑"/>
              <a:ea typeface="微软雅黑"/>
            </a:endParaRPr>
          </a:p>
        </p:txBody>
      </p:sp>
      <p:sp>
        <p:nvSpPr>
          <p:cNvPr id="44" name="TextBox 5">
            <a:extLst>
              <a:ext uri="{FF2B5EF4-FFF2-40B4-BE49-F238E27FC236}">
                <a16:creationId xmlns:a16="http://schemas.microsoft.com/office/drawing/2014/main" xmlns="" id="{BB508BF7-A1A2-44AC-B104-7CB19F88E762}"/>
              </a:ext>
            </a:extLst>
          </p:cNvPr>
          <p:cNvSpPr txBox="1"/>
          <p:nvPr/>
        </p:nvSpPr>
        <p:spPr>
          <a:xfrm>
            <a:off x="2948567" y="4775019"/>
            <a:ext cx="1210588" cy="348813"/>
          </a:xfrm>
          <a:prstGeom prst="rect">
            <a:avLst/>
          </a:prstGeom>
          <a:noFill/>
          <a:ln>
            <a:noFill/>
          </a:ln>
        </p:spPr>
        <p:txBody>
          <a:bodyPr wrap="none" rtlCol="0">
            <a:spAutoFit/>
          </a:bodyPr>
          <a:lstStyle/>
          <a:p>
            <a:pPr defTabSz="1219170" fontAlgn="base">
              <a:lnSpc>
                <a:spcPts val="2000"/>
              </a:lnSpc>
              <a:spcBef>
                <a:spcPct val="0"/>
              </a:spcBef>
              <a:spcAft>
                <a:spcPct val="0"/>
              </a:spcAft>
            </a:pPr>
            <a:r>
              <a:rPr lang="zh-CN" altLang="en-US" sz="2000" dirty="0">
                <a:solidFill>
                  <a:srgbClr val="C00002"/>
                </a:solidFill>
                <a:latin typeface="微软雅黑"/>
                <a:ea typeface="微软雅黑"/>
              </a:rPr>
              <a:t>标题内容</a:t>
            </a:r>
          </a:p>
        </p:txBody>
      </p:sp>
      <p:sp>
        <p:nvSpPr>
          <p:cNvPr id="45" name="TextBox 6">
            <a:extLst>
              <a:ext uri="{FF2B5EF4-FFF2-40B4-BE49-F238E27FC236}">
                <a16:creationId xmlns:a16="http://schemas.microsoft.com/office/drawing/2014/main" xmlns="" id="{8248D9FE-249C-4602-A1C6-5722358835B9}"/>
              </a:ext>
            </a:extLst>
          </p:cNvPr>
          <p:cNvSpPr txBox="1"/>
          <p:nvPr/>
        </p:nvSpPr>
        <p:spPr>
          <a:xfrm>
            <a:off x="5231904" y="3429001"/>
            <a:ext cx="1210588" cy="348813"/>
          </a:xfrm>
          <a:prstGeom prst="rect">
            <a:avLst/>
          </a:prstGeom>
          <a:noFill/>
          <a:ln>
            <a:noFill/>
          </a:ln>
        </p:spPr>
        <p:txBody>
          <a:bodyPr wrap="none" rtlCol="0">
            <a:spAutoFit/>
          </a:bodyPr>
          <a:lstStyle/>
          <a:p>
            <a:pPr defTabSz="1219170" fontAlgn="base">
              <a:lnSpc>
                <a:spcPts val="2000"/>
              </a:lnSpc>
              <a:spcBef>
                <a:spcPct val="0"/>
              </a:spcBef>
              <a:spcAft>
                <a:spcPct val="0"/>
              </a:spcAft>
            </a:pPr>
            <a:r>
              <a:rPr lang="zh-CN" altLang="en-US" sz="2000" dirty="0">
                <a:solidFill>
                  <a:srgbClr val="C00002"/>
                </a:solidFill>
                <a:latin typeface="微软雅黑"/>
                <a:ea typeface="微软雅黑"/>
              </a:rPr>
              <a:t>标题内容</a:t>
            </a:r>
            <a:endParaRPr lang="en-US" altLang="zh-CN" sz="2000" dirty="0">
              <a:solidFill>
                <a:srgbClr val="C00002"/>
              </a:solidFill>
              <a:latin typeface="微软雅黑"/>
              <a:ea typeface="微软雅黑"/>
            </a:endParaRPr>
          </a:p>
        </p:txBody>
      </p:sp>
      <p:sp>
        <p:nvSpPr>
          <p:cNvPr id="46" name="TextBox 7">
            <a:extLst>
              <a:ext uri="{FF2B5EF4-FFF2-40B4-BE49-F238E27FC236}">
                <a16:creationId xmlns:a16="http://schemas.microsoft.com/office/drawing/2014/main" xmlns="" id="{67C0F97B-0774-4139-825B-F88E46AEDA9F}"/>
              </a:ext>
            </a:extLst>
          </p:cNvPr>
          <p:cNvSpPr txBox="1"/>
          <p:nvPr/>
        </p:nvSpPr>
        <p:spPr>
          <a:xfrm>
            <a:off x="7669914" y="2048477"/>
            <a:ext cx="1210588" cy="348813"/>
          </a:xfrm>
          <a:prstGeom prst="rect">
            <a:avLst/>
          </a:prstGeom>
          <a:noFill/>
          <a:ln>
            <a:noFill/>
          </a:ln>
        </p:spPr>
        <p:txBody>
          <a:bodyPr wrap="none" rtlCol="0">
            <a:spAutoFit/>
          </a:bodyPr>
          <a:lstStyle/>
          <a:p>
            <a:pPr defTabSz="1219170" fontAlgn="base">
              <a:lnSpc>
                <a:spcPts val="2000"/>
              </a:lnSpc>
              <a:spcBef>
                <a:spcPct val="0"/>
              </a:spcBef>
              <a:spcAft>
                <a:spcPct val="0"/>
              </a:spcAft>
            </a:pPr>
            <a:r>
              <a:rPr lang="zh-CN" altLang="en-US" sz="2000" dirty="0">
                <a:solidFill>
                  <a:srgbClr val="C00002"/>
                </a:solidFill>
                <a:latin typeface="微软雅黑"/>
                <a:ea typeface="微软雅黑"/>
              </a:rPr>
              <a:t>标题内容</a:t>
            </a:r>
          </a:p>
        </p:txBody>
      </p:sp>
      <p:grpSp>
        <p:nvGrpSpPr>
          <p:cNvPr id="47" name="组合 46">
            <a:extLst>
              <a:ext uri="{FF2B5EF4-FFF2-40B4-BE49-F238E27FC236}">
                <a16:creationId xmlns:a16="http://schemas.microsoft.com/office/drawing/2014/main" xmlns="" id="{40C64C9A-6493-4F96-9A8C-9E68FEB752E0}"/>
              </a:ext>
            </a:extLst>
          </p:cNvPr>
          <p:cNvGrpSpPr/>
          <p:nvPr/>
        </p:nvGrpSpPr>
        <p:grpSpPr>
          <a:xfrm>
            <a:off x="6340591" y="1743731"/>
            <a:ext cx="1218685" cy="1218685"/>
            <a:chOff x="5105593" y="1379191"/>
            <a:chExt cx="914014" cy="914014"/>
          </a:xfrm>
        </p:grpSpPr>
        <p:grpSp>
          <p:nvGrpSpPr>
            <p:cNvPr id="48" name="组合 47">
              <a:extLst>
                <a:ext uri="{FF2B5EF4-FFF2-40B4-BE49-F238E27FC236}">
                  <a16:creationId xmlns:a16="http://schemas.microsoft.com/office/drawing/2014/main" xmlns="" id="{5FF0275A-EBAE-4800-8EE9-518F1BFFC802}"/>
                </a:ext>
              </a:extLst>
            </p:cNvPr>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0" name="同心圆 11">
                <a:extLst>
                  <a:ext uri="{FF2B5EF4-FFF2-40B4-BE49-F238E27FC236}">
                    <a16:creationId xmlns:a16="http://schemas.microsoft.com/office/drawing/2014/main" xmlns="" id="{FC437D8D-BE26-4EF4-BD4D-7F09367C3CFB}"/>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black"/>
                  </a:solidFill>
                  <a:latin typeface="微软雅黑"/>
                  <a:ea typeface="微软雅黑"/>
                </a:endParaRPr>
              </a:p>
            </p:txBody>
          </p:sp>
          <p:sp>
            <p:nvSpPr>
              <p:cNvPr id="51" name="椭圆 50">
                <a:extLst>
                  <a:ext uri="{FF2B5EF4-FFF2-40B4-BE49-F238E27FC236}">
                    <a16:creationId xmlns:a16="http://schemas.microsoft.com/office/drawing/2014/main" xmlns="" id="{D3BE81EA-1B88-44FA-A787-381B6F86FABE}"/>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latin typeface="微软雅黑"/>
                  <a:ea typeface="微软雅黑"/>
                </a:endParaRPr>
              </a:p>
            </p:txBody>
          </p:sp>
        </p:grpSp>
        <p:sp>
          <p:nvSpPr>
            <p:cNvPr id="49" name="TextBox 10">
              <a:extLst>
                <a:ext uri="{FF2B5EF4-FFF2-40B4-BE49-F238E27FC236}">
                  <a16:creationId xmlns:a16="http://schemas.microsoft.com/office/drawing/2014/main" xmlns="" id="{F9875220-1409-4294-A346-3CAC747C19A9}"/>
                </a:ext>
              </a:extLst>
            </p:cNvPr>
            <p:cNvSpPr txBox="1"/>
            <p:nvPr/>
          </p:nvSpPr>
          <p:spPr>
            <a:xfrm>
              <a:off x="5314943" y="1628156"/>
              <a:ext cx="439063" cy="377075"/>
            </a:xfrm>
            <a:prstGeom prst="rect">
              <a:avLst/>
            </a:prstGeom>
            <a:noFill/>
          </p:spPr>
          <p:txBody>
            <a:bodyPr wrap="none" rtlCol="0">
              <a:spAutoFit/>
            </a:bodyPr>
            <a:lstStyle/>
            <a:p>
              <a:pPr defTabSz="1219170" fontAlgn="base">
                <a:spcBef>
                  <a:spcPct val="0"/>
                </a:spcBef>
                <a:spcAft>
                  <a:spcPct val="0"/>
                </a:spcAft>
              </a:pPr>
              <a:r>
                <a:rPr lang="en-US" altLang="zh-CN" sz="2667" dirty="0">
                  <a:solidFill>
                    <a:srgbClr val="C00002"/>
                  </a:solidFill>
                  <a:latin typeface="微软雅黑"/>
                  <a:ea typeface="微软雅黑"/>
                </a:rPr>
                <a:t>03</a:t>
              </a:r>
              <a:endParaRPr lang="zh-CN" altLang="en-US" sz="2667" dirty="0">
                <a:solidFill>
                  <a:srgbClr val="C00002"/>
                </a:solidFill>
                <a:latin typeface="微软雅黑"/>
                <a:ea typeface="微软雅黑"/>
              </a:endParaRPr>
            </a:p>
          </p:txBody>
        </p:sp>
      </p:grpSp>
      <p:grpSp>
        <p:nvGrpSpPr>
          <p:cNvPr id="52" name="组合 51">
            <a:extLst>
              <a:ext uri="{FF2B5EF4-FFF2-40B4-BE49-F238E27FC236}">
                <a16:creationId xmlns:a16="http://schemas.microsoft.com/office/drawing/2014/main" xmlns="" id="{D77153C5-FCC5-439B-A1C4-1C6B9EF8717A}"/>
              </a:ext>
            </a:extLst>
          </p:cNvPr>
          <p:cNvGrpSpPr/>
          <p:nvPr/>
        </p:nvGrpSpPr>
        <p:grpSpPr>
          <a:xfrm>
            <a:off x="3860174" y="3014107"/>
            <a:ext cx="1218685" cy="1218685"/>
            <a:chOff x="3245280" y="2331973"/>
            <a:chExt cx="914014" cy="914014"/>
          </a:xfrm>
        </p:grpSpPr>
        <p:grpSp>
          <p:nvGrpSpPr>
            <p:cNvPr id="53" name="组合 52">
              <a:extLst>
                <a:ext uri="{FF2B5EF4-FFF2-40B4-BE49-F238E27FC236}">
                  <a16:creationId xmlns:a16="http://schemas.microsoft.com/office/drawing/2014/main" xmlns="" id="{4AE91D02-7EA8-4F84-9B8A-A1FA9FA162E4}"/>
                </a:ext>
              </a:extLst>
            </p:cNvPr>
            <p:cNvGrpSpPr/>
            <p:nvPr/>
          </p:nvGrpSpPr>
          <p:grpSpPr>
            <a:xfrm>
              <a:off x="3245280" y="2331973"/>
              <a:ext cx="914014" cy="914014"/>
              <a:chOff x="304800" y="673100"/>
              <a:chExt cx="4000500" cy="4000500"/>
            </a:xfrm>
            <a:effectLst>
              <a:outerShdw blurRad="444500" dist="254000" dir="8100000" algn="tr" rotWithShape="0">
                <a:prstClr val="black">
                  <a:alpha val="50000"/>
                </a:prstClr>
              </a:outerShdw>
            </a:effectLst>
          </p:grpSpPr>
          <p:sp>
            <p:nvSpPr>
              <p:cNvPr id="55" name="同心圆 16">
                <a:extLst>
                  <a:ext uri="{FF2B5EF4-FFF2-40B4-BE49-F238E27FC236}">
                    <a16:creationId xmlns:a16="http://schemas.microsoft.com/office/drawing/2014/main" xmlns="" id="{512854FF-E76F-446F-BE96-B20F6D5BF457}"/>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black"/>
                  </a:solidFill>
                  <a:latin typeface="微软雅黑"/>
                  <a:ea typeface="微软雅黑"/>
                </a:endParaRPr>
              </a:p>
            </p:txBody>
          </p:sp>
          <p:sp>
            <p:nvSpPr>
              <p:cNvPr id="56" name="椭圆 55">
                <a:extLst>
                  <a:ext uri="{FF2B5EF4-FFF2-40B4-BE49-F238E27FC236}">
                    <a16:creationId xmlns:a16="http://schemas.microsoft.com/office/drawing/2014/main" xmlns="" id="{744594E6-D87F-456A-963C-F69CE66376CD}"/>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latin typeface="微软雅黑"/>
                  <a:ea typeface="微软雅黑"/>
                </a:endParaRPr>
              </a:p>
            </p:txBody>
          </p:sp>
        </p:grpSp>
        <p:sp>
          <p:nvSpPr>
            <p:cNvPr id="54" name="TextBox 15">
              <a:extLst>
                <a:ext uri="{FF2B5EF4-FFF2-40B4-BE49-F238E27FC236}">
                  <a16:creationId xmlns:a16="http://schemas.microsoft.com/office/drawing/2014/main" xmlns="" id="{BB529D27-58D8-4529-8DC0-05558906989B}"/>
                </a:ext>
              </a:extLst>
            </p:cNvPr>
            <p:cNvSpPr txBox="1"/>
            <p:nvPr/>
          </p:nvSpPr>
          <p:spPr>
            <a:xfrm>
              <a:off x="3424802" y="2571135"/>
              <a:ext cx="439063" cy="377075"/>
            </a:xfrm>
            <a:prstGeom prst="rect">
              <a:avLst/>
            </a:prstGeom>
            <a:noFill/>
          </p:spPr>
          <p:txBody>
            <a:bodyPr wrap="none" rtlCol="0">
              <a:spAutoFit/>
            </a:bodyPr>
            <a:lstStyle/>
            <a:p>
              <a:pPr defTabSz="1219170" fontAlgn="base">
                <a:spcBef>
                  <a:spcPct val="0"/>
                </a:spcBef>
                <a:spcAft>
                  <a:spcPct val="0"/>
                </a:spcAft>
              </a:pPr>
              <a:r>
                <a:rPr lang="en-US" altLang="zh-CN" sz="2667" dirty="0">
                  <a:solidFill>
                    <a:srgbClr val="C00002"/>
                  </a:solidFill>
                  <a:latin typeface="微软雅黑"/>
                  <a:ea typeface="微软雅黑"/>
                </a:rPr>
                <a:t>02</a:t>
              </a:r>
              <a:endParaRPr lang="zh-CN" altLang="en-US" sz="2667" dirty="0">
                <a:solidFill>
                  <a:srgbClr val="C00002"/>
                </a:solidFill>
                <a:latin typeface="微软雅黑"/>
                <a:ea typeface="微软雅黑"/>
              </a:endParaRPr>
            </a:p>
          </p:txBody>
        </p:sp>
      </p:grpSp>
      <p:grpSp>
        <p:nvGrpSpPr>
          <p:cNvPr id="57" name="组合 56">
            <a:extLst>
              <a:ext uri="{FF2B5EF4-FFF2-40B4-BE49-F238E27FC236}">
                <a16:creationId xmlns:a16="http://schemas.microsoft.com/office/drawing/2014/main" xmlns="" id="{BF6218DD-5E1B-4D12-8F24-E078C2EA0C34}"/>
              </a:ext>
            </a:extLst>
          </p:cNvPr>
          <p:cNvGrpSpPr/>
          <p:nvPr/>
        </p:nvGrpSpPr>
        <p:grpSpPr>
          <a:xfrm>
            <a:off x="1635607" y="4263083"/>
            <a:ext cx="1218685" cy="1218685"/>
            <a:chOff x="1278794" y="3334906"/>
            <a:chExt cx="914014" cy="914014"/>
          </a:xfrm>
        </p:grpSpPr>
        <p:grpSp>
          <p:nvGrpSpPr>
            <p:cNvPr id="58" name="组合 57">
              <a:extLst>
                <a:ext uri="{FF2B5EF4-FFF2-40B4-BE49-F238E27FC236}">
                  <a16:creationId xmlns:a16="http://schemas.microsoft.com/office/drawing/2014/main" xmlns="" id="{FD1A2442-D866-4443-828B-538887414271}"/>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0" name="同心圆 21">
                <a:extLst>
                  <a:ext uri="{FF2B5EF4-FFF2-40B4-BE49-F238E27FC236}">
                    <a16:creationId xmlns:a16="http://schemas.microsoft.com/office/drawing/2014/main" xmlns="" id="{13B95E70-47D8-41DA-ADF8-90F206EF9C8E}"/>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black"/>
                  </a:solidFill>
                  <a:latin typeface="微软雅黑"/>
                  <a:ea typeface="微软雅黑"/>
                </a:endParaRPr>
              </a:p>
            </p:txBody>
          </p:sp>
          <p:sp>
            <p:nvSpPr>
              <p:cNvPr id="61" name="椭圆 60">
                <a:extLst>
                  <a:ext uri="{FF2B5EF4-FFF2-40B4-BE49-F238E27FC236}">
                    <a16:creationId xmlns:a16="http://schemas.microsoft.com/office/drawing/2014/main" xmlns="" id="{D5F48C6E-4D66-4841-A51F-30E3E635D163}"/>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latin typeface="微软雅黑"/>
                  <a:ea typeface="微软雅黑"/>
                </a:endParaRPr>
              </a:p>
            </p:txBody>
          </p:sp>
        </p:grpSp>
        <p:sp>
          <p:nvSpPr>
            <p:cNvPr id="59" name="TextBox 20">
              <a:extLst>
                <a:ext uri="{FF2B5EF4-FFF2-40B4-BE49-F238E27FC236}">
                  <a16:creationId xmlns:a16="http://schemas.microsoft.com/office/drawing/2014/main" xmlns="" id="{F072312F-BD51-4706-981C-44B994746804}"/>
                </a:ext>
              </a:extLst>
            </p:cNvPr>
            <p:cNvSpPr txBox="1"/>
            <p:nvPr/>
          </p:nvSpPr>
          <p:spPr>
            <a:xfrm>
              <a:off x="1483792" y="3591858"/>
              <a:ext cx="439063" cy="377075"/>
            </a:xfrm>
            <a:prstGeom prst="rect">
              <a:avLst/>
            </a:prstGeom>
            <a:noFill/>
          </p:spPr>
          <p:txBody>
            <a:bodyPr wrap="none" rtlCol="0">
              <a:spAutoFit/>
            </a:bodyPr>
            <a:lstStyle/>
            <a:p>
              <a:pPr defTabSz="1219170" fontAlgn="base">
                <a:spcBef>
                  <a:spcPct val="0"/>
                </a:spcBef>
                <a:spcAft>
                  <a:spcPct val="0"/>
                </a:spcAft>
              </a:pPr>
              <a:r>
                <a:rPr lang="en-US" altLang="zh-CN" sz="2667" dirty="0">
                  <a:solidFill>
                    <a:srgbClr val="C00002"/>
                  </a:solidFill>
                  <a:latin typeface="微软雅黑"/>
                  <a:ea typeface="微软雅黑"/>
                </a:rPr>
                <a:t>01</a:t>
              </a:r>
              <a:endParaRPr lang="zh-CN" altLang="en-US" sz="2667" dirty="0">
                <a:solidFill>
                  <a:srgbClr val="C00002"/>
                </a:solidFill>
                <a:latin typeface="微软雅黑"/>
                <a:ea typeface="微软雅黑"/>
              </a:endParaRPr>
            </a:p>
          </p:txBody>
        </p:sp>
      </p:grpSp>
      <p:sp>
        <p:nvSpPr>
          <p:cNvPr id="62" name="TextBox 23">
            <a:extLst>
              <a:ext uri="{FF2B5EF4-FFF2-40B4-BE49-F238E27FC236}">
                <a16:creationId xmlns:a16="http://schemas.microsoft.com/office/drawing/2014/main" xmlns="" id="{D07BBB64-875B-45BE-A2E1-1E7ECA610FD1}"/>
              </a:ext>
            </a:extLst>
          </p:cNvPr>
          <p:cNvSpPr txBox="1"/>
          <p:nvPr/>
        </p:nvSpPr>
        <p:spPr>
          <a:xfrm>
            <a:off x="6498954" y="3805028"/>
            <a:ext cx="3360375" cy="972767"/>
          </a:xfrm>
          <a:prstGeom prst="rect">
            <a:avLst/>
          </a:prstGeom>
          <a:noFill/>
        </p:spPr>
        <p:txBody>
          <a:bodyPr wrap="square" rtlCol="0">
            <a:spAutoFit/>
          </a:body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02</a:t>
            </a:r>
            <a:r>
              <a:rPr lang="zh-CN" altLang="en-US" sz="1467" dirty="0">
                <a:solidFill>
                  <a:prstClr val="black"/>
                </a:solidFill>
                <a:latin typeface="微软雅黑"/>
                <a:ea typeface="微软雅黑"/>
              </a:rPr>
              <a:t>、点击输入简要文字内容，文字内容需概括精炼，不用多余的文字修饰，言简意赅的说明分项内容</a:t>
            </a:r>
            <a:r>
              <a:rPr lang="en-US" altLang="zh-CN" sz="1467" dirty="0">
                <a:solidFill>
                  <a:prstClr val="black"/>
                </a:solidFill>
                <a:latin typeface="微软雅黑"/>
                <a:ea typeface="微软雅黑"/>
              </a:rPr>
              <a:t>……</a:t>
            </a:r>
            <a:endParaRPr lang="zh-CN" altLang="en-US" sz="1467" dirty="0">
              <a:solidFill>
                <a:prstClr val="black"/>
              </a:solidFill>
              <a:latin typeface="微软雅黑"/>
              <a:ea typeface="微软雅黑"/>
            </a:endParaRPr>
          </a:p>
        </p:txBody>
      </p:sp>
      <p:sp>
        <p:nvSpPr>
          <p:cNvPr id="63" name="TextBox 24">
            <a:extLst>
              <a:ext uri="{FF2B5EF4-FFF2-40B4-BE49-F238E27FC236}">
                <a16:creationId xmlns:a16="http://schemas.microsoft.com/office/drawing/2014/main" xmlns="" id="{8993EF85-609E-4E7E-A51B-305F15089651}"/>
              </a:ext>
            </a:extLst>
          </p:cNvPr>
          <p:cNvSpPr txBox="1"/>
          <p:nvPr/>
        </p:nvSpPr>
        <p:spPr>
          <a:xfrm>
            <a:off x="4559830" y="5152879"/>
            <a:ext cx="3360375" cy="972767"/>
          </a:xfrm>
          <a:prstGeom prst="rect">
            <a:avLst/>
          </a:prstGeom>
          <a:noFill/>
        </p:spPr>
        <p:txBody>
          <a:bodyPr wrap="square" rtlCol="0">
            <a:spAutoFit/>
          </a:body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03</a:t>
            </a:r>
            <a:r>
              <a:rPr lang="zh-CN" altLang="en-US" sz="1467" dirty="0">
                <a:solidFill>
                  <a:prstClr val="black"/>
                </a:solidFill>
                <a:latin typeface="微软雅黑"/>
                <a:ea typeface="微软雅黑"/>
              </a:rPr>
              <a:t>、点击输入简要文字内容，文字内容需概括精炼，不用多余的文字修饰，言简意赅的说明分项内容</a:t>
            </a:r>
            <a:r>
              <a:rPr lang="en-US" altLang="zh-CN" sz="1467" dirty="0">
                <a:solidFill>
                  <a:prstClr val="black"/>
                </a:solidFill>
                <a:latin typeface="微软雅黑"/>
                <a:ea typeface="微软雅黑"/>
              </a:rPr>
              <a:t>……</a:t>
            </a:r>
            <a:endParaRPr lang="zh-CN" altLang="en-US" sz="1467" dirty="0">
              <a:solidFill>
                <a:prstClr val="black"/>
              </a:solidFill>
              <a:latin typeface="微软雅黑"/>
              <a:ea typeface="微软雅黑"/>
            </a:endParaRPr>
          </a:p>
        </p:txBody>
      </p:sp>
    </p:spTree>
    <p:extLst>
      <p:ext uri="{BB962C8B-B14F-4D97-AF65-F5344CB8AC3E}">
        <p14:creationId xmlns:p14="http://schemas.microsoft.com/office/powerpoint/2010/main" val="26703324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44000">
                                          <p:cBhvr additive="base">
                                            <p:cTn id="7" dur="500" fill="hold"/>
                                            <p:tgtEl>
                                              <p:spTgt spid="57"/>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300"/>
                                      </p:stCondLst>
                                      <p:childTnLst>
                                        <p:set>
                                          <p:cBhvr>
                                            <p:cTn id="10" dur="1" fill="hold">
                                              <p:stCondLst>
                                                <p:cond delay="0"/>
                                              </p:stCondLst>
                                            </p:cTn>
                                            <p:tgtEl>
                                              <p:spTgt spid="52"/>
                                            </p:tgtEl>
                                            <p:attrNameLst>
                                              <p:attrName>style.visibility</p:attrName>
                                            </p:attrNameLst>
                                          </p:cBhvr>
                                          <p:to>
                                            <p:strVal val="visible"/>
                                          </p:to>
                                        </p:set>
                                        <p:anim calcmode="lin" valueType="num" p14:bounceEnd="44000">
                                          <p:cBhvr additive="base">
                                            <p:cTn id="11" dur="500" fill="hold"/>
                                            <p:tgtEl>
                                              <p:spTgt spid="52"/>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52"/>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p:tgtEl>
                                              <p:spTgt spid="44"/>
                                            </p:tgtEl>
                                            <p:attrNameLst>
                                              <p:attrName>ppt_x</p:attrName>
                                            </p:attrNameLst>
                                          </p:cBhvr>
                                          <p:tavLst>
                                            <p:tav tm="0">
                                              <p:val>
                                                <p:strVal val="#ppt_x-#ppt_w*1.125000"/>
                                              </p:val>
                                            </p:tav>
                                            <p:tav tm="100000">
                                              <p:val>
                                                <p:strVal val="#ppt_x"/>
                                              </p:val>
                                            </p:tav>
                                          </p:tavLst>
                                        </p:anim>
                                        <p:animEffect transition="in" filter="wipe(right)">
                                          <p:cBhvr>
                                            <p:cTn id="16" dur="500"/>
                                            <p:tgtEl>
                                              <p:spTgt spid="44"/>
                                            </p:tgtEl>
                                          </p:cBhvr>
                                        </p:animEffect>
                                      </p:childTnLst>
                                    </p:cTn>
                                  </p:par>
                                  <p:par>
                                    <p:cTn id="17" presetID="2" presetClass="entr" presetSubtype="4" fill="hold" nodeType="withEffect" p14:presetBounceEnd="44000">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14:bounceEnd="44000">
                                          <p:cBhvr additive="base">
                                            <p:cTn id="19" dur="500" fill="hold"/>
                                            <p:tgtEl>
                                              <p:spTgt spid="47"/>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p:tgtEl>
                                              <p:spTgt spid="45"/>
                                            </p:tgtEl>
                                            <p:attrNameLst>
                                              <p:attrName>ppt_x</p:attrName>
                                            </p:attrNameLst>
                                          </p:cBhvr>
                                          <p:tavLst>
                                            <p:tav tm="0">
                                              <p:val>
                                                <p:strVal val="#ppt_x-#ppt_w*1.125000"/>
                                              </p:val>
                                            </p:tav>
                                            <p:tav tm="100000">
                                              <p:val>
                                                <p:strVal val="#ppt_x"/>
                                              </p:val>
                                            </p:tav>
                                          </p:tavLst>
                                        </p:anim>
                                        <p:animEffect transition="in" filter="wipe(right)">
                                          <p:cBhvr>
                                            <p:cTn id="24" dur="500"/>
                                            <p:tgtEl>
                                              <p:spTgt spid="45"/>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ppt_x</p:attrName>
                                            </p:attrNameLst>
                                          </p:cBhvr>
                                          <p:tavLst>
                                            <p:tav tm="0">
                                              <p:val>
                                                <p:strVal val="#ppt_x-#ppt_w*1.125000"/>
                                              </p:val>
                                            </p:tav>
                                            <p:tav tm="100000">
                                              <p:val>
                                                <p:strVal val="#ppt_x"/>
                                              </p:val>
                                            </p:tav>
                                          </p:tavLst>
                                        </p:anim>
                                        <p:animEffect transition="in" filter="wipe(right)">
                                          <p:cBhvr>
                                            <p:cTn id="28" dur="500"/>
                                            <p:tgtEl>
                                              <p:spTgt spid="46"/>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strips(upRight)">
                                          <p:cBhvr>
                                            <p:cTn id="32" dur="500"/>
                                            <p:tgtEl>
                                              <p:spTgt spid="42"/>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43"/>
                                            </p:tgtEl>
                                            <p:attrNameLst>
                                              <p:attrName>style.visibility</p:attrName>
                                            </p:attrNameLst>
                                          </p:cBhvr>
                                          <p:to>
                                            <p:strVal val="visible"/>
                                          </p:to>
                                        </p:set>
                                        <p:animEffect transition="in" filter="strips(upRight)">
                                          <p:cBhvr>
                                            <p:cTn id="35" dur="500"/>
                                            <p:tgtEl>
                                              <p:spTgt spid="43"/>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62"/>
                                            </p:tgtEl>
                                            <p:attrNameLst>
                                              <p:attrName>style.visibility</p:attrName>
                                            </p:attrNameLst>
                                          </p:cBhvr>
                                          <p:to>
                                            <p:strVal val="visible"/>
                                          </p:to>
                                        </p:set>
                                        <p:animEffect transition="in" filter="strips(upRight)">
                                          <p:cBhvr>
                                            <p:cTn id="38" dur="500"/>
                                            <p:tgtEl>
                                              <p:spTgt spid="6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63"/>
                                            </p:tgtEl>
                                            <p:attrNameLst>
                                              <p:attrName>style.visibility</p:attrName>
                                            </p:attrNameLst>
                                          </p:cBhvr>
                                          <p:to>
                                            <p:strVal val="visible"/>
                                          </p:to>
                                        </p:set>
                                        <p:animEffect transition="in" filter="strips(upRight)">
                                          <p:cBhvr>
                                            <p:cTn id="4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30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fill="hold"/>
                                            <p:tgtEl>
                                              <p:spTgt spid="52"/>
                                            </p:tgtEl>
                                            <p:attrNameLst>
                                              <p:attrName>ppt_x</p:attrName>
                                            </p:attrNameLst>
                                          </p:cBhvr>
                                          <p:tavLst>
                                            <p:tav tm="0">
                                              <p:val>
                                                <p:strVal val="#ppt_x"/>
                                              </p:val>
                                            </p:tav>
                                            <p:tav tm="100000">
                                              <p:val>
                                                <p:strVal val="#ppt_x"/>
                                              </p:val>
                                            </p:tav>
                                          </p:tavLst>
                                        </p:anim>
                                        <p:anim calcmode="lin" valueType="num">
                                          <p:cBhvr additive="base">
                                            <p:cTn id="12" dur="500" fill="hold"/>
                                            <p:tgtEl>
                                              <p:spTgt spid="52"/>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p:tgtEl>
                                              <p:spTgt spid="44"/>
                                            </p:tgtEl>
                                            <p:attrNameLst>
                                              <p:attrName>ppt_x</p:attrName>
                                            </p:attrNameLst>
                                          </p:cBhvr>
                                          <p:tavLst>
                                            <p:tav tm="0">
                                              <p:val>
                                                <p:strVal val="#ppt_x-#ppt_w*1.125000"/>
                                              </p:val>
                                            </p:tav>
                                            <p:tav tm="100000">
                                              <p:val>
                                                <p:strVal val="#ppt_x"/>
                                              </p:val>
                                            </p:tav>
                                          </p:tavLst>
                                        </p:anim>
                                        <p:animEffect transition="in" filter="wipe(right)">
                                          <p:cBhvr>
                                            <p:cTn id="16" dur="500"/>
                                            <p:tgtEl>
                                              <p:spTgt spid="44"/>
                                            </p:tgtEl>
                                          </p:cBhvr>
                                        </p:animEffect>
                                      </p:childTnLst>
                                    </p:cTn>
                                  </p:par>
                                  <p:par>
                                    <p:cTn id="17" presetID="2" presetClass="entr" presetSubtype="4" fill="hold"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p:tgtEl>
                                              <p:spTgt spid="45"/>
                                            </p:tgtEl>
                                            <p:attrNameLst>
                                              <p:attrName>ppt_x</p:attrName>
                                            </p:attrNameLst>
                                          </p:cBhvr>
                                          <p:tavLst>
                                            <p:tav tm="0">
                                              <p:val>
                                                <p:strVal val="#ppt_x-#ppt_w*1.125000"/>
                                              </p:val>
                                            </p:tav>
                                            <p:tav tm="100000">
                                              <p:val>
                                                <p:strVal val="#ppt_x"/>
                                              </p:val>
                                            </p:tav>
                                          </p:tavLst>
                                        </p:anim>
                                        <p:animEffect transition="in" filter="wipe(right)">
                                          <p:cBhvr>
                                            <p:cTn id="24" dur="500"/>
                                            <p:tgtEl>
                                              <p:spTgt spid="45"/>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ppt_x</p:attrName>
                                            </p:attrNameLst>
                                          </p:cBhvr>
                                          <p:tavLst>
                                            <p:tav tm="0">
                                              <p:val>
                                                <p:strVal val="#ppt_x-#ppt_w*1.125000"/>
                                              </p:val>
                                            </p:tav>
                                            <p:tav tm="100000">
                                              <p:val>
                                                <p:strVal val="#ppt_x"/>
                                              </p:val>
                                            </p:tav>
                                          </p:tavLst>
                                        </p:anim>
                                        <p:animEffect transition="in" filter="wipe(right)">
                                          <p:cBhvr>
                                            <p:cTn id="28" dur="500"/>
                                            <p:tgtEl>
                                              <p:spTgt spid="46"/>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strips(upRight)">
                                          <p:cBhvr>
                                            <p:cTn id="32" dur="500"/>
                                            <p:tgtEl>
                                              <p:spTgt spid="42"/>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43"/>
                                            </p:tgtEl>
                                            <p:attrNameLst>
                                              <p:attrName>style.visibility</p:attrName>
                                            </p:attrNameLst>
                                          </p:cBhvr>
                                          <p:to>
                                            <p:strVal val="visible"/>
                                          </p:to>
                                        </p:set>
                                        <p:animEffect transition="in" filter="strips(upRight)">
                                          <p:cBhvr>
                                            <p:cTn id="35" dur="500"/>
                                            <p:tgtEl>
                                              <p:spTgt spid="43"/>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62"/>
                                            </p:tgtEl>
                                            <p:attrNameLst>
                                              <p:attrName>style.visibility</p:attrName>
                                            </p:attrNameLst>
                                          </p:cBhvr>
                                          <p:to>
                                            <p:strVal val="visible"/>
                                          </p:to>
                                        </p:set>
                                        <p:animEffect transition="in" filter="strips(upRight)">
                                          <p:cBhvr>
                                            <p:cTn id="38" dur="500"/>
                                            <p:tgtEl>
                                              <p:spTgt spid="6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63"/>
                                            </p:tgtEl>
                                            <p:attrNameLst>
                                              <p:attrName>style.visibility</p:attrName>
                                            </p:attrNameLst>
                                          </p:cBhvr>
                                          <p:to>
                                            <p:strVal val="visible"/>
                                          </p:to>
                                        </p:set>
                                        <p:animEffect transition="in" filter="strips(upRight)">
                                          <p:cBhvr>
                                            <p:cTn id="4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62" grpId="0"/>
          <p:bldP spid="6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工作完成情况</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部分二</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3114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grpSp>
        <p:nvGrpSpPr>
          <p:cNvPr id="64" name="组合 63">
            <a:extLst>
              <a:ext uri="{FF2B5EF4-FFF2-40B4-BE49-F238E27FC236}">
                <a16:creationId xmlns:a16="http://schemas.microsoft.com/office/drawing/2014/main" xmlns="" id="{214FF7CE-41BC-49B9-B6DA-C1B4DA3CF6C7}"/>
              </a:ext>
            </a:extLst>
          </p:cNvPr>
          <p:cNvGrpSpPr/>
          <p:nvPr/>
        </p:nvGrpSpPr>
        <p:grpSpPr>
          <a:xfrm>
            <a:off x="1823915" y="2771002"/>
            <a:ext cx="1285212" cy="1231052"/>
            <a:chOff x="1664154" y="1934950"/>
            <a:chExt cx="963741" cy="897257"/>
          </a:xfrm>
        </p:grpSpPr>
        <p:grpSp>
          <p:nvGrpSpPr>
            <p:cNvPr id="65" name="组合 64">
              <a:extLst>
                <a:ext uri="{FF2B5EF4-FFF2-40B4-BE49-F238E27FC236}">
                  <a16:creationId xmlns:a16="http://schemas.microsoft.com/office/drawing/2014/main" xmlns="" id="{321EE981-5619-4497-B302-D4AC1EBB61B6}"/>
                </a:ext>
              </a:extLst>
            </p:cNvPr>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67" name="同心圆 6">
                <a:extLst>
                  <a:ext uri="{FF2B5EF4-FFF2-40B4-BE49-F238E27FC236}">
                    <a16:creationId xmlns:a16="http://schemas.microsoft.com/office/drawing/2014/main" xmlns="" id="{4B7C1B71-20F3-4FE6-AF6A-C665E0FA1786}"/>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68" name="椭圆 67">
                <a:extLst>
                  <a:ext uri="{FF2B5EF4-FFF2-40B4-BE49-F238E27FC236}">
                    <a16:creationId xmlns:a16="http://schemas.microsoft.com/office/drawing/2014/main" xmlns="" id="{0567B784-F4B1-4916-944E-A43AEC0CE4D9}"/>
                  </a:ext>
                </a:extLst>
              </p:cNvPr>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66" name="TextBox 44">
              <a:extLst>
                <a:ext uri="{FF2B5EF4-FFF2-40B4-BE49-F238E27FC236}">
                  <a16:creationId xmlns:a16="http://schemas.microsoft.com/office/drawing/2014/main" xmlns="" id="{78E480DB-0F54-4036-AFF2-87B34E6CBD51}"/>
                </a:ext>
              </a:extLst>
            </p:cNvPr>
            <p:cNvSpPr txBox="1"/>
            <p:nvPr/>
          </p:nvSpPr>
          <p:spPr>
            <a:xfrm>
              <a:off x="1807549" y="2188595"/>
              <a:ext cx="820346" cy="381351"/>
            </a:xfrm>
            <a:prstGeom prst="rect">
              <a:avLst/>
            </a:prstGeom>
            <a:noFill/>
          </p:spPr>
          <p:txBody>
            <a:bodyPr wrap="squar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a:ln>
                    <a:noFill/>
                  </a:ln>
                  <a:solidFill>
                    <a:prstClr val="black">
                      <a:lumMod val="65000"/>
                      <a:lumOff val="35000"/>
                    </a:prstClr>
                  </a:solidFill>
                  <a:effectLst/>
                  <a:uLnTx/>
                  <a:uFillTx/>
                  <a:latin typeface="微软雅黑"/>
                  <a:ea typeface="微软雅黑"/>
                </a:rPr>
                <a:t>45%</a:t>
              </a:r>
              <a:endParaRPr kumimoji="0" lang="zh-CN" altLang="en-US" sz="2800" b="1"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grpSp>
        <p:nvGrpSpPr>
          <p:cNvPr id="69" name="组合 68">
            <a:extLst>
              <a:ext uri="{FF2B5EF4-FFF2-40B4-BE49-F238E27FC236}">
                <a16:creationId xmlns:a16="http://schemas.microsoft.com/office/drawing/2014/main" xmlns="" id="{806CB044-97BF-41B5-BD02-680BFA9F1C53}"/>
              </a:ext>
            </a:extLst>
          </p:cNvPr>
          <p:cNvGrpSpPr/>
          <p:nvPr/>
        </p:nvGrpSpPr>
        <p:grpSpPr>
          <a:xfrm>
            <a:off x="4428678" y="2784446"/>
            <a:ext cx="1196553" cy="1231052"/>
            <a:chOff x="3293884" y="1912625"/>
            <a:chExt cx="897259" cy="897258"/>
          </a:xfrm>
        </p:grpSpPr>
        <p:grpSp>
          <p:nvGrpSpPr>
            <p:cNvPr id="70" name="组合 69">
              <a:extLst>
                <a:ext uri="{FF2B5EF4-FFF2-40B4-BE49-F238E27FC236}">
                  <a16:creationId xmlns:a16="http://schemas.microsoft.com/office/drawing/2014/main" xmlns="" id="{67DC75E2-0FC4-48E7-ACAE-797B126C07C4}"/>
                </a:ext>
              </a:extLst>
            </p:cNvPr>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72" name="同心圆 11">
                <a:extLst>
                  <a:ext uri="{FF2B5EF4-FFF2-40B4-BE49-F238E27FC236}">
                    <a16:creationId xmlns:a16="http://schemas.microsoft.com/office/drawing/2014/main" xmlns="" id="{6C09E2AD-356C-4FA7-BEEA-5176198D251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73" name="椭圆 72">
                <a:extLst>
                  <a:ext uri="{FF2B5EF4-FFF2-40B4-BE49-F238E27FC236}">
                    <a16:creationId xmlns:a16="http://schemas.microsoft.com/office/drawing/2014/main" xmlns="" id="{082BA27B-08D0-4D27-9C1C-5D1A4ED29AB9}"/>
                  </a:ext>
                </a:extLst>
              </p:cNvPr>
              <p:cNvSpPr/>
              <p:nvPr/>
            </p:nvSpPr>
            <p:spPr>
              <a:xfrm>
                <a:off x="366204" y="734505"/>
                <a:ext cx="3877703" cy="3877691"/>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71" name="TextBox 49">
              <a:extLst>
                <a:ext uri="{FF2B5EF4-FFF2-40B4-BE49-F238E27FC236}">
                  <a16:creationId xmlns:a16="http://schemas.microsoft.com/office/drawing/2014/main" xmlns="" id="{37F00D1F-00DF-4C71-B5E7-F7F9A5079B83}"/>
                </a:ext>
              </a:extLst>
            </p:cNvPr>
            <p:cNvSpPr txBox="1"/>
            <p:nvPr/>
          </p:nvSpPr>
          <p:spPr>
            <a:xfrm>
              <a:off x="3404406" y="2201081"/>
              <a:ext cx="753231" cy="366443"/>
            </a:xfrm>
            <a:prstGeom prst="rect">
              <a:avLst/>
            </a:prstGeom>
            <a:noFill/>
          </p:spPr>
          <p:txBody>
            <a:bodyPr wrap="squar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667" b="1" i="0" u="none" strike="noStrike" kern="0" cap="none" spc="0" normalizeH="0" baseline="0" noProof="0" dirty="0">
                  <a:ln>
                    <a:noFill/>
                  </a:ln>
                  <a:solidFill>
                    <a:prstClr val="black">
                      <a:lumMod val="65000"/>
                      <a:lumOff val="35000"/>
                    </a:prstClr>
                  </a:solidFill>
                  <a:effectLst/>
                  <a:uLnTx/>
                  <a:uFillTx/>
                  <a:latin typeface="微软雅黑"/>
                  <a:ea typeface="微软雅黑"/>
                </a:rPr>
                <a:t>68%</a:t>
              </a:r>
              <a:endParaRPr kumimoji="0" lang="zh-CN" altLang="en-US" sz="2667" b="1"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grpSp>
        <p:nvGrpSpPr>
          <p:cNvPr id="74" name="组合 73">
            <a:extLst>
              <a:ext uri="{FF2B5EF4-FFF2-40B4-BE49-F238E27FC236}">
                <a16:creationId xmlns:a16="http://schemas.microsoft.com/office/drawing/2014/main" xmlns="" id="{8B73DAD4-3ACD-4FE3-B193-F5BD7D0188D7}"/>
              </a:ext>
            </a:extLst>
          </p:cNvPr>
          <p:cNvGrpSpPr/>
          <p:nvPr/>
        </p:nvGrpSpPr>
        <p:grpSpPr>
          <a:xfrm>
            <a:off x="6836388" y="2777093"/>
            <a:ext cx="1256113" cy="1231052"/>
            <a:chOff x="4849324" y="1995712"/>
            <a:chExt cx="941921" cy="897257"/>
          </a:xfrm>
        </p:grpSpPr>
        <p:grpSp>
          <p:nvGrpSpPr>
            <p:cNvPr id="75" name="组合 74">
              <a:extLst>
                <a:ext uri="{FF2B5EF4-FFF2-40B4-BE49-F238E27FC236}">
                  <a16:creationId xmlns:a16="http://schemas.microsoft.com/office/drawing/2014/main" xmlns="" id="{7787EABA-EC03-4213-8B81-CF4AA85BC7C6}"/>
                </a:ext>
              </a:extLst>
            </p:cNvPr>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77" name="同心圆 16">
                <a:extLst>
                  <a:ext uri="{FF2B5EF4-FFF2-40B4-BE49-F238E27FC236}">
                    <a16:creationId xmlns:a16="http://schemas.microsoft.com/office/drawing/2014/main" xmlns="" id="{A9AD2F41-D0CB-4D4E-8742-970EC96E2A30}"/>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78" name="椭圆 77">
                <a:extLst>
                  <a:ext uri="{FF2B5EF4-FFF2-40B4-BE49-F238E27FC236}">
                    <a16:creationId xmlns:a16="http://schemas.microsoft.com/office/drawing/2014/main" xmlns="" id="{D97026DC-446F-48AD-B04D-02B53ED7B856}"/>
                  </a:ext>
                </a:extLst>
              </p:cNvPr>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76" name="TextBox 54">
              <a:extLst>
                <a:ext uri="{FF2B5EF4-FFF2-40B4-BE49-F238E27FC236}">
                  <a16:creationId xmlns:a16="http://schemas.microsoft.com/office/drawing/2014/main" xmlns="" id="{175F2683-09E8-4E6D-A144-D9670AE46F39}"/>
                </a:ext>
              </a:extLst>
            </p:cNvPr>
            <p:cNvSpPr txBox="1"/>
            <p:nvPr/>
          </p:nvSpPr>
          <p:spPr>
            <a:xfrm>
              <a:off x="4963049" y="2222298"/>
              <a:ext cx="828196" cy="381351"/>
            </a:xfrm>
            <a:prstGeom prst="rect">
              <a:avLst/>
            </a:prstGeom>
            <a:noFill/>
          </p:spPr>
          <p:txBody>
            <a:bodyPr wrap="squar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a:ln>
                    <a:noFill/>
                  </a:ln>
                  <a:solidFill>
                    <a:prstClr val="black">
                      <a:lumMod val="65000"/>
                      <a:lumOff val="35000"/>
                    </a:prstClr>
                  </a:solidFill>
                  <a:effectLst/>
                  <a:uLnTx/>
                  <a:uFillTx/>
                  <a:latin typeface="微软雅黑"/>
                  <a:ea typeface="微软雅黑"/>
                </a:rPr>
                <a:t>79%</a:t>
              </a:r>
              <a:endParaRPr kumimoji="0" lang="zh-CN" altLang="en-US" sz="2800" b="1"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grpSp>
        <p:nvGrpSpPr>
          <p:cNvPr id="79" name="组合 78">
            <a:extLst>
              <a:ext uri="{FF2B5EF4-FFF2-40B4-BE49-F238E27FC236}">
                <a16:creationId xmlns:a16="http://schemas.microsoft.com/office/drawing/2014/main" xmlns="" id="{303E4400-AB99-4026-9AB2-B7D1BDF6DFB6}"/>
              </a:ext>
            </a:extLst>
          </p:cNvPr>
          <p:cNvGrpSpPr/>
          <p:nvPr/>
        </p:nvGrpSpPr>
        <p:grpSpPr>
          <a:xfrm>
            <a:off x="9302116" y="2769068"/>
            <a:ext cx="1268273" cy="1231052"/>
            <a:chOff x="6380261" y="2029113"/>
            <a:chExt cx="951040" cy="897257"/>
          </a:xfrm>
        </p:grpSpPr>
        <p:grpSp>
          <p:nvGrpSpPr>
            <p:cNvPr id="80" name="组合 79">
              <a:extLst>
                <a:ext uri="{FF2B5EF4-FFF2-40B4-BE49-F238E27FC236}">
                  <a16:creationId xmlns:a16="http://schemas.microsoft.com/office/drawing/2014/main" xmlns="" id="{08B2D71C-BBCC-43C7-AF75-D6D4EEFABAEF}"/>
                </a:ext>
              </a:extLst>
            </p:cNvPr>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82" name="同心圆 21">
                <a:extLst>
                  <a:ext uri="{FF2B5EF4-FFF2-40B4-BE49-F238E27FC236}">
                    <a16:creationId xmlns:a16="http://schemas.microsoft.com/office/drawing/2014/main" xmlns="" id="{1FCA898D-65D3-4D4C-8CA8-65C85B5DD0DA}"/>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83" name="椭圆 82">
                <a:extLst>
                  <a:ext uri="{FF2B5EF4-FFF2-40B4-BE49-F238E27FC236}">
                    <a16:creationId xmlns:a16="http://schemas.microsoft.com/office/drawing/2014/main" xmlns="" id="{2F6271E2-AFDF-4352-AAB8-5EAD3A5A0AC0}"/>
                  </a:ext>
                </a:extLst>
              </p:cNvPr>
              <p:cNvSpPr/>
              <p:nvPr/>
            </p:nvSpPr>
            <p:spPr>
              <a:xfrm>
                <a:off x="366203" y="734507"/>
                <a:ext cx="3877701" cy="387769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81" name="TextBox 59">
              <a:extLst>
                <a:ext uri="{FF2B5EF4-FFF2-40B4-BE49-F238E27FC236}">
                  <a16:creationId xmlns:a16="http://schemas.microsoft.com/office/drawing/2014/main" xmlns="" id="{AA891050-A6FC-45AA-8A4C-2F36A23AABCC}"/>
                </a:ext>
              </a:extLst>
            </p:cNvPr>
            <p:cNvSpPr txBox="1"/>
            <p:nvPr/>
          </p:nvSpPr>
          <p:spPr>
            <a:xfrm>
              <a:off x="6501314" y="2303662"/>
              <a:ext cx="829987" cy="381351"/>
            </a:xfrm>
            <a:prstGeom prst="rect">
              <a:avLst/>
            </a:prstGeom>
            <a:noFill/>
          </p:spPr>
          <p:txBody>
            <a:bodyPr wrap="squar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a:ln>
                    <a:noFill/>
                  </a:ln>
                  <a:solidFill>
                    <a:prstClr val="black">
                      <a:lumMod val="65000"/>
                      <a:lumOff val="35000"/>
                    </a:prstClr>
                  </a:solidFill>
                  <a:effectLst/>
                  <a:uLnTx/>
                  <a:uFillTx/>
                  <a:latin typeface="微软雅黑"/>
                  <a:ea typeface="微软雅黑"/>
                </a:rPr>
                <a:t>92%</a:t>
              </a:r>
              <a:endParaRPr kumimoji="0" lang="zh-CN" altLang="en-US" sz="2800" b="1"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sp>
        <p:nvSpPr>
          <p:cNvPr id="84" name="Freeform 8">
            <a:extLst>
              <a:ext uri="{FF2B5EF4-FFF2-40B4-BE49-F238E27FC236}">
                <a16:creationId xmlns:a16="http://schemas.microsoft.com/office/drawing/2014/main" xmlns="" id="{1BBBF138-ECC1-41E9-A495-F4E174A94E62}"/>
              </a:ext>
            </a:extLst>
          </p:cNvPr>
          <p:cNvSpPr>
            <a:spLocks/>
          </p:cNvSpPr>
          <p:nvPr/>
        </p:nvSpPr>
        <p:spPr bwMode="auto">
          <a:xfrm rot="18900000">
            <a:off x="1882255" y="3227474"/>
            <a:ext cx="1620740" cy="880972"/>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C00002"/>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5" name="Freeform 7">
            <a:extLst>
              <a:ext uri="{FF2B5EF4-FFF2-40B4-BE49-F238E27FC236}">
                <a16:creationId xmlns:a16="http://schemas.microsoft.com/office/drawing/2014/main" xmlns="" id="{621ED691-E96C-4E50-8098-676C9A6094F6}"/>
              </a:ext>
            </a:extLst>
          </p:cNvPr>
          <p:cNvSpPr>
            <a:spLocks/>
          </p:cNvSpPr>
          <p:nvPr/>
        </p:nvSpPr>
        <p:spPr bwMode="auto">
          <a:xfrm rot="19087048">
            <a:off x="4426764" y="3090129"/>
            <a:ext cx="1583837" cy="107036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C00002"/>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6" name="Freeform 6">
            <a:extLst>
              <a:ext uri="{FF2B5EF4-FFF2-40B4-BE49-F238E27FC236}">
                <a16:creationId xmlns:a16="http://schemas.microsoft.com/office/drawing/2014/main" xmlns="" id="{C19DDA40-021F-4422-9013-4003FE686AD5}"/>
              </a:ext>
            </a:extLst>
          </p:cNvPr>
          <p:cNvSpPr>
            <a:spLocks/>
          </p:cNvSpPr>
          <p:nvPr/>
        </p:nvSpPr>
        <p:spPr bwMode="auto">
          <a:xfrm rot="19290703">
            <a:off x="6747286" y="2901692"/>
            <a:ext cx="1619319" cy="1260987"/>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C00002"/>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sp>
        <p:nvSpPr>
          <p:cNvPr id="87" name="Freeform 5">
            <a:extLst>
              <a:ext uri="{FF2B5EF4-FFF2-40B4-BE49-F238E27FC236}">
                <a16:creationId xmlns:a16="http://schemas.microsoft.com/office/drawing/2014/main" xmlns="" id="{C1128D8B-4912-44CB-B5D8-65974B05CA01}"/>
              </a:ext>
            </a:extLst>
          </p:cNvPr>
          <p:cNvSpPr>
            <a:spLocks/>
          </p:cNvSpPr>
          <p:nvPr/>
        </p:nvSpPr>
        <p:spPr bwMode="auto">
          <a:xfrm rot="19810786">
            <a:off x="9146263" y="2640162"/>
            <a:ext cx="1559879" cy="1521925"/>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C00002"/>
          </a:solidFill>
          <a:ln w="3175" cap="flat">
            <a:noFill/>
            <a:prstDash val="solid"/>
            <a:miter lim="800000"/>
            <a:headEnd/>
            <a:tailEnd/>
          </a:ln>
        </p:spPr>
        <p:txBody>
          <a:bodyPr vert="horz" wrap="square" lIns="123139" tIns="61569" rIns="123139" bIns="61569"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endParaRPr>
          </a:p>
        </p:txBody>
      </p:sp>
      <p:grpSp>
        <p:nvGrpSpPr>
          <p:cNvPr id="88" name="组合 87">
            <a:extLst>
              <a:ext uri="{FF2B5EF4-FFF2-40B4-BE49-F238E27FC236}">
                <a16:creationId xmlns:a16="http://schemas.microsoft.com/office/drawing/2014/main" xmlns="" id="{6DA58E1E-4462-49A2-BC07-21998B010F46}"/>
              </a:ext>
            </a:extLst>
          </p:cNvPr>
          <p:cNvGrpSpPr/>
          <p:nvPr/>
        </p:nvGrpSpPr>
        <p:grpSpPr>
          <a:xfrm>
            <a:off x="1853336" y="1777007"/>
            <a:ext cx="1281109" cy="318100"/>
            <a:chOff x="3477359" y="8005745"/>
            <a:chExt cx="2534423" cy="616688"/>
          </a:xfrm>
          <a:effectLst>
            <a:outerShdw blurRad="203200" dist="114300" dir="5400000" sx="102000" sy="102000" algn="t" rotWithShape="0">
              <a:prstClr val="black">
                <a:alpha val="29000"/>
              </a:prstClr>
            </a:outerShdw>
          </a:effectLst>
        </p:grpSpPr>
        <p:sp>
          <p:nvSpPr>
            <p:cNvPr id="89" name="流程图: 可选过程 88">
              <a:extLst>
                <a:ext uri="{FF2B5EF4-FFF2-40B4-BE49-F238E27FC236}">
                  <a16:creationId xmlns:a16="http://schemas.microsoft.com/office/drawing/2014/main" xmlns="" id="{0F14B664-CF3C-40D4-874F-F268F7A96C81}"/>
                </a:ext>
              </a:extLst>
            </p:cNvPr>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0" name="TextBox 72">
              <a:extLst>
                <a:ext uri="{FF2B5EF4-FFF2-40B4-BE49-F238E27FC236}">
                  <a16:creationId xmlns:a16="http://schemas.microsoft.com/office/drawing/2014/main" xmlns="" id="{7995FAC8-14A8-4D0D-B444-4236911614FB}"/>
                </a:ext>
              </a:extLst>
            </p:cNvPr>
            <p:cNvSpPr txBox="1"/>
            <p:nvPr/>
          </p:nvSpPr>
          <p:spPr>
            <a:xfrm>
              <a:off x="3776380" y="8005745"/>
              <a:ext cx="1849458" cy="616688"/>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467" b="0" i="0" u="none" strike="noStrike" kern="0" cap="none" spc="0" normalizeH="0" baseline="0" noProof="0" dirty="0">
                  <a:ln>
                    <a:noFill/>
                  </a:ln>
                  <a:solidFill>
                    <a:prstClr val="white"/>
                  </a:solidFill>
                  <a:effectLst/>
                  <a:uLnTx/>
                  <a:uFillTx/>
                  <a:latin typeface="微软雅黑"/>
                  <a:ea typeface="微软雅黑"/>
                </a:rPr>
                <a:t>添加标题</a:t>
              </a:r>
            </a:p>
          </p:txBody>
        </p:sp>
      </p:grpSp>
      <p:grpSp>
        <p:nvGrpSpPr>
          <p:cNvPr id="91" name="组合 90">
            <a:extLst>
              <a:ext uri="{FF2B5EF4-FFF2-40B4-BE49-F238E27FC236}">
                <a16:creationId xmlns:a16="http://schemas.microsoft.com/office/drawing/2014/main" xmlns="" id="{C448BADF-1161-4807-B573-53B20C51748E}"/>
              </a:ext>
            </a:extLst>
          </p:cNvPr>
          <p:cNvGrpSpPr/>
          <p:nvPr/>
        </p:nvGrpSpPr>
        <p:grpSpPr>
          <a:xfrm>
            <a:off x="4274380" y="1777007"/>
            <a:ext cx="1281109" cy="318100"/>
            <a:chOff x="3477359" y="8005745"/>
            <a:chExt cx="2534423" cy="616688"/>
          </a:xfrm>
          <a:effectLst>
            <a:outerShdw blurRad="203200" dist="114300" dir="5400000" sx="102000" sy="102000" algn="t" rotWithShape="0">
              <a:prstClr val="black">
                <a:alpha val="29000"/>
              </a:prstClr>
            </a:outerShdw>
          </a:effectLst>
        </p:grpSpPr>
        <p:sp>
          <p:nvSpPr>
            <p:cNvPr id="92" name="流程图: 可选过程 91">
              <a:extLst>
                <a:ext uri="{FF2B5EF4-FFF2-40B4-BE49-F238E27FC236}">
                  <a16:creationId xmlns:a16="http://schemas.microsoft.com/office/drawing/2014/main" xmlns="" id="{F4270144-7AE5-4D36-A5E5-2D26CB560AAF}"/>
                </a:ext>
              </a:extLst>
            </p:cNvPr>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3" name="TextBox 75">
              <a:extLst>
                <a:ext uri="{FF2B5EF4-FFF2-40B4-BE49-F238E27FC236}">
                  <a16:creationId xmlns:a16="http://schemas.microsoft.com/office/drawing/2014/main" xmlns="" id="{DFAECE37-3C2F-4C83-901B-F02C66B77876}"/>
                </a:ext>
              </a:extLst>
            </p:cNvPr>
            <p:cNvSpPr txBox="1"/>
            <p:nvPr/>
          </p:nvSpPr>
          <p:spPr>
            <a:xfrm>
              <a:off x="3776380" y="8005745"/>
              <a:ext cx="1849458" cy="616688"/>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467" b="0" i="0" u="none" strike="noStrike" kern="0" cap="none" spc="0" normalizeH="0" baseline="0" noProof="0" dirty="0">
                  <a:ln>
                    <a:noFill/>
                  </a:ln>
                  <a:solidFill>
                    <a:prstClr val="white"/>
                  </a:solidFill>
                  <a:effectLst/>
                  <a:uLnTx/>
                  <a:uFillTx/>
                  <a:latin typeface="微软雅黑"/>
                  <a:ea typeface="微软雅黑"/>
                </a:rPr>
                <a:t>添加标题</a:t>
              </a:r>
            </a:p>
          </p:txBody>
        </p:sp>
      </p:grpSp>
      <p:grpSp>
        <p:nvGrpSpPr>
          <p:cNvPr id="94" name="组合 93">
            <a:extLst>
              <a:ext uri="{FF2B5EF4-FFF2-40B4-BE49-F238E27FC236}">
                <a16:creationId xmlns:a16="http://schemas.microsoft.com/office/drawing/2014/main" xmlns="" id="{CDEDF703-3A2F-4BA0-AC9C-397155209BEE}"/>
              </a:ext>
            </a:extLst>
          </p:cNvPr>
          <p:cNvGrpSpPr/>
          <p:nvPr/>
        </p:nvGrpSpPr>
        <p:grpSpPr>
          <a:xfrm>
            <a:off x="6661622" y="1777007"/>
            <a:ext cx="1281109" cy="318100"/>
            <a:chOff x="3477359" y="8005745"/>
            <a:chExt cx="2534423" cy="616688"/>
          </a:xfrm>
          <a:effectLst>
            <a:outerShdw blurRad="203200" dist="114300" dir="5400000" sx="102000" sy="102000" algn="t" rotWithShape="0">
              <a:prstClr val="black">
                <a:alpha val="29000"/>
              </a:prstClr>
            </a:outerShdw>
          </a:effectLst>
        </p:grpSpPr>
        <p:sp>
          <p:nvSpPr>
            <p:cNvPr id="95" name="流程图: 可选过程 94">
              <a:extLst>
                <a:ext uri="{FF2B5EF4-FFF2-40B4-BE49-F238E27FC236}">
                  <a16:creationId xmlns:a16="http://schemas.microsoft.com/office/drawing/2014/main" xmlns="" id="{C76D7324-83F9-44DF-A045-08B6CC6ABC1A}"/>
                </a:ext>
              </a:extLst>
            </p:cNvPr>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6" name="TextBox 78">
              <a:extLst>
                <a:ext uri="{FF2B5EF4-FFF2-40B4-BE49-F238E27FC236}">
                  <a16:creationId xmlns:a16="http://schemas.microsoft.com/office/drawing/2014/main" xmlns="" id="{4D745025-42A7-4D62-9573-3FE4F8B5CBD6}"/>
                </a:ext>
              </a:extLst>
            </p:cNvPr>
            <p:cNvSpPr txBox="1"/>
            <p:nvPr/>
          </p:nvSpPr>
          <p:spPr>
            <a:xfrm>
              <a:off x="3776380" y="8005745"/>
              <a:ext cx="1849458" cy="616688"/>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467" b="0" i="0" u="none" strike="noStrike" kern="0" cap="none" spc="0" normalizeH="0" baseline="0" noProof="0" dirty="0">
                  <a:ln>
                    <a:noFill/>
                  </a:ln>
                  <a:solidFill>
                    <a:prstClr val="white"/>
                  </a:solidFill>
                  <a:effectLst/>
                  <a:uLnTx/>
                  <a:uFillTx/>
                  <a:latin typeface="微软雅黑"/>
                  <a:ea typeface="微软雅黑"/>
                </a:rPr>
                <a:t>添加标题</a:t>
              </a:r>
            </a:p>
          </p:txBody>
        </p:sp>
      </p:grpSp>
      <p:grpSp>
        <p:nvGrpSpPr>
          <p:cNvPr id="97" name="组合 96">
            <a:extLst>
              <a:ext uri="{FF2B5EF4-FFF2-40B4-BE49-F238E27FC236}">
                <a16:creationId xmlns:a16="http://schemas.microsoft.com/office/drawing/2014/main" xmlns="" id="{7879469F-6F8E-443C-B89E-F18FAED4DA80}"/>
              </a:ext>
            </a:extLst>
          </p:cNvPr>
          <p:cNvGrpSpPr/>
          <p:nvPr/>
        </p:nvGrpSpPr>
        <p:grpSpPr>
          <a:xfrm>
            <a:off x="9189046" y="1777007"/>
            <a:ext cx="1281109" cy="318100"/>
            <a:chOff x="3477359" y="8005745"/>
            <a:chExt cx="2534423" cy="616688"/>
          </a:xfrm>
          <a:effectLst>
            <a:outerShdw blurRad="203200" dist="114300" dir="5400000" sx="102000" sy="102000" algn="t" rotWithShape="0">
              <a:prstClr val="black">
                <a:alpha val="29000"/>
              </a:prstClr>
            </a:outerShdw>
          </a:effectLst>
        </p:grpSpPr>
        <p:sp>
          <p:nvSpPr>
            <p:cNvPr id="98" name="流程图: 可选过程 97">
              <a:extLst>
                <a:ext uri="{FF2B5EF4-FFF2-40B4-BE49-F238E27FC236}">
                  <a16:creationId xmlns:a16="http://schemas.microsoft.com/office/drawing/2014/main" xmlns="" id="{35D6372F-4B1D-48AA-9B58-6B56C8A4BB04}"/>
                </a:ext>
              </a:extLst>
            </p:cNvPr>
            <p:cNvSpPr/>
            <p:nvPr/>
          </p:nvSpPr>
          <p:spPr>
            <a:xfrm>
              <a:off x="3477359" y="8032286"/>
              <a:ext cx="2534423" cy="584775"/>
            </a:xfrm>
            <a:prstGeom prst="flowChartAlternateProcess">
              <a:avLst/>
            </a:prstGeom>
            <a:solidFill>
              <a:srgbClr val="C00002"/>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9" name="TextBox 81">
              <a:extLst>
                <a:ext uri="{FF2B5EF4-FFF2-40B4-BE49-F238E27FC236}">
                  <a16:creationId xmlns:a16="http://schemas.microsoft.com/office/drawing/2014/main" xmlns="" id="{8FD61FF8-8272-4080-8ED6-A0D67C473642}"/>
                </a:ext>
              </a:extLst>
            </p:cNvPr>
            <p:cNvSpPr txBox="1"/>
            <p:nvPr/>
          </p:nvSpPr>
          <p:spPr>
            <a:xfrm>
              <a:off x="3776380" y="8005745"/>
              <a:ext cx="1849458" cy="616688"/>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467" b="0" i="0" u="none" strike="noStrike" kern="0" cap="none" spc="0" normalizeH="0" baseline="0" noProof="0" dirty="0">
                  <a:ln>
                    <a:noFill/>
                  </a:ln>
                  <a:solidFill>
                    <a:prstClr val="white"/>
                  </a:solidFill>
                  <a:effectLst/>
                  <a:uLnTx/>
                  <a:uFillTx/>
                  <a:latin typeface="微软雅黑"/>
                  <a:ea typeface="微软雅黑"/>
                </a:rPr>
                <a:t>添加标题</a:t>
              </a:r>
            </a:p>
          </p:txBody>
        </p:sp>
      </p:grpSp>
      <p:sp>
        <p:nvSpPr>
          <p:cNvPr id="100" name="TextBox 83">
            <a:extLst>
              <a:ext uri="{FF2B5EF4-FFF2-40B4-BE49-F238E27FC236}">
                <a16:creationId xmlns:a16="http://schemas.microsoft.com/office/drawing/2014/main" xmlns="" id="{8BD160D9-4D14-4B0A-A452-8A9607BBBAAA}"/>
              </a:ext>
            </a:extLst>
          </p:cNvPr>
          <p:cNvSpPr txBox="1"/>
          <p:nvPr/>
        </p:nvSpPr>
        <p:spPr>
          <a:xfrm>
            <a:off x="1583499" y="4501277"/>
            <a:ext cx="2196941"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prstClr val="black">
                    <a:lumMod val="85000"/>
                    <a:lumOff val="15000"/>
                  </a:prstClr>
                </a:solidFill>
                <a:latin typeface="微软雅黑"/>
                <a:ea typeface="微软雅黑"/>
              </a:rPr>
              <a:t>您的内容打在这里，或者通过复制您的文本后，在此框中选择粘贴</a:t>
            </a:r>
          </a:p>
        </p:txBody>
      </p:sp>
      <p:sp>
        <p:nvSpPr>
          <p:cNvPr id="101" name="TextBox 84">
            <a:extLst>
              <a:ext uri="{FF2B5EF4-FFF2-40B4-BE49-F238E27FC236}">
                <a16:creationId xmlns:a16="http://schemas.microsoft.com/office/drawing/2014/main" xmlns="" id="{59EDADE7-40A2-47B9-A99E-507C2F217F57}"/>
              </a:ext>
            </a:extLst>
          </p:cNvPr>
          <p:cNvSpPr txBox="1"/>
          <p:nvPr/>
        </p:nvSpPr>
        <p:spPr>
          <a:xfrm>
            <a:off x="4036367" y="4501277"/>
            <a:ext cx="2196941"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prstClr val="black">
                    <a:lumMod val="85000"/>
                    <a:lumOff val="15000"/>
                  </a:prstClr>
                </a:solidFill>
                <a:latin typeface="微软雅黑"/>
                <a:ea typeface="微软雅黑"/>
              </a:rPr>
              <a:t>您的内容打在这里，或者通过复制您的文本后，在此框中选择粘贴</a:t>
            </a:r>
          </a:p>
        </p:txBody>
      </p:sp>
      <p:sp>
        <p:nvSpPr>
          <p:cNvPr id="102" name="TextBox 85">
            <a:extLst>
              <a:ext uri="{FF2B5EF4-FFF2-40B4-BE49-F238E27FC236}">
                <a16:creationId xmlns:a16="http://schemas.microsoft.com/office/drawing/2014/main" xmlns="" id="{F4893855-1CC8-447B-87F1-97A7D844A1E6}"/>
              </a:ext>
            </a:extLst>
          </p:cNvPr>
          <p:cNvSpPr txBox="1"/>
          <p:nvPr/>
        </p:nvSpPr>
        <p:spPr>
          <a:xfrm>
            <a:off x="6395336" y="4501277"/>
            <a:ext cx="2196941"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prstClr val="black">
                    <a:lumMod val="85000"/>
                    <a:lumOff val="15000"/>
                  </a:prstClr>
                </a:solidFill>
                <a:latin typeface="微软雅黑"/>
                <a:ea typeface="微软雅黑"/>
              </a:rPr>
              <a:t>您的内容打在这里，或者通过复制您的文本后，在此框中选择粘贴</a:t>
            </a:r>
          </a:p>
        </p:txBody>
      </p:sp>
      <p:sp>
        <p:nvSpPr>
          <p:cNvPr id="103" name="TextBox 86">
            <a:extLst>
              <a:ext uri="{FF2B5EF4-FFF2-40B4-BE49-F238E27FC236}">
                <a16:creationId xmlns:a16="http://schemas.microsoft.com/office/drawing/2014/main" xmlns="" id="{E1D6F9CD-7DD8-4A6D-9ADE-DC18AE140641}"/>
              </a:ext>
            </a:extLst>
          </p:cNvPr>
          <p:cNvSpPr txBox="1"/>
          <p:nvPr/>
        </p:nvSpPr>
        <p:spPr>
          <a:xfrm>
            <a:off x="8987624" y="4501277"/>
            <a:ext cx="2196941" cy="932587"/>
          </a:xfrm>
          <a:prstGeom prst="rect">
            <a:avLst/>
          </a:prstGeom>
          <a:noFill/>
        </p:spPr>
        <p:txBody>
          <a:bodyPr wrap="square" lIns="91464" tIns="45732" rIns="91464" bIns="45732" rtlCol="0">
            <a:spAutoFit/>
          </a:bodyPr>
          <a:lstStyle/>
          <a:p>
            <a:pPr defTabSz="1219170">
              <a:lnSpc>
                <a:spcPct val="130000"/>
              </a:lnSpc>
              <a:defRPr/>
            </a:pPr>
            <a:r>
              <a:rPr lang="zh-CN" altLang="en-US" sz="1400" kern="0" dirty="0">
                <a:solidFill>
                  <a:prstClr val="black">
                    <a:lumMod val="85000"/>
                    <a:lumOff val="15000"/>
                  </a:prstClr>
                </a:solidFill>
                <a:latin typeface="微软雅黑"/>
                <a:ea typeface="微软雅黑"/>
              </a:rPr>
              <a:t>您的内容打在这里，或者通过复制您的文本后，在此框中选择粘贴</a:t>
            </a:r>
          </a:p>
        </p:txBody>
      </p:sp>
    </p:spTree>
    <p:extLst>
      <p:ext uri="{BB962C8B-B14F-4D97-AF65-F5344CB8AC3E}">
        <p14:creationId xmlns:p14="http://schemas.microsoft.com/office/powerpoint/2010/main" val="26013016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anim calcmode="lin" valueType="num">
                                      <p:cBhvr>
                                        <p:cTn id="8" dur="500" fill="hold"/>
                                        <p:tgtEl>
                                          <p:spTgt spid="88"/>
                                        </p:tgtEl>
                                        <p:attrNameLst>
                                          <p:attrName>ppt_x</p:attrName>
                                        </p:attrNameLst>
                                      </p:cBhvr>
                                      <p:tavLst>
                                        <p:tav tm="0">
                                          <p:val>
                                            <p:strVal val="#ppt_x"/>
                                          </p:val>
                                        </p:tav>
                                        <p:tav tm="100000">
                                          <p:val>
                                            <p:strVal val="#ppt_x"/>
                                          </p:val>
                                        </p:tav>
                                      </p:tavLst>
                                    </p:anim>
                                    <p:anim calcmode="lin" valueType="num">
                                      <p:cBhvr>
                                        <p:cTn id="9" dur="500" fill="hold"/>
                                        <p:tgtEl>
                                          <p:spTgt spid="8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anim calcmode="lin" valueType="num">
                                      <p:cBhvr>
                                        <p:cTn id="14" dur="500" fill="hold"/>
                                        <p:tgtEl>
                                          <p:spTgt spid="91"/>
                                        </p:tgtEl>
                                        <p:attrNameLst>
                                          <p:attrName>ppt_x</p:attrName>
                                        </p:attrNameLst>
                                      </p:cBhvr>
                                      <p:tavLst>
                                        <p:tav tm="0">
                                          <p:val>
                                            <p:strVal val="#ppt_x"/>
                                          </p:val>
                                        </p:tav>
                                        <p:tav tm="100000">
                                          <p:val>
                                            <p:strVal val="#ppt_x"/>
                                          </p:val>
                                        </p:tav>
                                      </p:tavLst>
                                    </p:anim>
                                    <p:anim calcmode="lin" valueType="num">
                                      <p:cBhvr>
                                        <p:cTn id="15" dur="500" fill="hold"/>
                                        <p:tgtEl>
                                          <p:spTgt spid="9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fade">
                                      <p:cBhvr>
                                        <p:cTn id="19" dur="500"/>
                                        <p:tgtEl>
                                          <p:spTgt spid="94"/>
                                        </p:tgtEl>
                                      </p:cBhvr>
                                    </p:animEffect>
                                    <p:anim calcmode="lin" valueType="num">
                                      <p:cBhvr>
                                        <p:cTn id="20" dur="500" fill="hold"/>
                                        <p:tgtEl>
                                          <p:spTgt spid="94"/>
                                        </p:tgtEl>
                                        <p:attrNameLst>
                                          <p:attrName>ppt_x</p:attrName>
                                        </p:attrNameLst>
                                      </p:cBhvr>
                                      <p:tavLst>
                                        <p:tav tm="0">
                                          <p:val>
                                            <p:strVal val="#ppt_x"/>
                                          </p:val>
                                        </p:tav>
                                        <p:tav tm="100000">
                                          <p:val>
                                            <p:strVal val="#ppt_x"/>
                                          </p:val>
                                        </p:tav>
                                      </p:tavLst>
                                    </p:anim>
                                    <p:anim calcmode="lin" valueType="num">
                                      <p:cBhvr>
                                        <p:cTn id="21" dur="500" fill="hold"/>
                                        <p:tgtEl>
                                          <p:spTgt spid="9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500"/>
                                        <p:tgtEl>
                                          <p:spTgt spid="97"/>
                                        </p:tgtEl>
                                      </p:cBhvr>
                                    </p:animEffect>
                                    <p:anim calcmode="lin" valueType="num">
                                      <p:cBhvr>
                                        <p:cTn id="26" dur="500" fill="hold"/>
                                        <p:tgtEl>
                                          <p:spTgt spid="97"/>
                                        </p:tgtEl>
                                        <p:attrNameLst>
                                          <p:attrName>ppt_x</p:attrName>
                                        </p:attrNameLst>
                                      </p:cBhvr>
                                      <p:tavLst>
                                        <p:tav tm="0">
                                          <p:val>
                                            <p:strVal val="#ppt_x"/>
                                          </p:val>
                                        </p:tav>
                                        <p:tav tm="100000">
                                          <p:val>
                                            <p:strVal val="#ppt_x"/>
                                          </p:val>
                                        </p:tav>
                                      </p:tavLst>
                                    </p:anim>
                                    <p:anim calcmode="lin" valueType="num">
                                      <p:cBhvr>
                                        <p:cTn id="27" dur="500" fill="hold"/>
                                        <p:tgtEl>
                                          <p:spTgt spid="9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strVal val="2/3*#ppt_w"/>
                                          </p:val>
                                        </p:tav>
                                        <p:tav tm="100000">
                                          <p:val>
                                            <p:strVal val="#ppt_w"/>
                                          </p:val>
                                        </p:tav>
                                      </p:tavLst>
                                    </p:anim>
                                    <p:anim calcmode="lin" valueType="num">
                                      <p:cBhvr>
                                        <p:cTn id="32" dur="500" fill="hold"/>
                                        <p:tgtEl>
                                          <p:spTgt spid="6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heel(1)">
                                      <p:cBhvr>
                                        <p:cTn id="35" dur="1000"/>
                                        <p:tgtEl>
                                          <p:spTgt spid="8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strVal val="2/3*#ppt_w"/>
                                          </p:val>
                                        </p:tav>
                                        <p:tav tm="100000">
                                          <p:val>
                                            <p:strVal val="#ppt_w"/>
                                          </p:val>
                                        </p:tav>
                                      </p:tavLst>
                                    </p:anim>
                                    <p:anim calcmode="lin" valueType="num">
                                      <p:cBhvr>
                                        <p:cTn id="40" dur="500" fill="hold"/>
                                        <p:tgtEl>
                                          <p:spTgt spid="6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wheel(1)">
                                      <p:cBhvr>
                                        <p:cTn id="43" dur="1000"/>
                                        <p:tgtEl>
                                          <p:spTgt spid="8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cBhvr>
                                        <p:cTn id="47" dur="500" fill="hold"/>
                                        <p:tgtEl>
                                          <p:spTgt spid="74"/>
                                        </p:tgtEl>
                                        <p:attrNameLst>
                                          <p:attrName>ppt_w</p:attrName>
                                        </p:attrNameLst>
                                      </p:cBhvr>
                                      <p:tavLst>
                                        <p:tav tm="0">
                                          <p:val>
                                            <p:strVal val="2/3*#ppt_w"/>
                                          </p:val>
                                        </p:tav>
                                        <p:tav tm="100000">
                                          <p:val>
                                            <p:strVal val="#ppt_w"/>
                                          </p:val>
                                        </p:tav>
                                      </p:tavLst>
                                    </p:anim>
                                    <p:anim calcmode="lin" valueType="num">
                                      <p:cBhvr>
                                        <p:cTn id="48" dur="500" fill="hold"/>
                                        <p:tgtEl>
                                          <p:spTgt spid="7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wheel(1)">
                                      <p:cBhvr>
                                        <p:cTn id="51" dur="1000"/>
                                        <p:tgtEl>
                                          <p:spTgt spid="8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 calcmode="lin" valueType="num">
                                      <p:cBhvr>
                                        <p:cTn id="55" dur="500" fill="hold"/>
                                        <p:tgtEl>
                                          <p:spTgt spid="79"/>
                                        </p:tgtEl>
                                        <p:attrNameLst>
                                          <p:attrName>ppt_w</p:attrName>
                                        </p:attrNameLst>
                                      </p:cBhvr>
                                      <p:tavLst>
                                        <p:tav tm="0">
                                          <p:val>
                                            <p:strVal val="2/3*#ppt_w"/>
                                          </p:val>
                                        </p:tav>
                                        <p:tav tm="100000">
                                          <p:val>
                                            <p:strVal val="#ppt_w"/>
                                          </p:val>
                                        </p:tav>
                                      </p:tavLst>
                                    </p:anim>
                                    <p:anim calcmode="lin" valueType="num">
                                      <p:cBhvr>
                                        <p:cTn id="56" dur="500" fill="hold"/>
                                        <p:tgtEl>
                                          <p:spTgt spid="7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wheel(1)">
                                      <p:cBhvr>
                                        <p:cTn id="59" dur="1000"/>
                                        <p:tgtEl>
                                          <p:spTgt spid="8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100"/>
                                        </p:tgtEl>
                                        <p:attrNameLst>
                                          <p:attrName>style.visibility</p:attrName>
                                        </p:attrNameLst>
                                      </p:cBhvr>
                                      <p:to>
                                        <p:strVal val="visible"/>
                                      </p:to>
                                    </p:set>
                                    <p:animEffect transition="in" filter="randombar(horizontal)">
                                      <p:cBhvr>
                                        <p:cTn id="63" dur="500"/>
                                        <p:tgtEl>
                                          <p:spTgt spid="100"/>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101"/>
                                        </p:tgtEl>
                                        <p:attrNameLst>
                                          <p:attrName>style.visibility</p:attrName>
                                        </p:attrNameLst>
                                      </p:cBhvr>
                                      <p:to>
                                        <p:strVal val="visible"/>
                                      </p:to>
                                    </p:set>
                                    <p:animEffect transition="in" filter="randombar(horizontal)">
                                      <p:cBhvr>
                                        <p:cTn id="67" dur="500"/>
                                        <p:tgtEl>
                                          <p:spTgt spid="101"/>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102"/>
                                        </p:tgtEl>
                                        <p:attrNameLst>
                                          <p:attrName>style.visibility</p:attrName>
                                        </p:attrNameLst>
                                      </p:cBhvr>
                                      <p:to>
                                        <p:strVal val="visible"/>
                                      </p:to>
                                    </p:set>
                                    <p:animEffect transition="in" filter="randombar(horizontal)">
                                      <p:cBhvr>
                                        <p:cTn id="71" dur="500"/>
                                        <p:tgtEl>
                                          <p:spTgt spid="102"/>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103"/>
                                        </p:tgtEl>
                                        <p:attrNameLst>
                                          <p:attrName>style.visibility</p:attrName>
                                        </p:attrNameLst>
                                      </p:cBhvr>
                                      <p:to>
                                        <p:strVal val="visible"/>
                                      </p:to>
                                    </p:set>
                                    <p:animEffect transition="in" filter="randombar(horizontal)">
                                      <p:cBhvr>
                                        <p:cTn id="75"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100" grpId="0"/>
      <p:bldP spid="101" grpId="0"/>
      <p:bldP spid="102" grpId="0"/>
      <p:bldP spid="10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sp>
        <p:nvSpPr>
          <p:cNvPr id="100" name="TextBox 26">
            <a:extLst>
              <a:ext uri="{FF2B5EF4-FFF2-40B4-BE49-F238E27FC236}">
                <a16:creationId xmlns:a16="http://schemas.microsoft.com/office/drawing/2014/main" xmlns="" id="{C22F6D21-9363-4CD0-BD4A-7C019A8E30C9}"/>
              </a:ext>
            </a:extLst>
          </p:cNvPr>
          <p:cNvSpPr txBox="1"/>
          <p:nvPr/>
        </p:nvSpPr>
        <p:spPr>
          <a:xfrm>
            <a:off x="1206312" y="458112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defTabSz="1219170" fontAlgn="base">
              <a:spcBef>
                <a:spcPct val="0"/>
              </a:spcBef>
              <a:spcAft>
                <a:spcPct val="0"/>
              </a:spcAft>
            </a:pPr>
            <a:r>
              <a:rPr lang="zh-CN" altLang="en-US" sz="1333" dirty="0">
                <a:solidFill>
                  <a:prstClr val="black">
                    <a:lumMod val="75000"/>
                    <a:lumOff val="2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75000"/>
                    <a:lumOff val="25000"/>
                  </a:prstClr>
                </a:solidFill>
                <a:latin typeface="微软雅黑"/>
                <a:ea typeface="微软雅黑"/>
              </a:rPr>
              <a:t>……</a:t>
            </a:r>
          </a:p>
        </p:txBody>
      </p:sp>
      <p:sp>
        <p:nvSpPr>
          <p:cNvPr id="101" name="TextBox 27">
            <a:extLst>
              <a:ext uri="{FF2B5EF4-FFF2-40B4-BE49-F238E27FC236}">
                <a16:creationId xmlns:a16="http://schemas.microsoft.com/office/drawing/2014/main" xmlns="" id="{C495C832-0EAB-4AD7-A7AF-063FFD99083B}"/>
              </a:ext>
            </a:extLst>
          </p:cNvPr>
          <p:cNvSpPr txBox="1"/>
          <p:nvPr/>
        </p:nvSpPr>
        <p:spPr>
          <a:xfrm>
            <a:off x="3883346" y="458112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defTabSz="1219170" fontAlgn="base">
              <a:spcBef>
                <a:spcPct val="0"/>
              </a:spcBef>
              <a:spcAft>
                <a:spcPct val="0"/>
              </a:spcAft>
            </a:pPr>
            <a:r>
              <a:rPr lang="zh-CN" altLang="en-US" sz="1333" dirty="0">
                <a:solidFill>
                  <a:prstClr val="black">
                    <a:lumMod val="75000"/>
                    <a:lumOff val="2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75000"/>
                    <a:lumOff val="25000"/>
                  </a:prstClr>
                </a:solidFill>
                <a:latin typeface="微软雅黑"/>
                <a:ea typeface="微软雅黑"/>
              </a:rPr>
              <a:t>……</a:t>
            </a:r>
          </a:p>
        </p:txBody>
      </p:sp>
      <p:sp>
        <p:nvSpPr>
          <p:cNvPr id="102" name="TextBox 28">
            <a:extLst>
              <a:ext uri="{FF2B5EF4-FFF2-40B4-BE49-F238E27FC236}">
                <a16:creationId xmlns:a16="http://schemas.microsoft.com/office/drawing/2014/main" xmlns="" id="{32F7EE4A-6ED9-4D45-AAC9-3FEBABC12BC7}"/>
              </a:ext>
            </a:extLst>
          </p:cNvPr>
          <p:cNvSpPr txBox="1"/>
          <p:nvPr/>
        </p:nvSpPr>
        <p:spPr>
          <a:xfrm>
            <a:off x="6542816" y="459174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defTabSz="1219170" fontAlgn="base">
              <a:spcBef>
                <a:spcPct val="0"/>
              </a:spcBef>
              <a:spcAft>
                <a:spcPct val="0"/>
              </a:spcAft>
            </a:pPr>
            <a:r>
              <a:rPr lang="zh-CN" altLang="en-US" sz="1333" dirty="0">
                <a:solidFill>
                  <a:prstClr val="black">
                    <a:lumMod val="75000"/>
                    <a:lumOff val="2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75000"/>
                    <a:lumOff val="25000"/>
                  </a:prstClr>
                </a:solidFill>
                <a:latin typeface="微软雅黑"/>
                <a:ea typeface="微软雅黑"/>
              </a:rPr>
              <a:t>……</a:t>
            </a:r>
          </a:p>
        </p:txBody>
      </p:sp>
      <p:sp>
        <p:nvSpPr>
          <p:cNvPr id="103" name="TextBox 29">
            <a:extLst>
              <a:ext uri="{FF2B5EF4-FFF2-40B4-BE49-F238E27FC236}">
                <a16:creationId xmlns:a16="http://schemas.microsoft.com/office/drawing/2014/main" xmlns="" id="{29EC45BD-95E4-4BC6-806D-F176E4EBA7A7}"/>
              </a:ext>
            </a:extLst>
          </p:cNvPr>
          <p:cNvSpPr txBox="1"/>
          <p:nvPr/>
        </p:nvSpPr>
        <p:spPr>
          <a:xfrm>
            <a:off x="9160506" y="4591749"/>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defTabSz="1219170" fontAlgn="base">
              <a:spcBef>
                <a:spcPct val="0"/>
              </a:spcBef>
              <a:spcAft>
                <a:spcPct val="0"/>
              </a:spcAft>
            </a:pPr>
            <a:r>
              <a:rPr lang="zh-CN" altLang="en-US" sz="1333" dirty="0">
                <a:solidFill>
                  <a:prstClr val="black">
                    <a:lumMod val="75000"/>
                    <a:lumOff val="2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75000"/>
                    <a:lumOff val="25000"/>
                  </a:prstClr>
                </a:solidFill>
                <a:latin typeface="微软雅黑"/>
                <a:ea typeface="微软雅黑"/>
              </a:rPr>
              <a:t>……</a:t>
            </a:r>
          </a:p>
        </p:txBody>
      </p:sp>
      <p:sp>
        <p:nvSpPr>
          <p:cNvPr id="104" name="燕尾形箭头 7">
            <a:extLst>
              <a:ext uri="{FF2B5EF4-FFF2-40B4-BE49-F238E27FC236}">
                <a16:creationId xmlns:a16="http://schemas.microsoft.com/office/drawing/2014/main" xmlns="" id="{11931717-5055-4E7E-A7F0-D3871229D240}"/>
              </a:ext>
            </a:extLst>
          </p:cNvPr>
          <p:cNvSpPr/>
          <p:nvPr/>
        </p:nvSpPr>
        <p:spPr>
          <a:xfrm>
            <a:off x="623392" y="3044957"/>
            <a:ext cx="10945216" cy="304800"/>
          </a:xfrm>
          <a:prstGeom prst="notchedRightArrow">
            <a:avLst/>
          </a:prstGeom>
          <a:solidFill>
            <a:sysClr val="window" lastClr="FFFFFF">
              <a:lumMod val="50000"/>
            </a:sysClr>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Arial" panose="020B0604020202020204" pitchFamily="34" charset="0"/>
            </a:endParaRPr>
          </a:p>
        </p:txBody>
      </p:sp>
      <p:grpSp>
        <p:nvGrpSpPr>
          <p:cNvPr id="105" name="组合 104">
            <a:extLst>
              <a:ext uri="{FF2B5EF4-FFF2-40B4-BE49-F238E27FC236}">
                <a16:creationId xmlns:a16="http://schemas.microsoft.com/office/drawing/2014/main" xmlns="" id="{55524837-0B9A-4214-84F0-569242B201D0}"/>
              </a:ext>
            </a:extLst>
          </p:cNvPr>
          <p:cNvGrpSpPr/>
          <p:nvPr/>
        </p:nvGrpSpPr>
        <p:grpSpPr>
          <a:xfrm>
            <a:off x="1044102" y="1988841"/>
            <a:ext cx="2263180" cy="2263180"/>
            <a:chOff x="1278794" y="3334906"/>
            <a:chExt cx="914014" cy="914014"/>
          </a:xfrm>
        </p:grpSpPr>
        <p:grpSp>
          <p:nvGrpSpPr>
            <p:cNvPr id="106" name="组合 105">
              <a:extLst>
                <a:ext uri="{FF2B5EF4-FFF2-40B4-BE49-F238E27FC236}">
                  <a16:creationId xmlns:a16="http://schemas.microsoft.com/office/drawing/2014/main" xmlns="" id="{2432B3B3-1CDB-48BD-BD26-36F22E91634E}"/>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08" name="同心圆 11">
                <a:extLst>
                  <a:ext uri="{FF2B5EF4-FFF2-40B4-BE49-F238E27FC236}">
                    <a16:creationId xmlns:a16="http://schemas.microsoft.com/office/drawing/2014/main" xmlns="" id="{0F3B5F38-1550-4207-A50D-B4CDE982E5C5}"/>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09" name="椭圆 108">
                <a:extLst>
                  <a:ext uri="{FF2B5EF4-FFF2-40B4-BE49-F238E27FC236}">
                    <a16:creationId xmlns:a16="http://schemas.microsoft.com/office/drawing/2014/main" xmlns="" id="{F5E2C47A-A3B6-4AD6-BB46-1213015F08EF}"/>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07" name="TextBox 33">
              <a:extLst>
                <a:ext uri="{FF2B5EF4-FFF2-40B4-BE49-F238E27FC236}">
                  <a16:creationId xmlns:a16="http://schemas.microsoft.com/office/drawing/2014/main" xmlns="" id="{51E0A668-9370-49DE-930D-16A00FB0ABCE}"/>
                </a:ext>
              </a:extLst>
            </p:cNvPr>
            <p:cNvSpPr txBox="1"/>
            <p:nvPr/>
          </p:nvSpPr>
          <p:spPr>
            <a:xfrm>
              <a:off x="1490369" y="3742514"/>
              <a:ext cx="488911" cy="161590"/>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第一阶段</a:t>
              </a:r>
            </a:p>
          </p:txBody>
        </p:sp>
      </p:grpSp>
      <p:grpSp>
        <p:nvGrpSpPr>
          <p:cNvPr id="110" name="组合 109">
            <a:extLst>
              <a:ext uri="{FF2B5EF4-FFF2-40B4-BE49-F238E27FC236}">
                <a16:creationId xmlns:a16="http://schemas.microsoft.com/office/drawing/2014/main" xmlns="" id="{8304E713-DC18-4EE6-BFCB-7D0320B82888}"/>
              </a:ext>
            </a:extLst>
          </p:cNvPr>
          <p:cNvGrpSpPr/>
          <p:nvPr/>
        </p:nvGrpSpPr>
        <p:grpSpPr>
          <a:xfrm>
            <a:off x="3661513" y="1993787"/>
            <a:ext cx="2263180" cy="2263180"/>
            <a:chOff x="1278794" y="3334906"/>
            <a:chExt cx="914014" cy="914014"/>
          </a:xfrm>
        </p:grpSpPr>
        <p:grpSp>
          <p:nvGrpSpPr>
            <p:cNvPr id="111" name="组合 110">
              <a:extLst>
                <a:ext uri="{FF2B5EF4-FFF2-40B4-BE49-F238E27FC236}">
                  <a16:creationId xmlns:a16="http://schemas.microsoft.com/office/drawing/2014/main" xmlns="" id="{3B867968-B906-49C3-B8C1-59FEB911EF17}"/>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13" name="同心圆 16">
                <a:extLst>
                  <a:ext uri="{FF2B5EF4-FFF2-40B4-BE49-F238E27FC236}">
                    <a16:creationId xmlns:a16="http://schemas.microsoft.com/office/drawing/2014/main" xmlns="" id="{A6E0AAB2-F255-479F-BC10-7C4CA7EBC7C5}"/>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14" name="椭圆 113">
                <a:extLst>
                  <a:ext uri="{FF2B5EF4-FFF2-40B4-BE49-F238E27FC236}">
                    <a16:creationId xmlns:a16="http://schemas.microsoft.com/office/drawing/2014/main" xmlns="" id="{35E3F91C-8193-4A95-AFDC-AE27AD1BE050}"/>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2" name="TextBox 38">
              <a:extLst>
                <a:ext uri="{FF2B5EF4-FFF2-40B4-BE49-F238E27FC236}">
                  <a16:creationId xmlns:a16="http://schemas.microsoft.com/office/drawing/2014/main" xmlns="" id="{866C6A87-5DB8-46D3-AF73-944ECC3C6ED3}"/>
                </a:ext>
              </a:extLst>
            </p:cNvPr>
            <p:cNvSpPr txBox="1"/>
            <p:nvPr/>
          </p:nvSpPr>
          <p:spPr>
            <a:xfrm>
              <a:off x="1490369" y="3740516"/>
              <a:ext cx="488911" cy="161590"/>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第二阶段</a:t>
              </a:r>
            </a:p>
          </p:txBody>
        </p:sp>
      </p:grpSp>
      <p:grpSp>
        <p:nvGrpSpPr>
          <p:cNvPr id="115" name="组合 114">
            <a:extLst>
              <a:ext uri="{FF2B5EF4-FFF2-40B4-BE49-F238E27FC236}">
                <a16:creationId xmlns:a16="http://schemas.microsoft.com/office/drawing/2014/main" xmlns="" id="{9E23AD01-F1F0-4B44-8B60-D5F217A534E1}"/>
              </a:ext>
            </a:extLst>
          </p:cNvPr>
          <p:cNvGrpSpPr/>
          <p:nvPr/>
        </p:nvGrpSpPr>
        <p:grpSpPr>
          <a:xfrm>
            <a:off x="6251355" y="1988841"/>
            <a:ext cx="2263180" cy="2263180"/>
            <a:chOff x="1278794" y="3334906"/>
            <a:chExt cx="914014" cy="914014"/>
          </a:xfrm>
        </p:grpSpPr>
        <p:grpSp>
          <p:nvGrpSpPr>
            <p:cNvPr id="116" name="组合 115">
              <a:extLst>
                <a:ext uri="{FF2B5EF4-FFF2-40B4-BE49-F238E27FC236}">
                  <a16:creationId xmlns:a16="http://schemas.microsoft.com/office/drawing/2014/main" xmlns="" id="{8A8000B3-F9F0-490A-96D1-5752AB68399F}"/>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18" name="同心圆 21">
                <a:extLst>
                  <a:ext uri="{FF2B5EF4-FFF2-40B4-BE49-F238E27FC236}">
                    <a16:creationId xmlns:a16="http://schemas.microsoft.com/office/drawing/2014/main" xmlns="" id="{A04679F5-3E6E-4633-A820-C46539D6482A}"/>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19" name="椭圆 118">
                <a:extLst>
                  <a:ext uri="{FF2B5EF4-FFF2-40B4-BE49-F238E27FC236}">
                    <a16:creationId xmlns:a16="http://schemas.microsoft.com/office/drawing/2014/main" xmlns="" id="{F6CA56C0-28C1-4254-8C18-9307DB787BF6}"/>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7" name="TextBox 43">
              <a:extLst>
                <a:ext uri="{FF2B5EF4-FFF2-40B4-BE49-F238E27FC236}">
                  <a16:creationId xmlns:a16="http://schemas.microsoft.com/office/drawing/2014/main" xmlns="" id="{C575D714-ADD3-4008-8143-9DB4AA84EF3A}"/>
                </a:ext>
              </a:extLst>
            </p:cNvPr>
            <p:cNvSpPr txBox="1"/>
            <p:nvPr/>
          </p:nvSpPr>
          <p:spPr>
            <a:xfrm>
              <a:off x="1490369" y="3742514"/>
              <a:ext cx="488911" cy="161590"/>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第三阶段</a:t>
              </a:r>
            </a:p>
          </p:txBody>
        </p:sp>
      </p:grpSp>
      <p:grpSp>
        <p:nvGrpSpPr>
          <p:cNvPr id="120" name="组合 119">
            <a:extLst>
              <a:ext uri="{FF2B5EF4-FFF2-40B4-BE49-F238E27FC236}">
                <a16:creationId xmlns:a16="http://schemas.microsoft.com/office/drawing/2014/main" xmlns="" id="{FBFE54B3-0AF1-436F-8A96-E537648A6A03}"/>
              </a:ext>
            </a:extLst>
          </p:cNvPr>
          <p:cNvGrpSpPr/>
          <p:nvPr/>
        </p:nvGrpSpPr>
        <p:grpSpPr>
          <a:xfrm>
            <a:off x="8825375" y="1998007"/>
            <a:ext cx="2263180" cy="2263180"/>
            <a:chOff x="1278794" y="3334906"/>
            <a:chExt cx="914014" cy="914014"/>
          </a:xfrm>
        </p:grpSpPr>
        <p:grpSp>
          <p:nvGrpSpPr>
            <p:cNvPr id="121" name="组合 120">
              <a:extLst>
                <a:ext uri="{FF2B5EF4-FFF2-40B4-BE49-F238E27FC236}">
                  <a16:creationId xmlns:a16="http://schemas.microsoft.com/office/drawing/2014/main" xmlns="" id="{8C83D6E0-FD32-4E8D-AC77-5B681B022559}"/>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23" name="同心圆 26">
                <a:extLst>
                  <a:ext uri="{FF2B5EF4-FFF2-40B4-BE49-F238E27FC236}">
                    <a16:creationId xmlns:a16="http://schemas.microsoft.com/office/drawing/2014/main" xmlns="" id="{45B74ECB-EC0B-421C-8A92-DABE12476786}"/>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24" name="椭圆 123">
                <a:extLst>
                  <a:ext uri="{FF2B5EF4-FFF2-40B4-BE49-F238E27FC236}">
                    <a16:creationId xmlns:a16="http://schemas.microsoft.com/office/drawing/2014/main" xmlns="" id="{9AAFD9F6-71E1-4F4F-9CC9-79D3C53C8EEA}"/>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22" name="TextBox 48">
              <a:extLst>
                <a:ext uri="{FF2B5EF4-FFF2-40B4-BE49-F238E27FC236}">
                  <a16:creationId xmlns:a16="http://schemas.microsoft.com/office/drawing/2014/main" xmlns="" id="{95DAA0C3-9045-4D21-A225-F1FFB2D9C8E2}"/>
                </a:ext>
              </a:extLst>
            </p:cNvPr>
            <p:cNvSpPr txBox="1"/>
            <p:nvPr/>
          </p:nvSpPr>
          <p:spPr>
            <a:xfrm>
              <a:off x="1490369" y="3738812"/>
              <a:ext cx="488911" cy="161590"/>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第四阶段</a:t>
              </a:r>
            </a:p>
          </p:txBody>
        </p:sp>
      </p:grpSp>
      <p:sp>
        <p:nvSpPr>
          <p:cNvPr id="125" name="椭圆 124">
            <a:extLst>
              <a:ext uri="{FF2B5EF4-FFF2-40B4-BE49-F238E27FC236}">
                <a16:creationId xmlns:a16="http://schemas.microsoft.com/office/drawing/2014/main" xmlns="" id="{93937F6F-016E-4F9A-974B-1247E9778D78}"/>
              </a:ext>
            </a:extLst>
          </p:cNvPr>
          <p:cNvSpPr/>
          <p:nvPr/>
        </p:nvSpPr>
        <p:spPr>
          <a:xfrm>
            <a:off x="1099036" y="1796819"/>
            <a:ext cx="860485" cy="86048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26" name="椭圆 125">
            <a:extLst>
              <a:ext uri="{FF2B5EF4-FFF2-40B4-BE49-F238E27FC236}">
                <a16:creationId xmlns:a16="http://schemas.microsoft.com/office/drawing/2014/main" xmlns="" id="{926879A7-7EFA-499E-9663-ECFCD0AD2DA3}"/>
              </a:ext>
            </a:extLst>
          </p:cNvPr>
          <p:cNvSpPr/>
          <p:nvPr/>
        </p:nvSpPr>
        <p:spPr>
          <a:xfrm>
            <a:off x="3710907" y="1796819"/>
            <a:ext cx="860485" cy="86048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27" name="椭圆 126">
            <a:extLst>
              <a:ext uri="{FF2B5EF4-FFF2-40B4-BE49-F238E27FC236}">
                <a16:creationId xmlns:a16="http://schemas.microsoft.com/office/drawing/2014/main" xmlns="" id="{93898393-8A27-4592-879C-0AD2CC2CDC04}"/>
              </a:ext>
            </a:extLst>
          </p:cNvPr>
          <p:cNvSpPr/>
          <p:nvPr/>
        </p:nvSpPr>
        <p:spPr>
          <a:xfrm>
            <a:off x="6347366" y="1805546"/>
            <a:ext cx="860485" cy="86048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28" name="椭圆 127">
            <a:extLst>
              <a:ext uri="{FF2B5EF4-FFF2-40B4-BE49-F238E27FC236}">
                <a16:creationId xmlns:a16="http://schemas.microsoft.com/office/drawing/2014/main" xmlns="" id="{837C0826-89FC-4D65-ACB7-9B66AD8D1EC1}"/>
              </a:ext>
            </a:extLst>
          </p:cNvPr>
          <p:cNvSpPr/>
          <p:nvPr/>
        </p:nvSpPr>
        <p:spPr>
          <a:xfrm>
            <a:off x="8942771" y="1805546"/>
            <a:ext cx="860485" cy="86048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29" name="Freeform 34">
            <a:extLst>
              <a:ext uri="{FF2B5EF4-FFF2-40B4-BE49-F238E27FC236}">
                <a16:creationId xmlns:a16="http://schemas.microsoft.com/office/drawing/2014/main" xmlns="" id="{88D76F09-8A94-48C4-AA2E-A62BCA604AED}"/>
              </a:ext>
            </a:extLst>
          </p:cNvPr>
          <p:cNvSpPr>
            <a:spLocks noEditPoints="1"/>
          </p:cNvSpPr>
          <p:nvPr/>
        </p:nvSpPr>
        <p:spPr bwMode="auto">
          <a:xfrm>
            <a:off x="1334441" y="1998007"/>
            <a:ext cx="445676" cy="457405"/>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endParaRPr>
          </a:p>
        </p:txBody>
      </p:sp>
      <p:sp>
        <p:nvSpPr>
          <p:cNvPr id="130" name="Freeform 26">
            <a:extLst>
              <a:ext uri="{FF2B5EF4-FFF2-40B4-BE49-F238E27FC236}">
                <a16:creationId xmlns:a16="http://schemas.microsoft.com/office/drawing/2014/main" xmlns="" id="{EF163B78-A88E-41A8-A7EC-4DF20C49B5F6}"/>
              </a:ext>
            </a:extLst>
          </p:cNvPr>
          <p:cNvSpPr>
            <a:spLocks noEditPoints="1"/>
          </p:cNvSpPr>
          <p:nvPr/>
        </p:nvSpPr>
        <p:spPr bwMode="auto">
          <a:xfrm>
            <a:off x="3937291" y="2025673"/>
            <a:ext cx="407717" cy="40277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endParaRPr>
          </a:p>
        </p:txBody>
      </p:sp>
      <p:sp>
        <p:nvSpPr>
          <p:cNvPr id="131" name="Freeform 35">
            <a:extLst>
              <a:ext uri="{FF2B5EF4-FFF2-40B4-BE49-F238E27FC236}">
                <a16:creationId xmlns:a16="http://schemas.microsoft.com/office/drawing/2014/main" xmlns="" id="{78EB0829-FAAF-4ECC-ACD0-676FEEEBED07}"/>
              </a:ext>
            </a:extLst>
          </p:cNvPr>
          <p:cNvSpPr>
            <a:spLocks noEditPoints="1"/>
          </p:cNvSpPr>
          <p:nvPr/>
        </p:nvSpPr>
        <p:spPr bwMode="auto">
          <a:xfrm>
            <a:off x="9194379" y="2047402"/>
            <a:ext cx="392087" cy="42405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endParaRPr>
          </a:p>
        </p:txBody>
      </p:sp>
      <p:sp>
        <p:nvSpPr>
          <p:cNvPr id="132" name="Freeform 20">
            <a:extLst>
              <a:ext uri="{FF2B5EF4-FFF2-40B4-BE49-F238E27FC236}">
                <a16:creationId xmlns:a16="http://schemas.microsoft.com/office/drawing/2014/main" xmlns="" id="{EA39B3FD-50DB-4868-BE4C-AC6B075C08E4}"/>
              </a:ext>
            </a:extLst>
          </p:cNvPr>
          <p:cNvSpPr>
            <a:spLocks noEditPoints="1"/>
          </p:cNvSpPr>
          <p:nvPr/>
        </p:nvSpPr>
        <p:spPr bwMode="auto">
          <a:xfrm>
            <a:off x="6599997" y="1988840"/>
            <a:ext cx="383552" cy="482613"/>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ysClr val="window" lastClr="FFFFFF"/>
          </a:solidFill>
          <a:ln>
            <a:noFill/>
          </a:ln>
          <a:extLst/>
        </p:spPr>
        <p:txBody>
          <a:bodyPr vert="horz" wrap="square" lIns="121920" tIns="60960" rIns="121920" bIns="6096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a:ea typeface="微软雅黑"/>
            </a:endParaRPr>
          </a:p>
        </p:txBody>
      </p:sp>
    </p:spTree>
    <p:extLst>
      <p:ext uri="{BB962C8B-B14F-4D97-AF65-F5344CB8AC3E}">
        <p14:creationId xmlns:p14="http://schemas.microsoft.com/office/powerpoint/2010/main" val="22563266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14:presetBounceEnd="55000">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14:bounceEnd="55000">
                                          <p:cBhvr additive="base">
                                            <p:cTn id="7" dur="1300" fill="hold"/>
                                            <p:tgtEl>
                                              <p:spTgt spid="105"/>
                                            </p:tgtEl>
                                            <p:attrNameLst>
                                              <p:attrName>ppt_x</p:attrName>
                                            </p:attrNameLst>
                                          </p:cBhvr>
                                          <p:tavLst>
                                            <p:tav tm="0">
                                              <p:val>
                                                <p:strVal val="#ppt_x"/>
                                              </p:val>
                                            </p:tav>
                                            <p:tav tm="100000">
                                              <p:val>
                                                <p:strVal val="#ppt_x"/>
                                              </p:val>
                                            </p:tav>
                                          </p:tavLst>
                                        </p:anim>
                                        <p:anim calcmode="lin" valueType="num" p14:bounceEnd="55000">
                                          <p:cBhvr additive="base">
                                            <p:cTn id="8" dur="1300" fill="hold"/>
                                            <p:tgtEl>
                                              <p:spTgt spid="105"/>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14:presetBounceEnd="55000">
                                      <p:stCondLst>
                                        <p:cond delay="100"/>
                                      </p:stCondLst>
                                      <p:childTnLst>
                                        <p:set>
                                          <p:cBhvr>
                                            <p:cTn id="10" dur="1" fill="hold">
                                              <p:stCondLst>
                                                <p:cond delay="0"/>
                                              </p:stCondLst>
                                            </p:cTn>
                                            <p:tgtEl>
                                              <p:spTgt spid="110"/>
                                            </p:tgtEl>
                                            <p:attrNameLst>
                                              <p:attrName>style.visibility</p:attrName>
                                            </p:attrNameLst>
                                          </p:cBhvr>
                                          <p:to>
                                            <p:strVal val="visible"/>
                                          </p:to>
                                        </p:set>
                                        <p:anim calcmode="lin" valueType="num" p14:bounceEnd="55000">
                                          <p:cBhvr additive="base">
                                            <p:cTn id="11" dur="1300" fill="hold"/>
                                            <p:tgtEl>
                                              <p:spTgt spid="110"/>
                                            </p:tgtEl>
                                            <p:attrNameLst>
                                              <p:attrName>ppt_x</p:attrName>
                                            </p:attrNameLst>
                                          </p:cBhvr>
                                          <p:tavLst>
                                            <p:tav tm="0">
                                              <p:val>
                                                <p:strVal val="#ppt_x"/>
                                              </p:val>
                                            </p:tav>
                                            <p:tav tm="100000">
                                              <p:val>
                                                <p:strVal val="#ppt_x"/>
                                              </p:val>
                                            </p:tav>
                                          </p:tavLst>
                                        </p:anim>
                                        <p:anim calcmode="lin" valueType="num" p14:bounceEnd="55000">
                                          <p:cBhvr additive="base">
                                            <p:cTn id="12" dur="1300" fill="hold"/>
                                            <p:tgtEl>
                                              <p:spTgt spid="110"/>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14:presetBounceEnd="55000">
                                      <p:stCondLst>
                                        <p:cond delay="200"/>
                                      </p:stCondLst>
                                      <p:childTnLst>
                                        <p:set>
                                          <p:cBhvr>
                                            <p:cTn id="14" dur="1" fill="hold">
                                              <p:stCondLst>
                                                <p:cond delay="0"/>
                                              </p:stCondLst>
                                            </p:cTn>
                                            <p:tgtEl>
                                              <p:spTgt spid="115"/>
                                            </p:tgtEl>
                                            <p:attrNameLst>
                                              <p:attrName>style.visibility</p:attrName>
                                            </p:attrNameLst>
                                          </p:cBhvr>
                                          <p:to>
                                            <p:strVal val="visible"/>
                                          </p:to>
                                        </p:set>
                                        <p:anim calcmode="lin" valueType="num" p14:bounceEnd="55000">
                                          <p:cBhvr additive="base">
                                            <p:cTn id="15" dur="1300" fill="hold"/>
                                            <p:tgtEl>
                                              <p:spTgt spid="115"/>
                                            </p:tgtEl>
                                            <p:attrNameLst>
                                              <p:attrName>ppt_x</p:attrName>
                                            </p:attrNameLst>
                                          </p:cBhvr>
                                          <p:tavLst>
                                            <p:tav tm="0">
                                              <p:val>
                                                <p:strVal val="#ppt_x"/>
                                              </p:val>
                                            </p:tav>
                                            <p:tav tm="100000">
                                              <p:val>
                                                <p:strVal val="#ppt_x"/>
                                              </p:val>
                                            </p:tav>
                                          </p:tavLst>
                                        </p:anim>
                                        <p:anim calcmode="lin" valueType="num" p14:bounceEnd="55000">
                                          <p:cBhvr additive="base">
                                            <p:cTn id="16" dur="13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14:presetBounceEnd="55000">
                                      <p:stCondLst>
                                        <p:cond delay="300"/>
                                      </p:stCondLst>
                                      <p:childTnLst>
                                        <p:set>
                                          <p:cBhvr>
                                            <p:cTn id="18" dur="1" fill="hold">
                                              <p:stCondLst>
                                                <p:cond delay="0"/>
                                              </p:stCondLst>
                                            </p:cTn>
                                            <p:tgtEl>
                                              <p:spTgt spid="120"/>
                                            </p:tgtEl>
                                            <p:attrNameLst>
                                              <p:attrName>style.visibility</p:attrName>
                                            </p:attrNameLst>
                                          </p:cBhvr>
                                          <p:to>
                                            <p:strVal val="visible"/>
                                          </p:to>
                                        </p:set>
                                        <p:anim calcmode="lin" valueType="num" p14:bounceEnd="55000">
                                          <p:cBhvr additive="base">
                                            <p:cTn id="19" dur="1300" fill="hold"/>
                                            <p:tgtEl>
                                              <p:spTgt spid="120"/>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120"/>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14:presetBounceEnd="52308">
                                      <p:stCondLst>
                                        <p:cond delay="0"/>
                                      </p:stCondLst>
                                      <p:childTnLst>
                                        <p:set>
                                          <p:cBhvr>
                                            <p:cTn id="23" dur="1" fill="hold">
                                              <p:stCondLst>
                                                <p:cond delay="0"/>
                                              </p:stCondLst>
                                            </p:cTn>
                                            <p:tgtEl>
                                              <p:spTgt spid="125"/>
                                            </p:tgtEl>
                                            <p:attrNameLst>
                                              <p:attrName>style.visibility</p:attrName>
                                            </p:attrNameLst>
                                          </p:cBhvr>
                                          <p:to>
                                            <p:strVal val="visible"/>
                                          </p:to>
                                        </p:set>
                                        <p:anim calcmode="lin" valueType="num" p14:bounceEnd="52308">
                                          <p:cBhvr additive="base">
                                            <p:cTn id="24" dur="1300" fill="hold"/>
                                            <p:tgtEl>
                                              <p:spTgt spid="125"/>
                                            </p:tgtEl>
                                            <p:attrNameLst>
                                              <p:attrName>ppt_x</p:attrName>
                                            </p:attrNameLst>
                                          </p:cBhvr>
                                          <p:tavLst>
                                            <p:tav tm="0">
                                              <p:val>
                                                <p:strVal val="#ppt_x"/>
                                              </p:val>
                                            </p:tav>
                                            <p:tav tm="100000">
                                              <p:val>
                                                <p:strVal val="#ppt_x"/>
                                              </p:val>
                                            </p:tav>
                                          </p:tavLst>
                                        </p:anim>
                                        <p:anim calcmode="lin" valueType="num" p14:bounceEnd="52308">
                                          <p:cBhvr additive="base">
                                            <p:cTn id="25" dur="1300" fill="hold"/>
                                            <p:tgtEl>
                                              <p:spTgt spid="125"/>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14:presetBounceEnd="52308">
                                      <p:stCondLst>
                                        <p:cond delay="100"/>
                                      </p:stCondLst>
                                      <p:childTnLst>
                                        <p:set>
                                          <p:cBhvr>
                                            <p:cTn id="27" dur="1" fill="hold">
                                              <p:stCondLst>
                                                <p:cond delay="0"/>
                                              </p:stCondLst>
                                            </p:cTn>
                                            <p:tgtEl>
                                              <p:spTgt spid="126"/>
                                            </p:tgtEl>
                                            <p:attrNameLst>
                                              <p:attrName>style.visibility</p:attrName>
                                            </p:attrNameLst>
                                          </p:cBhvr>
                                          <p:to>
                                            <p:strVal val="visible"/>
                                          </p:to>
                                        </p:set>
                                        <p:anim calcmode="lin" valueType="num" p14:bounceEnd="52308">
                                          <p:cBhvr additive="base">
                                            <p:cTn id="28" dur="1300" fill="hold"/>
                                            <p:tgtEl>
                                              <p:spTgt spid="126"/>
                                            </p:tgtEl>
                                            <p:attrNameLst>
                                              <p:attrName>ppt_x</p:attrName>
                                            </p:attrNameLst>
                                          </p:cBhvr>
                                          <p:tavLst>
                                            <p:tav tm="0">
                                              <p:val>
                                                <p:strVal val="#ppt_x"/>
                                              </p:val>
                                            </p:tav>
                                            <p:tav tm="100000">
                                              <p:val>
                                                <p:strVal val="#ppt_x"/>
                                              </p:val>
                                            </p:tav>
                                          </p:tavLst>
                                        </p:anim>
                                        <p:anim calcmode="lin" valueType="num" p14:bounceEnd="52308">
                                          <p:cBhvr additive="base">
                                            <p:cTn id="29" dur="1300" fill="hold"/>
                                            <p:tgtEl>
                                              <p:spTgt spid="126"/>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14:presetBounceEnd="52308">
                                      <p:stCondLst>
                                        <p:cond delay="200"/>
                                      </p:stCondLst>
                                      <p:childTnLst>
                                        <p:set>
                                          <p:cBhvr>
                                            <p:cTn id="31" dur="1" fill="hold">
                                              <p:stCondLst>
                                                <p:cond delay="0"/>
                                              </p:stCondLst>
                                            </p:cTn>
                                            <p:tgtEl>
                                              <p:spTgt spid="127"/>
                                            </p:tgtEl>
                                            <p:attrNameLst>
                                              <p:attrName>style.visibility</p:attrName>
                                            </p:attrNameLst>
                                          </p:cBhvr>
                                          <p:to>
                                            <p:strVal val="visible"/>
                                          </p:to>
                                        </p:set>
                                        <p:anim calcmode="lin" valueType="num" p14:bounceEnd="52308">
                                          <p:cBhvr additive="base">
                                            <p:cTn id="32" dur="1300" fill="hold"/>
                                            <p:tgtEl>
                                              <p:spTgt spid="127"/>
                                            </p:tgtEl>
                                            <p:attrNameLst>
                                              <p:attrName>ppt_x</p:attrName>
                                            </p:attrNameLst>
                                          </p:cBhvr>
                                          <p:tavLst>
                                            <p:tav tm="0">
                                              <p:val>
                                                <p:strVal val="#ppt_x"/>
                                              </p:val>
                                            </p:tav>
                                            <p:tav tm="100000">
                                              <p:val>
                                                <p:strVal val="#ppt_x"/>
                                              </p:val>
                                            </p:tav>
                                          </p:tavLst>
                                        </p:anim>
                                        <p:anim calcmode="lin" valueType="num" p14:bounceEnd="52308">
                                          <p:cBhvr additive="base">
                                            <p:cTn id="33" dur="1300" fill="hold"/>
                                            <p:tgtEl>
                                              <p:spTgt spid="127"/>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14:presetBounceEnd="52308">
                                      <p:stCondLst>
                                        <p:cond delay="300"/>
                                      </p:stCondLst>
                                      <p:childTnLst>
                                        <p:set>
                                          <p:cBhvr>
                                            <p:cTn id="35" dur="1" fill="hold">
                                              <p:stCondLst>
                                                <p:cond delay="0"/>
                                              </p:stCondLst>
                                            </p:cTn>
                                            <p:tgtEl>
                                              <p:spTgt spid="128"/>
                                            </p:tgtEl>
                                            <p:attrNameLst>
                                              <p:attrName>style.visibility</p:attrName>
                                            </p:attrNameLst>
                                          </p:cBhvr>
                                          <p:to>
                                            <p:strVal val="visible"/>
                                          </p:to>
                                        </p:set>
                                        <p:anim calcmode="lin" valueType="num" p14:bounceEnd="52308">
                                          <p:cBhvr additive="base">
                                            <p:cTn id="36" dur="1300" fill="hold"/>
                                            <p:tgtEl>
                                              <p:spTgt spid="128"/>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128"/>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129"/>
                                            </p:tgtEl>
                                            <p:attrNameLst>
                                              <p:attrName>style.visibility</p:attrName>
                                            </p:attrNameLst>
                                          </p:cBhvr>
                                          <p:to>
                                            <p:strVal val="visible"/>
                                          </p:to>
                                        </p:set>
                                        <p:anim calcmode="lin" valueType="num">
                                          <p:cBhvr>
                                            <p:cTn id="40" dur="500" fill="hold"/>
                                            <p:tgtEl>
                                              <p:spTgt spid="129"/>
                                            </p:tgtEl>
                                            <p:attrNameLst>
                                              <p:attrName>ppt_w</p:attrName>
                                            </p:attrNameLst>
                                          </p:cBhvr>
                                          <p:tavLst>
                                            <p:tav tm="0">
                                              <p:val>
                                                <p:fltVal val="0"/>
                                              </p:val>
                                            </p:tav>
                                            <p:tav tm="100000">
                                              <p:val>
                                                <p:strVal val="#ppt_w"/>
                                              </p:val>
                                            </p:tav>
                                          </p:tavLst>
                                        </p:anim>
                                        <p:anim calcmode="lin" valueType="num">
                                          <p:cBhvr>
                                            <p:cTn id="41" dur="500" fill="hold"/>
                                            <p:tgtEl>
                                              <p:spTgt spid="129"/>
                                            </p:tgtEl>
                                            <p:attrNameLst>
                                              <p:attrName>ppt_h</p:attrName>
                                            </p:attrNameLst>
                                          </p:cBhvr>
                                          <p:tavLst>
                                            <p:tav tm="0">
                                              <p:val>
                                                <p:fltVal val="0"/>
                                              </p:val>
                                            </p:tav>
                                            <p:tav tm="100000">
                                              <p:val>
                                                <p:strVal val="#ppt_h"/>
                                              </p:val>
                                            </p:tav>
                                          </p:tavLst>
                                        </p:anim>
                                        <p:anim calcmode="lin" valueType="num">
                                          <p:cBhvr>
                                            <p:cTn id="42" dur="500" fill="hold"/>
                                            <p:tgtEl>
                                              <p:spTgt spid="129"/>
                                            </p:tgtEl>
                                            <p:attrNameLst>
                                              <p:attrName>style.rotation</p:attrName>
                                            </p:attrNameLst>
                                          </p:cBhvr>
                                          <p:tavLst>
                                            <p:tav tm="0">
                                              <p:val>
                                                <p:fltVal val="90"/>
                                              </p:val>
                                            </p:tav>
                                            <p:tav tm="100000">
                                              <p:val>
                                                <p:fltVal val="0"/>
                                              </p:val>
                                            </p:tav>
                                          </p:tavLst>
                                        </p:anim>
                                        <p:animEffect transition="in" filter="fade">
                                          <p:cBhvr>
                                            <p:cTn id="43" dur="500"/>
                                            <p:tgtEl>
                                              <p:spTgt spid="129"/>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130"/>
                                            </p:tgtEl>
                                            <p:attrNameLst>
                                              <p:attrName>style.visibility</p:attrName>
                                            </p:attrNameLst>
                                          </p:cBhvr>
                                          <p:to>
                                            <p:strVal val="visible"/>
                                          </p:to>
                                        </p:set>
                                        <p:anim calcmode="lin" valueType="num">
                                          <p:cBhvr>
                                            <p:cTn id="46" dur="500" fill="hold"/>
                                            <p:tgtEl>
                                              <p:spTgt spid="130"/>
                                            </p:tgtEl>
                                            <p:attrNameLst>
                                              <p:attrName>ppt_w</p:attrName>
                                            </p:attrNameLst>
                                          </p:cBhvr>
                                          <p:tavLst>
                                            <p:tav tm="0">
                                              <p:val>
                                                <p:fltVal val="0"/>
                                              </p:val>
                                            </p:tav>
                                            <p:tav tm="100000">
                                              <p:val>
                                                <p:strVal val="#ppt_w"/>
                                              </p:val>
                                            </p:tav>
                                          </p:tavLst>
                                        </p:anim>
                                        <p:anim calcmode="lin" valueType="num">
                                          <p:cBhvr>
                                            <p:cTn id="47" dur="500" fill="hold"/>
                                            <p:tgtEl>
                                              <p:spTgt spid="130"/>
                                            </p:tgtEl>
                                            <p:attrNameLst>
                                              <p:attrName>ppt_h</p:attrName>
                                            </p:attrNameLst>
                                          </p:cBhvr>
                                          <p:tavLst>
                                            <p:tav tm="0">
                                              <p:val>
                                                <p:fltVal val="0"/>
                                              </p:val>
                                            </p:tav>
                                            <p:tav tm="100000">
                                              <p:val>
                                                <p:strVal val="#ppt_h"/>
                                              </p:val>
                                            </p:tav>
                                          </p:tavLst>
                                        </p:anim>
                                        <p:anim calcmode="lin" valueType="num">
                                          <p:cBhvr>
                                            <p:cTn id="48" dur="500" fill="hold"/>
                                            <p:tgtEl>
                                              <p:spTgt spid="130"/>
                                            </p:tgtEl>
                                            <p:attrNameLst>
                                              <p:attrName>style.rotation</p:attrName>
                                            </p:attrNameLst>
                                          </p:cBhvr>
                                          <p:tavLst>
                                            <p:tav tm="0">
                                              <p:val>
                                                <p:fltVal val="90"/>
                                              </p:val>
                                            </p:tav>
                                            <p:tav tm="100000">
                                              <p:val>
                                                <p:fltVal val="0"/>
                                              </p:val>
                                            </p:tav>
                                          </p:tavLst>
                                        </p:anim>
                                        <p:animEffect transition="in" filter="fade">
                                          <p:cBhvr>
                                            <p:cTn id="49" dur="500"/>
                                            <p:tgtEl>
                                              <p:spTgt spid="130"/>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132"/>
                                            </p:tgtEl>
                                            <p:attrNameLst>
                                              <p:attrName>style.visibility</p:attrName>
                                            </p:attrNameLst>
                                          </p:cBhvr>
                                          <p:to>
                                            <p:strVal val="visible"/>
                                          </p:to>
                                        </p:set>
                                        <p:anim calcmode="lin" valueType="num">
                                          <p:cBhvr>
                                            <p:cTn id="52" dur="500" fill="hold"/>
                                            <p:tgtEl>
                                              <p:spTgt spid="132"/>
                                            </p:tgtEl>
                                            <p:attrNameLst>
                                              <p:attrName>ppt_w</p:attrName>
                                            </p:attrNameLst>
                                          </p:cBhvr>
                                          <p:tavLst>
                                            <p:tav tm="0">
                                              <p:val>
                                                <p:fltVal val="0"/>
                                              </p:val>
                                            </p:tav>
                                            <p:tav tm="100000">
                                              <p:val>
                                                <p:strVal val="#ppt_w"/>
                                              </p:val>
                                            </p:tav>
                                          </p:tavLst>
                                        </p:anim>
                                        <p:anim calcmode="lin" valueType="num">
                                          <p:cBhvr>
                                            <p:cTn id="53" dur="500" fill="hold"/>
                                            <p:tgtEl>
                                              <p:spTgt spid="132"/>
                                            </p:tgtEl>
                                            <p:attrNameLst>
                                              <p:attrName>ppt_h</p:attrName>
                                            </p:attrNameLst>
                                          </p:cBhvr>
                                          <p:tavLst>
                                            <p:tav tm="0">
                                              <p:val>
                                                <p:fltVal val="0"/>
                                              </p:val>
                                            </p:tav>
                                            <p:tav tm="100000">
                                              <p:val>
                                                <p:strVal val="#ppt_h"/>
                                              </p:val>
                                            </p:tav>
                                          </p:tavLst>
                                        </p:anim>
                                        <p:anim calcmode="lin" valueType="num">
                                          <p:cBhvr>
                                            <p:cTn id="54" dur="500" fill="hold"/>
                                            <p:tgtEl>
                                              <p:spTgt spid="132"/>
                                            </p:tgtEl>
                                            <p:attrNameLst>
                                              <p:attrName>style.rotation</p:attrName>
                                            </p:attrNameLst>
                                          </p:cBhvr>
                                          <p:tavLst>
                                            <p:tav tm="0">
                                              <p:val>
                                                <p:fltVal val="90"/>
                                              </p:val>
                                            </p:tav>
                                            <p:tav tm="100000">
                                              <p:val>
                                                <p:fltVal val="0"/>
                                              </p:val>
                                            </p:tav>
                                          </p:tavLst>
                                        </p:anim>
                                        <p:animEffect transition="in" filter="fade">
                                          <p:cBhvr>
                                            <p:cTn id="55" dur="500"/>
                                            <p:tgtEl>
                                              <p:spTgt spid="132"/>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131"/>
                                            </p:tgtEl>
                                            <p:attrNameLst>
                                              <p:attrName>style.visibility</p:attrName>
                                            </p:attrNameLst>
                                          </p:cBhvr>
                                          <p:to>
                                            <p:strVal val="visible"/>
                                          </p:to>
                                        </p:set>
                                        <p:anim calcmode="lin" valueType="num">
                                          <p:cBhvr>
                                            <p:cTn id="58" dur="500" fill="hold"/>
                                            <p:tgtEl>
                                              <p:spTgt spid="131"/>
                                            </p:tgtEl>
                                            <p:attrNameLst>
                                              <p:attrName>ppt_w</p:attrName>
                                            </p:attrNameLst>
                                          </p:cBhvr>
                                          <p:tavLst>
                                            <p:tav tm="0">
                                              <p:val>
                                                <p:fltVal val="0"/>
                                              </p:val>
                                            </p:tav>
                                            <p:tav tm="100000">
                                              <p:val>
                                                <p:strVal val="#ppt_w"/>
                                              </p:val>
                                            </p:tav>
                                          </p:tavLst>
                                        </p:anim>
                                        <p:anim calcmode="lin" valueType="num">
                                          <p:cBhvr>
                                            <p:cTn id="59" dur="500" fill="hold"/>
                                            <p:tgtEl>
                                              <p:spTgt spid="131"/>
                                            </p:tgtEl>
                                            <p:attrNameLst>
                                              <p:attrName>ppt_h</p:attrName>
                                            </p:attrNameLst>
                                          </p:cBhvr>
                                          <p:tavLst>
                                            <p:tav tm="0">
                                              <p:val>
                                                <p:fltVal val="0"/>
                                              </p:val>
                                            </p:tav>
                                            <p:tav tm="100000">
                                              <p:val>
                                                <p:strVal val="#ppt_h"/>
                                              </p:val>
                                            </p:tav>
                                          </p:tavLst>
                                        </p:anim>
                                        <p:anim calcmode="lin" valueType="num">
                                          <p:cBhvr>
                                            <p:cTn id="60" dur="500" fill="hold"/>
                                            <p:tgtEl>
                                              <p:spTgt spid="131"/>
                                            </p:tgtEl>
                                            <p:attrNameLst>
                                              <p:attrName>style.rotation</p:attrName>
                                            </p:attrNameLst>
                                          </p:cBhvr>
                                          <p:tavLst>
                                            <p:tav tm="0">
                                              <p:val>
                                                <p:fltVal val="90"/>
                                              </p:val>
                                            </p:tav>
                                            <p:tav tm="100000">
                                              <p:val>
                                                <p:fltVal val="0"/>
                                              </p:val>
                                            </p:tav>
                                          </p:tavLst>
                                        </p:anim>
                                        <p:animEffect transition="in" filter="fade">
                                          <p:cBhvr>
                                            <p:cTn id="61" dur="500"/>
                                            <p:tgtEl>
                                              <p:spTgt spid="131"/>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Effect transition="in" filter="wipe(left)">
                                          <p:cBhvr>
                                            <p:cTn id="65" dur="1000"/>
                                            <p:tgtEl>
                                              <p:spTgt spid="104"/>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101"/>
                                            </p:tgtEl>
                                            <p:attrNameLst>
                                              <p:attrName>style.visibility</p:attrName>
                                            </p:attrNameLst>
                                          </p:cBhvr>
                                          <p:to>
                                            <p:strVal val="visible"/>
                                          </p:to>
                                        </p:set>
                                        <p:animEffect transition="in" filter="wipe(right)">
                                          <p:cBhvr>
                                            <p:cTn id="72" dur="500"/>
                                            <p:tgtEl>
                                              <p:spTgt spid="101"/>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103"/>
                                            </p:tgtEl>
                                            <p:attrNameLst>
                                              <p:attrName>style.visibility</p:attrName>
                                            </p:attrNameLst>
                                          </p:cBhvr>
                                          <p:to>
                                            <p:strVal val="visible"/>
                                          </p:to>
                                        </p:set>
                                        <p:animEffect transition="in" filter="wipe(right)">
                                          <p:cBhvr>
                                            <p:cTn id="7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animBg="1"/>
          <p:bldP spid="125" grpId="0" animBg="1"/>
          <p:bldP spid="126" grpId="0" animBg="1"/>
          <p:bldP spid="127" grpId="0" animBg="1"/>
          <p:bldP spid="128" grpId="0" animBg="1"/>
          <p:bldP spid="129" grpId="0" animBg="1"/>
          <p:bldP spid="130" grpId="0" animBg="1"/>
          <p:bldP spid="131" grpId="0" animBg="1"/>
          <p:bldP spid="1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1300" fill="hold"/>
                                            <p:tgtEl>
                                              <p:spTgt spid="105"/>
                                            </p:tgtEl>
                                            <p:attrNameLst>
                                              <p:attrName>ppt_x</p:attrName>
                                            </p:attrNameLst>
                                          </p:cBhvr>
                                          <p:tavLst>
                                            <p:tav tm="0">
                                              <p:val>
                                                <p:strVal val="#ppt_x"/>
                                              </p:val>
                                            </p:tav>
                                            <p:tav tm="100000">
                                              <p:val>
                                                <p:strVal val="#ppt_x"/>
                                              </p:val>
                                            </p:tav>
                                          </p:tavLst>
                                        </p:anim>
                                        <p:anim calcmode="lin" valueType="num">
                                          <p:cBhvr additive="base">
                                            <p:cTn id="8" dur="1300" fill="hold"/>
                                            <p:tgtEl>
                                              <p:spTgt spid="105"/>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110"/>
                                            </p:tgtEl>
                                            <p:attrNameLst>
                                              <p:attrName>style.visibility</p:attrName>
                                            </p:attrNameLst>
                                          </p:cBhvr>
                                          <p:to>
                                            <p:strVal val="visible"/>
                                          </p:to>
                                        </p:set>
                                        <p:anim calcmode="lin" valueType="num">
                                          <p:cBhvr additive="base">
                                            <p:cTn id="11" dur="1300" fill="hold"/>
                                            <p:tgtEl>
                                              <p:spTgt spid="110"/>
                                            </p:tgtEl>
                                            <p:attrNameLst>
                                              <p:attrName>ppt_x</p:attrName>
                                            </p:attrNameLst>
                                          </p:cBhvr>
                                          <p:tavLst>
                                            <p:tav tm="0">
                                              <p:val>
                                                <p:strVal val="#ppt_x"/>
                                              </p:val>
                                            </p:tav>
                                            <p:tav tm="100000">
                                              <p:val>
                                                <p:strVal val="#ppt_x"/>
                                              </p:val>
                                            </p:tav>
                                          </p:tavLst>
                                        </p:anim>
                                        <p:anim calcmode="lin" valueType="num">
                                          <p:cBhvr additive="base">
                                            <p:cTn id="12" dur="1300" fill="hold"/>
                                            <p:tgtEl>
                                              <p:spTgt spid="110"/>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115"/>
                                            </p:tgtEl>
                                            <p:attrNameLst>
                                              <p:attrName>style.visibility</p:attrName>
                                            </p:attrNameLst>
                                          </p:cBhvr>
                                          <p:to>
                                            <p:strVal val="visible"/>
                                          </p:to>
                                        </p:set>
                                        <p:anim calcmode="lin" valueType="num">
                                          <p:cBhvr additive="base">
                                            <p:cTn id="15" dur="1300" fill="hold"/>
                                            <p:tgtEl>
                                              <p:spTgt spid="115"/>
                                            </p:tgtEl>
                                            <p:attrNameLst>
                                              <p:attrName>ppt_x</p:attrName>
                                            </p:attrNameLst>
                                          </p:cBhvr>
                                          <p:tavLst>
                                            <p:tav tm="0">
                                              <p:val>
                                                <p:strVal val="#ppt_x"/>
                                              </p:val>
                                            </p:tav>
                                            <p:tav tm="100000">
                                              <p:val>
                                                <p:strVal val="#ppt_x"/>
                                              </p:val>
                                            </p:tav>
                                          </p:tavLst>
                                        </p:anim>
                                        <p:anim calcmode="lin" valueType="num">
                                          <p:cBhvr additive="base">
                                            <p:cTn id="16" dur="1300" fill="hold"/>
                                            <p:tgtEl>
                                              <p:spTgt spid="115"/>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120"/>
                                            </p:tgtEl>
                                            <p:attrNameLst>
                                              <p:attrName>style.visibility</p:attrName>
                                            </p:attrNameLst>
                                          </p:cBhvr>
                                          <p:to>
                                            <p:strVal val="visible"/>
                                          </p:to>
                                        </p:set>
                                        <p:anim calcmode="lin" valueType="num">
                                          <p:cBhvr additive="base">
                                            <p:cTn id="19" dur="1300" fill="hold"/>
                                            <p:tgtEl>
                                              <p:spTgt spid="120"/>
                                            </p:tgtEl>
                                            <p:attrNameLst>
                                              <p:attrName>ppt_x</p:attrName>
                                            </p:attrNameLst>
                                          </p:cBhvr>
                                          <p:tavLst>
                                            <p:tav tm="0">
                                              <p:val>
                                                <p:strVal val="#ppt_x"/>
                                              </p:val>
                                            </p:tav>
                                            <p:tav tm="100000">
                                              <p:val>
                                                <p:strVal val="#ppt_x"/>
                                              </p:val>
                                            </p:tav>
                                          </p:tavLst>
                                        </p:anim>
                                        <p:anim calcmode="lin" valueType="num">
                                          <p:cBhvr additive="base">
                                            <p:cTn id="20" dur="1300" fill="hold"/>
                                            <p:tgtEl>
                                              <p:spTgt spid="120"/>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2" presetClass="entr" presetSubtype="4" accel="46154" fill="hold" grpId="0" nodeType="afterEffect">
                                      <p:stCondLst>
                                        <p:cond delay="0"/>
                                      </p:stCondLst>
                                      <p:childTnLst>
                                        <p:set>
                                          <p:cBhvr>
                                            <p:cTn id="23" dur="1" fill="hold">
                                              <p:stCondLst>
                                                <p:cond delay="0"/>
                                              </p:stCondLst>
                                            </p:cTn>
                                            <p:tgtEl>
                                              <p:spTgt spid="125"/>
                                            </p:tgtEl>
                                            <p:attrNameLst>
                                              <p:attrName>style.visibility</p:attrName>
                                            </p:attrNameLst>
                                          </p:cBhvr>
                                          <p:to>
                                            <p:strVal val="visible"/>
                                          </p:to>
                                        </p:set>
                                        <p:anim calcmode="lin" valueType="num">
                                          <p:cBhvr additive="base">
                                            <p:cTn id="24" dur="1300" fill="hold"/>
                                            <p:tgtEl>
                                              <p:spTgt spid="125"/>
                                            </p:tgtEl>
                                            <p:attrNameLst>
                                              <p:attrName>ppt_x</p:attrName>
                                            </p:attrNameLst>
                                          </p:cBhvr>
                                          <p:tavLst>
                                            <p:tav tm="0">
                                              <p:val>
                                                <p:strVal val="#ppt_x"/>
                                              </p:val>
                                            </p:tav>
                                            <p:tav tm="100000">
                                              <p:val>
                                                <p:strVal val="#ppt_x"/>
                                              </p:val>
                                            </p:tav>
                                          </p:tavLst>
                                        </p:anim>
                                        <p:anim calcmode="lin" valueType="num">
                                          <p:cBhvr additive="base">
                                            <p:cTn id="25" dur="1300" fill="hold"/>
                                            <p:tgtEl>
                                              <p:spTgt spid="125"/>
                                            </p:tgtEl>
                                            <p:attrNameLst>
                                              <p:attrName>ppt_y</p:attrName>
                                            </p:attrNameLst>
                                          </p:cBhvr>
                                          <p:tavLst>
                                            <p:tav tm="0">
                                              <p:val>
                                                <p:strVal val="1+#ppt_h/2"/>
                                              </p:val>
                                            </p:tav>
                                            <p:tav tm="100000">
                                              <p:val>
                                                <p:strVal val="#ppt_y"/>
                                              </p:val>
                                            </p:tav>
                                          </p:tavLst>
                                        </p:anim>
                                      </p:childTnLst>
                                    </p:cTn>
                                  </p:par>
                                  <p:par>
                                    <p:cTn id="26" presetID="2" presetClass="entr" presetSubtype="1" accel="46154" fill="hold" grpId="0" nodeType="withEffect">
                                      <p:stCondLst>
                                        <p:cond delay="100"/>
                                      </p:stCondLst>
                                      <p:childTnLst>
                                        <p:set>
                                          <p:cBhvr>
                                            <p:cTn id="27" dur="1" fill="hold">
                                              <p:stCondLst>
                                                <p:cond delay="0"/>
                                              </p:stCondLst>
                                            </p:cTn>
                                            <p:tgtEl>
                                              <p:spTgt spid="126"/>
                                            </p:tgtEl>
                                            <p:attrNameLst>
                                              <p:attrName>style.visibility</p:attrName>
                                            </p:attrNameLst>
                                          </p:cBhvr>
                                          <p:to>
                                            <p:strVal val="visible"/>
                                          </p:to>
                                        </p:set>
                                        <p:anim calcmode="lin" valueType="num">
                                          <p:cBhvr additive="base">
                                            <p:cTn id="28" dur="1300" fill="hold"/>
                                            <p:tgtEl>
                                              <p:spTgt spid="126"/>
                                            </p:tgtEl>
                                            <p:attrNameLst>
                                              <p:attrName>ppt_x</p:attrName>
                                            </p:attrNameLst>
                                          </p:cBhvr>
                                          <p:tavLst>
                                            <p:tav tm="0">
                                              <p:val>
                                                <p:strVal val="#ppt_x"/>
                                              </p:val>
                                            </p:tav>
                                            <p:tav tm="100000">
                                              <p:val>
                                                <p:strVal val="#ppt_x"/>
                                              </p:val>
                                            </p:tav>
                                          </p:tavLst>
                                        </p:anim>
                                        <p:anim calcmode="lin" valueType="num">
                                          <p:cBhvr additive="base">
                                            <p:cTn id="29" dur="1300" fill="hold"/>
                                            <p:tgtEl>
                                              <p:spTgt spid="126"/>
                                            </p:tgtEl>
                                            <p:attrNameLst>
                                              <p:attrName>ppt_y</p:attrName>
                                            </p:attrNameLst>
                                          </p:cBhvr>
                                          <p:tavLst>
                                            <p:tav tm="0">
                                              <p:val>
                                                <p:strVal val="0-#ppt_h/2"/>
                                              </p:val>
                                            </p:tav>
                                            <p:tav tm="100000">
                                              <p:val>
                                                <p:strVal val="#ppt_y"/>
                                              </p:val>
                                            </p:tav>
                                          </p:tavLst>
                                        </p:anim>
                                      </p:childTnLst>
                                    </p:cTn>
                                  </p:par>
                                  <p:par>
                                    <p:cTn id="30" presetID="2" presetClass="entr" presetSubtype="4" accel="46154" fill="hold" grpId="0" nodeType="withEffect">
                                      <p:stCondLst>
                                        <p:cond delay="200"/>
                                      </p:stCondLst>
                                      <p:childTnLst>
                                        <p:set>
                                          <p:cBhvr>
                                            <p:cTn id="31" dur="1" fill="hold">
                                              <p:stCondLst>
                                                <p:cond delay="0"/>
                                              </p:stCondLst>
                                            </p:cTn>
                                            <p:tgtEl>
                                              <p:spTgt spid="127"/>
                                            </p:tgtEl>
                                            <p:attrNameLst>
                                              <p:attrName>style.visibility</p:attrName>
                                            </p:attrNameLst>
                                          </p:cBhvr>
                                          <p:to>
                                            <p:strVal val="visible"/>
                                          </p:to>
                                        </p:set>
                                        <p:anim calcmode="lin" valueType="num">
                                          <p:cBhvr additive="base">
                                            <p:cTn id="32" dur="1300" fill="hold"/>
                                            <p:tgtEl>
                                              <p:spTgt spid="127"/>
                                            </p:tgtEl>
                                            <p:attrNameLst>
                                              <p:attrName>ppt_x</p:attrName>
                                            </p:attrNameLst>
                                          </p:cBhvr>
                                          <p:tavLst>
                                            <p:tav tm="0">
                                              <p:val>
                                                <p:strVal val="#ppt_x"/>
                                              </p:val>
                                            </p:tav>
                                            <p:tav tm="100000">
                                              <p:val>
                                                <p:strVal val="#ppt_x"/>
                                              </p:val>
                                            </p:tav>
                                          </p:tavLst>
                                        </p:anim>
                                        <p:anim calcmode="lin" valueType="num">
                                          <p:cBhvr additive="base">
                                            <p:cTn id="33" dur="1300" fill="hold"/>
                                            <p:tgtEl>
                                              <p:spTgt spid="127"/>
                                            </p:tgtEl>
                                            <p:attrNameLst>
                                              <p:attrName>ppt_y</p:attrName>
                                            </p:attrNameLst>
                                          </p:cBhvr>
                                          <p:tavLst>
                                            <p:tav tm="0">
                                              <p:val>
                                                <p:strVal val="1+#ppt_h/2"/>
                                              </p:val>
                                            </p:tav>
                                            <p:tav tm="100000">
                                              <p:val>
                                                <p:strVal val="#ppt_y"/>
                                              </p:val>
                                            </p:tav>
                                          </p:tavLst>
                                        </p:anim>
                                      </p:childTnLst>
                                    </p:cTn>
                                  </p:par>
                                  <p:par>
                                    <p:cTn id="34" presetID="2" presetClass="entr" presetSubtype="1" accel="46154" fill="hold" grpId="0" nodeType="withEffect">
                                      <p:stCondLst>
                                        <p:cond delay="300"/>
                                      </p:stCondLst>
                                      <p:childTnLst>
                                        <p:set>
                                          <p:cBhvr>
                                            <p:cTn id="35" dur="1" fill="hold">
                                              <p:stCondLst>
                                                <p:cond delay="0"/>
                                              </p:stCondLst>
                                            </p:cTn>
                                            <p:tgtEl>
                                              <p:spTgt spid="128"/>
                                            </p:tgtEl>
                                            <p:attrNameLst>
                                              <p:attrName>style.visibility</p:attrName>
                                            </p:attrNameLst>
                                          </p:cBhvr>
                                          <p:to>
                                            <p:strVal val="visible"/>
                                          </p:to>
                                        </p:set>
                                        <p:anim calcmode="lin" valueType="num">
                                          <p:cBhvr additive="base">
                                            <p:cTn id="36" dur="1300" fill="hold"/>
                                            <p:tgtEl>
                                              <p:spTgt spid="128"/>
                                            </p:tgtEl>
                                            <p:attrNameLst>
                                              <p:attrName>ppt_x</p:attrName>
                                            </p:attrNameLst>
                                          </p:cBhvr>
                                          <p:tavLst>
                                            <p:tav tm="0">
                                              <p:val>
                                                <p:strVal val="#ppt_x"/>
                                              </p:val>
                                            </p:tav>
                                            <p:tav tm="100000">
                                              <p:val>
                                                <p:strVal val="#ppt_x"/>
                                              </p:val>
                                            </p:tav>
                                          </p:tavLst>
                                        </p:anim>
                                        <p:anim calcmode="lin" valueType="num">
                                          <p:cBhvr additive="base">
                                            <p:cTn id="37" dur="1300" fill="hold"/>
                                            <p:tgtEl>
                                              <p:spTgt spid="128"/>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129"/>
                                            </p:tgtEl>
                                            <p:attrNameLst>
                                              <p:attrName>style.visibility</p:attrName>
                                            </p:attrNameLst>
                                          </p:cBhvr>
                                          <p:to>
                                            <p:strVal val="visible"/>
                                          </p:to>
                                        </p:set>
                                        <p:anim calcmode="lin" valueType="num">
                                          <p:cBhvr>
                                            <p:cTn id="40" dur="500" fill="hold"/>
                                            <p:tgtEl>
                                              <p:spTgt spid="129"/>
                                            </p:tgtEl>
                                            <p:attrNameLst>
                                              <p:attrName>ppt_w</p:attrName>
                                            </p:attrNameLst>
                                          </p:cBhvr>
                                          <p:tavLst>
                                            <p:tav tm="0">
                                              <p:val>
                                                <p:fltVal val="0"/>
                                              </p:val>
                                            </p:tav>
                                            <p:tav tm="100000">
                                              <p:val>
                                                <p:strVal val="#ppt_w"/>
                                              </p:val>
                                            </p:tav>
                                          </p:tavLst>
                                        </p:anim>
                                        <p:anim calcmode="lin" valueType="num">
                                          <p:cBhvr>
                                            <p:cTn id="41" dur="500" fill="hold"/>
                                            <p:tgtEl>
                                              <p:spTgt spid="129"/>
                                            </p:tgtEl>
                                            <p:attrNameLst>
                                              <p:attrName>ppt_h</p:attrName>
                                            </p:attrNameLst>
                                          </p:cBhvr>
                                          <p:tavLst>
                                            <p:tav tm="0">
                                              <p:val>
                                                <p:fltVal val="0"/>
                                              </p:val>
                                            </p:tav>
                                            <p:tav tm="100000">
                                              <p:val>
                                                <p:strVal val="#ppt_h"/>
                                              </p:val>
                                            </p:tav>
                                          </p:tavLst>
                                        </p:anim>
                                        <p:anim calcmode="lin" valueType="num">
                                          <p:cBhvr>
                                            <p:cTn id="42" dur="500" fill="hold"/>
                                            <p:tgtEl>
                                              <p:spTgt spid="129"/>
                                            </p:tgtEl>
                                            <p:attrNameLst>
                                              <p:attrName>style.rotation</p:attrName>
                                            </p:attrNameLst>
                                          </p:cBhvr>
                                          <p:tavLst>
                                            <p:tav tm="0">
                                              <p:val>
                                                <p:fltVal val="90"/>
                                              </p:val>
                                            </p:tav>
                                            <p:tav tm="100000">
                                              <p:val>
                                                <p:fltVal val="0"/>
                                              </p:val>
                                            </p:tav>
                                          </p:tavLst>
                                        </p:anim>
                                        <p:animEffect transition="in" filter="fade">
                                          <p:cBhvr>
                                            <p:cTn id="43" dur="500"/>
                                            <p:tgtEl>
                                              <p:spTgt spid="129"/>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130"/>
                                            </p:tgtEl>
                                            <p:attrNameLst>
                                              <p:attrName>style.visibility</p:attrName>
                                            </p:attrNameLst>
                                          </p:cBhvr>
                                          <p:to>
                                            <p:strVal val="visible"/>
                                          </p:to>
                                        </p:set>
                                        <p:anim calcmode="lin" valueType="num">
                                          <p:cBhvr>
                                            <p:cTn id="46" dur="500" fill="hold"/>
                                            <p:tgtEl>
                                              <p:spTgt spid="130"/>
                                            </p:tgtEl>
                                            <p:attrNameLst>
                                              <p:attrName>ppt_w</p:attrName>
                                            </p:attrNameLst>
                                          </p:cBhvr>
                                          <p:tavLst>
                                            <p:tav tm="0">
                                              <p:val>
                                                <p:fltVal val="0"/>
                                              </p:val>
                                            </p:tav>
                                            <p:tav tm="100000">
                                              <p:val>
                                                <p:strVal val="#ppt_w"/>
                                              </p:val>
                                            </p:tav>
                                          </p:tavLst>
                                        </p:anim>
                                        <p:anim calcmode="lin" valueType="num">
                                          <p:cBhvr>
                                            <p:cTn id="47" dur="500" fill="hold"/>
                                            <p:tgtEl>
                                              <p:spTgt spid="130"/>
                                            </p:tgtEl>
                                            <p:attrNameLst>
                                              <p:attrName>ppt_h</p:attrName>
                                            </p:attrNameLst>
                                          </p:cBhvr>
                                          <p:tavLst>
                                            <p:tav tm="0">
                                              <p:val>
                                                <p:fltVal val="0"/>
                                              </p:val>
                                            </p:tav>
                                            <p:tav tm="100000">
                                              <p:val>
                                                <p:strVal val="#ppt_h"/>
                                              </p:val>
                                            </p:tav>
                                          </p:tavLst>
                                        </p:anim>
                                        <p:anim calcmode="lin" valueType="num">
                                          <p:cBhvr>
                                            <p:cTn id="48" dur="500" fill="hold"/>
                                            <p:tgtEl>
                                              <p:spTgt spid="130"/>
                                            </p:tgtEl>
                                            <p:attrNameLst>
                                              <p:attrName>style.rotation</p:attrName>
                                            </p:attrNameLst>
                                          </p:cBhvr>
                                          <p:tavLst>
                                            <p:tav tm="0">
                                              <p:val>
                                                <p:fltVal val="90"/>
                                              </p:val>
                                            </p:tav>
                                            <p:tav tm="100000">
                                              <p:val>
                                                <p:fltVal val="0"/>
                                              </p:val>
                                            </p:tav>
                                          </p:tavLst>
                                        </p:anim>
                                        <p:animEffect transition="in" filter="fade">
                                          <p:cBhvr>
                                            <p:cTn id="49" dur="500"/>
                                            <p:tgtEl>
                                              <p:spTgt spid="130"/>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132"/>
                                            </p:tgtEl>
                                            <p:attrNameLst>
                                              <p:attrName>style.visibility</p:attrName>
                                            </p:attrNameLst>
                                          </p:cBhvr>
                                          <p:to>
                                            <p:strVal val="visible"/>
                                          </p:to>
                                        </p:set>
                                        <p:anim calcmode="lin" valueType="num">
                                          <p:cBhvr>
                                            <p:cTn id="52" dur="500" fill="hold"/>
                                            <p:tgtEl>
                                              <p:spTgt spid="132"/>
                                            </p:tgtEl>
                                            <p:attrNameLst>
                                              <p:attrName>ppt_w</p:attrName>
                                            </p:attrNameLst>
                                          </p:cBhvr>
                                          <p:tavLst>
                                            <p:tav tm="0">
                                              <p:val>
                                                <p:fltVal val="0"/>
                                              </p:val>
                                            </p:tav>
                                            <p:tav tm="100000">
                                              <p:val>
                                                <p:strVal val="#ppt_w"/>
                                              </p:val>
                                            </p:tav>
                                          </p:tavLst>
                                        </p:anim>
                                        <p:anim calcmode="lin" valueType="num">
                                          <p:cBhvr>
                                            <p:cTn id="53" dur="500" fill="hold"/>
                                            <p:tgtEl>
                                              <p:spTgt spid="132"/>
                                            </p:tgtEl>
                                            <p:attrNameLst>
                                              <p:attrName>ppt_h</p:attrName>
                                            </p:attrNameLst>
                                          </p:cBhvr>
                                          <p:tavLst>
                                            <p:tav tm="0">
                                              <p:val>
                                                <p:fltVal val="0"/>
                                              </p:val>
                                            </p:tav>
                                            <p:tav tm="100000">
                                              <p:val>
                                                <p:strVal val="#ppt_h"/>
                                              </p:val>
                                            </p:tav>
                                          </p:tavLst>
                                        </p:anim>
                                        <p:anim calcmode="lin" valueType="num">
                                          <p:cBhvr>
                                            <p:cTn id="54" dur="500" fill="hold"/>
                                            <p:tgtEl>
                                              <p:spTgt spid="132"/>
                                            </p:tgtEl>
                                            <p:attrNameLst>
                                              <p:attrName>style.rotation</p:attrName>
                                            </p:attrNameLst>
                                          </p:cBhvr>
                                          <p:tavLst>
                                            <p:tav tm="0">
                                              <p:val>
                                                <p:fltVal val="90"/>
                                              </p:val>
                                            </p:tav>
                                            <p:tav tm="100000">
                                              <p:val>
                                                <p:fltVal val="0"/>
                                              </p:val>
                                            </p:tav>
                                          </p:tavLst>
                                        </p:anim>
                                        <p:animEffect transition="in" filter="fade">
                                          <p:cBhvr>
                                            <p:cTn id="55" dur="500"/>
                                            <p:tgtEl>
                                              <p:spTgt spid="132"/>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131"/>
                                            </p:tgtEl>
                                            <p:attrNameLst>
                                              <p:attrName>style.visibility</p:attrName>
                                            </p:attrNameLst>
                                          </p:cBhvr>
                                          <p:to>
                                            <p:strVal val="visible"/>
                                          </p:to>
                                        </p:set>
                                        <p:anim calcmode="lin" valueType="num">
                                          <p:cBhvr>
                                            <p:cTn id="58" dur="500" fill="hold"/>
                                            <p:tgtEl>
                                              <p:spTgt spid="131"/>
                                            </p:tgtEl>
                                            <p:attrNameLst>
                                              <p:attrName>ppt_w</p:attrName>
                                            </p:attrNameLst>
                                          </p:cBhvr>
                                          <p:tavLst>
                                            <p:tav tm="0">
                                              <p:val>
                                                <p:fltVal val="0"/>
                                              </p:val>
                                            </p:tav>
                                            <p:tav tm="100000">
                                              <p:val>
                                                <p:strVal val="#ppt_w"/>
                                              </p:val>
                                            </p:tav>
                                          </p:tavLst>
                                        </p:anim>
                                        <p:anim calcmode="lin" valueType="num">
                                          <p:cBhvr>
                                            <p:cTn id="59" dur="500" fill="hold"/>
                                            <p:tgtEl>
                                              <p:spTgt spid="131"/>
                                            </p:tgtEl>
                                            <p:attrNameLst>
                                              <p:attrName>ppt_h</p:attrName>
                                            </p:attrNameLst>
                                          </p:cBhvr>
                                          <p:tavLst>
                                            <p:tav tm="0">
                                              <p:val>
                                                <p:fltVal val="0"/>
                                              </p:val>
                                            </p:tav>
                                            <p:tav tm="100000">
                                              <p:val>
                                                <p:strVal val="#ppt_h"/>
                                              </p:val>
                                            </p:tav>
                                          </p:tavLst>
                                        </p:anim>
                                        <p:anim calcmode="lin" valueType="num">
                                          <p:cBhvr>
                                            <p:cTn id="60" dur="500" fill="hold"/>
                                            <p:tgtEl>
                                              <p:spTgt spid="131"/>
                                            </p:tgtEl>
                                            <p:attrNameLst>
                                              <p:attrName>style.rotation</p:attrName>
                                            </p:attrNameLst>
                                          </p:cBhvr>
                                          <p:tavLst>
                                            <p:tav tm="0">
                                              <p:val>
                                                <p:fltVal val="90"/>
                                              </p:val>
                                            </p:tav>
                                            <p:tav tm="100000">
                                              <p:val>
                                                <p:fltVal val="0"/>
                                              </p:val>
                                            </p:tav>
                                          </p:tavLst>
                                        </p:anim>
                                        <p:animEffect transition="in" filter="fade">
                                          <p:cBhvr>
                                            <p:cTn id="61" dur="500"/>
                                            <p:tgtEl>
                                              <p:spTgt spid="131"/>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104"/>
                                            </p:tgtEl>
                                            <p:attrNameLst>
                                              <p:attrName>style.visibility</p:attrName>
                                            </p:attrNameLst>
                                          </p:cBhvr>
                                          <p:to>
                                            <p:strVal val="visible"/>
                                          </p:to>
                                        </p:set>
                                        <p:animEffect transition="in" filter="wipe(left)">
                                          <p:cBhvr>
                                            <p:cTn id="65" dur="1000"/>
                                            <p:tgtEl>
                                              <p:spTgt spid="104"/>
                                            </p:tgtEl>
                                          </p:cBhvr>
                                        </p:animEffect>
                                      </p:childTnLst>
                                    </p:cTn>
                                  </p:par>
                                </p:childTnLst>
                              </p:cTn>
                            </p:par>
                            <p:par>
                              <p:cTn id="66" fill="hold">
                                <p:stCondLst>
                                  <p:cond delay="42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101"/>
                                            </p:tgtEl>
                                            <p:attrNameLst>
                                              <p:attrName>style.visibility</p:attrName>
                                            </p:attrNameLst>
                                          </p:cBhvr>
                                          <p:to>
                                            <p:strVal val="visible"/>
                                          </p:to>
                                        </p:set>
                                        <p:animEffect transition="in" filter="wipe(right)">
                                          <p:cBhvr>
                                            <p:cTn id="72" dur="500"/>
                                            <p:tgtEl>
                                              <p:spTgt spid="101"/>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103"/>
                                            </p:tgtEl>
                                            <p:attrNameLst>
                                              <p:attrName>style.visibility</p:attrName>
                                            </p:attrNameLst>
                                          </p:cBhvr>
                                          <p:to>
                                            <p:strVal val="visible"/>
                                          </p:to>
                                        </p:set>
                                        <p:animEffect transition="in" filter="wipe(right)">
                                          <p:cBhvr>
                                            <p:cTn id="7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animBg="1"/>
          <p:bldP spid="125" grpId="0" animBg="1"/>
          <p:bldP spid="126" grpId="0" animBg="1"/>
          <p:bldP spid="127" grpId="0" animBg="1"/>
          <p:bldP spid="128" grpId="0" animBg="1"/>
          <p:bldP spid="129" grpId="0" animBg="1"/>
          <p:bldP spid="130" grpId="0" animBg="1"/>
          <p:bldP spid="131" grpId="0" animBg="1"/>
          <p:bldP spid="132"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pic>
        <p:nvPicPr>
          <p:cNvPr id="47" name="图片占位符 31">
            <a:extLst>
              <a:ext uri="{FF2B5EF4-FFF2-40B4-BE49-F238E27FC236}">
                <a16:creationId xmlns:a16="http://schemas.microsoft.com/office/drawing/2014/main" xmlns="" id="{BCADD4A2-FD7C-4E21-8EF9-5F23AC2ADE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47241" y="1361181"/>
            <a:ext cx="2355851" cy="2355851"/>
          </a:xfrm>
          <a:prstGeom prst="ellipse">
            <a:avLst/>
          </a:prstGeom>
          <a:solidFill>
            <a:srgbClr val="80808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48" name="图片占位符 29">
            <a:extLst>
              <a:ext uri="{FF2B5EF4-FFF2-40B4-BE49-F238E27FC236}">
                <a16:creationId xmlns:a16="http://schemas.microsoft.com/office/drawing/2014/main" xmlns="" id="{A83A2FBB-5E3F-449D-9734-2D03083477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63660" y="1602907"/>
            <a:ext cx="2355851" cy="2355851"/>
          </a:xfrm>
          <a:prstGeom prst="ellipse">
            <a:avLst/>
          </a:prstGeom>
          <a:solidFill>
            <a:srgbClr val="80808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49" name="图片占位符 26">
            <a:extLst>
              <a:ext uri="{FF2B5EF4-FFF2-40B4-BE49-F238E27FC236}">
                <a16:creationId xmlns:a16="http://schemas.microsoft.com/office/drawing/2014/main" xmlns="" id="{95FD67FD-918A-4C9E-8B23-7B3A47E11F30}"/>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a:xfrm>
            <a:off x="7152118" y="4191812"/>
            <a:ext cx="2357967" cy="2355851"/>
          </a:xfrm>
          <a:prstGeom prst="ellipse">
            <a:avLst/>
          </a:prstGeom>
          <a:solidFill>
            <a:srgbClr val="80808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50" name="图片占位符 1">
            <a:extLst>
              <a:ext uri="{FF2B5EF4-FFF2-40B4-BE49-F238E27FC236}">
                <a16:creationId xmlns:a16="http://schemas.microsoft.com/office/drawing/2014/main" xmlns="" id="{2DD17932-0F42-42D7-924A-584289B9997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2897" y="1945363"/>
            <a:ext cx="2355851" cy="2355851"/>
          </a:xfrm>
          <a:prstGeom prst="ellipse">
            <a:avLst/>
          </a:prstGeom>
          <a:blipFill>
            <a:blip r:embed="rId7" cstate="screen">
              <a:extLst>
                <a:ext uri="{28A0092B-C50C-407E-A947-70E740481C1C}">
                  <a14:useLocalDpi xmlns:a14="http://schemas.microsoft.com/office/drawing/2010/main"/>
                </a:ext>
              </a:extLst>
            </a:blip>
            <a:stretch>
              <a:fillRect/>
            </a:stretch>
          </a:blip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pic>
        <p:nvPicPr>
          <p:cNvPr id="51" name="图片占位符 2">
            <a:extLst>
              <a:ext uri="{FF2B5EF4-FFF2-40B4-BE49-F238E27FC236}">
                <a16:creationId xmlns:a16="http://schemas.microsoft.com/office/drawing/2014/main" xmlns="" id="{7B12A19D-40D7-4340-BD43-B7E0519E1BA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03712" y="3717032"/>
            <a:ext cx="2355851" cy="2355851"/>
          </a:xfrm>
          <a:prstGeom prst="ellipse">
            <a:avLst/>
          </a:prstGeom>
          <a:solidFill>
            <a:srgbClr val="808080"/>
          </a:solid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sp>
        <p:nvSpPr>
          <p:cNvPr id="52" name="Rounded Rectangle 36">
            <a:extLst>
              <a:ext uri="{FF2B5EF4-FFF2-40B4-BE49-F238E27FC236}">
                <a16:creationId xmlns:a16="http://schemas.microsoft.com/office/drawing/2014/main" xmlns="" id="{10EDF885-4A66-4D6A-8697-4F8FEF720926}"/>
              </a:ext>
            </a:extLst>
          </p:cNvPr>
          <p:cNvSpPr/>
          <p:nvPr/>
        </p:nvSpPr>
        <p:spPr>
          <a:xfrm>
            <a:off x="10222310" y="1921376"/>
            <a:ext cx="1233093"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200" b="1" i="0" u="none" strike="noStrike" kern="0" cap="none" spc="0" normalizeH="0" baseline="0" noProof="0" dirty="0">
                <a:ln>
                  <a:noFill/>
                </a:ln>
                <a:solidFill>
                  <a:prstClr val="white"/>
                </a:solidFill>
                <a:effectLst/>
                <a:uLnTx/>
                <a:uFillTx/>
                <a:latin typeface="微软雅黑"/>
                <a:ea typeface="微软雅黑"/>
                <a:cs typeface="Source Sans Pro ExtraLight"/>
              </a:rPr>
              <a:t>05</a:t>
            </a:r>
            <a:endParaRPr kumimoji="0" lang="en-US" sz="1200" b="1" i="0" u="none" strike="noStrike" kern="0" cap="none" spc="0" normalizeH="0" baseline="0" noProof="0" dirty="0">
              <a:ln>
                <a:noFill/>
              </a:ln>
              <a:solidFill>
                <a:prstClr val="white"/>
              </a:solidFill>
              <a:effectLst/>
              <a:uLnTx/>
              <a:uFillTx/>
              <a:latin typeface="微软雅黑"/>
              <a:ea typeface="微软雅黑"/>
              <a:cs typeface="Source Sans Pro ExtraLight"/>
            </a:endParaRPr>
          </a:p>
        </p:txBody>
      </p:sp>
      <p:sp>
        <p:nvSpPr>
          <p:cNvPr id="53" name="Rounded Rectangle 33">
            <a:extLst>
              <a:ext uri="{FF2B5EF4-FFF2-40B4-BE49-F238E27FC236}">
                <a16:creationId xmlns:a16="http://schemas.microsoft.com/office/drawing/2014/main" xmlns="" id="{D3CF0E8D-7EA7-4B6C-809D-644ED3221C28}"/>
              </a:ext>
            </a:extLst>
          </p:cNvPr>
          <p:cNvSpPr/>
          <p:nvPr/>
        </p:nvSpPr>
        <p:spPr>
          <a:xfrm>
            <a:off x="5186844" y="3870587"/>
            <a:ext cx="1085539"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200" b="1" i="0" u="none" strike="noStrike" kern="0" cap="none" spc="0" normalizeH="0" baseline="0" noProof="0" dirty="0">
                <a:ln>
                  <a:noFill/>
                </a:ln>
                <a:solidFill>
                  <a:prstClr val="white"/>
                </a:solidFill>
                <a:effectLst/>
                <a:uLnTx/>
                <a:uFillTx/>
                <a:latin typeface="微软雅黑"/>
                <a:ea typeface="微软雅黑"/>
                <a:cs typeface="Source Sans Pro ExtraLight"/>
              </a:rPr>
              <a:t>0</a:t>
            </a:r>
            <a:r>
              <a:rPr kumimoji="0" 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2</a:t>
            </a:r>
          </a:p>
        </p:txBody>
      </p:sp>
      <p:sp>
        <p:nvSpPr>
          <p:cNvPr id="54" name="Rounded Rectangle 32">
            <a:extLst>
              <a:ext uri="{FF2B5EF4-FFF2-40B4-BE49-F238E27FC236}">
                <a16:creationId xmlns:a16="http://schemas.microsoft.com/office/drawing/2014/main" xmlns="" id="{E8F48449-5C0A-4694-AC68-A44D3930B498}"/>
              </a:ext>
            </a:extLst>
          </p:cNvPr>
          <p:cNvSpPr/>
          <p:nvPr/>
        </p:nvSpPr>
        <p:spPr>
          <a:xfrm>
            <a:off x="2418173" y="2098917"/>
            <a:ext cx="1085539"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200" b="1" i="0" u="none" strike="noStrike" kern="0" cap="none" spc="0" normalizeH="0" baseline="0" noProof="0" dirty="0">
                <a:ln>
                  <a:noFill/>
                </a:ln>
                <a:solidFill>
                  <a:prstClr val="white"/>
                </a:solidFill>
                <a:effectLst/>
                <a:uLnTx/>
                <a:uFillTx/>
                <a:latin typeface="微软雅黑"/>
                <a:ea typeface="微软雅黑"/>
                <a:cs typeface="Source Sans Pro ExtraLight"/>
              </a:rPr>
              <a:t>0</a:t>
            </a:r>
            <a:r>
              <a:rPr kumimoji="0" 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1</a:t>
            </a:r>
          </a:p>
        </p:txBody>
      </p:sp>
      <p:sp>
        <p:nvSpPr>
          <p:cNvPr id="55" name="Rounded Rectangle 34">
            <a:extLst>
              <a:ext uri="{FF2B5EF4-FFF2-40B4-BE49-F238E27FC236}">
                <a16:creationId xmlns:a16="http://schemas.microsoft.com/office/drawing/2014/main" xmlns="" id="{4ECE9CDE-A8D8-4902-ABA3-9AD0EC13F3C0}"/>
              </a:ext>
            </a:extLst>
          </p:cNvPr>
          <p:cNvSpPr/>
          <p:nvPr/>
        </p:nvSpPr>
        <p:spPr>
          <a:xfrm>
            <a:off x="6878675" y="1514333"/>
            <a:ext cx="1085539"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200" b="1" i="0" u="none" strike="noStrike" kern="0" cap="none" spc="0" normalizeH="0" baseline="0" noProof="0" dirty="0">
                <a:ln>
                  <a:noFill/>
                </a:ln>
                <a:solidFill>
                  <a:prstClr val="white"/>
                </a:solidFill>
                <a:effectLst/>
                <a:uLnTx/>
                <a:uFillTx/>
                <a:latin typeface="微软雅黑"/>
                <a:ea typeface="微软雅黑"/>
                <a:cs typeface="Source Sans Pro ExtraLight"/>
              </a:rPr>
              <a:t>03</a:t>
            </a:r>
            <a:endParaRPr kumimoji="0" lang="en-US" sz="1200" b="1" i="0" u="none" strike="noStrike" kern="0" cap="none" spc="0" normalizeH="0" baseline="0" noProof="0" dirty="0">
              <a:ln>
                <a:noFill/>
              </a:ln>
              <a:solidFill>
                <a:prstClr val="white"/>
              </a:solidFill>
              <a:effectLst/>
              <a:uLnTx/>
              <a:uFillTx/>
              <a:latin typeface="微软雅黑"/>
              <a:ea typeface="微软雅黑"/>
              <a:cs typeface="Source Sans Pro ExtraLight"/>
            </a:endParaRPr>
          </a:p>
        </p:txBody>
      </p:sp>
      <p:sp>
        <p:nvSpPr>
          <p:cNvPr id="56" name="Rounded Rectangle 35">
            <a:extLst>
              <a:ext uri="{FF2B5EF4-FFF2-40B4-BE49-F238E27FC236}">
                <a16:creationId xmlns:a16="http://schemas.microsoft.com/office/drawing/2014/main" xmlns="" id="{C1C1EF80-FF57-462E-B1D4-2CD7CCBF2903}"/>
              </a:ext>
            </a:extLst>
          </p:cNvPr>
          <p:cNvSpPr/>
          <p:nvPr/>
        </p:nvSpPr>
        <p:spPr>
          <a:xfrm>
            <a:off x="8728277" y="4528041"/>
            <a:ext cx="1195249" cy="275275"/>
          </a:xfrm>
          <a:prstGeom prst="roundRect">
            <a:avLst>
              <a:gd name="adj" fmla="val 50000"/>
            </a:avLst>
          </a:prstGeom>
          <a:solidFill>
            <a:srgbClr val="C00002"/>
          </a:solidFill>
          <a:ln w="9525" cap="flat" cmpd="sng" algn="ctr">
            <a:noFill/>
            <a:prstDash val="solid"/>
          </a:ln>
          <a:effectLst/>
        </p:spPr>
        <p:txBody>
          <a:bodyPr lIns="121893" tIns="0" rIns="0" bIns="60947" rtlCol="0" anchor="t"/>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333" b="1" i="0" u="none" strike="noStrike" kern="0" cap="none" spc="0" normalizeH="0" baseline="0" noProof="0" dirty="0">
                <a:ln>
                  <a:noFill/>
                </a:ln>
                <a:solidFill>
                  <a:prstClr val="white"/>
                </a:solidFill>
                <a:effectLst/>
                <a:uLnTx/>
                <a:uFillTx/>
                <a:latin typeface="微软雅黑"/>
                <a:ea typeface="微软雅黑"/>
                <a:cs typeface="Source Sans Pro ExtraLight"/>
              </a:rPr>
              <a:t>项目名称 </a:t>
            </a:r>
            <a:r>
              <a:rPr kumimoji="0" lang="en-US" altLang="zh-CN" sz="1333" b="1" i="0" u="none" strike="noStrike" kern="0" cap="none" spc="0" normalizeH="0" baseline="0" noProof="0" dirty="0">
                <a:ln>
                  <a:noFill/>
                </a:ln>
                <a:solidFill>
                  <a:prstClr val="white"/>
                </a:solidFill>
                <a:effectLst/>
                <a:uLnTx/>
                <a:uFillTx/>
                <a:latin typeface="微软雅黑"/>
                <a:ea typeface="微软雅黑"/>
                <a:cs typeface="Source Sans Pro ExtraLight"/>
              </a:rPr>
              <a:t>04</a:t>
            </a:r>
            <a:endParaRPr kumimoji="0" lang="en-US" sz="1333" b="1" i="0" u="none" strike="noStrike" kern="0" cap="none" spc="0" normalizeH="0" baseline="0" noProof="0" dirty="0">
              <a:ln>
                <a:noFill/>
              </a:ln>
              <a:solidFill>
                <a:prstClr val="white"/>
              </a:solidFill>
              <a:effectLst/>
              <a:uLnTx/>
              <a:uFillTx/>
              <a:latin typeface="微软雅黑"/>
              <a:ea typeface="微软雅黑"/>
              <a:cs typeface="Source Sans Pro ExtraLight"/>
            </a:endParaRPr>
          </a:p>
        </p:txBody>
      </p:sp>
    </p:spTree>
    <p:extLst>
      <p:ext uri="{BB962C8B-B14F-4D97-AF65-F5344CB8AC3E}">
        <p14:creationId xmlns:p14="http://schemas.microsoft.com/office/powerpoint/2010/main" val="23251746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14:presetBounceEnd="58000">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14:bounceEnd="58000">
                                          <p:cBhvr additive="base">
                                            <p:cTn id="7" dur="1500" fill="hold"/>
                                            <p:tgtEl>
                                              <p:spTgt spid="50"/>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14:presetBounceEnd="58000">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14:bounceEnd="58000">
                                          <p:cBhvr additive="base">
                                            <p:cTn id="11" dur="1500" fill="hold"/>
                                            <p:tgtEl>
                                              <p:spTgt spid="51"/>
                                            </p:tgtEl>
                                            <p:attrNameLst>
                                              <p:attrName>ppt_x</p:attrName>
                                            </p:attrNameLst>
                                          </p:cBhvr>
                                          <p:tavLst>
                                            <p:tav tm="0">
                                              <p:val>
                                                <p:strVal val="#ppt_x"/>
                                              </p:val>
                                            </p:tav>
                                            <p:tav tm="100000">
                                              <p:val>
                                                <p:strVal val="#ppt_x"/>
                                              </p:val>
                                            </p:tav>
                                          </p:tavLst>
                                        </p:anim>
                                        <p:anim calcmode="lin" valueType="num" p14:bounceEnd="58000">
                                          <p:cBhvr additive="base">
                                            <p:cTn id="12" dur="15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14:presetBounceEnd="58000">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14:bounceEnd="58000">
                                          <p:cBhvr additive="base">
                                            <p:cTn id="15" dur="1500" fill="hold"/>
                                            <p:tgtEl>
                                              <p:spTgt spid="47"/>
                                            </p:tgtEl>
                                            <p:attrNameLst>
                                              <p:attrName>ppt_x</p:attrName>
                                            </p:attrNameLst>
                                          </p:cBhvr>
                                          <p:tavLst>
                                            <p:tav tm="0">
                                              <p:val>
                                                <p:strVal val="1+#ppt_w/2"/>
                                              </p:val>
                                            </p:tav>
                                            <p:tav tm="100000">
                                              <p:val>
                                                <p:strVal val="#ppt_x"/>
                                              </p:val>
                                            </p:tav>
                                          </p:tavLst>
                                        </p:anim>
                                        <p:anim calcmode="lin" valueType="num" p14:bounceEnd="58000">
                                          <p:cBhvr additive="base">
                                            <p:cTn id="16" dur="1500" fill="hold"/>
                                            <p:tgtEl>
                                              <p:spTgt spid="47"/>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14:presetBounceEnd="58000">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14:bounceEnd="58000">
                                          <p:cBhvr additive="base">
                                            <p:cTn id="19" dur="1500" fill="hold"/>
                                            <p:tgtEl>
                                              <p:spTgt spid="49"/>
                                            </p:tgtEl>
                                            <p:attrNameLst>
                                              <p:attrName>ppt_x</p:attrName>
                                            </p:attrNameLst>
                                          </p:cBhvr>
                                          <p:tavLst>
                                            <p:tav tm="0">
                                              <p:val>
                                                <p:strVal val="0-#ppt_w/2"/>
                                              </p:val>
                                            </p:tav>
                                            <p:tav tm="100000">
                                              <p:val>
                                                <p:strVal val="#ppt_x"/>
                                              </p:val>
                                            </p:tav>
                                          </p:tavLst>
                                        </p:anim>
                                        <p:anim calcmode="lin" valueType="num" p14:bounceEnd="58000">
                                          <p:cBhvr additive="base">
                                            <p:cTn id="20" dur="1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14:presetBounceEnd="58000">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14:bounceEnd="58000">
                                          <p:cBhvr additive="base">
                                            <p:cTn id="23" dur="1500" fill="hold"/>
                                            <p:tgtEl>
                                              <p:spTgt spid="48"/>
                                            </p:tgtEl>
                                            <p:attrNameLst>
                                              <p:attrName>ppt_x</p:attrName>
                                            </p:attrNameLst>
                                          </p:cBhvr>
                                          <p:tavLst>
                                            <p:tav tm="0">
                                              <p:val>
                                                <p:strVal val="1+#ppt_w/2"/>
                                              </p:val>
                                            </p:tav>
                                            <p:tav tm="100000">
                                              <p:val>
                                                <p:strVal val="#ppt_x"/>
                                              </p:val>
                                            </p:tav>
                                          </p:tavLst>
                                        </p:anim>
                                        <p:anim calcmode="lin" valueType="num" p14:bounceEnd="58000">
                                          <p:cBhvr additive="base">
                                            <p:cTn id="24" dur="1500" fill="hold"/>
                                            <p:tgtEl>
                                              <p:spTgt spid="48"/>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p:cTn id="34" dur="500" fill="hold"/>
                                            <p:tgtEl>
                                              <p:spTgt spid="53"/>
                                            </p:tgtEl>
                                            <p:attrNameLst>
                                              <p:attrName>ppt_w</p:attrName>
                                            </p:attrNameLst>
                                          </p:cBhvr>
                                          <p:tavLst>
                                            <p:tav tm="0">
                                              <p:val>
                                                <p:fltVal val="0"/>
                                              </p:val>
                                            </p:tav>
                                            <p:tav tm="100000">
                                              <p:val>
                                                <p:strVal val="#ppt_w"/>
                                              </p:val>
                                            </p:tav>
                                          </p:tavLst>
                                        </p:anim>
                                        <p:anim calcmode="lin" valueType="num">
                                          <p:cBhvr>
                                            <p:cTn id="35" dur="500" fill="hold"/>
                                            <p:tgtEl>
                                              <p:spTgt spid="53"/>
                                            </p:tgtEl>
                                            <p:attrNameLst>
                                              <p:attrName>ppt_h</p:attrName>
                                            </p:attrNameLst>
                                          </p:cBhvr>
                                          <p:tavLst>
                                            <p:tav tm="0">
                                              <p:val>
                                                <p:fltVal val="0"/>
                                              </p:val>
                                            </p:tav>
                                            <p:tav tm="100000">
                                              <p:val>
                                                <p:strVal val="#ppt_h"/>
                                              </p:val>
                                            </p:tav>
                                          </p:tavLst>
                                        </p:anim>
                                        <p:animEffect transition="in" filter="fade">
                                          <p:cBhvr>
                                            <p:cTn id="36" dur="500"/>
                                            <p:tgtEl>
                                              <p:spTgt spid="53"/>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500" fill="hold"/>
                                            <p:tgtEl>
                                              <p:spTgt spid="50"/>
                                            </p:tgtEl>
                                            <p:attrNameLst>
                                              <p:attrName>ppt_x</p:attrName>
                                            </p:attrNameLst>
                                          </p:cBhvr>
                                          <p:tavLst>
                                            <p:tav tm="0">
                                              <p:val>
                                                <p:strVal val="0-#ppt_w/2"/>
                                              </p:val>
                                            </p:tav>
                                            <p:tav tm="100000">
                                              <p:val>
                                                <p:strVal val="#ppt_x"/>
                                              </p:val>
                                            </p:tav>
                                          </p:tavLst>
                                        </p:anim>
                                        <p:anim calcmode="lin" valueType="num">
                                          <p:cBhvr additive="base">
                                            <p:cTn id="8" dur="1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1500" fill="hold"/>
                                            <p:tgtEl>
                                              <p:spTgt spid="51"/>
                                            </p:tgtEl>
                                            <p:attrNameLst>
                                              <p:attrName>ppt_x</p:attrName>
                                            </p:attrNameLst>
                                          </p:cBhvr>
                                          <p:tavLst>
                                            <p:tav tm="0">
                                              <p:val>
                                                <p:strVal val="#ppt_x"/>
                                              </p:val>
                                            </p:tav>
                                            <p:tav tm="100000">
                                              <p:val>
                                                <p:strVal val="#ppt_x"/>
                                              </p:val>
                                            </p:tav>
                                          </p:tavLst>
                                        </p:anim>
                                        <p:anim calcmode="lin" valueType="num">
                                          <p:cBhvr additive="base">
                                            <p:cTn id="12" dur="1500" fill="hold"/>
                                            <p:tgtEl>
                                              <p:spTgt spid="51"/>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1500" fill="hold"/>
                                            <p:tgtEl>
                                              <p:spTgt spid="47"/>
                                            </p:tgtEl>
                                            <p:attrNameLst>
                                              <p:attrName>ppt_x</p:attrName>
                                            </p:attrNameLst>
                                          </p:cBhvr>
                                          <p:tavLst>
                                            <p:tav tm="0">
                                              <p:val>
                                                <p:strVal val="1+#ppt_w/2"/>
                                              </p:val>
                                            </p:tav>
                                            <p:tav tm="100000">
                                              <p:val>
                                                <p:strVal val="#ppt_x"/>
                                              </p:val>
                                            </p:tav>
                                          </p:tavLst>
                                        </p:anim>
                                        <p:anim calcmode="lin" valueType="num">
                                          <p:cBhvr additive="base">
                                            <p:cTn id="16" dur="1500" fill="hold"/>
                                            <p:tgtEl>
                                              <p:spTgt spid="47"/>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1500" fill="hold"/>
                                            <p:tgtEl>
                                              <p:spTgt spid="49"/>
                                            </p:tgtEl>
                                            <p:attrNameLst>
                                              <p:attrName>ppt_x</p:attrName>
                                            </p:attrNameLst>
                                          </p:cBhvr>
                                          <p:tavLst>
                                            <p:tav tm="0">
                                              <p:val>
                                                <p:strVal val="0-#ppt_w/2"/>
                                              </p:val>
                                            </p:tav>
                                            <p:tav tm="100000">
                                              <p:val>
                                                <p:strVal val="#ppt_x"/>
                                              </p:val>
                                            </p:tav>
                                          </p:tavLst>
                                        </p:anim>
                                        <p:anim calcmode="lin" valueType="num">
                                          <p:cBhvr additive="base">
                                            <p:cTn id="20" dur="1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500" fill="hold"/>
                                            <p:tgtEl>
                                              <p:spTgt spid="48"/>
                                            </p:tgtEl>
                                            <p:attrNameLst>
                                              <p:attrName>ppt_x</p:attrName>
                                            </p:attrNameLst>
                                          </p:cBhvr>
                                          <p:tavLst>
                                            <p:tav tm="0">
                                              <p:val>
                                                <p:strVal val="1+#ppt_w/2"/>
                                              </p:val>
                                            </p:tav>
                                            <p:tav tm="100000">
                                              <p:val>
                                                <p:strVal val="#ppt_x"/>
                                              </p:val>
                                            </p:tav>
                                          </p:tavLst>
                                        </p:anim>
                                        <p:anim calcmode="lin" valueType="num">
                                          <p:cBhvr additive="base">
                                            <p:cTn id="24" dur="1500" fill="hold"/>
                                            <p:tgtEl>
                                              <p:spTgt spid="48"/>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p:cTn id="34" dur="500" fill="hold"/>
                                            <p:tgtEl>
                                              <p:spTgt spid="53"/>
                                            </p:tgtEl>
                                            <p:attrNameLst>
                                              <p:attrName>ppt_w</p:attrName>
                                            </p:attrNameLst>
                                          </p:cBhvr>
                                          <p:tavLst>
                                            <p:tav tm="0">
                                              <p:val>
                                                <p:fltVal val="0"/>
                                              </p:val>
                                            </p:tav>
                                            <p:tav tm="100000">
                                              <p:val>
                                                <p:strVal val="#ppt_w"/>
                                              </p:val>
                                            </p:tav>
                                          </p:tavLst>
                                        </p:anim>
                                        <p:anim calcmode="lin" valueType="num">
                                          <p:cBhvr>
                                            <p:cTn id="35" dur="500" fill="hold"/>
                                            <p:tgtEl>
                                              <p:spTgt spid="53"/>
                                            </p:tgtEl>
                                            <p:attrNameLst>
                                              <p:attrName>ppt_h</p:attrName>
                                            </p:attrNameLst>
                                          </p:cBhvr>
                                          <p:tavLst>
                                            <p:tav tm="0">
                                              <p:val>
                                                <p:fltVal val="0"/>
                                              </p:val>
                                            </p:tav>
                                            <p:tav tm="100000">
                                              <p:val>
                                                <p:strVal val="#ppt_h"/>
                                              </p:val>
                                            </p:tav>
                                          </p:tavLst>
                                        </p:anim>
                                        <p:animEffect transition="in" filter="fade">
                                          <p:cBhvr>
                                            <p:cTn id="36" dur="500"/>
                                            <p:tgtEl>
                                              <p:spTgt spid="53"/>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Effect transition="in" filter="fade">
                                          <p:cBhvr>
                                            <p:cTn id="42" dur="500"/>
                                            <p:tgtEl>
                                              <p:spTgt spid="55"/>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项目成果展示</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部分三</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20757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cxnSp>
        <p:nvCxnSpPr>
          <p:cNvPr id="43" name="直接连接符 42">
            <a:extLst>
              <a:ext uri="{FF2B5EF4-FFF2-40B4-BE49-F238E27FC236}">
                <a16:creationId xmlns:a16="http://schemas.microsoft.com/office/drawing/2014/main" xmlns="" id="{D0A928CA-5D3E-4DDE-B7F7-547C9DE5A917}"/>
              </a:ext>
            </a:extLst>
          </p:cNvPr>
          <p:cNvCxnSpPr/>
          <p:nvPr/>
        </p:nvCxnSpPr>
        <p:spPr>
          <a:xfrm flipH="1" flipV="1">
            <a:off x="3958727" y="2476373"/>
            <a:ext cx="4838560" cy="2260804"/>
          </a:xfrm>
          <a:prstGeom prst="line">
            <a:avLst/>
          </a:prstGeom>
          <a:noFill/>
          <a:ln w="12700" cap="flat" cmpd="sng" algn="ctr">
            <a:solidFill>
              <a:sysClr val="windowText" lastClr="000000"/>
            </a:solidFill>
            <a:prstDash val="solid"/>
          </a:ln>
          <a:effectLst/>
        </p:spPr>
      </p:cxnSp>
      <p:cxnSp>
        <p:nvCxnSpPr>
          <p:cNvPr id="44" name="直接连接符 43">
            <a:extLst>
              <a:ext uri="{FF2B5EF4-FFF2-40B4-BE49-F238E27FC236}">
                <a16:creationId xmlns:a16="http://schemas.microsoft.com/office/drawing/2014/main" xmlns="" id="{F5C08438-52C7-4C5C-953D-BAE995D6ABB6}"/>
              </a:ext>
            </a:extLst>
          </p:cNvPr>
          <p:cNvCxnSpPr/>
          <p:nvPr/>
        </p:nvCxnSpPr>
        <p:spPr>
          <a:xfrm flipV="1">
            <a:off x="2913306" y="1887675"/>
            <a:ext cx="6083468" cy="2886723"/>
          </a:xfrm>
          <a:prstGeom prst="line">
            <a:avLst/>
          </a:prstGeom>
          <a:noFill/>
          <a:ln w="19050" cap="flat" cmpd="sng" algn="ctr">
            <a:solidFill>
              <a:sysClr val="windowText" lastClr="000000"/>
            </a:solidFill>
            <a:prstDash val="solid"/>
          </a:ln>
          <a:effectLst/>
        </p:spPr>
      </p:cxnSp>
      <p:grpSp>
        <p:nvGrpSpPr>
          <p:cNvPr id="45" name="组合 44">
            <a:extLst>
              <a:ext uri="{FF2B5EF4-FFF2-40B4-BE49-F238E27FC236}">
                <a16:creationId xmlns:a16="http://schemas.microsoft.com/office/drawing/2014/main" xmlns="" id="{68A65F73-0B22-4986-A621-80A84E94CE10}"/>
              </a:ext>
            </a:extLst>
          </p:cNvPr>
          <p:cNvGrpSpPr/>
          <p:nvPr/>
        </p:nvGrpSpPr>
        <p:grpSpPr>
          <a:xfrm>
            <a:off x="2427975" y="1812189"/>
            <a:ext cx="1886176" cy="848727"/>
            <a:chOff x="1591195" y="3531392"/>
            <a:chExt cx="1721136" cy="774463"/>
          </a:xfrm>
          <a:effectLst>
            <a:outerShdw blurRad="444500" dist="254000" dir="8100000" algn="tr" rotWithShape="0">
              <a:prstClr val="black">
                <a:alpha val="50000"/>
              </a:prstClr>
            </a:outerShdw>
          </a:effectLst>
        </p:grpSpPr>
        <p:sp>
          <p:nvSpPr>
            <p:cNvPr id="46" name="圆角矩形 104">
              <a:extLst>
                <a:ext uri="{FF2B5EF4-FFF2-40B4-BE49-F238E27FC236}">
                  <a16:creationId xmlns:a16="http://schemas.microsoft.com/office/drawing/2014/main" xmlns="" id="{4200458A-B671-4410-9835-7B07274289FE}"/>
                </a:ext>
              </a:extLst>
            </p:cNvPr>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47" name="圆角矩形 100">
              <a:extLst>
                <a:ext uri="{FF2B5EF4-FFF2-40B4-BE49-F238E27FC236}">
                  <a16:creationId xmlns:a16="http://schemas.microsoft.com/office/drawing/2014/main" xmlns="" id="{D9B2ED22-79B6-4E66-A4F1-58F9C285C01A}"/>
                </a:ext>
              </a:extLst>
            </p:cNvPr>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48" name="组合 47">
            <a:extLst>
              <a:ext uri="{FF2B5EF4-FFF2-40B4-BE49-F238E27FC236}">
                <a16:creationId xmlns:a16="http://schemas.microsoft.com/office/drawing/2014/main" xmlns="" id="{91195181-2E8F-4736-8960-F7B7DDB9A2CF}"/>
              </a:ext>
            </a:extLst>
          </p:cNvPr>
          <p:cNvGrpSpPr/>
          <p:nvPr/>
        </p:nvGrpSpPr>
        <p:grpSpPr>
          <a:xfrm>
            <a:off x="1926315" y="4395035"/>
            <a:ext cx="1886176" cy="848727"/>
            <a:chOff x="1591195" y="3531391"/>
            <a:chExt cx="1721136" cy="774463"/>
          </a:xfrm>
          <a:effectLst>
            <a:outerShdw blurRad="444500" dist="254000" dir="8100000" algn="tr" rotWithShape="0">
              <a:prstClr val="black">
                <a:alpha val="50000"/>
              </a:prstClr>
            </a:outerShdw>
          </a:effectLst>
        </p:grpSpPr>
        <p:sp>
          <p:nvSpPr>
            <p:cNvPr id="49" name="圆角矩形 104">
              <a:extLst>
                <a:ext uri="{FF2B5EF4-FFF2-40B4-BE49-F238E27FC236}">
                  <a16:creationId xmlns:a16="http://schemas.microsoft.com/office/drawing/2014/main" xmlns="" id="{7C652FCD-B062-4816-BA5B-B94D87E3EB7E}"/>
                </a:ext>
              </a:extLst>
            </p:cNvPr>
            <p:cNvSpPr/>
            <p:nvPr/>
          </p:nvSpPr>
          <p:spPr>
            <a:xfrm>
              <a:off x="1591195" y="3531391"/>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50" name="圆角矩形 100">
              <a:extLst>
                <a:ext uri="{FF2B5EF4-FFF2-40B4-BE49-F238E27FC236}">
                  <a16:creationId xmlns:a16="http://schemas.microsoft.com/office/drawing/2014/main" xmlns="" id="{1BABBC83-6806-497F-9818-2E685C2C5855}"/>
                </a:ext>
              </a:extLst>
            </p:cNvPr>
            <p:cNvSpPr/>
            <p:nvPr/>
          </p:nvSpPr>
          <p:spPr>
            <a:xfrm>
              <a:off x="1612670" y="3548527"/>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grpSp>
        <p:nvGrpSpPr>
          <p:cNvPr id="51" name="组合 50">
            <a:extLst>
              <a:ext uri="{FF2B5EF4-FFF2-40B4-BE49-F238E27FC236}">
                <a16:creationId xmlns:a16="http://schemas.microsoft.com/office/drawing/2014/main" xmlns="" id="{8F649241-704F-4E2E-8041-479631B0AFE2}"/>
              </a:ext>
            </a:extLst>
          </p:cNvPr>
          <p:cNvGrpSpPr/>
          <p:nvPr/>
        </p:nvGrpSpPr>
        <p:grpSpPr>
          <a:xfrm>
            <a:off x="8855271" y="1463313"/>
            <a:ext cx="1886176" cy="848727"/>
            <a:chOff x="1591195" y="3531392"/>
            <a:chExt cx="1721136" cy="774463"/>
          </a:xfrm>
          <a:effectLst>
            <a:outerShdw blurRad="444500" dist="254000" dir="8100000" algn="tr" rotWithShape="0">
              <a:prstClr val="black">
                <a:alpha val="50000"/>
              </a:prstClr>
            </a:outerShdw>
          </a:effectLst>
        </p:grpSpPr>
        <p:sp>
          <p:nvSpPr>
            <p:cNvPr id="52" name="圆角矩形 104">
              <a:extLst>
                <a:ext uri="{FF2B5EF4-FFF2-40B4-BE49-F238E27FC236}">
                  <a16:creationId xmlns:a16="http://schemas.microsoft.com/office/drawing/2014/main" xmlns="" id="{CC47E286-4E68-4E97-BC88-CAD4B5520A94}"/>
                </a:ext>
              </a:extLst>
            </p:cNvPr>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53" name="圆角矩形 100">
              <a:extLst>
                <a:ext uri="{FF2B5EF4-FFF2-40B4-BE49-F238E27FC236}">
                  <a16:creationId xmlns:a16="http://schemas.microsoft.com/office/drawing/2014/main" xmlns="" id="{117518E9-6707-4C45-BD8D-C986CDEA1745}"/>
                </a:ext>
              </a:extLst>
            </p:cNvPr>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54" name="组合 53">
            <a:extLst>
              <a:ext uri="{FF2B5EF4-FFF2-40B4-BE49-F238E27FC236}">
                <a16:creationId xmlns:a16="http://schemas.microsoft.com/office/drawing/2014/main" xmlns="" id="{AAA4A332-FF7F-49CD-9C28-76D2733D9118}"/>
              </a:ext>
            </a:extLst>
          </p:cNvPr>
          <p:cNvGrpSpPr/>
          <p:nvPr/>
        </p:nvGrpSpPr>
        <p:grpSpPr>
          <a:xfrm>
            <a:off x="7804396" y="4417885"/>
            <a:ext cx="1886176" cy="848727"/>
            <a:chOff x="1591195" y="3531392"/>
            <a:chExt cx="1721136" cy="774463"/>
          </a:xfrm>
          <a:effectLst>
            <a:outerShdw blurRad="444500" dist="254000" dir="8100000" algn="tr" rotWithShape="0">
              <a:prstClr val="black">
                <a:alpha val="50000"/>
              </a:prstClr>
            </a:outerShdw>
          </a:effectLst>
        </p:grpSpPr>
        <p:sp>
          <p:nvSpPr>
            <p:cNvPr id="55" name="圆角矩形 104">
              <a:extLst>
                <a:ext uri="{FF2B5EF4-FFF2-40B4-BE49-F238E27FC236}">
                  <a16:creationId xmlns:a16="http://schemas.microsoft.com/office/drawing/2014/main" xmlns="" id="{4A58D35D-8DFA-4889-BA5E-8407FACF2F24}"/>
                </a:ext>
              </a:extLst>
            </p:cNvPr>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56" name="圆角矩形 100">
              <a:extLst>
                <a:ext uri="{FF2B5EF4-FFF2-40B4-BE49-F238E27FC236}">
                  <a16:creationId xmlns:a16="http://schemas.microsoft.com/office/drawing/2014/main" xmlns="" id="{FD77AC74-940E-4D98-BF44-7B01F2273304}"/>
                </a:ext>
              </a:extLst>
            </p:cNvPr>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57" name="TextBox 24">
            <a:extLst>
              <a:ext uri="{FF2B5EF4-FFF2-40B4-BE49-F238E27FC236}">
                <a16:creationId xmlns:a16="http://schemas.microsoft.com/office/drawing/2014/main" xmlns="" id="{D210475E-EDE6-412D-B7BA-F8D647826063}"/>
              </a:ext>
            </a:extLst>
          </p:cNvPr>
          <p:cNvSpPr txBox="1"/>
          <p:nvPr/>
        </p:nvSpPr>
        <p:spPr>
          <a:xfrm>
            <a:off x="2447596" y="2180861"/>
            <a:ext cx="1723549" cy="400110"/>
          </a:xfrm>
          <a:prstGeom prst="rect">
            <a:avLst/>
          </a:prstGeom>
          <a:noFill/>
        </p:spPr>
        <p:txBody>
          <a:bodyPr wrap="none" rtlCol="0">
            <a:spAutoFit/>
          </a:bodyPr>
          <a:lstStyle/>
          <a:p>
            <a:pPr defTabSz="1219170" fontAlgn="base">
              <a:spcBef>
                <a:spcPct val="0"/>
              </a:spcBef>
              <a:spcAft>
                <a:spcPct val="0"/>
              </a:spcAft>
            </a:pPr>
            <a:r>
              <a:rPr lang="zh-CN" altLang="en-US" sz="2000" dirty="0">
                <a:solidFill>
                  <a:prstClr val="black"/>
                </a:solidFill>
                <a:latin typeface="微软雅黑"/>
                <a:ea typeface="微软雅黑"/>
              </a:rPr>
              <a:t>点击输入标题</a:t>
            </a:r>
          </a:p>
        </p:txBody>
      </p:sp>
      <p:sp>
        <p:nvSpPr>
          <p:cNvPr id="58" name="TextBox 25">
            <a:extLst>
              <a:ext uri="{FF2B5EF4-FFF2-40B4-BE49-F238E27FC236}">
                <a16:creationId xmlns:a16="http://schemas.microsoft.com/office/drawing/2014/main" xmlns="" id="{D05B1D63-C191-4C9A-8F43-FE4ED8145A10}"/>
              </a:ext>
            </a:extLst>
          </p:cNvPr>
          <p:cNvSpPr txBox="1"/>
          <p:nvPr/>
        </p:nvSpPr>
        <p:spPr>
          <a:xfrm>
            <a:off x="8880310" y="1830967"/>
            <a:ext cx="1723549" cy="400110"/>
          </a:xfrm>
          <a:prstGeom prst="rect">
            <a:avLst/>
          </a:prstGeom>
          <a:noFill/>
        </p:spPr>
        <p:txBody>
          <a:bodyPr wrap="none" rtlCol="0">
            <a:spAutoFit/>
          </a:bodyPr>
          <a:lstStyle/>
          <a:p>
            <a:pPr defTabSz="1219170" fontAlgn="base">
              <a:spcBef>
                <a:spcPct val="0"/>
              </a:spcBef>
              <a:spcAft>
                <a:spcPct val="0"/>
              </a:spcAft>
            </a:pPr>
            <a:r>
              <a:rPr lang="zh-CN" altLang="en-US" sz="2000" dirty="0">
                <a:solidFill>
                  <a:prstClr val="black"/>
                </a:solidFill>
                <a:latin typeface="微软雅黑"/>
                <a:ea typeface="微软雅黑"/>
              </a:rPr>
              <a:t>点击输入标题</a:t>
            </a:r>
          </a:p>
        </p:txBody>
      </p:sp>
      <p:sp>
        <p:nvSpPr>
          <p:cNvPr id="59" name="TextBox 26">
            <a:extLst>
              <a:ext uri="{FF2B5EF4-FFF2-40B4-BE49-F238E27FC236}">
                <a16:creationId xmlns:a16="http://schemas.microsoft.com/office/drawing/2014/main" xmlns="" id="{C7B4C41E-7762-4C52-BD28-49E9CD6F8F21}"/>
              </a:ext>
            </a:extLst>
          </p:cNvPr>
          <p:cNvSpPr txBox="1"/>
          <p:nvPr/>
        </p:nvSpPr>
        <p:spPr>
          <a:xfrm>
            <a:off x="1967542" y="4740671"/>
            <a:ext cx="1723549" cy="400110"/>
          </a:xfrm>
          <a:prstGeom prst="rect">
            <a:avLst/>
          </a:prstGeom>
          <a:noFill/>
        </p:spPr>
        <p:txBody>
          <a:bodyPr wrap="none" rtlCol="0">
            <a:spAutoFit/>
          </a:bodyPr>
          <a:lstStyle/>
          <a:p>
            <a:pPr defTabSz="1219170" fontAlgn="base">
              <a:spcBef>
                <a:spcPct val="0"/>
              </a:spcBef>
              <a:spcAft>
                <a:spcPct val="0"/>
              </a:spcAft>
            </a:pPr>
            <a:r>
              <a:rPr lang="zh-CN" altLang="en-US" sz="2000" dirty="0">
                <a:solidFill>
                  <a:prstClr val="black"/>
                </a:solidFill>
                <a:latin typeface="微软雅黑"/>
                <a:ea typeface="微软雅黑"/>
              </a:rPr>
              <a:t>点击输入标题</a:t>
            </a:r>
          </a:p>
        </p:txBody>
      </p:sp>
      <p:sp>
        <p:nvSpPr>
          <p:cNvPr id="60" name="TextBox 27">
            <a:extLst>
              <a:ext uri="{FF2B5EF4-FFF2-40B4-BE49-F238E27FC236}">
                <a16:creationId xmlns:a16="http://schemas.microsoft.com/office/drawing/2014/main" xmlns="" id="{884B13F1-7250-4555-BEB4-07A8210FCC65}"/>
              </a:ext>
            </a:extLst>
          </p:cNvPr>
          <p:cNvSpPr txBox="1"/>
          <p:nvPr/>
        </p:nvSpPr>
        <p:spPr>
          <a:xfrm>
            <a:off x="7824193" y="4782071"/>
            <a:ext cx="1723549" cy="400110"/>
          </a:xfrm>
          <a:prstGeom prst="rect">
            <a:avLst/>
          </a:prstGeom>
          <a:noFill/>
        </p:spPr>
        <p:txBody>
          <a:bodyPr wrap="none" rtlCol="0">
            <a:spAutoFit/>
          </a:bodyPr>
          <a:lstStyle/>
          <a:p>
            <a:pPr defTabSz="1219170" fontAlgn="base">
              <a:spcBef>
                <a:spcPct val="0"/>
              </a:spcBef>
              <a:spcAft>
                <a:spcPct val="0"/>
              </a:spcAft>
            </a:pPr>
            <a:r>
              <a:rPr lang="zh-CN" altLang="en-US" sz="2000" dirty="0">
                <a:solidFill>
                  <a:prstClr val="black"/>
                </a:solidFill>
                <a:latin typeface="微软雅黑"/>
                <a:ea typeface="微软雅黑"/>
              </a:rPr>
              <a:t>点击输入标题</a:t>
            </a:r>
          </a:p>
        </p:txBody>
      </p:sp>
      <p:grpSp>
        <p:nvGrpSpPr>
          <p:cNvPr id="61" name="组合 60">
            <a:extLst>
              <a:ext uri="{FF2B5EF4-FFF2-40B4-BE49-F238E27FC236}">
                <a16:creationId xmlns:a16="http://schemas.microsoft.com/office/drawing/2014/main" xmlns="" id="{5BD11DDA-278A-4744-9097-DB95EB5704C5}"/>
              </a:ext>
            </a:extLst>
          </p:cNvPr>
          <p:cNvGrpSpPr/>
          <p:nvPr/>
        </p:nvGrpSpPr>
        <p:grpSpPr>
          <a:xfrm>
            <a:off x="4995511" y="2413374"/>
            <a:ext cx="1842767" cy="1842767"/>
            <a:chOff x="3746633" y="1810030"/>
            <a:chExt cx="1382075" cy="1382075"/>
          </a:xfrm>
        </p:grpSpPr>
        <p:grpSp>
          <p:nvGrpSpPr>
            <p:cNvPr id="62" name="组合 61">
              <a:extLst>
                <a:ext uri="{FF2B5EF4-FFF2-40B4-BE49-F238E27FC236}">
                  <a16:creationId xmlns:a16="http://schemas.microsoft.com/office/drawing/2014/main" xmlns="" id="{1CC0B7FF-B075-44D6-97C5-602E69E417AE}"/>
                </a:ext>
              </a:extLst>
            </p:cNvPr>
            <p:cNvGrpSpPr/>
            <p:nvPr/>
          </p:nvGrpSpPr>
          <p:grpSpPr>
            <a:xfrm>
              <a:off x="3746633" y="1810030"/>
              <a:ext cx="1382075" cy="1382075"/>
              <a:chOff x="304800" y="673100"/>
              <a:chExt cx="4000500" cy="4000500"/>
            </a:xfrm>
            <a:effectLst>
              <a:outerShdw blurRad="444500" dist="254000" dir="8100000" algn="tr" rotWithShape="0">
                <a:prstClr val="black">
                  <a:alpha val="50000"/>
                </a:prstClr>
              </a:outerShdw>
            </a:effectLst>
          </p:grpSpPr>
          <p:sp>
            <p:nvSpPr>
              <p:cNvPr id="64" name="同心圆 24">
                <a:extLst>
                  <a:ext uri="{FF2B5EF4-FFF2-40B4-BE49-F238E27FC236}">
                    <a16:creationId xmlns:a16="http://schemas.microsoft.com/office/drawing/2014/main" xmlns="" id="{87632381-91A2-4423-B55B-650A0BCF2C7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65" name="椭圆 64">
                <a:extLst>
                  <a:ext uri="{FF2B5EF4-FFF2-40B4-BE49-F238E27FC236}">
                    <a16:creationId xmlns:a16="http://schemas.microsoft.com/office/drawing/2014/main" xmlns="" id="{B6149549-26B5-48D8-91B2-1D243792D971}"/>
                  </a:ext>
                </a:extLst>
              </p:cNvPr>
              <p:cNvSpPr/>
              <p:nvPr/>
            </p:nvSpPr>
            <p:spPr>
              <a:xfrm>
                <a:off x="392112" y="760412"/>
                <a:ext cx="3825877" cy="3825877"/>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63" name="TextBox 30">
              <a:extLst>
                <a:ext uri="{FF2B5EF4-FFF2-40B4-BE49-F238E27FC236}">
                  <a16:creationId xmlns:a16="http://schemas.microsoft.com/office/drawing/2014/main" xmlns="" id="{1A89211A-F0E7-4BB6-8443-63C5E70F0592}"/>
                </a:ext>
              </a:extLst>
            </p:cNvPr>
            <p:cNvSpPr txBox="1"/>
            <p:nvPr/>
          </p:nvSpPr>
          <p:spPr>
            <a:xfrm>
              <a:off x="3978122" y="2397335"/>
              <a:ext cx="926418" cy="246173"/>
            </a:xfrm>
            <a:prstGeom prst="rect">
              <a:avLst/>
            </a:prstGeom>
            <a:noFill/>
          </p:spPr>
          <p:txBody>
            <a:bodyPr wrap="square" lIns="0" tIns="0" rIns="0" bIns="0"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133" b="1" i="0" u="none" strike="noStrike" kern="0" cap="none" spc="0" normalizeH="0" baseline="0" noProof="0" dirty="0">
                  <a:ln>
                    <a:noFill/>
                  </a:ln>
                  <a:solidFill>
                    <a:srgbClr val="C00002"/>
                  </a:solidFill>
                  <a:effectLst/>
                  <a:uLnTx/>
                  <a:uFillTx/>
                  <a:latin typeface="微软雅黑"/>
                  <a:ea typeface="微软雅黑"/>
                </a:rPr>
                <a:t>标题内容</a:t>
              </a:r>
            </a:p>
          </p:txBody>
        </p:sp>
      </p:grpSp>
      <p:sp>
        <p:nvSpPr>
          <p:cNvPr id="66" name="TextBox 31">
            <a:extLst>
              <a:ext uri="{FF2B5EF4-FFF2-40B4-BE49-F238E27FC236}">
                <a16:creationId xmlns:a16="http://schemas.microsoft.com/office/drawing/2014/main" xmlns="" id="{53DF91E4-44E2-47D7-A108-4F1104C1B641}"/>
              </a:ext>
            </a:extLst>
          </p:cNvPr>
          <p:cNvSpPr txBox="1"/>
          <p:nvPr/>
        </p:nvSpPr>
        <p:spPr>
          <a:xfrm>
            <a:off x="790375" y="2915703"/>
            <a:ext cx="3264363" cy="972767"/>
          </a:xfrm>
          <a:prstGeom prst="rect">
            <a:avLst/>
          </a:prstGeom>
          <a:noFill/>
        </p:spPr>
        <p:txBody>
          <a:bodyPr wrap="square" rtlCol="0">
            <a:spAutoFit/>
          </a:bodyPr>
          <a:lstStyle/>
          <a:p>
            <a:pPr defTabSz="1219170" fontAlgn="base">
              <a:lnSpc>
                <a:spcPct val="130000"/>
              </a:lnSpc>
              <a:spcBef>
                <a:spcPct val="0"/>
              </a:spcBef>
              <a:spcAft>
                <a:spcPct val="0"/>
              </a:spcAft>
            </a:pPr>
            <a:r>
              <a:rPr lang="zh-CN" altLang="en-US" sz="1467" dirty="0">
                <a:solidFill>
                  <a:prstClr val="black"/>
                </a:solidFill>
                <a:latin typeface="微软雅黑"/>
                <a:ea typeface="微软雅黑"/>
              </a:rPr>
              <a:t>点击输入本栏的具体文字，简明扼要的说明分项内容，此为概念图解，请根据您的具体内容酌情修改。</a:t>
            </a:r>
            <a:endParaRPr lang="en-US" altLang="zh-CN" sz="1467" dirty="0">
              <a:solidFill>
                <a:prstClr val="black"/>
              </a:solidFill>
              <a:latin typeface="微软雅黑"/>
              <a:ea typeface="微软雅黑"/>
            </a:endParaRPr>
          </a:p>
        </p:txBody>
      </p:sp>
      <p:sp>
        <p:nvSpPr>
          <p:cNvPr id="67" name="TextBox 32">
            <a:extLst>
              <a:ext uri="{FF2B5EF4-FFF2-40B4-BE49-F238E27FC236}">
                <a16:creationId xmlns:a16="http://schemas.microsoft.com/office/drawing/2014/main" xmlns="" id="{E3DA6E2D-9A28-44F1-A75B-08A3B757ED72}"/>
              </a:ext>
            </a:extLst>
          </p:cNvPr>
          <p:cNvSpPr txBox="1"/>
          <p:nvPr/>
        </p:nvSpPr>
        <p:spPr>
          <a:xfrm>
            <a:off x="993575" y="5349214"/>
            <a:ext cx="3264363" cy="972767"/>
          </a:xfrm>
          <a:prstGeom prst="rect">
            <a:avLst/>
          </a:prstGeom>
          <a:noFill/>
        </p:spPr>
        <p:txBody>
          <a:bodyPr wrap="square" rtlCol="0">
            <a:spAutoFit/>
          </a:bodyPr>
          <a:lstStyle/>
          <a:p>
            <a:pPr defTabSz="1219170" fontAlgn="base">
              <a:lnSpc>
                <a:spcPct val="130000"/>
              </a:lnSpc>
              <a:spcBef>
                <a:spcPct val="0"/>
              </a:spcBef>
              <a:spcAft>
                <a:spcPct val="0"/>
              </a:spcAft>
            </a:pPr>
            <a:r>
              <a:rPr lang="zh-CN" altLang="en-US" sz="1467" dirty="0">
                <a:solidFill>
                  <a:prstClr val="black"/>
                </a:solidFill>
                <a:latin typeface="微软雅黑"/>
                <a:ea typeface="微软雅黑"/>
              </a:rPr>
              <a:t>点击输入本栏的具体文字，简明扼要的说明分项内容，此为概念图解，请根据您的具体内容酌情修改。</a:t>
            </a:r>
            <a:endParaRPr lang="en-US" altLang="zh-CN" sz="1467" dirty="0">
              <a:solidFill>
                <a:prstClr val="black"/>
              </a:solidFill>
              <a:latin typeface="微软雅黑"/>
              <a:ea typeface="微软雅黑"/>
            </a:endParaRPr>
          </a:p>
        </p:txBody>
      </p:sp>
      <p:sp>
        <p:nvSpPr>
          <p:cNvPr id="68" name="TextBox 33">
            <a:extLst>
              <a:ext uri="{FF2B5EF4-FFF2-40B4-BE49-F238E27FC236}">
                <a16:creationId xmlns:a16="http://schemas.microsoft.com/office/drawing/2014/main" xmlns="" id="{6715CBA6-93CE-4C50-8468-B3B28F919822}"/>
              </a:ext>
            </a:extLst>
          </p:cNvPr>
          <p:cNvSpPr txBox="1"/>
          <p:nvPr/>
        </p:nvSpPr>
        <p:spPr>
          <a:xfrm>
            <a:off x="7799153" y="5411980"/>
            <a:ext cx="3264363" cy="972767"/>
          </a:xfrm>
          <a:prstGeom prst="rect">
            <a:avLst/>
          </a:prstGeom>
          <a:noFill/>
        </p:spPr>
        <p:txBody>
          <a:bodyPr wrap="square" rtlCol="0">
            <a:spAutoFit/>
          </a:bodyPr>
          <a:lstStyle/>
          <a:p>
            <a:pPr defTabSz="1219170" fontAlgn="base">
              <a:lnSpc>
                <a:spcPct val="130000"/>
              </a:lnSpc>
              <a:spcBef>
                <a:spcPct val="0"/>
              </a:spcBef>
              <a:spcAft>
                <a:spcPct val="0"/>
              </a:spcAft>
            </a:pPr>
            <a:r>
              <a:rPr lang="zh-CN" altLang="en-US" sz="1467" dirty="0">
                <a:solidFill>
                  <a:prstClr val="black"/>
                </a:solidFill>
                <a:latin typeface="微软雅黑"/>
                <a:ea typeface="微软雅黑"/>
              </a:rPr>
              <a:t>点击输入本栏的具体文字，简明扼要的说明分项内容，此为概念图解，请根据您的具体内容酌情修改。</a:t>
            </a:r>
            <a:endParaRPr lang="en-US" altLang="zh-CN" sz="1467" dirty="0">
              <a:solidFill>
                <a:prstClr val="black"/>
              </a:solidFill>
              <a:latin typeface="微软雅黑"/>
              <a:ea typeface="微软雅黑"/>
            </a:endParaRPr>
          </a:p>
        </p:txBody>
      </p:sp>
      <p:sp>
        <p:nvSpPr>
          <p:cNvPr id="69" name="TextBox 34">
            <a:extLst>
              <a:ext uri="{FF2B5EF4-FFF2-40B4-BE49-F238E27FC236}">
                <a16:creationId xmlns:a16="http://schemas.microsoft.com/office/drawing/2014/main" xmlns="" id="{C4E24408-707B-4DAB-B844-30547146F487}"/>
              </a:ext>
            </a:extLst>
          </p:cNvPr>
          <p:cNvSpPr txBox="1"/>
          <p:nvPr/>
        </p:nvSpPr>
        <p:spPr>
          <a:xfrm>
            <a:off x="8016213" y="2630651"/>
            <a:ext cx="3264363" cy="972767"/>
          </a:xfrm>
          <a:prstGeom prst="rect">
            <a:avLst/>
          </a:prstGeom>
          <a:noFill/>
        </p:spPr>
        <p:txBody>
          <a:bodyPr wrap="square" rtlCol="0">
            <a:spAutoFit/>
          </a:bodyPr>
          <a:lstStyle/>
          <a:p>
            <a:pPr defTabSz="1219170" fontAlgn="base">
              <a:lnSpc>
                <a:spcPct val="130000"/>
              </a:lnSpc>
              <a:spcBef>
                <a:spcPct val="0"/>
              </a:spcBef>
              <a:spcAft>
                <a:spcPct val="0"/>
              </a:spcAft>
            </a:pPr>
            <a:r>
              <a:rPr lang="zh-CN" altLang="en-US" sz="1467" dirty="0">
                <a:solidFill>
                  <a:prstClr val="black"/>
                </a:solidFill>
                <a:latin typeface="微软雅黑"/>
                <a:ea typeface="微软雅黑"/>
              </a:rPr>
              <a:t>点击输入本栏的具体文字，简明扼要的说明分项内容，此为概念图解，请根据您的具体内容酌情修改。</a:t>
            </a:r>
            <a:endParaRPr lang="en-US" altLang="zh-CN" sz="1467" dirty="0">
              <a:solidFill>
                <a:prstClr val="black"/>
              </a:solidFill>
              <a:latin typeface="微软雅黑"/>
              <a:ea typeface="微软雅黑"/>
            </a:endParaRPr>
          </a:p>
        </p:txBody>
      </p:sp>
      <p:sp>
        <p:nvSpPr>
          <p:cNvPr id="70" name="椭圆 69">
            <a:extLst>
              <a:ext uri="{FF2B5EF4-FFF2-40B4-BE49-F238E27FC236}">
                <a16:creationId xmlns:a16="http://schemas.microsoft.com/office/drawing/2014/main" xmlns="" id="{C911786C-91DD-4789-A769-6E69F66A1E00}"/>
              </a:ext>
            </a:extLst>
          </p:cNvPr>
          <p:cNvSpPr/>
          <p:nvPr/>
        </p:nvSpPr>
        <p:spPr>
          <a:xfrm>
            <a:off x="3845023" y="1738804"/>
            <a:ext cx="497747" cy="497747"/>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1</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71" name="椭圆 70">
            <a:extLst>
              <a:ext uri="{FF2B5EF4-FFF2-40B4-BE49-F238E27FC236}">
                <a16:creationId xmlns:a16="http://schemas.microsoft.com/office/drawing/2014/main" xmlns="" id="{D932C8FD-729C-4373-9EAC-C8DF31269E46}"/>
              </a:ext>
            </a:extLst>
          </p:cNvPr>
          <p:cNvSpPr/>
          <p:nvPr/>
        </p:nvSpPr>
        <p:spPr>
          <a:xfrm>
            <a:off x="3364969" y="4276649"/>
            <a:ext cx="497747" cy="497747"/>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2</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72" name="椭圆 71">
            <a:extLst>
              <a:ext uri="{FF2B5EF4-FFF2-40B4-BE49-F238E27FC236}">
                <a16:creationId xmlns:a16="http://schemas.microsoft.com/office/drawing/2014/main" xmlns="" id="{5522FF6E-F015-4DCA-AC4F-1A60E0851E3D}"/>
              </a:ext>
            </a:extLst>
          </p:cNvPr>
          <p:cNvSpPr/>
          <p:nvPr/>
        </p:nvSpPr>
        <p:spPr>
          <a:xfrm>
            <a:off x="9215104" y="4367023"/>
            <a:ext cx="497747" cy="497747"/>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3</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73" name="椭圆 72">
            <a:extLst>
              <a:ext uri="{FF2B5EF4-FFF2-40B4-BE49-F238E27FC236}">
                <a16:creationId xmlns:a16="http://schemas.microsoft.com/office/drawing/2014/main" xmlns="" id="{A49EE537-3D7E-46DF-910D-657B32C9DD70}"/>
              </a:ext>
            </a:extLst>
          </p:cNvPr>
          <p:cNvSpPr/>
          <p:nvPr/>
        </p:nvSpPr>
        <p:spPr>
          <a:xfrm>
            <a:off x="10300203" y="1412776"/>
            <a:ext cx="497747" cy="497747"/>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4</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3491061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barn(outVertical)">
                                      <p:cBhvr>
                                        <p:cTn id="13" dur="500"/>
                                        <p:tgtEl>
                                          <p:spTgt spid="43"/>
                                        </p:tgtEl>
                                      </p:cBhvr>
                                    </p:animEffect>
                                  </p:childTnLst>
                                </p:cTn>
                              </p:par>
                              <p:par>
                                <p:cTn id="14" presetID="53" presetClass="entr" presetSubtype="16" fill="hold" nodeType="withEffect">
                                  <p:stCondLst>
                                    <p:cond delay="300"/>
                                  </p:stCondLst>
                                  <p:childTnLst>
                                    <p:set>
                                      <p:cBhvr>
                                        <p:cTn id="15" dur="1" fill="hold">
                                          <p:stCondLst>
                                            <p:cond delay="0"/>
                                          </p:stCondLst>
                                        </p:cTn>
                                        <p:tgtEl>
                                          <p:spTgt spid="45"/>
                                        </p:tgtEl>
                                        <p:attrNameLst>
                                          <p:attrName>style.visibility</p:attrName>
                                        </p:attrNameLst>
                                      </p:cBhvr>
                                      <p:to>
                                        <p:strVal val="visible"/>
                                      </p:to>
                                    </p:set>
                                    <p:anim calcmode="lin" valueType="num">
                                      <p:cBhvr>
                                        <p:cTn id="16" dur="500" fill="hold"/>
                                        <p:tgtEl>
                                          <p:spTgt spid="45"/>
                                        </p:tgtEl>
                                        <p:attrNameLst>
                                          <p:attrName>ppt_w</p:attrName>
                                        </p:attrNameLst>
                                      </p:cBhvr>
                                      <p:tavLst>
                                        <p:tav tm="0">
                                          <p:val>
                                            <p:fltVal val="0"/>
                                          </p:val>
                                        </p:tav>
                                        <p:tav tm="100000">
                                          <p:val>
                                            <p:strVal val="#ppt_w"/>
                                          </p:val>
                                        </p:tav>
                                      </p:tavLst>
                                    </p:anim>
                                    <p:anim calcmode="lin" valueType="num">
                                      <p:cBhvr>
                                        <p:cTn id="17" dur="500" fill="hold"/>
                                        <p:tgtEl>
                                          <p:spTgt spid="45"/>
                                        </p:tgtEl>
                                        <p:attrNameLst>
                                          <p:attrName>ppt_h</p:attrName>
                                        </p:attrNameLst>
                                      </p:cBhvr>
                                      <p:tavLst>
                                        <p:tav tm="0">
                                          <p:val>
                                            <p:fltVal val="0"/>
                                          </p:val>
                                        </p:tav>
                                        <p:tav tm="100000">
                                          <p:val>
                                            <p:strVal val="#ppt_h"/>
                                          </p:val>
                                        </p:tav>
                                      </p:tavLst>
                                    </p:anim>
                                    <p:animEffect transition="in" filter="fade">
                                      <p:cBhvr>
                                        <p:cTn id="18" dur="500"/>
                                        <p:tgtEl>
                                          <p:spTgt spid="45"/>
                                        </p:tgtEl>
                                      </p:cBhvr>
                                    </p:animEffect>
                                  </p:childTnLst>
                                </p:cTn>
                              </p:par>
                              <p:par>
                                <p:cTn id="19" presetID="53" presetClass="entr" presetSubtype="16" fill="hold" nodeType="withEffect">
                                  <p:stCondLst>
                                    <p:cond delay="300"/>
                                  </p:stCondLst>
                                  <p:childTnLst>
                                    <p:set>
                                      <p:cBhvr>
                                        <p:cTn id="20" dur="1" fill="hold">
                                          <p:stCondLst>
                                            <p:cond delay="0"/>
                                          </p:stCondLst>
                                        </p:cTn>
                                        <p:tgtEl>
                                          <p:spTgt spid="54"/>
                                        </p:tgtEl>
                                        <p:attrNameLst>
                                          <p:attrName>style.visibility</p:attrName>
                                        </p:attrNameLst>
                                      </p:cBhvr>
                                      <p:to>
                                        <p:strVal val="visible"/>
                                      </p:to>
                                    </p:set>
                                    <p:anim calcmode="lin" valueType="num">
                                      <p:cBhvr>
                                        <p:cTn id="21" dur="500" fill="hold"/>
                                        <p:tgtEl>
                                          <p:spTgt spid="54"/>
                                        </p:tgtEl>
                                        <p:attrNameLst>
                                          <p:attrName>ppt_w</p:attrName>
                                        </p:attrNameLst>
                                      </p:cBhvr>
                                      <p:tavLst>
                                        <p:tav tm="0">
                                          <p:val>
                                            <p:fltVal val="0"/>
                                          </p:val>
                                        </p:tav>
                                        <p:tav tm="100000">
                                          <p:val>
                                            <p:strVal val="#ppt_w"/>
                                          </p:val>
                                        </p:tav>
                                      </p:tavLst>
                                    </p:anim>
                                    <p:anim calcmode="lin" valueType="num">
                                      <p:cBhvr>
                                        <p:cTn id="22" dur="500" fill="hold"/>
                                        <p:tgtEl>
                                          <p:spTgt spid="54"/>
                                        </p:tgtEl>
                                        <p:attrNameLst>
                                          <p:attrName>ppt_h</p:attrName>
                                        </p:attrNameLst>
                                      </p:cBhvr>
                                      <p:tavLst>
                                        <p:tav tm="0">
                                          <p:val>
                                            <p:fltVal val="0"/>
                                          </p:val>
                                        </p:tav>
                                        <p:tav tm="100000">
                                          <p:val>
                                            <p:strVal val="#ppt_h"/>
                                          </p:val>
                                        </p:tav>
                                      </p:tavLst>
                                    </p:anim>
                                    <p:animEffect transition="in" filter="fade">
                                      <p:cBhvr>
                                        <p:cTn id="23" dur="500"/>
                                        <p:tgtEl>
                                          <p:spTgt spid="54"/>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60"/>
                                        </p:tgtEl>
                                        <p:attrNameLst>
                                          <p:attrName>style.visibility</p:attrName>
                                        </p:attrNameLst>
                                      </p:cBhvr>
                                      <p:to>
                                        <p:strVal val="visible"/>
                                      </p:to>
                                    </p:set>
                                    <p:anim calcmode="lin" valueType="num">
                                      <p:cBhvr additive="base">
                                        <p:cTn id="26" dur="500"/>
                                        <p:tgtEl>
                                          <p:spTgt spid="60"/>
                                        </p:tgtEl>
                                        <p:attrNameLst>
                                          <p:attrName>ppt_y</p:attrName>
                                        </p:attrNameLst>
                                      </p:cBhvr>
                                      <p:tavLst>
                                        <p:tav tm="0">
                                          <p:val>
                                            <p:strVal val="#ppt_y+#ppt_h*1.125000"/>
                                          </p:val>
                                        </p:tav>
                                        <p:tav tm="100000">
                                          <p:val>
                                            <p:strVal val="#ppt_y"/>
                                          </p:val>
                                        </p:tav>
                                      </p:tavLst>
                                    </p:anim>
                                    <p:animEffect transition="in" filter="wipe(up)">
                                      <p:cBhvr>
                                        <p:cTn id="27" dur="500"/>
                                        <p:tgtEl>
                                          <p:spTgt spid="60"/>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additive="base">
                                        <p:cTn id="30" dur="500"/>
                                        <p:tgtEl>
                                          <p:spTgt spid="57"/>
                                        </p:tgtEl>
                                        <p:attrNameLst>
                                          <p:attrName>ppt_y</p:attrName>
                                        </p:attrNameLst>
                                      </p:cBhvr>
                                      <p:tavLst>
                                        <p:tav tm="0">
                                          <p:val>
                                            <p:strVal val="#ppt_y+#ppt_h*1.125000"/>
                                          </p:val>
                                        </p:tav>
                                        <p:tav tm="100000">
                                          <p:val>
                                            <p:strVal val="#ppt_y"/>
                                          </p:val>
                                        </p:tav>
                                      </p:tavLst>
                                    </p:anim>
                                    <p:animEffect transition="in" filter="wipe(up)">
                                      <p:cBhvr>
                                        <p:cTn id="31" dur="500"/>
                                        <p:tgtEl>
                                          <p:spTgt spid="57"/>
                                        </p:tgtEl>
                                      </p:cBhvr>
                                    </p:animEffect>
                                  </p:childTnLst>
                                </p:cTn>
                              </p:par>
                            </p:childTnLst>
                          </p:cTn>
                        </p:par>
                        <p:par>
                          <p:cTn id="32" fill="hold">
                            <p:stCondLst>
                              <p:cond delay="1800"/>
                            </p:stCondLst>
                            <p:childTnLst>
                              <p:par>
                                <p:cTn id="33" presetID="16" presetClass="entr" presetSubtype="37"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barn(outVertical)">
                                      <p:cBhvr>
                                        <p:cTn id="35" dur="500"/>
                                        <p:tgtEl>
                                          <p:spTgt spid="44"/>
                                        </p:tgtEl>
                                      </p:cBhvr>
                                    </p:animEffect>
                                  </p:childTnLst>
                                </p:cTn>
                              </p:par>
                              <p:par>
                                <p:cTn id="36" presetID="53" presetClass="entr" presetSubtype="16" fill="hold" nodeType="withEffect">
                                  <p:stCondLst>
                                    <p:cond delay="30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childTnLst>
                                </p:cTn>
                              </p:par>
                              <p:par>
                                <p:cTn id="41" presetID="53" presetClass="entr" presetSubtype="16" fill="hold" nodeType="withEffect">
                                  <p:stCondLst>
                                    <p:cond delay="30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2600"/>
                            </p:stCondLst>
                            <p:childTnLst>
                              <p:par>
                                <p:cTn id="47" presetID="12" presetClass="entr" presetSubtype="4"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p:tgtEl>
                                          <p:spTgt spid="59"/>
                                        </p:tgtEl>
                                        <p:attrNameLst>
                                          <p:attrName>ppt_y</p:attrName>
                                        </p:attrNameLst>
                                      </p:cBhvr>
                                      <p:tavLst>
                                        <p:tav tm="0">
                                          <p:val>
                                            <p:strVal val="#ppt_y+#ppt_h*1.125000"/>
                                          </p:val>
                                        </p:tav>
                                        <p:tav tm="100000">
                                          <p:val>
                                            <p:strVal val="#ppt_y"/>
                                          </p:val>
                                        </p:tav>
                                      </p:tavLst>
                                    </p:anim>
                                    <p:animEffect transition="in" filter="wipe(up)">
                                      <p:cBhvr>
                                        <p:cTn id="50" dur="500"/>
                                        <p:tgtEl>
                                          <p:spTgt spid="59"/>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additive="base">
                                        <p:cTn id="53" dur="500"/>
                                        <p:tgtEl>
                                          <p:spTgt spid="58"/>
                                        </p:tgtEl>
                                        <p:attrNameLst>
                                          <p:attrName>ppt_y</p:attrName>
                                        </p:attrNameLst>
                                      </p:cBhvr>
                                      <p:tavLst>
                                        <p:tav tm="0">
                                          <p:val>
                                            <p:strVal val="#ppt_y+#ppt_h*1.125000"/>
                                          </p:val>
                                        </p:tav>
                                        <p:tav tm="100000">
                                          <p:val>
                                            <p:strVal val="#ppt_y"/>
                                          </p:val>
                                        </p:tav>
                                      </p:tavLst>
                                    </p:anim>
                                    <p:animEffect transition="in" filter="wipe(up)">
                                      <p:cBhvr>
                                        <p:cTn id="54" dur="500"/>
                                        <p:tgtEl>
                                          <p:spTgt spid="58"/>
                                        </p:tgtEl>
                                      </p:cBhvr>
                                    </p:animEffect>
                                  </p:childTnLst>
                                </p:cTn>
                              </p:par>
                            </p:childTnLst>
                          </p:cTn>
                        </p:par>
                        <p:par>
                          <p:cTn id="55" fill="hold">
                            <p:stCondLst>
                              <p:cond delay="3100"/>
                            </p:stCondLst>
                            <p:childTnLst>
                              <p:par>
                                <p:cTn id="56" presetID="53" presetClass="entr" presetSubtype="16"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71"/>
                                        </p:tgtEl>
                                        <p:attrNameLst>
                                          <p:attrName>style.visibility</p:attrName>
                                        </p:attrNameLst>
                                      </p:cBhvr>
                                      <p:to>
                                        <p:strVal val="visible"/>
                                      </p:to>
                                    </p:set>
                                    <p:anim calcmode="lin" valueType="num">
                                      <p:cBhvr>
                                        <p:cTn id="63" dur="500" fill="hold"/>
                                        <p:tgtEl>
                                          <p:spTgt spid="71"/>
                                        </p:tgtEl>
                                        <p:attrNameLst>
                                          <p:attrName>ppt_w</p:attrName>
                                        </p:attrNameLst>
                                      </p:cBhvr>
                                      <p:tavLst>
                                        <p:tav tm="0">
                                          <p:val>
                                            <p:fltVal val="0"/>
                                          </p:val>
                                        </p:tav>
                                        <p:tav tm="100000">
                                          <p:val>
                                            <p:strVal val="#ppt_w"/>
                                          </p:val>
                                        </p:tav>
                                      </p:tavLst>
                                    </p:anim>
                                    <p:anim calcmode="lin" valueType="num">
                                      <p:cBhvr>
                                        <p:cTn id="64" dur="500" fill="hold"/>
                                        <p:tgtEl>
                                          <p:spTgt spid="71"/>
                                        </p:tgtEl>
                                        <p:attrNameLst>
                                          <p:attrName>ppt_h</p:attrName>
                                        </p:attrNameLst>
                                      </p:cBhvr>
                                      <p:tavLst>
                                        <p:tav tm="0">
                                          <p:val>
                                            <p:fltVal val="0"/>
                                          </p:val>
                                        </p:tav>
                                        <p:tav tm="100000">
                                          <p:val>
                                            <p:strVal val="#ppt_h"/>
                                          </p:val>
                                        </p:tav>
                                      </p:tavLst>
                                    </p:anim>
                                    <p:animEffect transition="in" filter="fade">
                                      <p:cBhvr>
                                        <p:cTn id="65" dur="500"/>
                                        <p:tgtEl>
                                          <p:spTgt spid="7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72"/>
                                        </p:tgtEl>
                                        <p:attrNameLst>
                                          <p:attrName>style.visibility</p:attrName>
                                        </p:attrNameLst>
                                      </p:cBhvr>
                                      <p:to>
                                        <p:strVal val="visible"/>
                                      </p:to>
                                    </p:set>
                                    <p:anim calcmode="lin" valueType="num">
                                      <p:cBhvr>
                                        <p:cTn id="68" dur="500" fill="hold"/>
                                        <p:tgtEl>
                                          <p:spTgt spid="72"/>
                                        </p:tgtEl>
                                        <p:attrNameLst>
                                          <p:attrName>ppt_w</p:attrName>
                                        </p:attrNameLst>
                                      </p:cBhvr>
                                      <p:tavLst>
                                        <p:tav tm="0">
                                          <p:val>
                                            <p:fltVal val="0"/>
                                          </p:val>
                                        </p:tav>
                                        <p:tav tm="100000">
                                          <p:val>
                                            <p:strVal val="#ppt_w"/>
                                          </p:val>
                                        </p:tav>
                                      </p:tavLst>
                                    </p:anim>
                                    <p:anim calcmode="lin" valueType="num">
                                      <p:cBhvr>
                                        <p:cTn id="69" dur="500" fill="hold"/>
                                        <p:tgtEl>
                                          <p:spTgt spid="72"/>
                                        </p:tgtEl>
                                        <p:attrNameLst>
                                          <p:attrName>ppt_h</p:attrName>
                                        </p:attrNameLst>
                                      </p:cBhvr>
                                      <p:tavLst>
                                        <p:tav tm="0">
                                          <p:val>
                                            <p:fltVal val="0"/>
                                          </p:val>
                                        </p:tav>
                                        <p:tav tm="100000">
                                          <p:val>
                                            <p:strVal val="#ppt_h"/>
                                          </p:val>
                                        </p:tav>
                                      </p:tavLst>
                                    </p:anim>
                                    <p:animEffect transition="in" filter="fade">
                                      <p:cBhvr>
                                        <p:cTn id="70" dur="500"/>
                                        <p:tgtEl>
                                          <p:spTgt spid="7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p:cTn id="73" dur="500" fill="hold"/>
                                        <p:tgtEl>
                                          <p:spTgt spid="73"/>
                                        </p:tgtEl>
                                        <p:attrNameLst>
                                          <p:attrName>ppt_w</p:attrName>
                                        </p:attrNameLst>
                                      </p:cBhvr>
                                      <p:tavLst>
                                        <p:tav tm="0">
                                          <p:val>
                                            <p:fltVal val="0"/>
                                          </p:val>
                                        </p:tav>
                                        <p:tav tm="100000">
                                          <p:val>
                                            <p:strVal val="#ppt_w"/>
                                          </p:val>
                                        </p:tav>
                                      </p:tavLst>
                                    </p:anim>
                                    <p:anim calcmode="lin" valueType="num">
                                      <p:cBhvr>
                                        <p:cTn id="74" dur="500" fill="hold"/>
                                        <p:tgtEl>
                                          <p:spTgt spid="73"/>
                                        </p:tgtEl>
                                        <p:attrNameLst>
                                          <p:attrName>ppt_h</p:attrName>
                                        </p:attrNameLst>
                                      </p:cBhvr>
                                      <p:tavLst>
                                        <p:tav tm="0">
                                          <p:val>
                                            <p:fltVal val="0"/>
                                          </p:val>
                                        </p:tav>
                                        <p:tav tm="100000">
                                          <p:val>
                                            <p:strVal val="#ppt_h"/>
                                          </p:val>
                                        </p:tav>
                                      </p:tavLst>
                                    </p:anim>
                                    <p:animEffect transition="in" filter="fade">
                                      <p:cBhvr>
                                        <p:cTn id="75" dur="500"/>
                                        <p:tgtEl>
                                          <p:spTgt spid="73"/>
                                        </p:tgtEl>
                                      </p:cBhvr>
                                    </p:animEffect>
                                  </p:childTnLst>
                                </p:cTn>
                              </p:par>
                            </p:childTnLst>
                          </p:cTn>
                        </p:par>
                        <p:par>
                          <p:cTn id="76" fill="hold">
                            <p:stCondLst>
                              <p:cond delay="3600"/>
                            </p:stCondLst>
                            <p:childTnLst>
                              <p:par>
                                <p:cTn id="77" presetID="22" presetClass="entr" presetSubtype="1" fill="hold" grpId="0" nodeType="afterEffect">
                                  <p:stCondLst>
                                    <p:cond delay="0"/>
                                  </p:stCondLst>
                                  <p:childTnLst>
                                    <p:set>
                                      <p:cBhvr>
                                        <p:cTn id="78" dur="1" fill="hold">
                                          <p:stCondLst>
                                            <p:cond delay="0"/>
                                          </p:stCondLst>
                                        </p:cTn>
                                        <p:tgtEl>
                                          <p:spTgt spid="66"/>
                                        </p:tgtEl>
                                        <p:attrNameLst>
                                          <p:attrName>style.visibility</p:attrName>
                                        </p:attrNameLst>
                                      </p:cBhvr>
                                      <p:to>
                                        <p:strVal val="visible"/>
                                      </p:to>
                                    </p:set>
                                    <p:animEffect transition="in" filter="wipe(up)">
                                      <p:cBhvr>
                                        <p:cTn id="79" dur="500"/>
                                        <p:tgtEl>
                                          <p:spTgt spid="66"/>
                                        </p:tgtEl>
                                      </p:cBhvr>
                                    </p:animEffect>
                                  </p:childTnLst>
                                </p:cTn>
                              </p:par>
                            </p:childTnLst>
                          </p:cTn>
                        </p:par>
                        <p:par>
                          <p:cTn id="80" fill="hold">
                            <p:stCondLst>
                              <p:cond delay="4100"/>
                            </p:stCondLst>
                            <p:childTnLst>
                              <p:par>
                                <p:cTn id="81" presetID="22" presetClass="entr" presetSubtype="1" fill="hold" grpId="0" nodeType="after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wipe(up)">
                                      <p:cBhvr>
                                        <p:cTn id="83" dur="500"/>
                                        <p:tgtEl>
                                          <p:spTgt spid="67"/>
                                        </p:tgtEl>
                                      </p:cBhvr>
                                    </p:animEffect>
                                  </p:childTnLst>
                                </p:cTn>
                              </p:par>
                            </p:childTnLst>
                          </p:cTn>
                        </p:par>
                        <p:par>
                          <p:cTn id="84" fill="hold">
                            <p:stCondLst>
                              <p:cond delay="4600"/>
                            </p:stCondLst>
                            <p:childTnLst>
                              <p:par>
                                <p:cTn id="85" presetID="22" presetClass="entr" presetSubtype="1"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up)">
                                      <p:cBhvr>
                                        <p:cTn id="87" dur="500"/>
                                        <p:tgtEl>
                                          <p:spTgt spid="68"/>
                                        </p:tgtEl>
                                      </p:cBhvr>
                                    </p:animEffect>
                                  </p:childTnLst>
                                </p:cTn>
                              </p:par>
                            </p:childTnLst>
                          </p:cTn>
                        </p:par>
                        <p:par>
                          <p:cTn id="88" fill="hold">
                            <p:stCondLst>
                              <p:cond delay="5100"/>
                            </p:stCondLst>
                            <p:childTnLst>
                              <p:par>
                                <p:cTn id="89" presetID="22" presetClass="entr" presetSubtype="1" fill="hold" grpId="0" nodeType="after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wipe(up)">
                                      <p:cBhvr>
                                        <p:cTn id="9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6" grpId="0"/>
      <p:bldP spid="67" grpId="0"/>
      <p:bldP spid="68" grpId="0"/>
      <p:bldP spid="69" grpId="0"/>
      <p:bldP spid="70" grpId="0" animBg="1"/>
      <p:bldP spid="71" grpId="0" animBg="1"/>
      <p:bldP spid="72" grpId="0" animBg="1"/>
      <p:bldP spid="7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bwMode="auto">
          <a:xfrm>
            <a:off x="1391479" y="1792595"/>
            <a:ext cx="9409045" cy="3710960"/>
          </a:xfrm>
          <a:prstGeom prst="rect">
            <a:avLst/>
          </a:prstGeom>
          <a:solidFill>
            <a:srgbClr val="FFFFFF">
              <a:alpha val="57647"/>
            </a:srgbClr>
          </a:solidFill>
          <a:ln w="19050" cap="flat" cmpd="sng" algn="ctr">
            <a:solidFill>
              <a:schemeClr val="tx1"/>
            </a:solidFill>
            <a:prstDash val="solid"/>
            <a:round/>
            <a:headEnd type="none" w="med" len="med"/>
            <a:tailEnd type="none" w="med" len="med"/>
          </a:ln>
          <a:effectLst/>
        </p:spPr>
        <p:txBody>
          <a:bodyPr vert="horz" wrap="square" lIns="121920" tIns="60960" rIns="121920" bIns="60960" numCol="1" rtlCol="0" anchor="t" anchorCtr="0" compatLnSpc="1"/>
          <a:lstStyle/>
          <a:p>
            <a:pPr defTabSz="1219170"/>
            <a:endParaRPr lang="zh-CN" altLang="en-US" sz="2400">
              <a:solidFill>
                <a:prstClr val="black"/>
              </a:solidFill>
              <a:latin typeface="Arial" panose="020B0604020202020204" pitchFamily="34" charset="0"/>
              <a:ea typeface="宋体" panose="02010600030101010101" pitchFamily="2" charset="-122"/>
            </a:endParaRPr>
          </a:p>
        </p:txBody>
      </p:sp>
      <p:sp>
        <p:nvSpPr>
          <p:cNvPr id="85" name="TextBox 84"/>
          <p:cNvSpPr txBox="1"/>
          <p:nvPr/>
        </p:nvSpPr>
        <p:spPr>
          <a:xfrm>
            <a:off x="1738306" y="3000580"/>
            <a:ext cx="8858851" cy="1569469"/>
          </a:xfrm>
          <a:prstGeom prst="rect">
            <a:avLst/>
          </a:prstGeom>
          <a:noFill/>
        </p:spPr>
        <p:txBody>
          <a:bodyPr wrap="square" rtlCol="0">
            <a:spAutoFit/>
          </a:bodyPr>
          <a:lstStyle/>
          <a:p>
            <a:pPr algn="just" defTabSz="1219170" fontAlgn="base">
              <a:lnSpc>
                <a:spcPct val="150000"/>
              </a:lnSpc>
              <a:spcBef>
                <a:spcPct val="0"/>
              </a:spcBef>
              <a:spcAft>
                <a:spcPct val="0"/>
              </a:spcAft>
            </a:pPr>
            <a:r>
              <a:rPr lang="zh-CN" altLang="en-US" sz="2133" dirty="0">
                <a:solidFill>
                  <a:srgbClr val="000000">
                    <a:lumMod val="95000"/>
                    <a:lumOff val="5000"/>
                  </a:srgbClr>
                </a:solidFill>
                <a:latin typeface="微软雅黑" panose="020B0503020204020204" pitchFamily="34" charset="-122"/>
                <a:ea typeface="微软雅黑" panose="020B0503020204020204" pitchFamily="34" charset="-122"/>
              </a:rPr>
              <a:t>岁月流转，时光飞逝，转眼间</a:t>
            </a:r>
            <a:r>
              <a:rPr lang="en-US" altLang="zh-CN" sz="2133" dirty="0" smtClean="0">
                <a:solidFill>
                  <a:srgbClr val="000000">
                    <a:lumMod val="95000"/>
                    <a:lumOff val="5000"/>
                  </a:srgbClr>
                </a:solidFill>
                <a:latin typeface="微软雅黑" panose="020B0503020204020204" pitchFamily="34" charset="-122"/>
                <a:ea typeface="微软雅黑" panose="020B0503020204020204" pitchFamily="34" charset="-122"/>
              </a:rPr>
              <a:t>2018</a:t>
            </a:r>
            <a:r>
              <a:rPr lang="zh-CN" altLang="en-US" sz="2133" dirty="0" smtClean="0">
                <a:solidFill>
                  <a:srgbClr val="000000">
                    <a:lumMod val="95000"/>
                    <a:lumOff val="5000"/>
                  </a:srgbClr>
                </a:solidFill>
                <a:latin typeface="微软雅黑" panose="020B0503020204020204" pitchFamily="34" charset="-122"/>
                <a:ea typeface="微软雅黑" panose="020B0503020204020204" pitchFamily="34" charset="-122"/>
              </a:rPr>
              <a:t>年</a:t>
            </a:r>
            <a:r>
              <a:rPr lang="zh-CN" altLang="en-US" sz="2133" dirty="0">
                <a:solidFill>
                  <a:srgbClr val="000000">
                    <a:lumMod val="95000"/>
                    <a:lumOff val="5000"/>
                  </a:srgbClr>
                </a:solidFill>
                <a:latin typeface="微软雅黑" panose="020B0503020204020204" pitchFamily="34" charset="-122"/>
                <a:ea typeface="微软雅黑" panose="020B0503020204020204" pitchFamily="34" charset="-122"/>
              </a:rPr>
              <a:t>的工作又接近尾声。回首过去一年的工作，经过全体员工的共同努力，公司经营业绩保持良好，行业地位、社会形象日渐提高</a:t>
            </a:r>
            <a:r>
              <a:rPr lang="en-US" altLang="zh-CN" sz="2133" dirty="0">
                <a:solidFill>
                  <a:srgbClr val="000000">
                    <a:lumMod val="95000"/>
                    <a:lumOff val="5000"/>
                  </a:srgbClr>
                </a:solidFill>
                <a:latin typeface="微软雅黑" panose="020B0503020204020204" pitchFamily="34" charset="-122"/>
                <a:ea typeface="微软雅黑" panose="020B0503020204020204" pitchFamily="34" charset="-122"/>
              </a:rPr>
              <a:t>……</a:t>
            </a:r>
            <a:endParaRPr lang="zh-CN" altLang="en-US" sz="2133" dirty="0">
              <a:solidFill>
                <a:srgbClr val="000000">
                  <a:lumMod val="95000"/>
                  <a:lumOff val="5000"/>
                </a:srgbClr>
              </a:solidFill>
              <a:latin typeface="微软雅黑" panose="020B0503020204020204" pitchFamily="34" charset="-122"/>
              <a:ea typeface="微软雅黑" panose="020B0503020204020204" pitchFamily="34" charset="-122"/>
            </a:endParaRPr>
          </a:p>
        </p:txBody>
      </p:sp>
      <p:sp>
        <p:nvSpPr>
          <p:cNvPr id="48" name="椭圆 47"/>
          <p:cNvSpPr/>
          <p:nvPr/>
        </p:nvSpPr>
        <p:spPr>
          <a:xfrm>
            <a:off x="5493281" y="1918815"/>
            <a:ext cx="278129" cy="278129"/>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nvGrpSpPr>
          <p:cNvPr id="51" name="组合 50"/>
          <p:cNvGrpSpPr/>
          <p:nvPr/>
        </p:nvGrpSpPr>
        <p:grpSpPr>
          <a:xfrm>
            <a:off x="2015691" y="1016004"/>
            <a:ext cx="1087023" cy="108702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4400" b="1" dirty="0">
                <a:solidFill>
                  <a:srgbClr val="C00000"/>
                </a:solidFill>
                <a:latin typeface="Calibri"/>
                <a:ea typeface="微软雅黑" panose="020B0503020204020204" pitchFamily="34" charset="-122"/>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4400" b="1" dirty="0">
                  <a:solidFill>
                    <a:srgbClr val="C00000"/>
                  </a:solidFill>
                  <a:latin typeface="Calibri"/>
                  <a:ea typeface="微软雅黑" panose="020B0503020204020204" pitchFamily="34" charset="-122"/>
                </a:rPr>
                <a:t>前</a:t>
              </a:r>
            </a:p>
          </p:txBody>
        </p:sp>
      </p:grpSp>
      <p:grpSp>
        <p:nvGrpSpPr>
          <p:cNvPr id="54" name="组合 53"/>
          <p:cNvGrpSpPr/>
          <p:nvPr/>
        </p:nvGrpSpPr>
        <p:grpSpPr>
          <a:xfrm>
            <a:off x="3210974" y="1039729"/>
            <a:ext cx="1087023" cy="1087023"/>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4400" b="1" dirty="0">
                <a:solidFill>
                  <a:srgbClr val="C00000"/>
                </a:solidFill>
                <a:latin typeface="Calibri"/>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4400" b="1" dirty="0">
                  <a:solidFill>
                    <a:srgbClr val="C00000"/>
                  </a:solidFill>
                  <a:latin typeface="Calibri"/>
                  <a:ea typeface="微软雅黑" panose="020B0503020204020204" pitchFamily="34" charset="-122"/>
                </a:rPr>
                <a:t>言</a:t>
              </a:r>
            </a:p>
          </p:txBody>
        </p:sp>
      </p:grpSp>
      <p:grpSp>
        <p:nvGrpSpPr>
          <p:cNvPr id="74" name="组合 73"/>
          <p:cNvGrpSpPr/>
          <p:nvPr/>
        </p:nvGrpSpPr>
        <p:grpSpPr>
          <a:xfrm>
            <a:off x="4088852" y="2057226"/>
            <a:ext cx="358755" cy="358755"/>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80" name="椭圆 7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grpSp>
        <p:nvGrpSpPr>
          <p:cNvPr id="81" name="组合 80"/>
          <p:cNvGrpSpPr/>
          <p:nvPr/>
        </p:nvGrpSpPr>
        <p:grpSpPr>
          <a:xfrm>
            <a:off x="4852577" y="2267055"/>
            <a:ext cx="219691" cy="219691"/>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83" name="椭圆 8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spTree>
    <p:extLst>
      <p:ext uri="{BB962C8B-B14F-4D97-AF65-F5344CB8AC3E}">
        <p14:creationId xmlns:p14="http://schemas.microsoft.com/office/powerpoint/2010/main" val="20597892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200"/>
                                  </p:stCondLst>
                                  <p:childTnLst>
                                    <p:set>
                                      <p:cBhvr>
                                        <p:cTn id="6" dur="1" fill="hold">
                                          <p:stCondLst>
                                            <p:cond delay="0"/>
                                          </p:stCondLst>
                                        </p:cTn>
                                        <p:tgtEl>
                                          <p:spTgt spid="51"/>
                                        </p:tgtEl>
                                        <p:attrNameLst>
                                          <p:attrName>style.visibility</p:attrName>
                                        </p:attrNameLst>
                                      </p:cBhvr>
                                      <p:to>
                                        <p:strVal val="visible"/>
                                      </p:to>
                                    </p:set>
                                  </p:childTnLst>
                                </p:cTn>
                              </p:par>
                              <p:par>
                                <p:cTn id="7" presetID="53" presetClass="entr" presetSubtype="16" fill="hold" nodeType="withEffect">
                                  <p:stCondLst>
                                    <p:cond delay="200"/>
                                  </p:stCondLst>
                                  <p:childTnLst>
                                    <p:set>
                                      <p:cBhvr>
                                        <p:cTn id="8" dur="1" fill="hold">
                                          <p:stCondLst>
                                            <p:cond delay="0"/>
                                          </p:stCondLst>
                                        </p:cTn>
                                        <p:tgtEl>
                                          <p:spTgt spid="51"/>
                                        </p:tgtEl>
                                        <p:attrNameLst>
                                          <p:attrName>style.visibility</p:attrName>
                                        </p:attrNameLst>
                                      </p:cBhvr>
                                      <p:to>
                                        <p:strVal val="visible"/>
                                      </p:to>
                                    </p:set>
                                    <p:anim calcmode="lin" valueType="num">
                                      <p:cBhvr>
                                        <p:cTn id="9" dur="500" fill="hold"/>
                                        <p:tgtEl>
                                          <p:spTgt spid="51"/>
                                        </p:tgtEl>
                                        <p:attrNameLst>
                                          <p:attrName>ppt_w</p:attrName>
                                        </p:attrNameLst>
                                      </p:cBhvr>
                                      <p:tavLst>
                                        <p:tav tm="0">
                                          <p:val>
                                            <p:fltVal val="0"/>
                                          </p:val>
                                        </p:tav>
                                        <p:tav tm="100000">
                                          <p:val>
                                            <p:strVal val="#ppt_w"/>
                                          </p:val>
                                        </p:tav>
                                      </p:tavLst>
                                    </p:anim>
                                    <p:anim calcmode="lin" valueType="num">
                                      <p:cBhvr>
                                        <p:cTn id="10" dur="500" fill="hold"/>
                                        <p:tgtEl>
                                          <p:spTgt spid="51"/>
                                        </p:tgtEl>
                                        <p:attrNameLst>
                                          <p:attrName>ppt_h</p:attrName>
                                        </p:attrNameLst>
                                      </p:cBhvr>
                                      <p:tavLst>
                                        <p:tav tm="0">
                                          <p:val>
                                            <p:fltVal val="0"/>
                                          </p:val>
                                        </p:tav>
                                        <p:tav tm="100000">
                                          <p:val>
                                            <p:strVal val="#ppt_h"/>
                                          </p:val>
                                        </p:tav>
                                      </p:tavLst>
                                    </p:anim>
                                    <p:animEffect transition="in" filter="fade">
                                      <p:cBhvr>
                                        <p:cTn id="11" dur="500"/>
                                        <p:tgtEl>
                                          <p:spTgt spid="51"/>
                                        </p:tgtEl>
                                      </p:cBhvr>
                                    </p:animEffect>
                                  </p:childTnLst>
                                </p:cTn>
                              </p:par>
                              <p:par>
                                <p:cTn id="12" presetID="64" presetClass="path" presetSubtype="0" fill="hold" nodeType="withEffect">
                                  <p:stCondLst>
                                    <p:cond delay="200"/>
                                  </p:stCondLst>
                                  <p:childTnLst>
                                    <p:animMotion origin="layout" path="M 0.00087 -0.00679 L -0.58542 -0.34105 " pathEditMode="relative" rAng="0" ptsTypes="AA">
                                      <p:cBhvr>
                                        <p:cTn id="13" dur="500" spd="-100000" fill="hold"/>
                                        <p:tgtEl>
                                          <p:spTgt spid="51"/>
                                        </p:tgtEl>
                                        <p:attrNameLst>
                                          <p:attrName>ppt_x</p:attrName>
                                          <p:attrName>ppt_y</p:attrName>
                                        </p:attrNameLst>
                                      </p:cBhvr>
                                      <p:rCtr x="-29323" y="-16728"/>
                                    </p:animMotion>
                                  </p:childTnLst>
                                </p:cTn>
                              </p:par>
                              <p:par>
                                <p:cTn id="14" presetID="1" presetClass="entr" presetSubtype="0" fill="hold" nodeType="withEffect">
                                  <p:stCondLst>
                                    <p:cond delay="400"/>
                                  </p:stCondLst>
                                  <p:childTnLst>
                                    <p:set>
                                      <p:cBhvr>
                                        <p:cTn id="15" dur="1" fill="hold">
                                          <p:stCondLst>
                                            <p:cond delay="0"/>
                                          </p:stCondLst>
                                        </p:cTn>
                                        <p:tgtEl>
                                          <p:spTgt spid="54"/>
                                        </p:tgtEl>
                                        <p:attrNameLst>
                                          <p:attrName>style.visibility</p:attrName>
                                        </p:attrNameLst>
                                      </p:cBhvr>
                                      <p:to>
                                        <p:strVal val="visible"/>
                                      </p:to>
                                    </p:set>
                                  </p:childTnLst>
                                </p:cTn>
                              </p:par>
                              <p:par>
                                <p:cTn id="16" presetID="53" presetClass="entr" presetSubtype="16" fill="hold" nodeType="withEffect">
                                  <p:stCondLst>
                                    <p:cond delay="300"/>
                                  </p:stCondLst>
                                  <p:childTnLst>
                                    <p:set>
                                      <p:cBhvr>
                                        <p:cTn id="17" dur="1" fill="hold">
                                          <p:stCondLst>
                                            <p:cond delay="0"/>
                                          </p:stCondLst>
                                        </p:cTn>
                                        <p:tgtEl>
                                          <p:spTgt spid="54"/>
                                        </p:tgtEl>
                                        <p:attrNameLst>
                                          <p:attrName>style.visibility</p:attrName>
                                        </p:attrNameLst>
                                      </p:cBhvr>
                                      <p:to>
                                        <p:strVal val="visible"/>
                                      </p:to>
                                    </p:set>
                                    <p:anim calcmode="lin" valueType="num">
                                      <p:cBhvr>
                                        <p:cTn id="18" dur="1000" fill="hold"/>
                                        <p:tgtEl>
                                          <p:spTgt spid="54"/>
                                        </p:tgtEl>
                                        <p:attrNameLst>
                                          <p:attrName>ppt_w</p:attrName>
                                        </p:attrNameLst>
                                      </p:cBhvr>
                                      <p:tavLst>
                                        <p:tav tm="0">
                                          <p:val>
                                            <p:fltVal val="0"/>
                                          </p:val>
                                        </p:tav>
                                        <p:tav tm="100000">
                                          <p:val>
                                            <p:strVal val="#ppt_w"/>
                                          </p:val>
                                        </p:tav>
                                      </p:tavLst>
                                    </p:anim>
                                    <p:anim calcmode="lin" valueType="num">
                                      <p:cBhvr>
                                        <p:cTn id="19" dur="1000" fill="hold"/>
                                        <p:tgtEl>
                                          <p:spTgt spid="54"/>
                                        </p:tgtEl>
                                        <p:attrNameLst>
                                          <p:attrName>ppt_h</p:attrName>
                                        </p:attrNameLst>
                                      </p:cBhvr>
                                      <p:tavLst>
                                        <p:tav tm="0">
                                          <p:val>
                                            <p:fltVal val="0"/>
                                          </p:val>
                                        </p:tav>
                                        <p:tav tm="100000">
                                          <p:val>
                                            <p:strVal val="#ppt_h"/>
                                          </p:val>
                                        </p:tav>
                                      </p:tavLst>
                                    </p:anim>
                                    <p:animEffect transition="in" filter="fade">
                                      <p:cBhvr>
                                        <p:cTn id="20" dur="1000"/>
                                        <p:tgtEl>
                                          <p:spTgt spid="54"/>
                                        </p:tgtEl>
                                      </p:cBhvr>
                                    </p:animEffect>
                                  </p:childTnLst>
                                </p:cTn>
                              </p:par>
                              <p:par>
                                <p:cTn id="21" presetID="64" presetClass="path" presetSubtype="0" fill="hold" nodeType="withEffect">
                                  <p:stCondLst>
                                    <p:cond delay="300"/>
                                  </p:stCondLst>
                                  <p:childTnLst>
                                    <p:animMotion origin="layout" path="M 0.00087 -0.00679 L -0.58542 -0.34105 " pathEditMode="relative" rAng="0" ptsTypes="AA">
                                      <p:cBhvr>
                                        <p:cTn id="22" dur="1000" spd="-100000" fill="hold"/>
                                        <p:tgtEl>
                                          <p:spTgt spid="54"/>
                                        </p:tgtEl>
                                        <p:attrNameLst>
                                          <p:attrName>ppt_x</p:attrName>
                                          <p:attrName>ppt_y</p:attrName>
                                        </p:attrNameLst>
                                      </p:cBhvr>
                                      <p:rCtr x="-29323" y="-16728"/>
                                    </p:animMotion>
                                  </p:childTnLst>
                                </p:cTn>
                              </p:par>
                              <p:par>
                                <p:cTn id="23" presetID="1" presetClass="entr" presetSubtype="0" fill="hold" nodeType="withEffect">
                                  <p:stCondLst>
                                    <p:cond delay="400"/>
                                  </p:stCondLst>
                                  <p:childTnLst>
                                    <p:set>
                                      <p:cBhvr>
                                        <p:cTn id="24" dur="1" fill="hold">
                                          <p:stCondLst>
                                            <p:cond delay="0"/>
                                          </p:stCondLst>
                                        </p:cTn>
                                        <p:tgtEl>
                                          <p:spTgt spid="81"/>
                                        </p:tgtEl>
                                        <p:attrNameLst>
                                          <p:attrName>style.visibility</p:attrName>
                                        </p:attrNameLst>
                                      </p:cBhvr>
                                      <p:to>
                                        <p:strVal val="visible"/>
                                      </p:to>
                                    </p:set>
                                  </p:childTnLst>
                                </p:cTn>
                              </p:par>
                              <p:par>
                                <p:cTn id="25" presetID="53" presetClass="entr" presetSubtype="16" fill="hold" nodeType="withEffect">
                                  <p:stCondLst>
                                    <p:cond delay="400"/>
                                  </p:stCondLst>
                                  <p:childTnLst>
                                    <p:set>
                                      <p:cBhvr>
                                        <p:cTn id="26" dur="1" fill="hold">
                                          <p:stCondLst>
                                            <p:cond delay="0"/>
                                          </p:stCondLst>
                                        </p:cTn>
                                        <p:tgtEl>
                                          <p:spTgt spid="81"/>
                                        </p:tgtEl>
                                        <p:attrNameLst>
                                          <p:attrName>style.visibility</p:attrName>
                                        </p:attrNameLst>
                                      </p:cBhvr>
                                      <p:to>
                                        <p:strVal val="visible"/>
                                      </p:to>
                                    </p:set>
                                    <p:anim calcmode="lin" valueType="num">
                                      <p:cBhvr>
                                        <p:cTn id="27" dur="1500" fill="hold"/>
                                        <p:tgtEl>
                                          <p:spTgt spid="81"/>
                                        </p:tgtEl>
                                        <p:attrNameLst>
                                          <p:attrName>ppt_w</p:attrName>
                                        </p:attrNameLst>
                                      </p:cBhvr>
                                      <p:tavLst>
                                        <p:tav tm="0">
                                          <p:val>
                                            <p:fltVal val="0"/>
                                          </p:val>
                                        </p:tav>
                                        <p:tav tm="100000">
                                          <p:val>
                                            <p:strVal val="#ppt_w"/>
                                          </p:val>
                                        </p:tav>
                                      </p:tavLst>
                                    </p:anim>
                                    <p:anim calcmode="lin" valueType="num">
                                      <p:cBhvr>
                                        <p:cTn id="28" dur="1500" fill="hold"/>
                                        <p:tgtEl>
                                          <p:spTgt spid="81"/>
                                        </p:tgtEl>
                                        <p:attrNameLst>
                                          <p:attrName>ppt_h</p:attrName>
                                        </p:attrNameLst>
                                      </p:cBhvr>
                                      <p:tavLst>
                                        <p:tav tm="0">
                                          <p:val>
                                            <p:fltVal val="0"/>
                                          </p:val>
                                        </p:tav>
                                        <p:tav tm="100000">
                                          <p:val>
                                            <p:strVal val="#ppt_h"/>
                                          </p:val>
                                        </p:tav>
                                      </p:tavLst>
                                    </p:anim>
                                    <p:animEffect transition="in" filter="fade">
                                      <p:cBhvr>
                                        <p:cTn id="29" dur="1500"/>
                                        <p:tgtEl>
                                          <p:spTgt spid="81"/>
                                        </p:tgtEl>
                                      </p:cBhvr>
                                    </p:animEffect>
                                  </p:childTnLst>
                                </p:cTn>
                              </p:par>
                              <p:par>
                                <p:cTn id="30" presetID="64" presetClass="path" presetSubtype="0" fill="hold" nodeType="withEffect">
                                  <p:stCondLst>
                                    <p:cond delay="400"/>
                                  </p:stCondLst>
                                  <p:childTnLst>
                                    <p:animMotion origin="layout" path="M 0.00087 -0.00679 L -0.58542 -0.34105 " pathEditMode="relative" rAng="0" ptsTypes="AA">
                                      <p:cBhvr>
                                        <p:cTn id="31" dur="1500" spd="-100000" fill="hold"/>
                                        <p:tgtEl>
                                          <p:spTgt spid="81"/>
                                        </p:tgtEl>
                                        <p:attrNameLst>
                                          <p:attrName>ppt_x</p:attrName>
                                          <p:attrName>ppt_y</p:attrName>
                                        </p:attrNameLst>
                                      </p:cBhvr>
                                      <p:rCtr x="-29323" y="-16728"/>
                                    </p:animMotion>
                                  </p:childTnLst>
                                </p:cTn>
                              </p:par>
                              <p:par>
                                <p:cTn id="32" presetID="1" presetClass="entr" presetSubtype="0" fill="hold" nodeType="withEffect">
                                  <p:stCondLst>
                                    <p:cond delay="0"/>
                                  </p:stCondLst>
                                  <p:childTnLst>
                                    <p:set>
                                      <p:cBhvr>
                                        <p:cTn id="33" dur="1" fill="hold">
                                          <p:stCondLst>
                                            <p:cond delay="0"/>
                                          </p:stCondLst>
                                        </p:cTn>
                                        <p:tgtEl>
                                          <p:spTgt spid="74"/>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p:cTn id="36" dur="1100" fill="hold"/>
                                        <p:tgtEl>
                                          <p:spTgt spid="74"/>
                                        </p:tgtEl>
                                        <p:attrNameLst>
                                          <p:attrName>ppt_w</p:attrName>
                                        </p:attrNameLst>
                                      </p:cBhvr>
                                      <p:tavLst>
                                        <p:tav tm="0">
                                          <p:val>
                                            <p:fltVal val="0"/>
                                          </p:val>
                                        </p:tav>
                                        <p:tav tm="100000">
                                          <p:val>
                                            <p:strVal val="#ppt_w"/>
                                          </p:val>
                                        </p:tav>
                                      </p:tavLst>
                                    </p:anim>
                                    <p:anim calcmode="lin" valueType="num">
                                      <p:cBhvr>
                                        <p:cTn id="37" dur="1100" fill="hold"/>
                                        <p:tgtEl>
                                          <p:spTgt spid="74"/>
                                        </p:tgtEl>
                                        <p:attrNameLst>
                                          <p:attrName>ppt_h</p:attrName>
                                        </p:attrNameLst>
                                      </p:cBhvr>
                                      <p:tavLst>
                                        <p:tav tm="0">
                                          <p:val>
                                            <p:fltVal val="0"/>
                                          </p:val>
                                        </p:tav>
                                        <p:tav tm="100000">
                                          <p:val>
                                            <p:strVal val="#ppt_h"/>
                                          </p:val>
                                        </p:tav>
                                      </p:tavLst>
                                    </p:anim>
                                    <p:animEffect transition="in" filter="fade">
                                      <p:cBhvr>
                                        <p:cTn id="38" dur="1100"/>
                                        <p:tgtEl>
                                          <p:spTgt spid="74"/>
                                        </p:tgtEl>
                                      </p:cBhvr>
                                    </p:animEffect>
                                  </p:childTnLst>
                                </p:cTn>
                              </p:par>
                              <p:par>
                                <p:cTn id="39" presetID="64" presetClass="path" presetSubtype="0" fill="hold" nodeType="withEffect">
                                  <p:stCondLst>
                                    <p:cond delay="0"/>
                                  </p:stCondLst>
                                  <p:childTnLst>
                                    <p:animMotion origin="layout" path="M 0.00087 -0.00679 L -0.58542 -0.34105 " pathEditMode="relative" rAng="0" ptsTypes="AA">
                                      <p:cBhvr>
                                        <p:cTn id="40" dur="1100" spd="-100000" fill="hold"/>
                                        <p:tgtEl>
                                          <p:spTgt spid="74"/>
                                        </p:tgtEl>
                                        <p:attrNameLst>
                                          <p:attrName>ppt_x</p:attrName>
                                          <p:attrName>ppt_y</p:attrName>
                                        </p:attrNameLst>
                                      </p:cBhvr>
                                      <p:rCtr x="-29323" y="-16728"/>
                                    </p:animMotion>
                                  </p:childTnLst>
                                </p:cTn>
                              </p:par>
                              <p:par>
                                <p:cTn id="41" presetID="1" presetClass="entr" presetSubtype="0" fill="hold" grpId="0" nodeType="withEffect">
                                  <p:stCondLst>
                                    <p:cond delay="500"/>
                                  </p:stCondLst>
                                  <p:childTnLst>
                                    <p:set>
                                      <p:cBhvr>
                                        <p:cTn id="42" dur="1" fill="hold">
                                          <p:stCondLst>
                                            <p:cond delay="0"/>
                                          </p:stCondLst>
                                        </p:cTn>
                                        <p:tgtEl>
                                          <p:spTgt spid="48"/>
                                        </p:tgtEl>
                                        <p:attrNameLst>
                                          <p:attrName>style.visibility</p:attrName>
                                        </p:attrNameLst>
                                      </p:cBhvr>
                                      <p:to>
                                        <p:strVal val="visible"/>
                                      </p:to>
                                    </p:set>
                                  </p:childTnLst>
                                </p:cTn>
                              </p:par>
                              <p:par>
                                <p:cTn id="43" presetID="53" presetClass="entr" presetSubtype="16" fill="hold" grpId="1" nodeType="withEffect">
                                  <p:stCondLst>
                                    <p:cond delay="50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animEffect transition="in" filter="fade">
                                      <p:cBhvr>
                                        <p:cTn id="47" dur="500"/>
                                        <p:tgtEl>
                                          <p:spTgt spid="48"/>
                                        </p:tgtEl>
                                      </p:cBhvr>
                                    </p:animEffect>
                                  </p:childTnLst>
                                </p:cTn>
                              </p:par>
                              <p:par>
                                <p:cTn id="48" presetID="64" presetClass="path" presetSubtype="0" fill="hold" grpId="2" nodeType="withEffect">
                                  <p:stCondLst>
                                    <p:cond delay="500"/>
                                  </p:stCondLst>
                                  <p:childTnLst>
                                    <p:animMotion origin="layout" path="M 8.33333E-7 -2.84656E-6 L -0.8033 -0.22044 " pathEditMode="relative" rAng="0" ptsTypes="AA">
                                      <p:cBhvr>
                                        <p:cTn id="49" dur="500" spd="-100000" fill="hold"/>
                                        <p:tgtEl>
                                          <p:spTgt spid="48"/>
                                        </p:tgtEl>
                                        <p:attrNameLst>
                                          <p:attrName>ppt_x</p:attrName>
                                          <p:attrName>ppt_y</p:attrName>
                                        </p:attrNameLst>
                                      </p:cBhvr>
                                      <p:rCtr x="-40174" y="-11022"/>
                                    </p:animMotion>
                                  </p:childTnLst>
                                </p:cTn>
                              </p:par>
                            </p:childTnLst>
                          </p:cTn>
                        </p:par>
                        <p:par>
                          <p:cTn id="50" fill="hold">
                            <p:stCondLst>
                              <p:cond delay="1900"/>
                            </p:stCondLst>
                            <p:childTnLst>
                              <p:par>
                                <p:cTn id="51" presetID="22" presetClass="entr" presetSubtype="2" fill="hold" grpId="0"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wipe(right)">
                                      <p:cBhvr>
                                        <p:cTn id="53" dur="250"/>
                                        <p:tgtEl>
                                          <p:spTgt spid="84"/>
                                        </p:tgtEl>
                                      </p:cBhvr>
                                    </p:animEffect>
                                  </p:childTnLst>
                                </p:cTn>
                              </p:par>
                            </p:childTnLst>
                          </p:cTn>
                        </p:par>
                        <p:par>
                          <p:cTn id="54" fill="hold">
                            <p:stCondLst>
                              <p:cond delay="2150"/>
                            </p:stCondLst>
                            <p:childTnLst>
                              <p:par>
                                <p:cTn id="55" presetID="14" presetClass="entr" presetSubtype="10"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randombar(horizontal)">
                                      <p:cBhvr>
                                        <p:cTn id="57"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48" grpId="0" animBg="1"/>
      <p:bldP spid="48" grpId="1" animBg="1"/>
      <p:bldP spid="48" grpId="2"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sp>
        <p:nvSpPr>
          <p:cNvPr id="58" name="椭圆 9">
            <a:extLst>
              <a:ext uri="{FF2B5EF4-FFF2-40B4-BE49-F238E27FC236}">
                <a16:creationId xmlns:a16="http://schemas.microsoft.com/office/drawing/2014/main" xmlns="" id="{0D96C477-2CDB-469B-95C9-C81D715ABEDE}"/>
              </a:ext>
            </a:extLst>
          </p:cNvPr>
          <p:cNvSpPr/>
          <p:nvPr/>
        </p:nvSpPr>
        <p:spPr>
          <a:xfrm>
            <a:off x="2978724" y="3441878"/>
            <a:ext cx="6234552" cy="2078089"/>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4" fmla="*/ 3208716 w 6234552"/>
              <a:gd name="connsiteY4" fmla="*/ 91440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0" fmla="*/ 6234552 w 6234552"/>
              <a:gd name="connsiteY0" fmla="*/ 0 h 1750412"/>
              <a:gd name="connsiteX1" fmla="*/ 3117276 w 6234552"/>
              <a:gd name="connsiteY1" fmla="*/ 1750412 h 1750412"/>
              <a:gd name="connsiteX2" fmla="*/ 0 w 6234552"/>
              <a:gd name="connsiteY2" fmla="*/ 0 h 1750412"/>
            </a:gdLst>
            <a:ahLst/>
            <a:cxnLst>
              <a:cxn ang="0">
                <a:pos x="connsiteX0" y="connsiteY0"/>
              </a:cxn>
              <a:cxn ang="0">
                <a:pos x="connsiteX1" y="connsiteY1"/>
              </a:cxn>
              <a:cxn ang="0">
                <a:pos x="connsiteX2" y="connsiteY2"/>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cap="flat" cmpd="sng" algn="ctr">
            <a:solidFill>
              <a:sysClr val="windowText" lastClr="000000">
                <a:lumMod val="65000"/>
                <a:lumOff val="35000"/>
              </a:sysClr>
            </a:solidFill>
            <a:prstDash val="solid"/>
            <a:headEnd type="triangle"/>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59" name="组合 58">
            <a:extLst>
              <a:ext uri="{FF2B5EF4-FFF2-40B4-BE49-F238E27FC236}">
                <a16:creationId xmlns:a16="http://schemas.microsoft.com/office/drawing/2014/main" xmlns="" id="{2B4BAAEA-FBC8-47BC-8C60-7C2E149E1C3D}"/>
              </a:ext>
            </a:extLst>
          </p:cNvPr>
          <p:cNvGrpSpPr/>
          <p:nvPr/>
        </p:nvGrpSpPr>
        <p:grpSpPr>
          <a:xfrm>
            <a:off x="2330674" y="2010009"/>
            <a:ext cx="1739455" cy="1412819"/>
            <a:chOff x="3237545" y="4561747"/>
            <a:chExt cx="1146960" cy="1146960"/>
          </a:xfrm>
        </p:grpSpPr>
        <p:sp>
          <p:nvSpPr>
            <p:cNvPr id="60" name="圆角矩形 5">
              <a:extLst>
                <a:ext uri="{FF2B5EF4-FFF2-40B4-BE49-F238E27FC236}">
                  <a16:creationId xmlns:a16="http://schemas.microsoft.com/office/drawing/2014/main" xmlns="" id="{B1A80479-6A40-4388-80EC-A4CAC6AE707C}"/>
                </a:ext>
              </a:extLst>
            </p:cNvPr>
            <p:cNvSpPr/>
            <p:nvPr/>
          </p:nvSpPr>
          <p:spPr>
            <a:xfrm>
              <a:off x="3237545" y="4561747"/>
              <a:ext cx="1146960" cy="1146960"/>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1" name="圆角矩形 6">
              <a:extLst>
                <a:ext uri="{FF2B5EF4-FFF2-40B4-BE49-F238E27FC236}">
                  <a16:creationId xmlns:a16="http://schemas.microsoft.com/office/drawing/2014/main" xmlns="" id="{64EAF3AC-9779-4F75-8496-143A7758CFE2}"/>
                </a:ext>
              </a:extLst>
            </p:cNvPr>
            <p:cNvSpPr/>
            <p:nvPr/>
          </p:nvSpPr>
          <p:spPr>
            <a:xfrm>
              <a:off x="3305008" y="4637099"/>
              <a:ext cx="1012026" cy="996251"/>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62" name="组合 61">
            <a:extLst>
              <a:ext uri="{FF2B5EF4-FFF2-40B4-BE49-F238E27FC236}">
                <a16:creationId xmlns:a16="http://schemas.microsoft.com/office/drawing/2014/main" xmlns="" id="{4BB5DB62-E7DB-4443-8189-D9B15D9B7D52}"/>
              </a:ext>
            </a:extLst>
          </p:cNvPr>
          <p:cNvGrpSpPr/>
          <p:nvPr/>
        </p:nvGrpSpPr>
        <p:grpSpPr>
          <a:xfrm>
            <a:off x="8121874" y="2010009"/>
            <a:ext cx="1739455" cy="1412819"/>
            <a:chOff x="3237545" y="4561747"/>
            <a:chExt cx="1146960" cy="1146960"/>
          </a:xfrm>
        </p:grpSpPr>
        <p:sp>
          <p:nvSpPr>
            <p:cNvPr id="63" name="圆角矩形 8">
              <a:extLst>
                <a:ext uri="{FF2B5EF4-FFF2-40B4-BE49-F238E27FC236}">
                  <a16:creationId xmlns:a16="http://schemas.microsoft.com/office/drawing/2014/main" xmlns="" id="{D36A7554-622E-486B-BCB0-F52E7C26454D}"/>
                </a:ext>
              </a:extLst>
            </p:cNvPr>
            <p:cNvSpPr/>
            <p:nvPr/>
          </p:nvSpPr>
          <p:spPr>
            <a:xfrm>
              <a:off x="3237545" y="4561747"/>
              <a:ext cx="1146960" cy="1146960"/>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4" name="圆角矩形 9">
              <a:extLst>
                <a:ext uri="{FF2B5EF4-FFF2-40B4-BE49-F238E27FC236}">
                  <a16:creationId xmlns:a16="http://schemas.microsoft.com/office/drawing/2014/main" xmlns="" id="{FB73C62B-5AD6-4A71-B7B3-7D4755905A0D}"/>
                </a:ext>
              </a:extLst>
            </p:cNvPr>
            <p:cNvSpPr/>
            <p:nvPr/>
          </p:nvSpPr>
          <p:spPr>
            <a:xfrm>
              <a:off x="3305008" y="4637099"/>
              <a:ext cx="1012026" cy="996251"/>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cxnSp>
        <p:nvCxnSpPr>
          <p:cNvPr id="65" name="直接箭头连接符 64">
            <a:extLst>
              <a:ext uri="{FF2B5EF4-FFF2-40B4-BE49-F238E27FC236}">
                <a16:creationId xmlns:a16="http://schemas.microsoft.com/office/drawing/2014/main" xmlns="" id="{E2FFA793-B345-41CF-8E9B-7DEAF94B5392}"/>
              </a:ext>
            </a:extLst>
          </p:cNvPr>
          <p:cNvCxnSpPr/>
          <p:nvPr/>
        </p:nvCxnSpPr>
        <p:spPr>
          <a:xfrm>
            <a:off x="4324349" y="2725513"/>
            <a:ext cx="3524251" cy="0"/>
          </a:xfrm>
          <a:prstGeom prst="straightConnector1">
            <a:avLst/>
          </a:prstGeom>
          <a:noFill/>
          <a:ln w="19050" cap="flat" cmpd="sng" algn="ctr">
            <a:solidFill>
              <a:sysClr val="windowText" lastClr="000000">
                <a:lumMod val="65000"/>
                <a:lumOff val="35000"/>
              </a:sysClr>
            </a:solidFill>
            <a:prstDash val="sysDot"/>
            <a:headEnd w="lg" len="lg"/>
            <a:tailEnd type="triangle" w="lg" len="lg"/>
          </a:ln>
          <a:effectLst/>
        </p:spPr>
      </p:cxnSp>
      <p:sp>
        <p:nvSpPr>
          <p:cNvPr id="66" name="椭圆 65">
            <a:extLst>
              <a:ext uri="{FF2B5EF4-FFF2-40B4-BE49-F238E27FC236}">
                <a16:creationId xmlns:a16="http://schemas.microsoft.com/office/drawing/2014/main" xmlns="" id="{801DC6ED-09A5-496D-A5FA-253F13D9019D}"/>
              </a:ext>
            </a:extLst>
          </p:cNvPr>
          <p:cNvSpPr/>
          <p:nvPr/>
        </p:nvSpPr>
        <p:spPr>
          <a:xfrm>
            <a:off x="3406239" y="4240491"/>
            <a:ext cx="1225452" cy="1225452"/>
          </a:xfrm>
          <a:prstGeom prst="ellipse">
            <a:avLst/>
          </a:prstGeom>
          <a:solidFill>
            <a:sysClr val="window" lastClr="FFFFFF">
              <a:lumMod val="95000"/>
            </a:sysClr>
          </a:solidFill>
          <a:ln w="50800" cap="flat" cmpd="sng" algn="ctr">
            <a:noFill/>
            <a:prstDash val="solid"/>
          </a:ln>
          <a:effectLst>
            <a:outerShdw blurRad="177800" dist="63500" dir="2700000" algn="tl" rotWithShape="0">
              <a:sysClr val="windowText" lastClr="000000">
                <a:lumMod val="65000"/>
                <a:lumOff val="35000"/>
                <a:alpha val="25000"/>
              </a:sysClr>
            </a:outerShdw>
          </a:effectLst>
          <a:scene3d>
            <a:camera prst="orthographicFront"/>
            <a:lightRig rig="threePt" dir="t"/>
          </a:scene3d>
          <a:sp3d prstMaterial="softEdge">
            <a:bevelT w="3810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7" name="椭圆 66">
            <a:extLst>
              <a:ext uri="{FF2B5EF4-FFF2-40B4-BE49-F238E27FC236}">
                <a16:creationId xmlns:a16="http://schemas.microsoft.com/office/drawing/2014/main" xmlns="" id="{412D46F6-099F-4B7C-9295-5EA2E902F491}"/>
              </a:ext>
            </a:extLst>
          </p:cNvPr>
          <p:cNvSpPr/>
          <p:nvPr/>
        </p:nvSpPr>
        <p:spPr>
          <a:xfrm>
            <a:off x="7560311" y="4240491"/>
            <a:ext cx="1225452" cy="1225452"/>
          </a:xfrm>
          <a:prstGeom prst="ellipse">
            <a:avLst/>
          </a:prstGeom>
          <a:solidFill>
            <a:sysClr val="window" lastClr="FFFFFF">
              <a:lumMod val="95000"/>
            </a:sysClr>
          </a:solidFill>
          <a:ln w="50800" cap="flat" cmpd="sng" algn="ctr">
            <a:noFill/>
            <a:prstDash val="solid"/>
          </a:ln>
          <a:effectLst>
            <a:outerShdw blurRad="177800" dist="63500" dir="2700000" algn="tl" rotWithShape="0">
              <a:sysClr val="windowText" lastClr="000000">
                <a:lumMod val="65000"/>
                <a:lumOff val="35000"/>
                <a:alpha val="25000"/>
              </a:sysClr>
            </a:outerShdw>
          </a:effectLst>
          <a:scene3d>
            <a:camera prst="orthographicFront"/>
            <a:lightRig rig="threePt" dir="t"/>
          </a:scene3d>
          <a:sp3d prstMaterial="softEdge">
            <a:bevelT w="3810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8" name="椭圆 67">
            <a:extLst>
              <a:ext uri="{FF2B5EF4-FFF2-40B4-BE49-F238E27FC236}">
                <a16:creationId xmlns:a16="http://schemas.microsoft.com/office/drawing/2014/main" xmlns="" id="{F9B40323-CA5E-417F-B2C3-A287857B79FE}"/>
              </a:ext>
            </a:extLst>
          </p:cNvPr>
          <p:cNvSpPr/>
          <p:nvPr/>
        </p:nvSpPr>
        <p:spPr>
          <a:xfrm>
            <a:off x="5483275" y="4821515"/>
            <a:ext cx="1225452" cy="1225452"/>
          </a:xfrm>
          <a:prstGeom prst="ellipse">
            <a:avLst/>
          </a:prstGeom>
          <a:solidFill>
            <a:sysClr val="window" lastClr="FFFFFF">
              <a:lumMod val="95000"/>
            </a:sysClr>
          </a:solidFill>
          <a:ln w="50800" cap="flat" cmpd="sng" algn="ctr">
            <a:noFill/>
            <a:prstDash val="solid"/>
          </a:ln>
          <a:effectLst>
            <a:outerShdw blurRad="177800" dist="63500" dir="2700000" algn="tl" rotWithShape="0">
              <a:sysClr val="windowText" lastClr="000000">
                <a:lumMod val="65000"/>
                <a:lumOff val="35000"/>
                <a:alpha val="25000"/>
              </a:sysClr>
            </a:outerShdw>
          </a:effectLst>
          <a:scene3d>
            <a:camera prst="orthographicFront"/>
            <a:lightRig rig="threePt" dir="t"/>
          </a:scene3d>
          <a:sp3d prstMaterial="softEdge">
            <a:bevelT w="3810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9" name="文本框 68">
            <a:extLst>
              <a:ext uri="{FF2B5EF4-FFF2-40B4-BE49-F238E27FC236}">
                <a16:creationId xmlns:a16="http://schemas.microsoft.com/office/drawing/2014/main" xmlns="" id="{BF8C9D58-AD24-4280-8F1D-8469A7A125EC}"/>
              </a:ext>
            </a:extLst>
          </p:cNvPr>
          <p:cNvSpPr txBox="1"/>
          <p:nvPr/>
        </p:nvSpPr>
        <p:spPr>
          <a:xfrm>
            <a:off x="5334000" y="2316305"/>
            <a:ext cx="1524000" cy="400110"/>
          </a:xfrm>
          <a:prstGeom prst="rect">
            <a:avLst/>
          </a:prstGeom>
          <a:noFill/>
        </p:spPr>
        <p:txBody>
          <a:bodyPr wrap="square" rtlCol="0">
            <a:spAutoFit/>
          </a:bodyPr>
          <a:lstStyle/>
          <a:p>
            <a:pPr algn="dist" defTabSz="1219170" fontAlgn="base">
              <a:spcBef>
                <a:spcPct val="0"/>
              </a:spcBef>
              <a:spcAft>
                <a:spcPct val="0"/>
              </a:spcAft>
            </a:pPr>
            <a:r>
              <a:rPr lang="zh-CN" altLang="en-US" sz="2000" dirty="0">
                <a:solidFill>
                  <a:prstClr val="black">
                    <a:lumMod val="65000"/>
                    <a:lumOff val="35000"/>
                  </a:prstClr>
                </a:solidFill>
                <a:latin typeface="微软雅黑"/>
                <a:ea typeface="微软雅黑"/>
              </a:rPr>
              <a:t>标题内容</a:t>
            </a:r>
          </a:p>
        </p:txBody>
      </p:sp>
      <p:sp>
        <p:nvSpPr>
          <p:cNvPr id="70" name="文本框 69">
            <a:extLst>
              <a:ext uri="{FF2B5EF4-FFF2-40B4-BE49-F238E27FC236}">
                <a16:creationId xmlns:a16="http://schemas.microsoft.com/office/drawing/2014/main" xmlns="" id="{E7D6AA07-4756-4299-95CB-A7C1CF3FE5EC}"/>
              </a:ext>
            </a:extLst>
          </p:cNvPr>
          <p:cNvSpPr txBox="1"/>
          <p:nvPr/>
        </p:nvSpPr>
        <p:spPr>
          <a:xfrm>
            <a:off x="2596039" y="2297255"/>
            <a:ext cx="1208712" cy="502766"/>
          </a:xfrm>
          <a:prstGeom prst="rect">
            <a:avLst/>
          </a:prstGeom>
          <a:noFill/>
        </p:spPr>
        <p:txBody>
          <a:bodyPr wrap="square" rtlCol="0">
            <a:spAutoFit/>
          </a:bodyPr>
          <a:lstStyle/>
          <a:p>
            <a:pPr algn="ctr" defTabSz="1219170" fontAlgn="base">
              <a:spcBef>
                <a:spcPct val="0"/>
              </a:spcBef>
              <a:spcAft>
                <a:spcPct val="0"/>
              </a:spcAft>
            </a:pPr>
            <a:r>
              <a:rPr lang="zh-CN" altLang="en-US" sz="2667" dirty="0">
                <a:solidFill>
                  <a:srgbClr val="C00002"/>
                </a:solidFill>
                <a:latin typeface="微软雅黑"/>
                <a:ea typeface="微软雅黑"/>
              </a:rPr>
              <a:t>标题</a:t>
            </a:r>
          </a:p>
        </p:txBody>
      </p:sp>
      <p:sp>
        <p:nvSpPr>
          <p:cNvPr id="71" name="文本框 70">
            <a:extLst>
              <a:ext uri="{FF2B5EF4-FFF2-40B4-BE49-F238E27FC236}">
                <a16:creationId xmlns:a16="http://schemas.microsoft.com/office/drawing/2014/main" xmlns="" id="{B09C473D-6010-49DC-ABF6-B07B2BD4E7EF}"/>
              </a:ext>
            </a:extLst>
          </p:cNvPr>
          <p:cNvSpPr txBox="1"/>
          <p:nvPr/>
        </p:nvSpPr>
        <p:spPr>
          <a:xfrm>
            <a:off x="2644334" y="2845390"/>
            <a:ext cx="1112119" cy="261610"/>
          </a:xfrm>
          <a:prstGeom prst="rect">
            <a:avLst/>
          </a:prstGeom>
          <a:noFill/>
        </p:spPr>
        <p:txBody>
          <a:bodyPr wrap="square" rtlCol="0">
            <a:spAutoFit/>
          </a:bodyPr>
          <a:lstStyle/>
          <a:p>
            <a:pPr algn="dist" defTabSz="1219170" fontAlgn="base">
              <a:spcBef>
                <a:spcPct val="0"/>
              </a:spcBef>
              <a:spcAft>
                <a:spcPct val="0"/>
              </a:spcAft>
            </a:pPr>
            <a:r>
              <a:rPr lang="en-US" altLang="zh-CN" sz="1100" dirty="0">
                <a:solidFill>
                  <a:prstClr val="black">
                    <a:lumMod val="65000"/>
                    <a:lumOff val="35000"/>
                  </a:prstClr>
                </a:solidFill>
                <a:latin typeface="微软雅黑"/>
                <a:ea typeface="微软雅黑"/>
              </a:rPr>
              <a:t>PERCEPTUAL</a:t>
            </a:r>
          </a:p>
        </p:txBody>
      </p:sp>
      <p:sp>
        <p:nvSpPr>
          <p:cNvPr id="72" name="文本框 71">
            <a:extLst>
              <a:ext uri="{FF2B5EF4-FFF2-40B4-BE49-F238E27FC236}">
                <a16:creationId xmlns:a16="http://schemas.microsoft.com/office/drawing/2014/main" xmlns="" id="{D825FF57-53A1-4F66-AF0F-B5AFE0D91C0F}"/>
              </a:ext>
            </a:extLst>
          </p:cNvPr>
          <p:cNvSpPr txBox="1"/>
          <p:nvPr/>
        </p:nvSpPr>
        <p:spPr>
          <a:xfrm>
            <a:off x="8387239" y="2297255"/>
            <a:ext cx="1208712" cy="502766"/>
          </a:xfrm>
          <a:prstGeom prst="rect">
            <a:avLst/>
          </a:prstGeom>
          <a:noFill/>
        </p:spPr>
        <p:txBody>
          <a:bodyPr wrap="square" rtlCol="0">
            <a:spAutoFit/>
          </a:bodyPr>
          <a:lstStyle/>
          <a:p>
            <a:pPr algn="ctr" defTabSz="1219170" fontAlgn="base">
              <a:spcBef>
                <a:spcPct val="0"/>
              </a:spcBef>
              <a:spcAft>
                <a:spcPct val="0"/>
              </a:spcAft>
            </a:pPr>
            <a:r>
              <a:rPr lang="zh-CN" altLang="en-US" sz="2667" dirty="0">
                <a:solidFill>
                  <a:srgbClr val="C00002"/>
                </a:solidFill>
                <a:latin typeface="微软雅黑"/>
                <a:ea typeface="微软雅黑"/>
              </a:rPr>
              <a:t>标题</a:t>
            </a:r>
          </a:p>
        </p:txBody>
      </p:sp>
      <p:sp>
        <p:nvSpPr>
          <p:cNvPr id="73" name="文本框 72">
            <a:extLst>
              <a:ext uri="{FF2B5EF4-FFF2-40B4-BE49-F238E27FC236}">
                <a16:creationId xmlns:a16="http://schemas.microsoft.com/office/drawing/2014/main" xmlns="" id="{EB2BCBA1-18D2-490A-AD39-9EA28D472D4A}"/>
              </a:ext>
            </a:extLst>
          </p:cNvPr>
          <p:cNvSpPr txBox="1"/>
          <p:nvPr/>
        </p:nvSpPr>
        <p:spPr>
          <a:xfrm>
            <a:off x="8435534" y="2845390"/>
            <a:ext cx="1112119" cy="261610"/>
          </a:xfrm>
          <a:prstGeom prst="rect">
            <a:avLst/>
          </a:prstGeom>
          <a:noFill/>
        </p:spPr>
        <p:txBody>
          <a:bodyPr wrap="square" rtlCol="0">
            <a:spAutoFit/>
          </a:bodyPr>
          <a:lstStyle/>
          <a:p>
            <a:pPr algn="dist" defTabSz="1219170" fontAlgn="base">
              <a:spcBef>
                <a:spcPct val="0"/>
              </a:spcBef>
              <a:spcAft>
                <a:spcPct val="0"/>
              </a:spcAft>
            </a:pPr>
            <a:r>
              <a:rPr lang="en-US" altLang="zh-CN" sz="1100" dirty="0">
                <a:solidFill>
                  <a:prstClr val="black">
                    <a:lumMod val="65000"/>
                    <a:lumOff val="35000"/>
                  </a:prstClr>
                </a:solidFill>
                <a:latin typeface="微软雅黑"/>
                <a:ea typeface="微软雅黑"/>
              </a:rPr>
              <a:t>PERCEPTUAL</a:t>
            </a:r>
          </a:p>
        </p:txBody>
      </p:sp>
      <p:sp>
        <p:nvSpPr>
          <p:cNvPr id="74" name="文本框 73">
            <a:extLst>
              <a:ext uri="{FF2B5EF4-FFF2-40B4-BE49-F238E27FC236}">
                <a16:creationId xmlns:a16="http://schemas.microsoft.com/office/drawing/2014/main" xmlns="" id="{3A408150-6570-4FFF-9CB0-54C1A408F6B3}"/>
              </a:ext>
            </a:extLst>
          </p:cNvPr>
          <p:cNvSpPr txBox="1"/>
          <p:nvPr/>
        </p:nvSpPr>
        <p:spPr>
          <a:xfrm>
            <a:off x="3503635" y="4531420"/>
            <a:ext cx="986140" cy="508088"/>
          </a:xfrm>
          <a:prstGeom prst="rect">
            <a:avLst/>
          </a:prstGeom>
          <a:noFill/>
        </p:spPr>
        <p:txBody>
          <a:bodyPr wrap="square" rtlCol="0">
            <a:spAutoFit/>
          </a:bodyPr>
          <a:lstStyle/>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一级</a:t>
            </a:r>
            <a:endParaRPr lang="en-US" altLang="zh-CN" sz="1351" dirty="0">
              <a:solidFill>
                <a:prstClr val="black">
                  <a:lumMod val="65000"/>
                  <a:lumOff val="35000"/>
                </a:prstClr>
              </a:solidFill>
              <a:latin typeface="微软雅黑"/>
              <a:ea typeface="微软雅黑"/>
            </a:endParaRPr>
          </a:p>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代理商</a:t>
            </a:r>
          </a:p>
        </p:txBody>
      </p:sp>
      <p:sp>
        <p:nvSpPr>
          <p:cNvPr id="75" name="文本框 74">
            <a:extLst>
              <a:ext uri="{FF2B5EF4-FFF2-40B4-BE49-F238E27FC236}">
                <a16:creationId xmlns:a16="http://schemas.microsoft.com/office/drawing/2014/main" xmlns="" id="{7C19AE19-81C4-418F-AEF8-F1A7FA10009E}"/>
              </a:ext>
            </a:extLst>
          </p:cNvPr>
          <p:cNvSpPr txBox="1"/>
          <p:nvPr/>
        </p:nvSpPr>
        <p:spPr>
          <a:xfrm>
            <a:off x="5599755" y="5111076"/>
            <a:ext cx="986140" cy="508088"/>
          </a:xfrm>
          <a:prstGeom prst="rect">
            <a:avLst/>
          </a:prstGeom>
          <a:noFill/>
        </p:spPr>
        <p:txBody>
          <a:bodyPr wrap="square" rtlCol="0">
            <a:spAutoFit/>
          </a:bodyPr>
          <a:lstStyle/>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二级</a:t>
            </a:r>
            <a:endParaRPr lang="en-US" altLang="zh-CN" sz="1351" dirty="0">
              <a:solidFill>
                <a:prstClr val="black">
                  <a:lumMod val="65000"/>
                  <a:lumOff val="35000"/>
                </a:prstClr>
              </a:solidFill>
              <a:latin typeface="微软雅黑"/>
              <a:ea typeface="微软雅黑"/>
            </a:endParaRPr>
          </a:p>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代理商</a:t>
            </a:r>
          </a:p>
        </p:txBody>
      </p:sp>
      <p:sp>
        <p:nvSpPr>
          <p:cNvPr id="76" name="文本框 75">
            <a:extLst>
              <a:ext uri="{FF2B5EF4-FFF2-40B4-BE49-F238E27FC236}">
                <a16:creationId xmlns:a16="http://schemas.microsoft.com/office/drawing/2014/main" xmlns="" id="{8D29D2EB-FA72-4646-B44C-F9C6F9BAF430}"/>
              </a:ext>
            </a:extLst>
          </p:cNvPr>
          <p:cNvSpPr txBox="1"/>
          <p:nvPr/>
        </p:nvSpPr>
        <p:spPr>
          <a:xfrm>
            <a:off x="7679967" y="4535927"/>
            <a:ext cx="986140" cy="508088"/>
          </a:xfrm>
          <a:prstGeom prst="rect">
            <a:avLst/>
          </a:prstGeom>
          <a:noFill/>
        </p:spPr>
        <p:txBody>
          <a:bodyPr wrap="square" rtlCol="0">
            <a:spAutoFit/>
          </a:bodyPr>
          <a:lstStyle/>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线下</a:t>
            </a:r>
            <a:endParaRPr lang="en-US" altLang="zh-CN" sz="1351" dirty="0">
              <a:solidFill>
                <a:prstClr val="black">
                  <a:lumMod val="65000"/>
                  <a:lumOff val="35000"/>
                </a:prstClr>
              </a:solidFill>
              <a:latin typeface="微软雅黑"/>
              <a:ea typeface="微软雅黑"/>
            </a:endParaRPr>
          </a:p>
          <a:p>
            <a:pPr algn="ctr" defTabSz="1219170" fontAlgn="base">
              <a:spcBef>
                <a:spcPct val="0"/>
              </a:spcBef>
              <a:spcAft>
                <a:spcPct val="0"/>
              </a:spcAft>
            </a:pPr>
            <a:r>
              <a:rPr lang="zh-CN" altLang="en-US" sz="1351" dirty="0">
                <a:solidFill>
                  <a:prstClr val="black">
                    <a:lumMod val="65000"/>
                    <a:lumOff val="35000"/>
                  </a:prstClr>
                </a:solidFill>
                <a:latin typeface="微软雅黑"/>
                <a:ea typeface="微软雅黑"/>
              </a:rPr>
              <a:t>实体店</a:t>
            </a:r>
          </a:p>
        </p:txBody>
      </p:sp>
    </p:spTree>
    <p:extLst>
      <p:ext uri="{BB962C8B-B14F-4D97-AF65-F5344CB8AC3E}">
        <p14:creationId xmlns:p14="http://schemas.microsoft.com/office/powerpoint/2010/main" val="540995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14:bounceEnd="40000">
                                          <p:cBhvr additive="base">
                                            <p:cTn id="7" dur="50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14:presetBounceEnd="40000">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14:bounceEnd="40000">
                                          <p:cBhvr additive="base">
                                            <p:cTn id="11" dur="500" fill="hold"/>
                                            <p:tgtEl>
                                              <p:spTgt spid="62"/>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6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wipe(left)">
                                          <p:cBhvr>
                                            <p:cTn id="21" dur="500"/>
                                            <p:tgtEl>
                                              <p:spTgt spid="71"/>
                                            </p:tgtEl>
                                          </p:cBhvr>
                                        </p:animEffect>
                                      </p:childTnLst>
                                    </p:cTn>
                                  </p:par>
                                </p:childTnLst>
                              </p:cTn>
                            </p:par>
                            <p:par>
                              <p:cTn id="22" fill="hold">
                                <p:stCondLst>
                                  <p:cond delay="1050"/>
                                </p:stCondLst>
                                <p:childTnLst>
                                  <p:par>
                                    <p:cTn id="23" presetID="22" presetClass="entr" presetSubtype="8"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left)">
                                          <p:cBhvr>
                                            <p:cTn id="25" dur="1000"/>
                                            <p:tgtEl>
                                              <p:spTgt spid="58"/>
                                            </p:tgtEl>
                                          </p:cBhvr>
                                        </p:animEffect>
                                      </p:childTnLst>
                                    </p:cTn>
                                  </p:par>
                                </p:childTnLst>
                              </p:cTn>
                            </p:par>
                            <p:par>
                              <p:cTn id="26" fill="hold">
                                <p:stCondLst>
                                  <p:cond delay="205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72"/>
                                            </p:tgtEl>
                                            <p:attrNameLst>
                                              <p:attrName>style.visibility</p:attrName>
                                            </p:attrNameLst>
                                          </p:cBhvr>
                                          <p:to>
                                            <p:strVal val="visible"/>
                                          </p:to>
                                        </p:set>
                                        <p:anim calcmode="lin" valueType="num">
                                          <p:cBhvr>
                                            <p:cTn id="29" dur="500" fill="hold"/>
                                            <p:tgtEl>
                                              <p:spTgt spid="72"/>
                                            </p:tgtEl>
                                            <p:attrNameLst>
                                              <p:attrName>ppt_w</p:attrName>
                                            </p:attrNameLst>
                                          </p:cBhvr>
                                          <p:tavLst>
                                            <p:tav tm="0">
                                              <p:val>
                                                <p:fltVal val="0"/>
                                              </p:val>
                                            </p:tav>
                                            <p:tav tm="100000">
                                              <p:val>
                                                <p:strVal val="#ppt_w"/>
                                              </p:val>
                                            </p:tav>
                                          </p:tavLst>
                                        </p:anim>
                                        <p:anim calcmode="lin" valueType="num">
                                          <p:cBhvr>
                                            <p:cTn id="30" dur="500" fill="hold"/>
                                            <p:tgtEl>
                                              <p:spTgt spid="72"/>
                                            </p:tgtEl>
                                            <p:attrNameLst>
                                              <p:attrName>ppt_h</p:attrName>
                                            </p:attrNameLst>
                                          </p:cBhvr>
                                          <p:tavLst>
                                            <p:tav tm="0">
                                              <p:val>
                                                <p:fltVal val="0"/>
                                              </p:val>
                                            </p:tav>
                                            <p:tav tm="100000">
                                              <p:val>
                                                <p:strVal val="#ppt_h"/>
                                              </p:val>
                                            </p:tav>
                                          </p:tavLst>
                                        </p:anim>
                                        <p:animEffect transition="in" filter="fade">
                                          <p:cBhvr>
                                            <p:cTn id="31" dur="500"/>
                                            <p:tgtEl>
                                              <p:spTgt spid="7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wipe(left)">
                                          <p:cBhvr>
                                            <p:cTn id="34" dur="500"/>
                                            <p:tgtEl>
                                              <p:spTgt spid="73"/>
                                            </p:tgtEl>
                                          </p:cBhvr>
                                        </p:animEffect>
                                      </p:childTnLst>
                                    </p:cTn>
                                  </p:par>
                                </p:childTnLst>
                              </p:cTn>
                            </p:par>
                            <p:par>
                              <p:cTn id="35" fill="hold">
                                <p:stCondLst>
                                  <p:cond delay="2600"/>
                                </p:stCondLst>
                                <p:childTnLst>
                                  <p:par>
                                    <p:cTn id="36" presetID="53" presetClass="entr" presetSubtype="16" fill="hold" grpId="0" nodeType="after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p:cTn id="38" dur="500" fill="hold"/>
                                            <p:tgtEl>
                                              <p:spTgt spid="66"/>
                                            </p:tgtEl>
                                            <p:attrNameLst>
                                              <p:attrName>ppt_w</p:attrName>
                                            </p:attrNameLst>
                                          </p:cBhvr>
                                          <p:tavLst>
                                            <p:tav tm="0">
                                              <p:val>
                                                <p:fltVal val="0"/>
                                              </p:val>
                                            </p:tav>
                                            <p:tav tm="100000">
                                              <p:val>
                                                <p:strVal val="#ppt_w"/>
                                              </p:val>
                                            </p:tav>
                                          </p:tavLst>
                                        </p:anim>
                                        <p:anim calcmode="lin" valueType="num">
                                          <p:cBhvr>
                                            <p:cTn id="39" dur="500" fill="hold"/>
                                            <p:tgtEl>
                                              <p:spTgt spid="66"/>
                                            </p:tgtEl>
                                            <p:attrNameLst>
                                              <p:attrName>ppt_h</p:attrName>
                                            </p:attrNameLst>
                                          </p:cBhvr>
                                          <p:tavLst>
                                            <p:tav tm="0">
                                              <p:val>
                                                <p:fltVal val="0"/>
                                              </p:val>
                                            </p:tav>
                                            <p:tav tm="100000">
                                              <p:val>
                                                <p:strVal val="#ppt_h"/>
                                              </p:val>
                                            </p:tav>
                                          </p:tavLst>
                                        </p:anim>
                                        <p:animEffect transition="in" filter="fade">
                                          <p:cBhvr>
                                            <p:cTn id="40" dur="500"/>
                                            <p:tgtEl>
                                              <p:spTgt spid="6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Effect transition="in" filter="fade">
                                          <p:cBhvr>
                                            <p:cTn id="50" dur="500"/>
                                            <p:tgtEl>
                                              <p:spTgt spid="67"/>
                                            </p:tgtEl>
                                          </p:cBhvr>
                                        </p:animEffect>
                                      </p:childTnLst>
                                    </p:cTn>
                                  </p:par>
                                </p:childTnLst>
                              </p:cTn>
                            </p:par>
                            <p:par>
                              <p:cTn id="51" fill="hold">
                                <p:stCondLst>
                                  <p:cond delay="3100"/>
                                </p:stCondLst>
                                <p:childTnLst>
                                  <p:par>
                                    <p:cTn id="52" presetID="16" presetClass="entr" presetSubtype="37" fill="hold" grpId="0" nodeType="afterEffect">
                                      <p:stCondLst>
                                        <p:cond delay="0"/>
                                      </p:stCondLst>
                                      <p:childTnLst>
                                        <p:set>
                                          <p:cBhvr>
                                            <p:cTn id="53" dur="1" fill="hold">
                                              <p:stCondLst>
                                                <p:cond delay="0"/>
                                              </p:stCondLst>
                                            </p:cTn>
                                            <p:tgtEl>
                                              <p:spTgt spid="74"/>
                                            </p:tgtEl>
                                            <p:attrNameLst>
                                              <p:attrName>style.visibility</p:attrName>
                                            </p:attrNameLst>
                                          </p:cBhvr>
                                          <p:to>
                                            <p:strVal val="visible"/>
                                          </p:to>
                                        </p:set>
                                        <p:animEffect transition="in" filter="barn(outVertical)">
                                          <p:cBhvr>
                                            <p:cTn id="54" dur="500"/>
                                            <p:tgtEl>
                                              <p:spTgt spid="74"/>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barn(outVertical)">
                                          <p:cBhvr>
                                            <p:cTn id="57" dur="500"/>
                                            <p:tgtEl>
                                              <p:spTgt spid="75"/>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76"/>
                                            </p:tgtEl>
                                            <p:attrNameLst>
                                              <p:attrName>style.visibility</p:attrName>
                                            </p:attrNameLst>
                                          </p:cBhvr>
                                          <p:to>
                                            <p:strVal val="visible"/>
                                          </p:to>
                                        </p:set>
                                        <p:animEffect transition="in" filter="barn(outVertical)">
                                          <p:cBhvr>
                                            <p:cTn id="60" dur="500"/>
                                            <p:tgtEl>
                                              <p:spTgt spid="76"/>
                                            </p:tgtEl>
                                          </p:cBhvr>
                                        </p:animEffect>
                                      </p:childTnLst>
                                    </p:cTn>
                                  </p:par>
                                </p:childTnLst>
                              </p:cTn>
                            </p:par>
                            <p:par>
                              <p:cTn id="61" fill="hold">
                                <p:stCondLst>
                                  <p:cond delay="3600"/>
                                </p:stCondLst>
                                <p:childTnLst>
                                  <p:par>
                                    <p:cTn id="62" presetID="22" presetClass="entr" presetSubtype="8"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left)">
                                          <p:cBhvr>
                                            <p:cTn id="64" dur="500"/>
                                            <p:tgtEl>
                                              <p:spTgt spid="65"/>
                                            </p:tgtEl>
                                          </p:cBhvr>
                                        </p:animEffect>
                                      </p:childTnLst>
                                    </p:cTn>
                                  </p:par>
                                  <p:par>
                                    <p:cTn id="65" presetID="53" presetClass="entr" presetSubtype="16" fill="hold" grpId="0" nodeType="withEffect">
                                      <p:stCondLst>
                                        <p:cond delay="0"/>
                                      </p:stCondLst>
                                      <p:iterate type="lt">
                                        <p:tmPct val="10000"/>
                                      </p:iterate>
                                      <p:childTnLst>
                                        <p:set>
                                          <p:cBhvr>
                                            <p:cTn id="66" dur="1" fill="hold">
                                              <p:stCondLst>
                                                <p:cond delay="0"/>
                                              </p:stCondLst>
                                            </p:cTn>
                                            <p:tgtEl>
                                              <p:spTgt spid="69"/>
                                            </p:tgtEl>
                                            <p:attrNameLst>
                                              <p:attrName>style.visibility</p:attrName>
                                            </p:attrNameLst>
                                          </p:cBhvr>
                                          <p:to>
                                            <p:strVal val="visible"/>
                                          </p:to>
                                        </p:set>
                                        <p:anim calcmode="lin" valueType="num">
                                          <p:cBhvr>
                                            <p:cTn id="67" dur="500" fill="hold"/>
                                            <p:tgtEl>
                                              <p:spTgt spid="69"/>
                                            </p:tgtEl>
                                            <p:attrNameLst>
                                              <p:attrName>ppt_w</p:attrName>
                                            </p:attrNameLst>
                                          </p:cBhvr>
                                          <p:tavLst>
                                            <p:tav tm="0">
                                              <p:val>
                                                <p:fltVal val="0"/>
                                              </p:val>
                                            </p:tav>
                                            <p:tav tm="100000">
                                              <p:val>
                                                <p:strVal val="#ppt_w"/>
                                              </p:val>
                                            </p:tav>
                                          </p:tavLst>
                                        </p:anim>
                                        <p:anim calcmode="lin" valueType="num">
                                          <p:cBhvr>
                                            <p:cTn id="68" dur="500" fill="hold"/>
                                            <p:tgtEl>
                                              <p:spTgt spid="69"/>
                                            </p:tgtEl>
                                            <p:attrNameLst>
                                              <p:attrName>ppt_h</p:attrName>
                                            </p:attrNameLst>
                                          </p:cBhvr>
                                          <p:tavLst>
                                            <p:tav tm="0">
                                              <p:val>
                                                <p:fltVal val="0"/>
                                              </p:val>
                                            </p:tav>
                                            <p:tav tm="100000">
                                              <p:val>
                                                <p:strVal val="#ppt_h"/>
                                              </p:val>
                                            </p:tav>
                                          </p:tavLst>
                                        </p:anim>
                                        <p:animEffect transition="in" filter="fade">
                                          <p:cBhvr>
                                            <p:cTn id="6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6" grpId="0" animBg="1"/>
          <p:bldP spid="67" grpId="0" animBg="1"/>
          <p:bldP spid="68" grpId="0" animBg="1"/>
          <p:bldP spid="69" grpId="0"/>
          <p:bldP spid="70" grpId="0"/>
          <p:bldP spid="71" grpId="0"/>
          <p:bldP spid="72" grpId="0"/>
          <p:bldP spid="73" grpId="0"/>
          <p:bldP spid="74" grpId="0"/>
          <p:bldP spid="75" grpId="0"/>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ppt_x"/>
                                              </p:val>
                                            </p:tav>
                                            <p:tav tm="100000">
                                              <p:val>
                                                <p:strVal val="#ppt_x"/>
                                              </p:val>
                                            </p:tav>
                                          </p:tavLst>
                                        </p:anim>
                                        <p:anim calcmode="lin" valueType="num">
                                          <p:cBhvr additive="base">
                                            <p:cTn id="8" dur="5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accel="60000" fill="hold"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ppt_x"/>
                                              </p:val>
                                            </p:tav>
                                            <p:tav tm="100000">
                                              <p:val>
                                                <p:strVal val="#ppt_x"/>
                                              </p:val>
                                            </p:tav>
                                          </p:tavLst>
                                        </p:anim>
                                        <p:anim calcmode="lin" valueType="num">
                                          <p:cBhvr additive="base">
                                            <p:cTn id="12" dur="500" fill="hold"/>
                                            <p:tgtEl>
                                              <p:spTgt spid="6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wipe(left)">
                                          <p:cBhvr>
                                            <p:cTn id="21" dur="500"/>
                                            <p:tgtEl>
                                              <p:spTgt spid="71"/>
                                            </p:tgtEl>
                                          </p:cBhvr>
                                        </p:animEffect>
                                      </p:childTnLst>
                                    </p:cTn>
                                  </p:par>
                                </p:childTnLst>
                              </p:cTn>
                            </p:par>
                            <p:par>
                              <p:cTn id="22" fill="hold">
                                <p:stCondLst>
                                  <p:cond delay="1050"/>
                                </p:stCondLst>
                                <p:childTnLst>
                                  <p:par>
                                    <p:cTn id="23" presetID="22" presetClass="entr" presetSubtype="8"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left)">
                                          <p:cBhvr>
                                            <p:cTn id="25" dur="1000"/>
                                            <p:tgtEl>
                                              <p:spTgt spid="58"/>
                                            </p:tgtEl>
                                          </p:cBhvr>
                                        </p:animEffect>
                                      </p:childTnLst>
                                    </p:cTn>
                                  </p:par>
                                </p:childTnLst>
                              </p:cTn>
                            </p:par>
                            <p:par>
                              <p:cTn id="26" fill="hold">
                                <p:stCondLst>
                                  <p:cond delay="205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72"/>
                                            </p:tgtEl>
                                            <p:attrNameLst>
                                              <p:attrName>style.visibility</p:attrName>
                                            </p:attrNameLst>
                                          </p:cBhvr>
                                          <p:to>
                                            <p:strVal val="visible"/>
                                          </p:to>
                                        </p:set>
                                        <p:anim calcmode="lin" valueType="num">
                                          <p:cBhvr>
                                            <p:cTn id="29" dur="500" fill="hold"/>
                                            <p:tgtEl>
                                              <p:spTgt spid="72"/>
                                            </p:tgtEl>
                                            <p:attrNameLst>
                                              <p:attrName>ppt_w</p:attrName>
                                            </p:attrNameLst>
                                          </p:cBhvr>
                                          <p:tavLst>
                                            <p:tav tm="0">
                                              <p:val>
                                                <p:fltVal val="0"/>
                                              </p:val>
                                            </p:tav>
                                            <p:tav tm="100000">
                                              <p:val>
                                                <p:strVal val="#ppt_w"/>
                                              </p:val>
                                            </p:tav>
                                          </p:tavLst>
                                        </p:anim>
                                        <p:anim calcmode="lin" valueType="num">
                                          <p:cBhvr>
                                            <p:cTn id="30" dur="500" fill="hold"/>
                                            <p:tgtEl>
                                              <p:spTgt spid="72"/>
                                            </p:tgtEl>
                                            <p:attrNameLst>
                                              <p:attrName>ppt_h</p:attrName>
                                            </p:attrNameLst>
                                          </p:cBhvr>
                                          <p:tavLst>
                                            <p:tav tm="0">
                                              <p:val>
                                                <p:fltVal val="0"/>
                                              </p:val>
                                            </p:tav>
                                            <p:tav tm="100000">
                                              <p:val>
                                                <p:strVal val="#ppt_h"/>
                                              </p:val>
                                            </p:tav>
                                          </p:tavLst>
                                        </p:anim>
                                        <p:animEffect transition="in" filter="fade">
                                          <p:cBhvr>
                                            <p:cTn id="31" dur="500"/>
                                            <p:tgtEl>
                                              <p:spTgt spid="7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wipe(left)">
                                          <p:cBhvr>
                                            <p:cTn id="34" dur="500"/>
                                            <p:tgtEl>
                                              <p:spTgt spid="73"/>
                                            </p:tgtEl>
                                          </p:cBhvr>
                                        </p:animEffect>
                                      </p:childTnLst>
                                    </p:cTn>
                                  </p:par>
                                </p:childTnLst>
                              </p:cTn>
                            </p:par>
                            <p:par>
                              <p:cTn id="35" fill="hold">
                                <p:stCondLst>
                                  <p:cond delay="2600"/>
                                </p:stCondLst>
                                <p:childTnLst>
                                  <p:par>
                                    <p:cTn id="36" presetID="53" presetClass="entr" presetSubtype="16" fill="hold" grpId="0" nodeType="after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p:cTn id="38" dur="500" fill="hold"/>
                                            <p:tgtEl>
                                              <p:spTgt spid="66"/>
                                            </p:tgtEl>
                                            <p:attrNameLst>
                                              <p:attrName>ppt_w</p:attrName>
                                            </p:attrNameLst>
                                          </p:cBhvr>
                                          <p:tavLst>
                                            <p:tav tm="0">
                                              <p:val>
                                                <p:fltVal val="0"/>
                                              </p:val>
                                            </p:tav>
                                            <p:tav tm="100000">
                                              <p:val>
                                                <p:strVal val="#ppt_w"/>
                                              </p:val>
                                            </p:tav>
                                          </p:tavLst>
                                        </p:anim>
                                        <p:anim calcmode="lin" valueType="num">
                                          <p:cBhvr>
                                            <p:cTn id="39" dur="500" fill="hold"/>
                                            <p:tgtEl>
                                              <p:spTgt spid="66"/>
                                            </p:tgtEl>
                                            <p:attrNameLst>
                                              <p:attrName>ppt_h</p:attrName>
                                            </p:attrNameLst>
                                          </p:cBhvr>
                                          <p:tavLst>
                                            <p:tav tm="0">
                                              <p:val>
                                                <p:fltVal val="0"/>
                                              </p:val>
                                            </p:tav>
                                            <p:tav tm="100000">
                                              <p:val>
                                                <p:strVal val="#ppt_h"/>
                                              </p:val>
                                            </p:tav>
                                          </p:tavLst>
                                        </p:anim>
                                        <p:animEffect transition="in" filter="fade">
                                          <p:cBhvr>
                                            <p:cTn id="40" dur="500"/>
                                            <p:tgtEl>
                                              <p:spTgt spid="6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Effect transition="in" filter="fade">
                                          <p:cBhvr>
                                            <p:cTn id="50" dur="500"/>
                                            <p:tgtEl>
                                              <p:spTgt spid="67"/>
                                            </p:tgtEl>
                                          </p:cBhvr>
                                        </p:animEffect>
                                      </p:childTnLst>
                                    </p:cTn>
                                  </p:par>
                                </p:childTnLst>
                              </p:cTn>
                            </p:par>
                            <p:par>
                              <p:cTn id="51" fill="hold">
                                <p:stCondLst>
                                  <p:cond delay="3100"/>
                                </p:stCondLst>
                                <p:childTnLst>
                                  <p:par>
                                    <p:cTn id="52" presetID="16" presetClass="entr" presetSubtype="37" fill="hold" grpId="0" nodeType="afterEffect">
                                      <p:stCondLst>
                                        <p:cond delay="0"/>
                                      </p:stCondLst>
                                      <p:childTnLst>
                                        <p:set>
                                          <p:cBhvr>
                                            <p:cTn id="53" dur="1" fill="hold">
                                              <p:stCondLst>
                                                <p:cond delay="0"/>
                                              </p:stCondLst>
                                            </p:cTn>
                                            <p:tgtEl>
                                              <p:spTgt spid="74"/>
                                            </p:tgtEl>
                                            <p:attrNameLst>
                                              <p:attrName>style.visibility</p:attrName>
                                            </p:attrNameLst>
                                          </p:cBhvr>
                                          <p:to>
                                            <p:strVal val="visible"/>
                                          </p:to>
                                        </p:set>
                                        <p:animEffect transition="in" filter="barn(outVertical)">
                                          <p:cBhvr>
                                            <p:cTn id="54" dur="500"/>
                                            <p:tgtEl>
                                              <p:spTgt spid="74"/>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barn(outVertical)">
                                          <p:cBhvr>
                                            <p:cTn id="57" dur="500"/>
                                            <p:tgtEl>
                                              <p:spTgt spid="75"/>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76"/>
                                            </p:tgtEl>
                                            <p:attrNameLst>
                                              <p:attrName>style.visibility</p:attrName>
                                            </p:attrNameLst>
                                          </p:cBhvr>
                                          <p:to>
                                            <p:strVal val="visible"/>
                                          </p:to>
                                        </p:set>
                                        <p:animEffect transition="in" filter="barn(outVertical)">
                                          <p:cBhvr>
                                            <p:cTn id="60" dur="500"/>
                                            <p:tgtEl>
                                              <p:spTgt spid="76"/>
                                            </p:tgtEl>
                                          </p:cBhvr>
                                        </p:animEffect>
                                      </p:childTnLst>
                                    </p:cTn>
                                  </p:par>
                                </p:childTnLst>
                              </p:cTn>
                            </p:par>
                            <p:par>
                              <p:cTn id="61" fill="hold">
                                <p:stCondLst>
                                  <p:cond delay="3600"/>
                                </p:stCondLst>
                                <p:childTnLst>
                                  <p:par>
                                    <p:cTn id="62" presetID="22" presetClass="entr" presetSubtype="8"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left)">
                                          <p:cBhvr>
                                            <p:cTn id="64" dur="500"/>
                                            <p:tgtEl>
                                              <p:spTgt spid="65"/>
                                            </p:tgtEl>
                                          </p:cBhvr>
                                        </p:animEffect>
                                      </p:childTnLst>
                                    </p:cTn>
                                  </p:par>
                                  <p:par>
                                    <p:cTn id="65" presetID="53" presetClass="entr" presetSubtype="16" fill="hold" grpId="0" nodeType="withEffect">
                                      <p:stCondLst>
                                        <p:cond delay="0"/>
                                      </p:stCondLst>
                                      <p:iterate type="lt">
                                        <p:tmPct val="10000"/>
                                      </p:iterate>
                                      <p:childTnLst>
                                        <p:set>
                                          <p:cBhvr>
                                            <p:cTn id="66" dur="1" fill="hold">
                                              <p:stCondLst>
                                                <p:cond delay="0"/>
                                              </p:stCondLst>
                                            </p:cTn>
                                            <p:tgtEl>
                                              <p:spTgt spid="69"/>
                                            </p:tgtEl>
                                            <p:attrNameLst>
                                              <p:attrName>style.visibility</p:attrName>
                                            </p:attrNameLst>
                                          </p:cBhvr>
                                          <p:to>
                                            <p:strVal val="visible"/>
                                          </p:to>
                                        </p:set>
                                        <p:anim calcmode="lin" valueType="num">
                                          <p:cBhvr>
                                            <p:cTn id="67" dur="500" fill="hold"/>
                                            <p:tgtEl>
                                              <p:spTgt spid="69"/>
                                            </p:tgtEl>
                                            <p:attrNameLst>
                                              <p:attrName>ppt_w</p:attrName>
                                            </p:attrNameLst>
                                          </p:cBhvr>
                                          <p:tavLst>
                                            <p:tav tm="0">
                                              <p:val>
                                                <p:fltVal val="0"/>
                                              </p:val>
                                            </p:tav>
                                            <p:tav tm="100000">
                                              <p:val>
                                                <p:strVal val="#ppt_w"/>
                                              </p:val>
                                            </p:tav>
                                          </p:tavLst>
                                        </p:anim>
                                        <p:anim calcmode="lin" valueType="num">
                                          <p:cBhvr>
                                            <p:cTn id="68" dur="500" fill="hold"/>
                                            <p:tgtEl>
                                              <p:spTgt spid="69"/>
                                            </p:tgtEl>
                                            <p:attrNameLst>
                                              <p:attrName>ppt_h</p:attrName>
                                            </p:attrNameLst>
                                          </p:cBhvr>
                                          <p:tavLst>
                                            <p:tav tm="0">
                                              <p:val>
                                                <p:fltVal val="0"/>
                                              </p:val>
                                            </p:tav>
                                            <p:tav tm="100000">
                                              <p:val>
                                                <p:strVal val="#ppt_h"/>
                                              </p:val>
                                            </p:tav>
                                          </p:tavLst>
                                        </p:anim>
                                        <p:animEffect transition="in" filter="fade">
                                          <p:cBhvr>
                                            <p:cTn id="6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6" grpId="0" animBg="1"/>
          <p:bldP spid="67" grpId="0" animBg="1"/>
          <p:bldP spid="68" grpId="0" animBg="1"/>
          <p:bldP spid="69" grpId="0"/>
          <p:bldP spid="70" grpId="0"/>
          <p:bldP spid="71" grpId="0"/>
          <p:bldP spid="72" grpId="0"/>
          <p:bldP spid="73" grpId="0"/>
          <p:bldP spid="74" grpId="0"/>
          <p:bldP spid="75" grpId="0"/>
          <p:bldP spid="76"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pic>
        <p:nvPicPr>
          <p:cNvPr id="40" name="Picture 2" descr="Monitor.png">
            <a:extLst>
              <a:ext uri="{FF2B5EF4-FFF2-40B4-BE49-F238E27FC236}">
                <a16:creationId xmlns:a16="http://schemas.microsoft.com/office/drawing/2014/main" xmlns="" id="{99C34E64-04C6-4989-A82B-E8EAF75C08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88598" y="1644441"/>
            <a:ext cx="4191756" cy="3493603"/>
          </a:xfrm>
          <a:prstGeom prst="rect">
            <a:avLst/>
          </a:prstGeom>
        </p:spPr>
      </p:pic>
      <p:pic>
        <p:nvPicPr>
          <p:cNvPr id="41" name="Picture 3">
            <a:extLst>
              <a:ext uri="{FF2B5EF4-FFF2-40B4-BE49-F238E27FC236}">
                <a16:creationId xmlns:a16="http://schemas.microsoft.com/office/drawing/2014/main" xmlns="" id="{FEBCCA1B-FDCD-4C01-B565-A3FE845630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15947" y="1835005"/>
            <a:ext cx="3744415" cy="2191440"/>
          </a:xfrm>
          <a:prstGeom prst="rect">
            <a:avLst/>
          </a:prstGeom>
          <a:blipFill>
            <a:blip r:embed="rId5"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42" name="Picture 4" descr="Monitor-Light.png">
            <a:extLst>
              <a:ext uri="{FF2B5EF4-FFF2-40B4-BE49-F238E27FC236}">
                <a16:creationId xmlns:a16="http://schemas.microsoft.com/office/drawing/2014/main" xmlns="" id="{C579F0F0-1BD8-4B93-9FC1-7D1D4086D96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82931" y="1739725"/>
            <a:ext cx="1602157" cy="1960224"/>
          </a:xfrm>
          <a:prstGeom prst="rect">
            <a:avLst/>
          </a:prstGeom>
        </p:spPr>
      </p:pic>
      <p:pic>
        <p:nvPicPr>
          <p:cNvPr id="43" name="Picture 5" descr="ipad.png">
            <a:extLst>
              <a:ext uri="{FF2B5EF4-FFF2-40B4-BE49-F238E27FC236}">
                <a16:creationId xmlns:a16="http://schemas.microsoft.com/office/drawing/2014/main" xmlns="" id="{25EBB43C-D4E8-47B8-9736-C331F3CE112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64338" y="2318372"/>
            <a:ext cx="3974549" cy="3811203"/>
          </a:xfrm>
          <a:prstGeom prst="rect">
            <a:avLst/>
          </a:prstGeom>
        </p:spPr>
      </p:pic>
      <p:pic>
        <p:nvPicPr>
          <p:cNvPr id="44" name="Picture 6">
            <a:extLst>
              <a:ext uri="{FF2B5EF4-FFF2-40B4-BE49-F238E27FC236}">
                <a16:creationId xmlns:a16="http://schemas.microsoft.com/office/drawing/2014/main" xmlns="" id="{E025F03D-6E5E-460F-93DC-484DFD80CE8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652369" y="2593333"/>
            <a:ext cx="2080728" cy="2507031"/>
          </a:xfrm>
          <a:prstGeom prst="rect">
            <a:avLst/>
          </a:prstGeom>
          <a:effectLst>
            <a:innerShdw blurRad="63500" dist="25400" dir="13500000">
              <a:prstClr val="black">
                <a:alpha val="26000"/>
              </a:prstClr>
            </a:innerShdw>
          </a:effectLst>
        </p:spPr>
      </p:pic>
      <p:pic>
        <p:nvPicPr>
          <p:cNvPr id="45" name="Picture 7" descr="ipad-light.png">
            <a:extLst>
              <a:ext uri="{FF2B5EF4-FFF2-40B4-BE49-F238E27FC236}">
                <a16:creationId xmlns:a16="http://schemas.microsoft.com/office/drawing/2014/main" xmlns="" id="{5311E5DA-939F-4565-B3A8-2C9E2C73505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9616425" y="2402390"/>
            <a:ext cx="1220828" cy="2763089"/>
          </a:xfrm>
          <a:prstGeom prst="rect">
            <a:avLst/>
          </a:prstGeom>
        </p:spPr>
      </p:pic>
      <p:sp>
        <p:nvSpPr>
          <p:cNvPr id="46" name="TextBox 46">
            <a:extLst>
              <a:ext uri="{FF2B5EF4-FFF2-40B4-BE49-F238E27FC236}">
                <a16:creationId xmlns:a16="http://schemas.microsoft.com/office/drawing/2014/main" xmlns="" id="{2EA9DC1E-3557-4ED3-9244-8E3A10BFE036}"/>
              </a:ext>
            </a:extLst>
          </p:cNvPr>
          <p:cNvSpPr txBox="1"/>
          <p:nvPr/>
        </p:nvSpPr>
        <p:spPr>
          <a:xfrm>
            <a:off x="2069156" y="2064305"/>
            <a:ext cx="1415748" cy="461651"/>
          </a:xfrm>
          <a:prstGeom prst="rect">
            <a:avLst/>
          </a:prstGeom>
          <a:noFill/>
        </p:spPr>
        <p:txBody>
          <a:bodyPr wrap="none" lIns="91428" tIns="45713" rIns="91428" bIns="45713" rtlCol="0">
            <a:spAutoFit/>
          </a:bodyPr>
          <a:lstStyle/>
          <a:p>
            <a:pPr defTabSz="1219170">
              <a:defRPr/>
            </a:pPr>
            <a:r>
              <a:rPr lang="zh-CN" altLang="en-US" sz="2400" kern="0" dirty="0">
                <a:solidFill>
                  <a:srgbClr val="C00002"/>
                </a:solidFill>
                <a:latin typeface="微软雅黑"/>
                <a:ea typeface="微软雅黑"/>
              </a:rPr>
              <a:t>项目分析</a:t>
            </a:r>
          </a:p>
        </p:txBody>
      </p:sp>
      <p:sp>
        <p:nvSpPr>
          <p:cNvPr id="47" name="TextBox 47">
            <a:extLst>
              <a:ext uri="{FF2B5EF4-FFF2-40B4-BE49-F238E27FC236}">
                <a16:creationId xmlns:a16="http://schemas.microsoft.com/office/drawing/2014/main" xmlns="" id="{C4CD20F7-8FD9-4D0D-9074-31F325780DCA}"/>
              </a:ext>
            </a:extLst>
          </p:cNvPr>
          <p:cNvSpPr txBox="1"/>
          <p:nvPr/>
        </p:nvSpPr>
        <p:spPr>
          <a:xfrm>
            <a:off x="2205572" y="4026445"/>
            <a:ext cx="1415748" cy="461651"/>
          </a:xfrm>
          <a:prstGeom prst="rect">
            <a:avLst/>
          </a:prstGeom>
          <a:noFill/>
        </p:spPr>
        <p:txBody>
          <a:bodyPr wrap="none" lIns="91428" tIns="45713" rIns="91428" bIns="4571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C00002"/>
                </a:solidFill>
                <a:effectLst/>
                <a:uLnTx/>
                <a:uFillTx/>
                <a:latin typeface="微软雅黑"/>
                <a:ea typeface="微软雅黑"/>
              </a:rPr>
              <a:t>项目分析</a:t>
            </a:r>
          </a:p>
        </p:txBody>
      </p:sp>
      <p:sp>
        <p:nvSpPr>
          <p:cNvPr id="48" name="TextBox 49">
            <a:extLst>
              <a:ext uri="{FF2B5EF4-FFF2-40B4-BE49-F238E27FC236}">
                <a16:creationId xmlns:a16="http://schemas.microsoft.com/office/drawing/2014/main" xmlns="" id="{BFD1F5A9-43D2-4401-B57C-C5BD21EB234A}"/>
              </a:ext>
            </a:extLst>
          </p:cNvPr>
          <p:cNvSpPr txBox="1"/>
          <p:nvPr/>
        </p:nvSpPr>
        <p:spPr>
          <a:xfrm>
            <a:off x="1401711" y="2609196"/>
            <a:ext cx="2929381" cy="831367"/>
          </a:xfrm>
          <a:prstGeom prst="rect">
            <a:avLst/>
          </a:prstGeom>
          <a:noFill/>
        </p:spPr>
        <p:txBody>
          <a:bodyPr wrap="square" lIns="91428" tIns="45713" rIns="91428" bIns="45713" rtlCol="0">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49" name="TextBox 50">
            <a:extLst>
              <a:ext uri="{FF2B5EF4-FFF2-40B4-BE49-F238E27FC236}">
                <a16:creationId xmlns:a16="http://schemas.microsoft.com/office/drawing/2014/main" xmlns="" id="{A2B69386-9A92-4FA1-8235-1F60B9C5B6AB}"/>
              </a:ext>
            </a:extLst>
          </p:cNvPr>
          <p:cNvSpPr txBox="1"/>
          <p:nvPr/>
        </p:nvSpPr>
        <p:spPr>
          <a:xfrm>
            <a:off x="1558156" y="4571336"/>
            <a:ext cx="2929381" cy="831367"/>
          </a:xfrm>
          <a:prstGeom prst="rect">
            <a:avLst/>
          </a:prstGeom>
          <a:noFill/>
        </p:spPr>
        <p:txBody>
          <a:bodyPr wrap="square" lIns="91428" tIns="45713" rIns="91428" bIns="45713" rtlCol="0">
            <a:spAutoFit/>
          </a:bodyPr>
          <a:lstStyle/>
          <a:p>
            <a:pPr defTabSz="1219170">
              <a:lnSpc>
                <a:spcPct val="150000"/>
              </a:lnSpc>
              <a:defRPr/>
            </a:pPr>
            <a:r>
              <a:rPr lang="zh-CN" altLang="en-US" sz="1067" kern="0" dirty="0">
                <a:solidFill>
                  <a:srgbClr val="484849"/>
                </a:solidFill>
                <a:latin typeface="微软雅黑"/>
                <a:ea typeface="微软雅黑"/>
              </a:rPr>
              <a:t>这里可以添加主要内容这里可以添加主要内容这里可以添加主要内容这里可以添加主要内容可以添加主要内容这里可以添加主要内容</a:t>
            </a:r>
          </a:p>
        </p:txBody>
      </p:sp>
    </p:spTree>
    <p:extLst>
      <p:ext uri="{BB962C8B-B14F-4D97-AF65-F5344CB8AC3E}">
        <p14:creationId xmlns:p14="http://schemas.microsoft.com/office/powerpoint/2010/main" val="27158853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up)">
                                      <p:cBhvr>
                                        <p:cTn id="13" dur="500"/>
                                        <p:tgtEl>
                                          <p:spTgt spid="41"/>
                                        </p:tgtEl>
                                      </p:cBhvr>
                                    </p:animEffect>
                                  </p:childTnLst>
                                </p:cTn>
                              </p:par>
                              <p:par>
                                <p:cTn id="14" presetID="22" presetClass="entr" presetSubtype="1"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ipe(up)">
                                      <p:cBhvr>
                                        <p:cTn id="16" dur="500"/>
                                        <p:tgtEl>
                                          <p:spTgt spid="42"/>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1000"/>
                                        <p:tgtEl>
                                          <p:spTgt spid="43"/>
                                        </p:tgtEl>
                                      </p:cBhvr>
                                    </p:animEffect>
                                    <p:anim calcmode="lin" valueType="num">
                                      <p:cBhvr>
                                        <p:cTn id="21" dur="1000" fill="hold"/>
                                        <p:tgtEl>
                                          <p:spTgt spid="43"/>
                                        </p:tgtEl>
                                        <p:attrNameLst>
                                          <p:attrName>ppt_x</p:attrName>
                                        </p:attrNameLst>
                                      </p:cBhvr>
                                      <p:tavLst>
                                        <p:tav tm="0">
                                          <p:val>
                                            <p:strVal val="#ppt_x"/>
                                          </p:val>
                                        </p:tav>
                                        <p:tav tm="100000">
                                          <p:val>
                                            <p:strVal val="#ppt_x"/>
                                          </p:val>
                                        </p:tav>
                                      </p:tavLst>
                                    </p:anim>
                                    <p:anim calcmode="lin" valueType="num">
                                      <p:cBhvr>
                                        <p:cTn id="22" dur="1000" fill="hold"/>
                                        <p:tgtEl>
                                          <p:spTgt spid="43"/>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up)">
                                      <p:cBhvr>
                                        <p:cTn id="26" dur="500"/>
                                        <p:tgtEl>
                                          <p:spTgt spid="44"/>
                                        </p:tgtEl>
                                      </p:cBhvr>
                                    </p:animEffect>
                                  </p:childTnLst>
                                </p:cTn>
                              </p:par>
                              <p:par>
                                <p:cTn id="27" presetID="22" presetClass="entr" presetSubtype="1"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up)">
                                      <p:cBhvr>
                                        <p:cTn id="29" dur="500"/>
                                        <p:tgtEl>
                                          <p:spTgt spid="45"/>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left)">
                                      <p:cBhvr>
                                        <p:cTn id="33" dur="500"/>
                                        <p:tgtEl>
                                          <p:spTgt spid="4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left)">
                                      <p:cBhvr>
                                        <p:cTn id="36" dur="500"/>
                                        <p:tgtEl>
                                          <p:spTgt spid="47"/>
                                        </p:tgtEl>
                                      </p:cBhvr>
                                    </p:animEffect>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wipe(up)">
                                      <p:cBhvr>
                                        <p:cTn id="40" dur="500"/>
                                        <p:tgtEl>
                                          <p:spTgt spid="48"/>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up)">
                                      <p:cBhvr>
                                        <p:cTn id="4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400" dirty="0"/>
              <a:t>第三部分  成功项目展示</a:t>
            </a:r>
          </a:p>
        </p:txBody>
      </p:sp>
      <p:grpSp>
        <p:nvGrpSpPr>
          <p:cNvPr id="99" name="组合 98">
            <a:extLst>
              <a:ext uri="{FF2B5EF4-FFF2-40B4-BE49-F238E27FC236}">
                <a16:creationId xmlns:a16="http://schemas.microsoft.com/office/drawing/2014/main" xmlns="" id="{7113A762-3DCA-4D60-B777-556DD64735A7}"/>
              </a:ext>
            </a:extLst>
          </p:cNvPr>
          <p:cNvGrpSpPr/>
          <p:nvPr/>
        </p:nvGrpSpPr>
        <p:grpSpPr>
          <a:xfrm>
            <a:off x="5164172" y="3728328"/>
            <a:ext cx="1958908" cy="1958908"/>
            <a:chOff x="2193191" y="1899415"/>
            <a:chExt cx="2421376" cy="2421376"/>
          </a:xfrm>
          <a:effectLst/>
        </p:grpSpPr>
        <p:sp>
          <p:nvSpPr>
            <p:cNvPr id="100" name="椭圆 99">
              <a:extLst>
                <a:ext uri="{FF2B5EF4-FFF2-40B4-BE49-F238E27FC236}">
                  <a16:creationId xmlns:a16="http://schemas.microsoft.com/office/drawing/2014/main" xmlns="" id="{1C5E13BB-6843-4220-B64B-DBC755BF663F}"/>
                </a:ext>
              </a:extLst>
            </p:cNvPr>
            <p:cNvSpPr/>
            <p:nvPr/>
          </p:nvSpPr>
          <p:spPr>
            <a:xfrm>
              <a:off x="2193191" y="1899415"/>
              <a:ext cx="2421376" cy="2421376"/>
            </a:xfrm>
            <a:prstGeom prst="ellipse">
              <a:avLst/>
            </a:prstGeom>
            <a:solidFill>
              <a:srgbClr val="C00002"/>
            </a:solidFill>
            <a:ln w="31750" cap="flat" cmpd="sng" algn="ctr">
              <a:gradFill flip="none" rotWithShape="1">
                <a:gsLst>
                  <a:gs pos="0">
                    <a:sysClr val="window" lastClr="FFFFFF">
                      <a:lumMod val="6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1" name="椭圆 100">
              <a:extLst>
                <a:ext uri="{FF2B5EF4-FFF2-40B4-BE49-F238E27FC236}">
                  <a16:creationId xmlns:a16="http://schemas.microsoft.com/office/drawing/2014/main" xmlns="" id="{C03AEC1D-75DD-4E8B-8FE9-5E3FF9423753}"/>
                </a:ext>
              </a:extLst>
            </p:cNvPr>
            <p:cNvSpPr/>
            <p:nvPr/>
          </p:nvSpPr>
          <p:spPr>
            <a:xfrm>
              <a:off x="2345502" y="2051726"/>
              <a:ext cx="2116756" cy="2116756"/>
            </a:xfrm>
            <a:prstGeom prst="ellipse">
              <a:avLst/>
            </a:prstGeom>
            <a:solidFill>
              <a:sysClr val="window" lastClr="FFFFFF">
                <a:lumMod val="95000"/>
              </a:sysClr>
            </a:solidFill>
            <a:ln w="50800" cap="flat" cmpd="sng" algn="ctr">
              <a:noFill/>
              <a:prstDash val="solid"/>
            </a:ln>
            <a:effectLst>
              <a:outerShdw blurRad="165100" dist="88900" dir="2700000" algn="tl" rotWithShape="0">
                <a:srgbClr val="C00002">
                  <a:lumMod val="50000"/>
                  <a:alpha val="64000"/>
                </a:srgbClr>
              </a:outerShdw>
            </a:effectLst>
            <a:scene3d>
              <a:camera prst="orthographicFront"/>
              <a:lightRig rig="threePt" dir="t"/>
            </a:scene3d>
            <a:sp3d prstMaterial="softEdge">
              <a:bevelT w="82550" h="317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2" name="组合 101">
            <a:extLst>
              <a:ext uri="{FF2B5EF4-FFF2-40B4-BE49-F238E27FC236}">
                <a16:creationId xmlns:a16="http://schemas.microsoft.com/office/drawing/2014/main" xmlns="" id="{C221C0B1-546F-4587-A04F-237F5512D849}"/>
              </a:ext>
            </a:extLst>
          </p:cNvPr>
          <p:cNvGrpSpPr/>
          <p:nvPr/>
        </p:nvGrpSpPr>
        <p:grpSpPr>
          <a:xfrm>
            <a:off x="3812118" y="4367857"/>
            <a:ext cx="870347" cy="870347"/>
            <a:chOff x="3237545" y="4561747"/>
            <a:chExt cx="1146960" cy="1146960"/>
          </a:xfrm>
        </p:grpSpPr>
        <p:sp>
          <p:nvSpPr>
            <p:cNvPr id="103" name="圆角矩形 7">
              <a:extLst>
                <a:ext uri="{FF2B5EF4-FFF2-40B4-BE49-F238E27FC236}">
                  <a16:creationId xmlns:a16="http://schemas.microsoft.com/office/drawing/2014/main" xmlns="" id="{3ED25395-6F44-49C8-A932-3135559CC951}"/>
                </a:ext>
              </a:extLst>
            </p:cNvPr>
            <p:cNvSpPr/>
            <p:nvPr/>
          </p:nvSpPr>
          <p:spPr>
            <a:xfrm>
              <a:off x="3237545" y="4561747"/>
              <a:ext cx="1146960" cy="1146960"/>
            </a:xfrm>
            <a:prstGeom prst="roundRect">
              <a:avLst>
                <a:gd name="adj" fmla="val 50000"/>
              </a:avLst>
            </a:prstGeom>
            <a:solidFill>
              <a:sysClr val="window" lastClr="FFFFFF">
                <a:lumMod val="75000"/>
              </a:sysClr>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4" name="圆角矩形 8">
              <a:extLst>
                <a:ext uri="{FF2B5EF4-FFF2-40B4-BE49-F238E27FC236}">
                  <a16:creationId xmlns:a16="http://schemas.microsoft.com/office/drawing/2014/main" xmlns="" id="{585DBAEE-7B31-4171-8E3E-8F4E6238A81F}"/>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5" name="组合 104">
            <a:extLst>
              <a:ext uri="{FF2B5EF4-FFF2-40B4-BE49-F238E27FC236}">
                <a16:creationId xmlns:a16="http://schemas.microsoft.com/office/drawing/2014/main" xmlns="" id="{DC663CF1-61E7-482C-814D-8B73FCEE0AFC}"/>
              </a:ext>
            </a:extLst>
          </p:cNvPr>
          <p:cNvGrpSpPr/>
          <p:nvPr/>
        </p:nvGrpSpPr>
        <p:grpSpPr>
          <a:xfrm>
            <a:off x="7635484" y="4367857"/>
            <a:ext cx="870347" cy="870347"/>
            <a:chOff x="3237545" y="4561747"/>
            <a:chExt cx="1146960" cy="1146960"/>
          </a:xfrm>
        </p:grpSpPr>
        <p:sp>
          <p:nvSpPr>
            <p:cNvPr id="106" name="圆角矩形 10">
              <a:extLst>
                <a:ext uri="{FF2B5EF4-FFF2-40B4-BE49-F238E27FC236}">
                  <a16:creationId xmlns:a16="http://schemas.microsoft.com/office/drawing/2014/main" xmlns="" id="{DB84035E-DE2A-4CD1-AE1D-C983C6280780}"/>
                </a:ext>
              </a:extLst>
            </p:cNvPr>
            <p:cNvSpPr/>
            <p:nvPr/>
          </p:nvSpPr>
          <p:spPr>
            <a:xfrm>
              <a:off x="3237545" y="4561747"/>
              <a:ext cx="1146960" cy="1146960"/>
            </a:xfrm>
            <a:prstGeom prst="roundRect">
              <a:avLst>
                <a:gd name="adj" fmla="val 50000"/>
              </a:avLst>
            </a:prstGeom>
            <a:solidFill>
              <a:sysClr val="window" lastClr="FFFFFF">
                <a:lumMod val="75000"/>
              </a:sysClr>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7" name="圆角矩形 11">
              <a:extLst>
                <a:ext uri="{FF2B5EF4-FFF2-40B4-BE49-F238E27FC236}">
                  <a16:creationId xmlns:a16="http://schemas.microsoft.com/office/drawing/2014/main" xmlns="" id="{72C4A699-EECF-47CA-A24D-022811B2408D}"/>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8" name="组合 107">
            <a:extLst>
              <a:ext uri="{FF2B5EF4-FFF2-40B4-BE49-F238E27FC236}">
                <a16:creationId xmlns:a16="http://schemas.microsoft.com/office/drawing/2014/main" xmlns="" id="{E49D7F29-1CEE-44FE-BCF3-779226FC53E7}"/>
              </a:ext>
            </a:extLst>
          </p:cNvPr>
          <p:cNvGrpSpPr/>
          <p:nvPr/>
        </p:nvGrpSpPr>
        <p:grpSpPr>
          <a:xfrm>
            <a:off x="5708452" y="2474010"/>
            <a:ext cx="870347" cy="870347"/>
            <a:chOff x="3237545" y="4561747"/>
            <a:chExt cx="1146960" cy="1146960"/>
          </a:xfrm>
        </p:grpSpPr>
        <p:sp>
          <p:nvSpPr>
            <p:cNvPr id="109" name="圆角矩形 13">
              <a:extLst>
                <a:ext uri="{FF2B5EF4-FFF2-40B4-BE49-F238E27FC236}">
                  <a16:creationId xmlns:a16="http://schemas.microsoft.com/office/drawing/2014/main" xmlns="" id="{8FEA36B0-E871-4F01-9FA2-18BD7A3B960C}"/>
                </a:ext>
              </a:extLst>
            </p:cNvPr>
            <p:cNvSpPr/>
            <p:nvPr/>
          </p:nvSpPr>
          <p:spPr>
            <a:xfrm>
              <a:off x="3237545" y="4561747"/>
              <a:ext cx="1146960" cy="1146960"/>
            </a:xfrm>
            <a:prstGeom prst="roundRect">
              <a:avLst>
                <a:gd name="adj" fmla="val 50000"/>
              </a:avLst>
            </a:prstGeom>
            <a:solidFill>
              <a:sysClr val="window" lastClr="FFFFFF">
                <a:lumMod val="75000"/>
              </a:sysClr>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10" name="圆角矩形 14">
              <a:extLst>
                <a:ext uri="{FF2B5EF4-FFF2-40B4-BE49-F238E27FC236}">
                  <a16:creationId xmlns:a16="http://schemas.microsoft.com/office/drawing/2014/main" xmlns="" id="{7E543CB6-C91C-4AAC-9860-16E9BF121BCA}"/>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111" name="饼形 18">
            <a:extLst>
              <a:ext uri="{FF2B5EF4-FFF2-40B4-BE49-F238E27FC236}">
                <a16:creationId xmlns:a16="http://schemas.microsoft.com/office/drawing/2014/main" xmlns="" id="{D322D055-2211-428C-9F29-1873D16CD310}"/>
              </a:ext>
            </a:extLst>
          </p:cNvPr>
          <p:cNvSpPr/>
          <p:nvPr/>
        </p:nvSpPr>
        <p:spPr>
          <a:xfrm>
            <a:off x="4251085" y="2922480"/>
            <a:ext cx="1404131" cy="1401517"/>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cap="flat" cmpd="sng" algn="ctr">
            <a:solidFill>
              <a:sysClr val="windowText" lastClr="000000">
                <a:lumMod val="65000"/>
                <a:lumOff val="35000"/>
              </a:sysClr>
            </a:solidFill>
            <a:prstDash val="sysDot"/>
            <a:headEnd type="oval" w="med" len="med"/>
            <a:tailEnd type="oval"/>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12" name="饼形 18">
            <a:extLst>
              <a:ext uri="{FF2B5EF4-FFF2-40B4-BE49-F238E27FC236}">
                <a16:creationId xmlns:a16="http://schemas.microsoft.com/office/drawing/2014/main" xmlns="" id="{E60867C4-D5B1-4405-97FE-E39478E97599}"/>
              </a:ext>
            </a:extLst>
          </p:cNvPr>
          <p:cNvSpPr/>
          <p:nvPr/>
        </p:nvSpPr>
        <p:spPr>
          <a:xfrm flipH="1">
            <a:off x="6626478" y="2922480"/>
            <a:ext cx="1404131" cy="1401517"/>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cap="flat" cmpd="sng" algn="ctr">
            <a:solidFill>
              <a:sysClr val="windowText" lastClr="000000">
                <a:lumMod val="65000"/>
                <a:lumOff val="35000"/>
              </a:sysClr>
            </a:solidFill>
            <a:prstDash val="solid"/>
            <a:headEnd type="oval" w="med" len="med"/>
            <a:tailEnd type="oval"/>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cs typeface="+mn-cs"/>
            </a:endParaRPr>
          </a:p>
        </p:txBody>
      </p:sp>
      <p:grpSp>
        <p:nvGrpSpPr>
          <p:cNvPr id="113" name="组合 112">
            <a:extLst>
              <a:ext uri="{FF2B5EF4-FFF2-40B4-BE49-F238E27FC236}">
                <a16:creationId xmlns:a16="http://schemas.microsoft.com/office/drawing/2014/main" xmlns="" id="{960F3924-4205-42BD-A243-522F4738773F}"/>
              </a:ext>
            </a:extLst>
          </p:cNvPr>
          <p:cNvGrpSpPr/>
          <p:nvPr/>
        </p:nvGrpSpPr>
        <p:grpSpPr>
          <a:xfrm>
            <a:off x="4968733" y="1611282"/>
            <a:ext cx="2349784" cy="776242"/>
            <a:chOff x="5324179" y="1877247"/>
            <a:chExt cx="2349784" cy="776242"/>
          </a:xfrm>
        </p:grpSpPr>
        <p:sp>
          <p:nvSpPr>
            <p:cNvPr id="114" name="文本框 113">
              <a:extLst>
                <a:ext uri="{FF2B5EF4-FFF2-40B4-BE49-F238E27FC236}">
                  <a16:creationId xmlns:a16="http://schemas.microsoft.com/office/drawing/2014/main" xmlns="" id="{002991DF-9CBF-4C27-BAEC-B21A7FF41D06}"/>
                </a:ext>
              </a:extLst>
            </p:cNvPr>
            <p:cNvSpPr txBox="1"/>
            <p:nvPr/>
          </p:nvSpPr>
          <p:spPr bwMode="auto">
            <a:xfrm>
              <a:off x="5372352" y="2099491"/>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15" name="文本框 114">
              <a:extLst>
                <a:ext uri="{FF2B5EF4-FFF2-40B4-BE49-F238E27FC236}">
                  <a16:creationId xmlns:a16="http://schemas.microsoft.com/office/drawing/2014/main" xmlns="" id="{069D5021-8D81-4B99-AE63-2EE000E4AFAE}"/>
                </a:ext>
              </a:extLst>
            </p:cNvPr>
            <p:cNvSpPr txBox="1"/>
            <p:nvPr/>
          </p:nvSpPr>
          <p:spPr bwMode="auto">
            <a:xfrm>
              <a:off x="5324179" y="1877247"/>
              <a:ext cx="2349784" cy="338554"/>
            </a:xfrm>
            <a:prstGeom prst="rect">
              <a:avLst/>
            </a:prstGeom>
            <a:noFill/>
          </p:spPr>
          <p:txBody>
            <a:bodyPr wrap="square">
              <a:spAutoFit/>
            </a:bodyPr>
            <a:lstStyle/>
            <a:p>
              <a:pPr algn="ct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16" name="组合 115">
            <a:extLst>
              <a:ext uri="{FF2B5EF4-FFF2-40B4-BE49-F238E27FC236}">
                <a16:creationId xmlns:a16="http://schemas.microsoft.com/office/drawing/2014/main" xmlns="" id="{720852FE-AC80-4A88-B5A6-DE9171E6E979}"/>
              </a:ext>
            </a:extLst>
          </p:cNvPr>
          <p:cNvGrpSpPr/>
          <p:nvPr/>
        </p:nvGrpSpPr>
        <p:grpSpPr>
          <a:xfrm>
            <a:off x="8574161" y="4405678"/>
            <a:ext cx="2349784" cy="776242"/>
            <a:chOff x="2744012" y="4525702"/>
            <a:chExt cx="2349784" cy="776242"/>
          </a:xfrm>
        </p:grpSpPr>
        <p:sp>
          <p:nvSpPr>
            <p:cNvPr id="117" name="文本框 116">
              <a:extLst>
                <a:ext uri="{FF2B5EF4-FFF2-40B4-BE49-F238E27FC236}">
                  <a16:creationId xmlns:a16="http://schemas.microsoft.com/office/drawing/2014/main" xmlns="" id="{096221EE-B31A-4E06-8189-8D065E6A425E}"/>
                </a:ext>
              </a:extLst>
            </p:cNvPr>
            <p:cNvSpPr txBox="1"/>
            <p:nvPr/>
          </p:nvSpPr>
          <p:spPr bwMode="auto">
            <a:xfrm>
              <a:off x="2744012" y="4747946"/>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18" name="文本框 117">
              <a:extLst>
                <a:ext uri="{FF2B5EF4-FFF2-40B4-BE49-F238E27FC236}">
                  <a16:creationId xmlns:a16="http://schemas.microsoft.com/office/drawing/2014/main" xmlns="" id="{23ECA303-0058-47E6-8F71-66FF268461D7}"/>
                </a:ext>
              </a:extLst>
            </p:cNvPr>
            <p:cNvSpPr txBox="1"/>
            <p:nvPr/>
          </p:nvSpPr>
          <p:spPr bwMode="auto">
            <a:xfrm>
              <a:off x="2744012" y="4525702"/>
              <a:ext cx="2349784" cy="338554"/>
            </a:xfrm>
            <a:prstGeom prst="rect">
              <a:avLst/>
            </a:prstGeom>
            <a:noFill/>
          </p:spPr>
          <p:txBody>
            <a:bodyPr wrap="square">
              <a:spAutoFit/>
            </a:bodyPr>
            <a:lstStyle/>
            <a:p>
              <a:pP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19" name="组合 118">
            <a:extLst>
              <a:ext uri="{FF2B5EF4-FFF2-40B4-BE49-F238E27FC236}">
                <a16:creationId xmlns:a16="http://schemas.microsoft.com/office/drawing/2014/main" xmlns="" id="{F46BE2BA-6DA8-462D-BE52-2CEA63C275DE}"/>
              </a:ext>
            </a:extLst>
          </p:cNvPr>
          <p:cNvGrpSpPr/>
          <p:nvPr/>
        </p:nvGrpSpPr>
        <p:grpSpPr>
          <a:xfrm>
            <a:off x="1367878" y="4405678"/>
            <a:ext cx="2349787" cy="776242"/>
            <a:chOff x="1320253" y="4614246"/>
            <a:chExt cx="2349786" cy="776242"/>
          </a:xfrm>
        </p:grpSpPr>
        <p:sp>
          <p:nvSpPr>
            <p:cNvPr id="120" name="文本框 119">
              <a:extLst>
                <a:ext uri="{FF2B5EF4-FFF2-40B4-BE49-F238E27FC236}">
                  <a16:creationId xmlns:a16="http://schemas.microsoft.com/office/drawing/2014/main" xmlns="" id="{059323D3-7A83-4A75-A64A-8345A6F8BF61}"/>
                </a:ext>
              </a:extLst>
            </p:cNvPr>
            <p:cNvSpPr txBox="1"/>
            <p:nvPr/>
          </p:nvSpPr>
          <p:spPr bwMode="auto">
            <a:xfrm>
              <a:off x="1416600" y="4836490"/>
              <a:ext cx="2253439"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a:t>
              </a:r>
              <a:endParaRPr lang="en-US" altLang="zh-CN" sz="1200" dirty="0">
                <a:solidFill>
                  <a:srgbClr val="000000"/>
                </a:solidFill>
                <a:latin typeface="微软雅黑"/>
                <a:ea typeface="微软雅黑"/>
                <a:cs typeface="Lato Light" charset="0"/>
                <a:sym typeface="Lato Light" charset="0"/>
              </a:endParaRPr>
            </a:p>
          </p:txBody>
        </p:sp>
        <p:sp>
          <p:nvSpPr>
            <p:cNvPr id="121" name="文本框 120">
              <a:extLst>
                <a:ext uri="{FF2B5EF4-FFF2-40B4-BE49-F238E27FC236}">
                  <a16:creationId xmlns:a16="http://schemas.microsoft.com/office/drawing/2014/main" xmlns="" id="{797C041A-ADC8-40C2-9A39-5E4AFF22A5D0}"/>
                </a:ext>
              </a:extLst>
            </p:cNvPr>
            <p:cNvSpPr txBox="1"/>
            <p:nvPr/>
          </p:nvSpPr>
          <p:spPr bwMode="auto">
            <a:xfrm>
              <a:off x="1320253" y="4614246"/>
              <a:ext cx="2349783" cy="338554"/>
            </a:xfrm>
            <a:prstGeom prst="rect">
              <a:avLst/>
            </a:prstGeom>
            <a:noFill/>
          </p:spPr>
          <p:txBody>
            <a:bodyPr wrap="square">
              <a:spAutoFit/>
            </a:bodyPr>
            <a:lstStyle/>
            <a:p>
              <a:pPr algn="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sp>
        <p:nvSpPr>
          <p:cNvPr id="122" name="圆角矩形 26">
            <a:extLst>
              <a:ext uri="{FF2B5EF4-FFF2-40B4-BE49-F238E27FC236}">
                <a16:creationId xmlns:a16="http://schemas.microsoft.com/office/drawing/2014/main" xmlns="" id="{05E19AB8-B1E8-4DCD-A7D7-5663B480989E}"/>
              </a:ext>
            </a:extLst>
          </p:cNvPr>
          <p:cNvSpPr/>
          <p:nvPr/>
        </p:nvSpPr>
        <p:spPr>
          <a:xfrm>
            <a:off x="6042289" y="4046707"/>
            <a:ext cx="202675" cy="353287"/>
          </a:xfrm>
          <a:prstGeom prst="roundRect">
            <a:avLst>
              <a:gd name="adj" fmla="val 50000"/>
            </a:avLst>
          </a:prstGeom>
          <a:solidFill>
            <a:srgbClr val="C00002"/>
          </a:solidFill>
          <a:ln w="127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63500" dist="38100" dir="13500000">
              <a:srgbClr val="C00002">
                <a:lumMod val="50000"/>
                <a:alpha val="50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23" name="Freeform 40">
            <a:extLst>
              <a:ext uri="{FF2B5EF4-FFF2-40B4-BE49-F238E27FC236}">
                <a16:creationId xmlns:a16="http://schemas.microsoft.com/office/drawing/2014/main" xmlns="" id="{1D1E3A29-EFE1-4B99-AD1D-7004A2F9988F}"/>
              </a:ext>
            </a:extLst>
          </p:cNvPr>
          <p:cNvSpPr>
            <a:spLocks/>
          </p:cNvSpPr>
          <p:nvPr/>
        </p:nvSpPr>
        <p:spPr bwMode="auto">
          <a:xfrm>
            <a:off x="5979218" y="2766181"/>
            <a:ext cx="328817" cy="297715"/>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ysClr val="windowText" lastClr="000000">
              <a:lumMod val="50000"/>
              <a:lumOff val="50000"/>
            </a:sysClr>
          </a:solidFill>
          <a:ln>
            <a:noFill/>
          </a:ln>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nvGrpSpPr>
          <p:cNvPr id="124" name="组合 123">
            <a:extLst>
              <a:ext uri="{FF2B5EF4-FFF2-40B4-BE49-F238E27FC236}">
                <a16:creationId xmlns:a16="http://schemas.microsoft.com/office/drawing/2014/main" xmlns="" id="{4EA51286-E046-4263-A6E8-B88F6892A6E5}"/>
              </a:ext>
            </a:extLst>
          </p:cNvPr>
          <p:cNvGrpSpPr/>
          <p:nvPr/>
        </p:nvGrpSpPr>
        <p:grpSpPr>
          <a:xfrm>
            <a:off x="4100286" y="4652217"/>
            <a:ext cx="294011" cy="291789"/>
            <a:chOff x="7078908" y="5461438"/>
            <a:chExt cx="430461" cy="427208"/>
          </a:xfrm>
          <a:solidFill>
            <a:sysClr val="windowText" lastClr="000000">
              <a:lumMod val="50000"/>
              <a:lumOff val="50000"/>
            </a:sysClr>
          </a:solidFill>
        </p:grpSpPr>
        <p:sp>
          <p:nvSpPr>
            <p:cNvPr id="125" name="Freeform 236">
              <a:extLst>
                <a:ext uri="{FF2B5EF4-FFF2-40B4-BE49-F238E27FC236}">
                  <a16:creationId xmlns:a16="http://schemas.microsoft.com/office/drawing/2014/main" xmlns="" id="{DF2BBC46-CD90-44C1-A0AA-935168AD43CF}"/>
                </a:ext>
              </a:extLst>
            </p:cNvPr>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26" name="Freeform 237">
              <a:extLst>
                <a:ext uri="{FF2B5EF4-FFF2-40B4-BE49-F238E27FC236}">
                  <a16:creationId xmlns:a16="http://schemas.microsoft.com/office/drawing/2014/main" xmlns="" id="{C82A4CFC-17E0-4FD7-BAD0-A02367FAE1AC}"/>
                </a:ext>
              </a:extLst>
            </p:cNvPr>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27" name="组合 126">
            <a:extLst>
              <a:ext uri="{FF2B5EF4-FFF2-40B4-BE49-F238E27FC236}">
                <a16:creationId xmlns:a16="http://schemas.microsoft.com/office/drawing/2014/main" xmlns="" id="{FD35C9BC-229C-4ED6-AD0E-263ED96CEA27}"/>
              </a:ext>
            </a:extLst>
          </p:cNvPr>
          <p:cNvGrpSpPr/>
          <p:nvPr/>
        </p:nvGrpSpPr>
        <p:grpSpPr>
          <a:xfrm>
            <a:off x="7901806" y="4617689"/>
            <a:ext cx="337705" cy="322153"/>
            <a:chOff x="8145843" y="5425657"/>
            <a:chExt cx="494435" cy="471664"/>
          </a:xfrm>
          <a:solidFill>
            <a:sysClr val="windowText" lastClr="000000">
              <a:lumMod val="50000"/>
              <a:lumOff val="50000"/>
            </a:sysClr>
          </a:solidFill>
        </p:grpSpPr>
        <p:sp>
          <p:nvSpPr>
            <p:cNvPr id="128" name="Freeform 850">
              <a:extLst>
                <a:ext uri="{FF2B5EF4-FFF2-40B4-BE49-F238E27FC236}">
                  <a16:creationId xmlns:a16="http://schemas.microsoft.com/office/drawing/2014/main" xmlns="" id="{738D9EDB-D15D-4BAF-B9EC-DB99E26451F9}"/>
                </a:ext>
              </a:extLst>
            </p:cNvPr>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29" name="Freeform 851">
              <a:extLst>
                <a:ext uri="{FF2B5EF4-FFF2-40B4-BE49-F238E27FC236}">
                  <a16:creationId xmlns:a16="http://schemas.microsoft.com/office/drawing/2014/main" xmlns="" id="{2B6014B6-C555-4E1E-A9F6-9720FAA92805}"/>
                </a:ext>
              </a:extLst>
            </p:cNvPr>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30" name="Freeform 852">
              <a:extLst>
                <a:ext uri="{FF2B5EF4-FFF2-40B4-BE49-F238E27FC236}">
                  <a16:creationId xmlns:a16="http://schemas.microsoft.com/office/drawing/2014/main" xmlns="" id="{FE37929E-4774-418E-9F23-CB248CCB30B5}"/>
                </a:ext>
              </a:extLst>
            </p:cNvPr>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31" name="Freeform 853">
              <a:extLst>
                <a:ext uri="{FF2B5EF4-FFF2-40B4-BE49-F238E27FC236}">
                  <a16:creationId xmlns:a16="http://schemas.microsoft.com/office/drawing/2014/main" xmlns="" id="{04254522-C399-4593-9116-E7DADEE0F9BD}"/>
                </a:ext>
              </a:extLst>
            </p:cNvPr>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32" name="Freeform 854">
              <a:extLst>
                <a:ext uri="{FF2B5EF4-FFF2-40B4-BE49-F238E27FC236}">
                  <a16:creationId xmlns:a16="http://schemas.microsoft.com/office/drawing/2014/main" xmlns="" id="{1AEBA874-3DF1-4CBC-8B9A-CACE4955C697}"/>
                </a:ext>
              </a:extLst>
            </p:cNvPr>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33" name="Freeform 855">
              <a:extLst>
                <a:ext uri="{FF2B5EF4-FFF2-40B4-BE49-F238E27FC236}">
                  <a16:creationId xmlns:a16="http://schemas.microsoft.com/office/drawing/2014/main" xmlns="" id="{1E31E108-310C-406D-BE31-E613D2F569E0}"/>
                </a:ext>
              </a:extLst>
            </p:cNvPr>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spTree>
    <p:extLst>
      <p:ext uri="{BB962C8B-B14F-4D97-AF65-F5344CB8AC3E}">
        <p14:creationId xmlns:p14="http://schemas.microsoft.com/office/powerpoint/2010/main" val="38676948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heel(1)">
                                          <p:cBhvr>
                                            <p:cTn id="7" dur="500"/>
                                            <p:tgtEl>
                                              <p:spTgt spid="99"/>
                                            </p:tgtEl>
                                          </p:cBhvr>
                                        </p:animEffect>
                                      </p:childTnLst>
                                    </p:cTn>
                                  </p:par>
                                  <p:par>
                                    <p:cTn id="8" presetID="2" presetClass="entr" presetSubtype="4" accel="60000" fill="hold" grpId="0" nodeType="withEffect" p14:presetBounceEnd="40000">
                                      <p:stCondLst>
                                        <p:cond delay="400"/>
                                      </p:stCondLst>
                                      <p:childTnLst>
                                        <p:set>
                                          <p:cBhvr>
                                            <p:cTn id="9" dur="1" fill="hold">
                                              <p:stCondLst>
                                                <p:cond delay="0"/>
                                              </p:stCondLst>
                                            </p:cTn>
                                            <p:tgtEl>
                                              <p:spTgt spid="122"/>
                                            </p:tgtEl>
                                            <p:attrNameLst>
                                              <p:attrName>style.visibility</p:attrName>
                                            </p:attrNameLst>
                                          </p:cBhvr>
                                          <p:to>
                                            <p:strVal val="visible"/>
                                          </p:to>
                                        </p:set>
                                        <p:anim calcmode="lin" valueType="num" p14:bounceEnd="40000">
                                          <p:cBhvr additive="base">
                                            <p:cTn id="10" dur="500" fill="hold"/>
                                            <p:tgtEl>
                                              <p:spTgt spid="122"/>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122"/>
                                            </p:tgtEl>
                                            <p:attrNameLst>
                                              <p:attrName>ppt_y</p:attrName>
                                            </p:attrNameLst>
                                          </p:cBhvr>
                                          <p:tavLst>
                                            <p:tav tm="0">
                                              <p:val>
                                                <p:strVal val="1+#ppt_h/2"/>
                                              </p:val>
                                            </p:tav>
                                            <p:tav tm="100000">
                                              <p:val>
                                                <p:strVal val="#ppt_y"/>
                                              </p:val>
                                            </p:tav>
                                          </p:tavLst>
                                        </p:anim>
                                      </p:childTnLst>
                                    </p:cTn>
                                  </p:par>
                                </p:childTnLst>
                              </p:cTn>
                            </p:par>
                            <p:par>
                              <p:cTn id="12" fill="hold">
                                <p:stCondLst>
                                  <p:cond delay="900"/>
                                </p:stCondLst>
                                <p:childTnLst>
                                  <p:par>
                                    <p:cTn id="13" presetID="53" presetClass="entr" presetSubtype="16"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p:cTn id="15" dur="500" fill="hold"/>
                                            <p:tgtEl>
                                              <p:spTgt spid="102"/>
                                            </p:tgtEl>
                                            <p:attrNameLst>
                                              <p:attrName>ppt_w</p:attrName>
                                            </p:attrNameLst>
                                          </p:cBhvr>
                                          <p:tavLst>
                                            <p:tav tm="0">
                                              <p:val>
                                                <p:fltVal val="0"/>
                                              </p:val>
                                            </p:tav>
                                            <p:tav tm="100000">
                                              <p:val>
                                                <p:strVal val="#ppt_w"/>
                                              </p:val>
                                            </p:tav>
                                          </p:tavLst>
                                        </p:anim>
                                        <p:anim calcmode="lin" valueType="num">
                                          <p:cBhvr>
                                            <p:cTn id="16" dur="500" fill="hold"/>
                                            <p:tgtEl>
                                              <p:spTgt spid="102"/>
                                            </p:tgtEl>
                                            <p:attrNameLst>
                                              <p:attrName>ppt_h</p:attrName>
                                            </p:attrNameLst>
                                          </p:cBhvr>
                                          <p:tavLst>
                                            <p:tav tm="0">
                                              <p:val>
                                                <p:fltVal val="0"/>
                                              </p:val>
                                            </p:tav>
                                            <p:tav tm="100000">
                                              <p:val>
                                                <p:strVal val="#ppt_h"/>
                                              </p:val>
                                            </p:tav>
                                          </p:tavLst>
                                        </p:anim>
                                        <p:animEffect transition="in" filter="fade">
                                          <p:cBhvr>
                                            <p:cTn id="17" dur="500"/>
                                            <p:tgtEl>
                                              <p:spTgt spid="102"/>
                                            </p:tgtEl>
                                          </p:cBhvr>
                                        </p:animEffect>
                                      </p:childTnLst>
                                    </p:cTn>
                                  </p:par>
                                  <p:par>
                                    <p:cTn id="18" presetID="45" presetClass="entr" presetSubtype="0" fill="hold" nodeType="withEffect">
                                      <p:stCondLst>
                                        <p:cond delay="0"/>
                                      </p:stCondLst>
                                      <p:childTnLst>
                                        <p:set>
                                          <p:cBhvr>
                                            <p:cTn id="19" dur="1" fill="hold">
                                              <p:stCondLst>
                                                <p:cond delay="0"/>
                                              </p:stCondLst>
                                            </p:cTn>
                                            <p:tgtEl>
                                              <p:spTgt spid="124"/>
                                            </p:tgtEl>
                                            <p:attrNameLst>
                                              <p:attrName>style.visibility</p:attrName>
                                            </p:attrNameLst>
                                          </p:cBhvr>
                                          <p:to>
                                            <p:strVal val="visible"/>
                                          </p:to>
                                        </p:set>
                                        <p:animEffect transition="in" filter="fade">
                                          <p:cBhvr>
                                            <p:cTn id="20" dur="500"/>
                                            <p:tgtEl>
                                              <p:spTgt spid="124"/>
                                            </p:tgtEl>
                                          </p:cBhvr>
                                        </p:animEffect>
                                        <p:anim calcmode="lin" valueType="num">
                                          <p:cBhvr>
                                            <p:cTn id="21" dur="500" fill="hold"/>
                                            <p:tgtEl>
                                              <p:spTgt spid="124"/>
                                            </p:tgtEl>
                                            <p:attrNameLst>
                                              <p:attrName>ppt_w</p:attrName>
                                            </p:attrNameLst>
                                          </p:cBhvr>
                                          <p:tavLst>
                                            <p:tav tm="0" fmla="#ppt_w*sin(2.5*pi*$)">
                                              <p:val>
                                                <p:fltVal val="0"/>
                                              </p:val>
                                            </p:tav>
                                            <p:tav tm="100000">
                                              <p:val>
                                                <p:fltVal val="1"/>
                                              </p:val>
                                            </p:tav>
                                          </p:tavLst>
                                        </p:anim>
                                        <p:anim calcmode="lin" valueType="num">
                                          <p:cBhvr>
                                            <p:cTn id="22" dur="500" fill="hold"/>
                                            <p:tgtEl>
                                              <p:spTgt spid="124"/>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16" presetClass="entr" presetSubtype="37" fill="hold" nodeType="after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barn(outVertical)">
                                          <p:cBhvr>
                                            <p:cTn id="26" dur="500"/>
                                            <p:tgtEl>
                                              <p:spTgt spid="119"/>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111"/>
                                            </p:tgtEl>
                                            <p:attrNameLst>
                                              <p:attrName>style.visibility</p:attrName>
                                            </p:attrNameLst>
                                          </p:cBhvr>
                                          <p:to>
                                            <p:strVal val="visible"/>
                                          </p:to>
                                        </p:set>
                                        <p:animEffect transition="in" filter="wipe(left)">
                                          <p:cBhvr>
                                            <p:cTn id="30" dur="500"/>
                                            <p:tgtEl>
                                              <p:spTgt spid="111"/>
                                            </p:tgtEl>
                                          </p:cBhvr>
                                        </p:animEffect>
                                      </p:childTnLst>
                                    </p:cTn>
                                  </p:par>
                                </p:childTnLst>
                              </p:cTn>
                            </p:par>
                            <p:par>
                              <p:cTn id="31" fill="hold">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p:cTn id="34" dur="500" fill="hold"/>
                                            <p:tgtEl>
                                              <p:spTgt spid="108"/>
                                            </p:tgtEl>
                                            <p:attrNameLst>
                                              <p:attrName>ppt_w</p:attrName>
                                            </p:attrNameLst>
                                          </p:cBhvr>
                                          <p:tavLst>
                                            <p:tav tm="0">
                                              <p:val>
                                                <p:fltVal val="0"/>
                                              </p:val>
                                            </p:tav>
                                            <p:tav tm="100000">
                                              <p:val>
                                                <p:strVal val="#ppt_w"/>
                                              </p:val>
                                            </p:tav>
                                          </p:tavLst>
                                        </p:anim>
                                        <p:anim calcmode="lin" valueType="num">
                                          <p:cBhvr>
                                            <p:cTn id="35" dur="500" fill="hold"/>
                                            <p:tgtEl>
                                              <p:spTgt spid="108"/>
                                            </p:tgtEl>
                                            <p:attrNameLst>
                                              <p:attrName>ppt_h</p:attrName>
                                            </p:attrNameLst>
                                          </p:cBhvr>
                                          <p:tavLst>
                                            <p:tav tm="0">
                                              <p:val>
                                                <p:fltVal val="0"/>
                                              </p:val>
                                            </p:tav>
                                            <p:tav tm="100000">
                                              <p:val>
                                                <p:strVal val="#ppt_h"/>
                                              </p:val>
                                            </p:tav>
                                          </p:tavLst>
                                        </p:anim>
                                        <p:animEffect transition="in" filter="fade">
                                          <p:cBhvr>
                                            <p:cTn id="36" dur="500"/>
                                            <p:tgtEl>
                                              <p:spTgt spid="108"/>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123"/>
                                            </p:tgtEl>
                                            <p:attrNameLst>
                                              <p:attrName>style.visibility</p:attrName>
                                            </p:attrNameLst>
                                          </p:cBhvr>
                                          <p:to>
                                            <p:strVal val="visible"/>
                                          </p:to>
                                        </p:set>
                                        <p:animEffect transition="in" filter="fade">
                                          <p:cBhvr>
                                            <p:cTn id="39" dur="500"/>
                                            <p:tgtEl>
                                              <p:spTgt spid="123"/>
                                            </p:tgtEl>
                                          </p:cBhvr>
                                        </p:animEffect>
                                        <p:anim calcmode="lin" valueType="num">
                                          <p:cBhvr>
                                            <p:cTn id="40" dur="500" fill="hold"/>
                                            <p:tgtEl>
                                              <p:spTgt spid="123"/>
                                            </p:tgtEl>
                                            <p:attrNameLst>
                                              <p:attrName>ppt_w</p:attrName>
                                            </p:attrNameLst>
                                          </p:cBhvr>
                                          <p:tavLst>
                                            <p:tav tm="0" fmla="#ppt_w*sin(2.5*pi*$)">
                                              <p:val>
                                                <p:fltVal val="0"/>
                                              </p:val>
                                            </p:tav>
                                            <p:tav tm="100000">
                                              <p:val>
                                                <p:fltVal val="1"/>
                                              </p:val>
                                            </p:tav>
                                          </p:tavLst>
                                        </p:anim>
                                        <p:anim calcmode="lin" valueType="num">
                                          <p:cBhvr>
                                            <p:cTn id="41" dur="500" fill="hold"/>
                                            <p:tgtEl>
                                              <p:spTgt spid="123"/>
                                            </p:tgtEl>
                                            <p:attrNameLst>
                                              <p:attrName>ppt_h</p:attrName>
                                            </p:attrNameLst>
                                          </p:cBhvr>
                                          <p:tavLst>
                                            <p:tav tm="0">
                                              <p:val>
                                                <p:strVal val="#ppt_h"/>
                                              </p:val>
                                            </p:tav>
                                            <p:tav tm="100000">
                                              <p:val>
                                                <p:strVal val="#ppt_h"/>
                                              </p:val>
                                            </p:tav>
                                          </p:tavLst>
                                        </p:anim>
                                      </p:childTnLst>
                                    </p:cTn>
                                  </p:par>
                                </p:childTnLst>
                              </p:cTn>
                            </p:par>
                            <p:par>
                              <p:cTn id="42" fill="hold">
                                <p:stCondLst>
                                  <p:cond delay="2900"/>
                                </p:stCondLst>
                                <p:childTnLst>
                                  <p:par>
                                    <p:cTn id="43" presetID="16" presetClass="entr" presetSubtype="37" fill="hold" nodeType="afterEffect">
                                      <p:stCondLst>
                                        <p:cond delay="0"/>
                                      </p:stCondLst>
                                      <p:childTnLst>
                                        <p:set>
                                          <p:cBhvr>
                                            <p:cTn id="44" dur="1" fill="hold">
                                              <p:stCondLst>
                                                <p:cond delay="0"/>
                                              </p:stCondLst>
                                            </p:cTn>
                                            <p:tgtEl>
                                              <p:spTgt spid="113"/>
                                            </p:tgtEl>
                                            <p:attrNameLst>
                                              <p:attrName>style.visibility</p:attrName>
                                            </p:attrNameLst>
                                          </p:cBhvr>
                                          <p:to>
                                            <p:strVal val="visible"/>
                                          </p:to>
                                        </p:set>
                                        <p:animEffect transition="in" filter="barn(outVertical)">
                                          <p:cBhvr>
                                            <p:cTn id="45" dur="500"/>
                                            <p:tgtEl>
                                              <p:spTgt spid="113"/>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112"/>
                                            </p:tgtEl>
                                            <p:attrNameLst>
                                              <p:attrName>style.visibility</p:attrName>
                                            </p:attrNameLst>
                                          </p:cBhvr>
                                          <p:to>
                                            <p:strVal val="visible"/>
                                          </p:to>
                                        </p:set>
                                        <p:animEffect transition="in" filter="wipe(left)">
                                          <p:cBhvr>
                                            <p:cTn id="49" dur="500"/>
                                            <p:tgtEl>
                                              <p:spTgt spid="112"/>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05"/>
                                            </p:tgtEl>
                                            <p:attrNameLst>
                                              <p:attrName>style.visibility</p:attrName>
                                            </p:attrNameLst>
                                          </p:cBhvr>
                                          <p:to>
                                            <p:strVal val="visible"/>
                                          </p:to>
                                        </p:set>
                                        <p:anim calcmode="lin" valueType="num">
                                          <p:cBhvr>
                                            <p:cTn id="53" dur="500" fill="hold"/>
                                            <p:tgtEl>
                                              <p:spTgt spid="105"/>
                                            </p:tgtEl>
                                            <p:attrNameLst>
                                              <p:attrName>ppt_w</p:attrName>
                                            </p:attrNameLst>
                                          </p:cBhvr>
                                          <p:tavLst>
                                            <p:tav tm="0">
                                              <p:val>
                                                <p:fltVal val="0"/>
                                              </p:val>
                                            </p:tav>
                                            <p:tav tm="100000">
                                              <p:val>
                                                <p:strVal val="#ppt_w"/>
                                              </p:val>
                                            </p:tav>
                                          </p:tavLst>
                                        </p:anim>
                                        <p:anim calcmode="lin" valueType="num">
                                          <p:cBhvr>
                                            <p:cTn id="54" dur="500" fill="hold"/>
                                            <p:tgtEl>
                                              <p:spTgt spid="105"/>
                                            </p:tgtEl>
                                            <p:attrNameLst>
                                              <p:attrName>ppt_h</p:attrName>
                                            </p:attrNameLst>
                                          </p:cBhvr>
                                          <p:tavLst>
                                            <p:tav tm="0">
                                              <p:val>
                                                <p:fltVal val="0"/>
                                              </p:val>
                                            </p:tav>
                                            <p:tav tm="100000">
                                              <p:val>
                                                <p:strVal val="#ppt_h"/>
                                              </p:val>
                                            </p:tav>
                                          </p:tavLst>
                                        </p:anim>
                                        <p:animEffect transition="in" filter="fade">
                                          <p:cBhvr>
                                            <p:cTn id="55" dur="500"/>
                                            <p:tgtEl>
                                              <p:spTgt spid="105"/>
                                            </p:tgtEl>
                                          </p:cBhvr>
                                        </p:animEffect>
                                      </p:childTnLst>
                                    </p:cTn>
                                  </p:par>
                                  <p:par>
                                    <p:cTn id="56" presetID="45" presetClass="entr" presetSubtype="0" fill="hold" nodeType="withEffect">
                                      <p:stCondLst>
                                        <p:cond delay="0"/>
                                      </p:stCondLst>
                                      <p:childTnLst>
                                        <p:set>
                                          <p:cBhvr>
                                            <p:cTn id="57" dur="1" fill="hold">
                                              <p:stCondLst>
                                                <p:cond delay="0"/>
                                              </p:stCondLst>
                                            </p:cTn>
                                            <p:tgtEl>
                                              <p:spTgt spid="127"/>
                                            </p:tgtEl>
                                            <p:attrNameLst>
                                              <p:attrName>style.visibility</p:attrName>
                                            </p:attrNameLst>
                                          </p:cBhvr>
                                          <p:to>
                                            <p:strVal val="visible"/>
                                          </p:to>
                                        </p:set>
                                        <p:animEffect transition="in" filter="fade">
                                          <p:cBhvr>
                                            <p:cTn id="58" dur="500"/>
                                            <p:tgtEl>
                                              <p:spTgt spid="127"/>
                                            </p:tgtEl>
                                          </p:cBhvr>
                                        </p:animEffect>
                                        <p:anim calcmode="lin" valueType="num">
                                          <p:cBhvr>
                                            <p:cTn id="59" dur="500" fill="hold"/>
                                            <p:tgtEl>
                                              <p:spTgt spid="127"/>
                                            </p:tgtEl>
                                            <p:attrNameLst>
                                              <p:attrName>ppt_w</p:attrName>
                                            </p:attrNameLst>
                                          </p:cBhvr>
                                          <p:tavLst>
                                            <p:tav tm="0" fmla="#ppt_w*sin(2.5*pi*$)">
                                              <p:val>
                                                <p:fltVal val="0"/>
                                              </p:val>
                                            </p:tav>
                                            <p:tav tm="100000">
                                              <p:val>
                                                <p:fltVal val="1"/>
                                              </p:val>
                                            </p:tav>
                                          </p:tavLst>
                                        </p:anim>
                                        <p:anim calcmode="lin" valueType="num">
                                          <p:cBhvr>
                                            <p:cTn id="60" dur="500" fill="hold"/>
                                            <p:tgtEl>
                                              <p:spTgt spid="127"/>
                                            </p:tgtEl>
                                            <p:attrNameLst>
                                              <p:attrName>ppt_h</p:attrName>
                                            </p:attrNameLst>
                                          </p:cBhvr>
                                          <p:tavLst>
                                            <p:tav tm="0">
                                              <p:val>
                                                <p:strVal val="#ppt_h"/>
                                              </p:val>
                                            </p:tav>
                                            <p:tav tm="100000">
                                              <p:val>
                                                <p:strVal val="#ppt_h"/>
                                              </p:val>
                                            </p:tav>
                                          </p:tavLst>
                                        </p:anim>
                                      </p:childTnLst>
                                    </p:cTn>
                                  </p:par>
                                </p:childTnLst>
                              </p:cTn>
                            </p:par>
                            <p:par>
                              <p:cTn id="61" fill="hold">
                                <p:stCondLst>
                                  <p:cond delay="4400"/>
                                </p:stCondLst>
                                <p:childTnLst>
                                  <p:par>
                                    <p:cTn id="62" presetID="16" presetClass="entr" presetSubtype="37" fill="hold" nodeType="afterEffect">
                                      <p:stCondLst>
                                        <p:cond delay="0"/>
                                      </p:stCondLst>
                                      <p:childTnLst>
                                        <p:set>
                                          <p:cBhvr>
                                            <p:cTn id="63" dur="1" fill="hold">
                                              <p:stCondLst>
                                                <p:cond delay="0"/>
                                              </p:stCondLst>
                                            </p:cTn>
                                            <p:tgtEl>
                                              <p:spTgt spid="116"/>
                                            </p:tgtEl>
                                            <p:attrNameLst>
                                              <p:attrName>style.visibility</p:attrName>
                                            </p:attrNameLst>
                                          </p:cBhvr>
                                          <p:to>
                                            <p:strVal val="visible"/>
                                          </p:to>
                                        </p:set>
                                        <p:animEffect transition="in" filter="barn(outVertical)">
                                          <p:cBhvr>
                                            <p:cTn id="6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P spid="122" grpId="0" animBg="1"/>
          <p:bldP spid="1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heel(1)">
                                          <p:cBhvr>
                                            <p:cTn id="7" dur="500"/>
                                            <p:tgtEl>
                                              <p:spTgt spid="99"/>
                                            </p:tgtEl>
                                          </p:cBhvr>
                                        </p:animEffect>
                                      </p:childTnLst>
                                    </p:cTn>
                                  </p:par>
                                  <p:par>
                                    <p:cTn id="8" presetID="2" presetClass="entr" presetSubtype="4" accel="60000" fill="hold" grpId="0" nodeType="withEffect">
                                      <p:stCondLst>
                                        <p:cond delay="400"/>
                                      </p:stCondLst>
                                      <p:childTnLst>
                                        <p:set>
                                          <p:cBhvr>
                                            <p:cTn id="9" dur="1" fill="hold">
                                              <p:stCondLst>
                                                <p:cond delay="0"/>
                                              </p:stCondLst>
                                            </p:cTn>
                                            <p:tgtEl>
                                              <p:spTgt spid="122"/>
                                            </p:tgtEl>
                                            <p:attrNameLst>
                                              <p:attrName>style.visibility</p:attrName>
                                            </p:attrNameLst>
                                          </p:cBhvr>
                                          <p:to>
                                            <p:strVal val="visible"/>
                                          </p:to>
                                        </p:set>
                                        <p:anim calcmode="lin" valueType="num">
                                          <p:cBhvr additive="base">
                                            <p:cTn id="10" dur="500" fill="hold"/>
                                            <p:tgtEl>
                                              <p:spTgt spid="122"/>
                                            </p:tgtEl>
                                            <p:attrNameLst>
                                              <p:attrName>ppt_x</p:attrName>
                                            </p:attrNameLst>
                                          </p:cBhvr>
                                          <p:tavLst>
                                            <p:tav tm="0">
                                              <p:val>
                                                <p:strVal val="#ppt_x"/>
                                              </p:val>
                                            </p:tav>
                                            <p:tav tm="100000">
                                              <p:val>
                                                <p:strVal val="#ppt_x"/>
                                              </p:val>
                                            </p:tav>
                                          </p:tavLst>
                                        </p:anim>
                                        <p:anim calcmode="lin" valueType="num">
                                          <p:cBhvr additive="base">
                                            <p:cTn id="11" dur="500" fill="hold"/>
                                            <p:tgtEl>
                                              <p:spTgt spid="122"/>
                                            </p:tgtEl>
                                            <p:attrNameLst>
                                              <p:attrName>ppt_y</p:attrName>
                                            </p:attrNameLst>
                                          </p:cBhvr>
                                          <p:tavLst>
                                            <p:tav tm="0">
                                              <p:val>
                                                <p:strVal val="1+#ppt_h/2"/>
                                              </p:val>
                                            </p:tav>
                                            <p:tav tm="100000">
                                              <p:val>
                                                <p:strVal val="#ppt_y"/>
                                              </p:val>
                                            </p:tav>
                                          </p:tavLst>
                                        </p:anim>
                                      </p:childTnLst>
                                    </p:cTn>
                                  </p:par>
                                </p:childTnLst>
                              </p:cTn>
                            </p:par>
                            <p:par>
                              <p:cTn id="12" fill="hold">
                                <p:stCondLst>
                                  <p:cond delay="900"/>
                                </p:stCondLst>
                                <p:childTnLst>
                                  <p:par>
                                    <p:cTn id="13" presetID="53" presetClass="entr" presetSubtype="16"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p:cTn id="15" dur="500" fill="hold"/>
                                            <p:tgtEl>
                                              <p:spTgt spid="102"/>
                                            </p:tgtEl>
                                            <p:attrNameLst>
                                              <p:attrName>ppt_w</p:attrName>
                                            </p:attrNameLst>
                                          </p:cBhvr>
                                          <p:tavLst>
                                            <p:tav tm="0">
                                              <p:val>
                                                <p:fltVal val="0"/>
                                              </p:val>
                                            </p:tav>
                                            <p:tav tm="100000">
                                              <p:val>
                                                <p:strVal val="#ppt_w"/>
                                              </p:val>
                                            </p:tav>
                                          </p:tavLst>
                                        </p:anim>
                                        <p:anim calcmode="lin" valueType="num">
                                          <p:cBhvr>
                                            <p:cTn id="16" dur="500" fill="hold"/>
                                            <p:tgtEl>
                                              <p:spTgt spid="102"/>
                                            </p:tgtEl>
                                            <p:attrNameLst>
                                              <p:attrName>ppt_h</p:attrName>
                                            </p:attrNameLst>
                                          </p:cBhvr>
                                          <p:tavLst>
                                            <p:tav tm="0">
                                              <p:val>
                                                <p:fltVal val="0"/>
                                              </p:val>
                                            </p:tav>
                                            <p:tav tm="100000">
                                              <p:val>
                                                <p:strVal val="#ppt_h"/>
                                              </p:val>
                                            </p:tav>
                                          </p:tavLst>
                                        </p:anim>
                                        <p:animEffect transition="in" filter="fade">
                                          <p:cBhvr>
                                            <p:cTn id="17" dur="500"/>
                                            <p:tgtEl>
                                              <p:spTgt spid="102"/>
                                            </p:tgtEl>
                                          </p:cBhvr>
                                        </p:animEffect>
                                      </p:childTnLst>
                                    </p:cTn>
                                  </p:par>
                                  <p:par>
                                    <p:cTn id="18" presetID="45" presetClass="entr" presetSubtype="0" fill="hold" nodeType="withEffect">
                                      <p:stCondLst>
                                        <p:cond delay="0"/>
                                      </p:stCondLst>
                                      <p:childTnLst>
                                        <p:set>
                                          <p:cBhvr>
                                            <p:cTn id="19" dur="1" fill="hold">
                                              <p:stCondLst>
                                                <p:cond delay="0"/>
                                              </p:stCondLst>
                                            </p:cTn>
                                            <p:tgtEl>
                                              <p:spTgt spid="124"/>
                                            </p:tgtEl>
                                            <p:attrNameLst>
                                              <p:attrName>style.visibility</p:attrName>
                                            </p:attrNameLst>
                                          </p:cBhvr>
                                          <p:to>
                                            <p:strVal val="visible"/>
                                          </p:to>
                                        </p:set>
                                        <p:animEffect transition="in" filter="fade">
                                          <p:cBhvr>
                                            <p:cTn id="20" dur="500"/>
                                            <p:tgtEl>
                                              <p:spTgt spid="124"/>
                                            </p:tgtEl>
                                          </p:cBhvr>
                                        </p:animEffect>
                                        <p:anim calcmode="lin" valueType="num">
                                          <p:cBhvr>
                                            <p:cTn id="21" dur="500" fill="hold"/>
                                            <p:tgtEl>
                                              <p:spTgt spid="124"/>
                                            </p:tgtEl>
                                            <p:attrNameLst>
                                              <p:attrName>ppt_w</p:attrName>
                                            </p:attrNameLst>
                                          </p:cBhvr>
                                          <p:tavLst>
                                            <p:tav tm="0" fmla="#ppt_w*sin(2.5*pi*$)">
                                              <p:val>
                                                <p:fltVal val="0"/>
                                              </p:val>
                                            </p:tav>
                                            <p:tav tm="100000">
                                              <p:val>
                                                <p:fltVal val="1"/>
                                              </p:val>
                                            </p:tav>
                                          </p:tavLst>
                                        </p:anim>
                                        <p:anim calcmode="lin" valueType="num">
                                          <p:cBhvr>
                                            <p:cTn id="22" dur="500" fill="hold"/>
                                            <p:tgtEl>
                                              <p:spTgt spid="124"/>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16" presetClass="entr" presetSubtype="37" fill="hold" nodeType="after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barn(outVertical)">
                                          <p:cBhvr>
                                            <p:cTn id="26" dur="500"/>
                                            <p:tgtEl>
                                              <p:spTgt spid="119"/>
                                            </p:tgtEl>
                                          </p:cBhvr>
                                        </p:animEffect>
                                      </p:childTnLst>
                                    </p:cTn>
                                  </p:par>
                                </p:childTnLst>
                              </p:cTn>
                            </p:par>
                            <p:par>
                              <p:cTn id="27" fill="hold">
                                <p:stCondLst>
                                  <p:cond delay="1900"/>
                                </p:stCondLst>
                                <p:childTnLst>
                                  <p:par>
                                    <p:cTn id="28" presetID="22" presetClass="entr" presetSubtype="8" fill="hold" grpId="0" nodeType="afterEffect">
                                      <p:stCondLst>
                                        <p:cond delay="0"/>
                                      </p:stCondLst>
                                      <p:childTnLst>
                                        <p:set>
                                          <p:cBhvr>
                                            <p:cTn id="29" dur="1" fill="hold">
                                              <p:stCondLst>
                                                <p:cond delay="0"/>
                                              </p:stCondLst>
                                            </p:cTn>
                                            <p:tgtEl>
                                              <p:spTgt spid="111"/>
                                            </p:tgtEl>
                                            <p:attrNameLst>
                                              <p:attrName>style.visibility</p:attrName>
                                            </p:attrNameLst>
                                          </p:cBhvr>
                                          <p:to>
                                            <p:strVal val="visible"/>
                                          </p:to>
                                        </p:set>
                                        <p:animEffect transition="in" filter="wipe(left)">
                                          <p:cBhvr>
                                            <p:cTn id="30" dur="500"/>
                                            <p:tgtEl>
                                              <p:spTgt spid="111"/>
                                            </p:tgtEl>
                                          </p:cBhvr>
                                        </p:animEffect>
                                      </p:childTnLst>
                                    </p:cTn>
                                  </p:par>
                                </p:childTnLst>
                              </p:cTn>
                            </p:par>
                            <p:par>
                              <p:cTn id="31" fill="hold">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p:cTn id="34" dur="500" fill="hold"/>
                                            <p:tgtEl>
                                              <p:spTgt spid="108"/>
                                            </p:tgtEl>
                                            <p:attrNameLst>
                                              <p:attrName>ppt_w</p:attrName>
                                            </p:attrNameLst>
                                          </p:cBhvr>
                                          <p:tavLst>
                                            <p:tav tm="0">
                                              <p:val>
                                                <p:fltVal val="0"/>
                                              </p:val>
                                            </p:tav>
                                            <p:tav tm="100000">
                                              <p:val>
                                                <p:strVal val="#ppt_w"/>
                                              </p:val>
                                            </p:tav>
                                          </p:tavLst>
                                        </p:anim>
                                        <p:anim calcmode="lin" valueType="num">
                                          <p:cBhvr>
                                            <p:cTn id="35" dur="500" fill="hold"/>
                                            <p:tgtEl>
                                              <p:spTgt spid="108"/>
                                            </p:tgtEl>
                                            <p:attrNameLst>
                                              <p:attrName>ppt_h</p:attrName>
                                            </p:attrNameLst>
                                          </p:cBhvr>
                                          <p:tavLst>
                                            <p:tav tm="0">
                                              <p:val>
                                                <p:fltVal val="0"/>
                                              </p:val>
                                            </p:tav>
                                            <p:tav tm="100000">
                                              <p:val>
                                                <p:strVal val="#ppt_h"/>
                                              </p:val>
                                            </p:tav>
                                          </p:tavLst>
                                        </p:anim>
                                        <p:animEffect transition="in" filter="fade">
                                          <p:cBhvr>
                                            <p:cTn id="36" dur="500"/>
                                            <p:tgtEl>
                                              <p:spTgt spid="108"/>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123"/>
                                            </p:tgtEl>
                                            <p:attrNameLst>
                                              <p:attrName>style.visibility</p:attrName>
                                            </p:attrNameLst>
                                          </p:cBhvr>
                                          <p:to>
                                            <p:strVal val="visible"/>
                                          </p:to>
                                        </p:set>
                                        <p:animEffect transition="in" filter="fade">
                                          <p:cBhvr>
                                            <p:cTn id="39" dur="500"/>
                                            <p:tgtEl>
                                              <p:spTgt spid="123"/>
                                            </p:tgtEl>
                                          </p:cBhvr>
                                        </p:animEffect>
                                        <p:anim calcmode="lin" valueType="num">
                                          <p:cBhvr>
                                            <p:cTn id="40" dur="500" fill="hold"/>
                                            <p:tgtEl>
                                              <p:spTgt spid="123"/>
                                            </p:tgtEl>
                                            <p:attrNameLst>
                                              <p:attrName>ppt_w</p:attrName>
                                            </p:attrNameLst>
                                          </p:cBhvr>
                                          <p:tavLst>
                                            <p:tav tm="0" fmla="#ppt_w*sin(2.5*pi*$)">
                                              <p:val>
                                                <p:fltVal val="0"/>
                                              </p:val>
                                            </p:tav>
                                            <p:tav tm="100000">
                                              <p:val>
                                                <p:fltVal val="1"/>
                                              </p:val>
                                            </p:tav>
                                          </p:tavLst>
                                        </p:anim>
                                        <p:anim calcmode="lin" valueType="num">
                                          <p:cBhvr>
                                            <p:cTn id="41" dur="500" fill="hold"/>
                                            <p:tgtEl>
                                              <p:spTgt spid="123"/>
                                            </p:tgtEl>
                                            <p:attrNameLst>
                                              <p:attrName>ppt_h</p:attrName>
                                            </p:attrNameLst>
                                          </p:cBhvr>
                                          <p:tavLst>
                                            <p:tav tm="0">
                                              <p:val>
                                                <p:strVal val="#ppt_h"/>
                                              </p:val>
                                            </p:tav>
                                            <p:tav tm="100000">
                                              <p:val>
                                                <p:strVal val="#ppt_h"/>
                                              </p:val>
                                            </p:tav>
                                          </p:tavLst>
                                        </p:anim>
                                      </p:childTnLst>
                                    </p:cTn>
                                  </p:par>
                                </p:childTnLst>
                              </p:cTn>
                            </p:par>
                            <p:par>
                              <p:cTn id="42" fill="hold">
                                <p:stCondLst>
                                  <p:cond delay="2900"/>
                                </p:stCondLst>
                                <p:childTnLst>
                                  <p:par>
                                    <p:cTn id="43" presetID="16" presetClass="entr" presetSubtype="37" fill="hold" nodeType="afterEffect">
                                      <p:stCondLst>
                                        <p:cond delay="0"/>
                                      </p:stCondLst>
                                      <p:childTnLst>
                                        <p:set>
                                          <p:cBhvr>
                                            <p:cTn id="44" dur="1" fill="hold">
                                              <p:stCondLst>
                                                <p:cond delay="0"/>
                                              </p:stCondLst>
                                            </p:cTn>
                                            <p:tgtEl>
                                              <p:spTgt spid="113"/>
                                            </p:tgtEl>
                                            <p:attrNameLst>
                                              <p:attrName>style.visibility</p:attrName>
                                            </p:attrNameLst>
                                          </p:cBhvr>
                                          <p:to>
                                            <p:strVal val="visible"/>
                                          </p:to>
                                        </p:set>
                                        <p:animEffect transition="in" filter="barn(outVertical)">
                                          <p:cBhvr>
                                            <p:cTn id="45" dur="500"/>
                                            <p:tgtEl>
                                              <p:spTgt spid="113"/>
                                            </p:tgtEl>
                                          </p:cBhvr>
                                        </p:animEffect>
                                      </p:childTnLst>
                                    </p:cTn>
                                  </p:par>
                                </p:childTnLst>
                              </p:cTn>
                            </p:par>
                            <p:par>
                              <p:cTn id="46" fill="hold">
                                <p:stCondLst>
                                  <p:cond delay="3400"/>
                                </p:stCondLst>
                                <p:childTnLst>
                                  <p:par>
                                    <p:cTn id="47" presetID="22" presetClass="entr" presetSubtype="8" fill="hold" grpId="0" nodeType="afterEffect">
                                      <p:stCondLst>
                                        <p:cond delay="0"/>
                                      </p:stCondLst>
                                      <p:childTnLst>
                                        <p:set>
                                          <p:cBhvr>
                                            <p:cTn id="48" dur="1" fill="hold">
                                              <p:stCondLst>
                                                <p:cond delay="0"/>
                                              </p:stCondLst>
                                            </p:cTn>
                                            <p:tgtEl>
                                              <p:spTgt spid="112"/>
                                            </p:tgtEl>
                                            <p:attrNameLst>
                                              <p:attrName>style.visibility</p:attrName>
                                            </p:attrNameLst>
                                          </p:cBhvr>
                                          <p:to>
                                            <p:strVal val="visible"/>
                                          </p:to>
                                        </p:set>
                                        <p:animEffect transition="in" filter="wipe(left)">
                                          <p:cBhvr>
                                            <p:cTn id="49" dur="500"/>
                                            <p:tgtEl>
                                              <p:spTgt spid="112"/>
                                            </p:tgtEl>
                                          </p:cBhvr>
                                        </p:animEffect>
                                      </p:childTnLst>
                                    </p:cTn>
                                  </p:par>
                                </p:childTnLst>
                              </p:cTn>
                            </p:par>
                            <p:par>
                              <p:cTn id="50" fill="hold">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05"/>
                                            </p:tgtEl>
                                            <p:attrNameLst>
                                              <p:attrName>style.visibility</p:attrName>
                                            </p:attrNameLst>
                                          </p:cBhvr>
                                          <p:to>
                                            <p:strVal val="visible"/>
                                          </p:to>
                                        </p:set>
                                        <p:anim calcmode="lin" valueType="num">
                                          <p:cBhvr>
                                            <p:cTn id="53" dur="500" fill="hold"/>
                                            <p:tgtEl>
                                              <p:spTgt spid="105"/>
                                            </p:tgtEl>
                                            <p:attrNameLst>
                                              <p:attrName>ppt_w</p:attrName>
                                            </p:attrNameLst>
                                          </p:cBhvr>
                                          <p:tavLst>
                                            <p:tav tm="0">
                                              <p:val>
                                                <p:fltVal val="0"/>
                                              </p:val>
                                            </p:tav>
                                            <p:tav tm="100000">
                                              <p:val>
                                                <p:strVal val="#ppt_w"/>
                                              </p:val>
                                            </p:tav>
                                          </p:tavLst>
                                        </p:anim>
                                        <p:anim calcmode="lin" valueType="num">
                                          <p:cBhvr>
                                            <p:cTn id="54" dur="500" fill="hold"/>
                                            <p:tgtEl>
                                              <p:spTgt spid="105"/>
                                            </p:tgtEl>
                                            <p:attrNameLst>
                                              <p:attrName>ppt_h</p:attrName>
                                            </p:attrNameLst>
                                          </p:cBhvr>
                                          <p:tavLst>
                                            <p:tav tm="0">
                                              <p:val>
                                                <p:fltVal val="0"/>
                                              </p:val>
                                            </p:tav>
                                            <p:tav tm="100000">
                                              <p:val>
                                                <p:strVal val="#ppt_h"/>
                                              </p:val>
                                            </p:tav>
                                          </p:tavLst>
                                        </p:anim>
                                        <p:animEffect transition="in" filter="fade">
                                          <p:cBhvr>
                                            <p:cTn id="55" dur="500"/>
                                            <p:tgtEl>
                                              <p:spTgt spid="105"/>
                                            </p:tgtEl>
                                          </p:cBhvr>
                                        </p:animEffect>
                                      </p:childTnLst>
                                    </p:cTn>
                                  </p:par>
                                  <p:par>
                                    <p:cTn id="56" presetID="45" presetClass="entr" presetSubtype="0" fill="hold" nodeType="withEffect">
                                      <p:stCondLst>
                                        <p:cond delay="0"/>
                                      </p:stCondLst>
                                      <p:childTnLst>
                                        <p:set>
                                          <p:cBhvr>
                                            <p:cTn id="57" dur="1" fill="hold">
                                              <p:stCondLst>
                                                <p:cond delay="0"/>
                                              </p:stCondLst>
                                            </p:cTn>
                                            <p:tgtEl>
                                              <p:spTgt spid="127"/>
                                            </p:tgtEl>
                                            <p:attrNameLst>
                                              <p:attrName>style.visibility</p:attrName>
                                            </p:attrNameLst>
                                          </p:cBhvr>
                                          <p:to>
                                            <p:strVal val="visible"/>
                                          </p:to>
                                        </p:set>
                                        <p:animEffect transition="in" filter="fade">
                                          <p:cBhvr>
                                            <p:cTn id="58" dur="500"/>
                                            <p:tgtEl>
                                              <p:spTgt spid="127"/>
                                            </p:tgtEl>
                                          </p:cBhvr>
                                        </p:animEffect>
                                        <p:anim calcmode="lin" valueType="num">
                                          <p:cBhvr>
                                            <p:cTn id="59" dur="500" fill="hold"/>
                                            <p:tgtEl>
                                              <p:spTgt spid="127"/>
                                            </p:tgtEl>
                                            <p:attrNameLst>
                                              <p:attrName>ppt_w</p:attrName>
                                            </p:attrNameLst>
                                          </p:cBhvr>
                                          <p:tavLst>
                                            <p:tav tm="0" fmla="#ppt_w*sin(2.5*pi*$)">
                                              <p:val>
                                                <p:fltVal val="0"/>
                                              </p:val>
                                            </p:tav>
                                            <p:tav tm="100000">
                                              <p:val>
                                                <p:fltVal val="1"/>
                                              </p:val>
                                            </p:tav>
                                          </p:tavLst>
                                        </p:anim>
                                        <p:anim calcmode="lin" valueType="num">
                                          <p:cBhvr>
                                            <p:cTn id="60" dur="500" fill="hold"/>
                                            <p:tgtEl>
                                              <p:spTgt spid="127"/>
                                            </p:tgtEl>
                                            <p:attrNameLst>
                                              <p:attrName>ppt_h</p:attrName>
                                            </p:attrNameLst>
                                          </p:cBhvr>
                                          <p:tavLst>
                                            <p:tav tm="0">
                                              <p:val>
                                                <p:strVal val="#ppt_h"/>
                                              </p:val>
                                            </p:tav>
                                            <p:tav tm="100000">
                                              <p:val>
                                                <p:strVal val="#ppt_h"/>
                                              </p:val>
                                            </p:tav>
                                          </p:tavLst>
                                        </p:anim>
                                      </p:childTnLst>
                                    </p:cTn>
                                  </p:par>
                                </p:childTnLst>
                              </p:cTn>
                            </p:par>
                            <p:par>
                              <p:cTn id="61" fill="hold">
                                <p:stCondLst>
                                  <p:cond delay="4400"/>
                                </p:stCondLst>
                                <p:childTnLst>
                                  <p:par>
                                    <p:cTn id="62" presetID="16" presetClass="entr" presetSubtype="37" fill="hold" nodeType="afterEffect">
                                      <p:stCondLst>
                                        <p:cond delay="0"/>
                                      </p:stCondLst>
                                      <p:childTnLst>
                                        <p:set>
                                          <p:cBhvr>
                                            <p:cTn id="63" dur="1" fill="hold">
                                              <p:stCondLst>
                                                <p:cond delay="0"/>
                                              </p:stCondLst>
                                            </p:cTn>
                                            <p:tgtEl>
                                              <p:spTgt spid="116"/>
                                            </p:tgtEl>
                                            <p:attrNameLst>
                                              <p:attrName>style.visibility</p:attrName>
                                            </p:attrNameLst>
                                          </p:cBhvr>
                                          <p:to>
                                            <p:strVal val="visible"/>
                                          </p:to>
                                        </p:set>
                                        <p:animEffect transition="in" filter="barn(outVertical)">
                                          <p:cBhvr>
                                            <p:cTn id="6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P spid="122" grpId="0" animBg="1"/>
          <p:bldP spid="123"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sp>
        <p:nvSpPr>
          <p:cNvPr id="60" name="圆角矩形 3">
            <a:extLst>
              <a:ext uri="{FF2B5EF4-FFF2-40B4-BE49-F238E27FC236}">
                <a16:creationId xmlns:a16="http://schemas.microsoft.com/office/drawing/2014/main" xmlns="" id="{AD63D353-8081-4B1E-A615-13310398A4BB}"/>
              </a:ext>
            </a:extLst>
          </p:cNvPr>
          <p:cNvSpPr/>
          <p:nvPr/>
        </p:nvSpPr>
        <p:spPr>
          <a:xfrm>
            <a:off x="1342365" y="4946672"/>
            <a:ext cx="9507267" cy="1154841"/>
          </a:xfrm>
          <a:prstGeom prst="roundRect">
            <a:avLst>
              <a:gd name="adj" fmla="val 50000"/>
            </a:avLst>
          </a:prstGeom>
          <a:solidFill>
            <a:sysClr val="window" lastClr="FFFFFF">
              <a:lumMod val="95000"/>
            </a:sysClr>
          </a:solidFill>
          <a:ln w="50800" cap="flat" cmpd="sng" algn="ctr">
            <a:noFill/>
            <a:prstDash val="solid"/>
          </a:ln>
          <a:effectLst>
            <a:outerShdw blurRad="127000" dist="50800" dir="2700000" algn="tl" rotWithShape="0">
              <a:sysClr val="windowText" lastClr="000000">
                <a:alpha val="25000"/>
              </a:sysClr>
            </a:outerShdw>
          </a:effectLst>
          <a:scene3d>
            <a:camera prst="orthographicFront"/>
            <a:lightRig rig="threePt" dir="t"/>
          </a:scene3d>
          <a:sp3d prstMaterial="softEdge">
            <a:bevelT w="2540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nvGrpSpPr>
          <p:cNvPr id="61" name="组合 60">
            <a:extLst>
              <a:ext uri="{FF2B5EF4-FFF2-40B4-BE49-F238E27FC236}">
                <a16:creationId xmlns:a16="http://schemas.microsoft.com/office/drawing/2014/main" xmlns="" id="{834EE169-2135-4207-89AA-B2CCA839F654}"/>
              </a:ext>
            </a:extLst>
          </p:cNvPr>
          <p:cNvGrpSpPr/>
          <p:nvPr/>
        </p:nvGrpSpPr>
        <p:grpSpPr>
          <a:xfrm>
            <a:off x="1353427" y="4943943"/>
            <a:ext cx="1160295" cy="1160295"/>
            <a:chOff x="4240335" y="3008435"/>
            <a:chExt cx="3711332" cy="3711332"/>
          </a:xfrm>
        </p:grpSpPr>
        <p:sp>
          <p:nvSpPr>
            <p:cNvPr id="62" name="椭圆 61">
              <a:extLst>
                <a:ext uri="{FF2B5EF4-FFF2-40B4-BE49-F238E27FC236}">
                  <a16:creationId xmlns:a16="http://schemas.microsoft.com/office/drawing/2014/main" xmlns="" id="{89EDC103-2708-4565-8383-5064DE861D00}"/>
                </a:ext>
              </a:extLst>
            </p:cNvPr>
            <p:cNvSpPr/>
            <p:nvPr/>
          </p:nvSpPr>
          <p:spPr>
            <a:xfrm>
              <a:off x="4240335" y="3008435"/>
              <a:ext cx="3711332" cy="3711332"/>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76200"/>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grpSp>
          <p:nvGrpSpPr>
            <p:cNvPr id="63" name="组合 62">
              <a:extLst>
                <a:ext uri="{FF2B5EF4-FFF2-40B4-BE49-F238E27FC236}">
                  <a16:creationId xmlns:a16="http://schemas.microsoft.com/office/drawing/2014/main" xmlns="" id="{937B1350-83B9-4546-8A31-354E8E6E151B}"/>
                </a:ext>
              </a:extLst>
            </p:cNvPr>
            <p:cNvGrpSpPr/>
            <p:nvPr/>
          </p:nvGrpSpPr>
          <p:grpSpPr>
            <a:xfrm>
              <a:off x="4710169" y="3478269"/>
              <a:ext cx="2771663" cy="2771663"/>
              <a:chOff x="2193191" y="1899415"/>
              <a:chExt cx="2421376" cy="2421376"/>
            </a:xfrm>
            <a:effectLst/>
          </p:grpSpPr>
          <p:sp>
            <p:nvSpPr>
              <p:cNvPr id="64" name="椭圆 63">
                <a:extLst>
                  <a:ext uri="{FF2B5EF4-FFF2-40B4-BE49-F238E27FC236}">
                    <a16:creationId xmlns:a16="http://schemas.microsoft.com/office/drawing/2014/main" xmlns="" id="{84CB4F26-9394-4B51-926C-37007A367A3D}"/>
                  </a:ext>
                </a:extLst>
              </p:cNvPr>
              <p:cNvSpPr/>
              <p:nvPr/>
            </p:nvSpPr>
            <p:spPr>
              <a:xfrm>
                <a:off x="2193191" y="1899415"/>
                <a:ext cx="2421376" cy="2421376"/>
              </a:xfrm>
              <a:prstGeom prst="ellipse">
                <a:avLst/>
              </a:prstGeom>
              <a:solidFill>
                <a:srgbClr val="C00002"/>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C00002">
                    <a:lumMod val="50000"/>
                    <a:alpha val="85000"/>
                  </a:srgb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5" name="椭圆 64">
                <a:extLst>
                  <a:ext uri="{FF2B5EF4-FFF2-40B4-BE49-F238E27FC236}">
                    <a16:creationId xmlns:a16="http://schemas.microsoft.com/office/drawing/2014/main" xmlns="" id="{F1685082-AF53-4C79-A6BD-2AE6AF34CD2E}"/>
                  </a:ext>
                </a:extLst>
              </p:cNvPr>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C00002">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微软雅黑"/>
                  <a:ea typeface="微软雅黑"/>
                  <a:cs typeface="+mn-cs"/>
                </a:endParaRPr>
              </a:p>
            </p:txBody>
          </p:sp>
        </p:grpSp>
      </p:grpSp>
      <p:sp>
        <p:nvSpPr>
          <p:cNvPr id="66" name="文本框 65">
            <a:extLst>
              <a:ext uri="{FF2B5EF4-FFF2-40B4-BE49-F238E27FC236}">
                <a16:creationId xmlns:a16="http://schemas.microsoft.com/office/drawing/2014/main" xmlns="" id="{EDD4F05E-8A9A-4578-976E-79F8E23E4EFC}"/>
              </a:ext>
            </a:extLst>
          </p:cNvPr>
          <p:cNvSpPr txBox="1"/>
          <p:nvPr/>
        </p:nvSpPr>
        <p:spPr bwMode="auto">
          <a:xfrm>
            <a:off x="2513721" y="5200925"/>
            <a:ext cx="8170320"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cs typeface="Lato Light" charset="0"/>
                <a:sym typeface="Lato Light"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1200" dirty="0">
              <a:solidFill>
                <a:srgbClr val="000000"/>
              </a:solidFill>
              <a:latin typeface="微软雅黑"/>
              <a:cs typeface="Lato Light" charset="0"/>
              <a:sym typeface="Lato Light" charset="0"/>
            </a:endParaRPr>
          </a:p>
        </p:txBody>
      </p:sp>
      <p:grpSp>
        <p:nvGrpSpPr>
          <p:cNvPr id="67" name="组合 66">
            <a:extLst>
              <a:ext uri="{FF2B5EF4-FFF2-40B4-BE49-F238E27FC236}">
                <a16:creationId xmlns:a16="http://schemas.microsoft.com/office/drawing/2014/main" xmlns="" id="{4686290D-AA3A-4FBE-AFE2-8EB718D7091F}"/>
              </a:ext>
            </a:extLst>
          </p:cNvPr>
          <p:cNvGrpSpPr/>
          <p:nvPr/>
        </p:nvGrpSpPr>
        <p:grpSpPr>
          <a:xfrm>
            <a:off x="1791691" y="5326266"/>
            <a:ext cx="286584" cy="386303"/>
            <a:chOff x="3722033" y="3714538"/>
            <a:chExt cx="500321" cy="674410"/>
          </a:xfrm>
          <a:solidFill>
            <a:srgbClr val="C00002"/>
          </a:solidFill>
        </p:grpSpPr>
        <p:sp>
          <p:nvSpPr>
            <p:cNvPr id="68" name="Freeform 27">
              <a:extLst>
                <a:ext uri="{FF2B5EF4-FFF2-40B4-BE49-F238E27FC236}">
                  <a16:creationId xmlns:a16="http://schemas.microsoft.com/office/drawing/2014/main" xmlns="" id="{950A0A4C-2602-4FF7-8FA6-1B6B6BB78384}"/>
                </a:ext>
              </a:extLst>
            </p:cNvPr>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endParaRPr>
            </a:p>
          </p:txBody>
        </p:sp>
        <p:sp>
          <p:nvSpPr>
            <p:cNvPr id="69" name="Freeform 28">
              <a:extLst>
                <a:ext uri="{FF2B5EF4-FFF2-40B4-BE49-F238E27FC236}">
                  <a16:creationId xmlns:a16="http://schemas.microsoft.com/office/drawing/2014/main" xmlns="" id="{F20096B8-D437-4EF8-AFD2-90F529EE5421}"/>
                </a:ext>
              </a:extLst>
            </p:cNvPr>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endParaRPr>
            </a:p>
          </p:txBody>
        </p:sp>
        <p:sp>
          <p:nvSpPr>
            <p:cNvPr id="70" name="Freeform 29">
              <a:extLst>
                <a:ext uri="{FF2B5EF4-FFF2-40B4-BE49-F238E27FC236}">
                  <a16:creationId xmlns:a16="http://schemas.microsoft.com/office/drawing/2014/main" xmlns="" id="{23B18298-1C48-467C-888C-6AE5E5CD0B58}"/>
                </a:ext>
              </a:extLst>
            </p:cNvPr>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black"/>
                </a:solidFill>
                <a:effectLst/>
                <a:uLnTx/>
                <a:uFillTx/>
                <a:latin typeface="微软雅黑"/>
                <a:ea typeface="微软雅黑"/>
              </a:endParaRPr>
            </a:p>
          </p:txBody>
        </p:sp>
      </p:grpSp>
      <p:graphicFrame>
        <p:nvGraphicFramePr>
          <p:cNvPr id="71" name="图表 70">
            <a:extLst>
              <a:ext uri="{FF2B5EF4-FFF2-40B4-BE49-F238E27FC236}">
                <a16:creationId xmlns:a16="http://schemas.microsoft.com/office/drawing/2014/main" xmlns="" id="{C0148419-C066-4EF6-88E1-D9A0D9C46808}"/>
              </a:ext>
            </a:extLst>
          </p:cNvPr>
          <p:cNvGraphicFramePr/>
          <p:nvPr>
            <p:extLst>
              <p:ext uri="{D42A27DB-BD31-4B8C-83A1-F6EECF244321}">
                <p14:modId xmlns:p14="http://schemas.microsoft.com/office/powerpoint/2010/main" val="484782450"/>
              </p:ext>
            </p:extLst>
          </p:nvPr>
        </p:nvGraphicFramePr>
        <p:xfrm>
          <a:off x="2071660" y="1357041"/>
          <a:ext cx="8048679" cy="34174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49166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1">
                                            <p:graphicEl>
                                              <a:chart seriesIdx="-3" categoryIdx="-3" bldStep="gridLegend"/>
                                            </p:graphicEl>
                                          </p:spTgt>
                                        </p:tgtEl>
                                        <p:attrNameLst>
                                          <p:attrName>style.visibility</p:attrName>
                                        </p:attrNameLst>
                                      </p:cBhvr>
                                      <p:to>
                                        <p:strVal val="visible"/>
                                      </p:to>
                                    </p:set>
                                    <p:animEffect transition="in" filter="wipe(up)">
                                      <p:cBhvr>
                                        <p:cTn id="7" dur="500"/>
                                        <p:tgtEl>
                                          <p:spTgt spid="71">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
                                            <p:graphicEl>
                                              <a:chart seriesIdx="0" categoryIdx="0" bldStep="ptInSeries"/>
                                            </p:graphicEl>
                                          </p:spTgt>
                                        </p:tgtEl>
                                        <p:attrNameLst>
                                          <p:attrName>style.visibility</p:attrName>
                                        </p:attrNameLst>
                                      </p:cBhvr>
                                      <p:to>
                                        <p:strVal val="visible"/>
                                      </p:to>
                                    </p:set>
                                    <p:animEffect transition="in" filter="wipe(left)">
                                      <p:cBhvr>
                                        <p:cTn id="11" dur="500"/>
                                        <p:tgtEl>
                                          <p:spTgt spid="71">
                                            <p:graphicEl>
                                              <a:chart seriesIdx="0" categoryIdx="0" bldStep="ptInSeries"/>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
                                            <p:graphicEl>
                                              <a:chart seriesIdx="0" categoryIdx="1" bldStep="ptInSeries"/>
                                            </p:graphicEl>
                                          </p:spTgt>
                                        </p:tgtEl>
                                        <p:attrNameLst>
                                          <p:attrName>style.visibility</p:attrName>
                                        </p:attrNameLst>
                                      </p:cBhvr>
                                      <p:to>
                                        <p:strVal val="visible"/>
                                      </p:to>
                                    </p:set>
                                    <p:animEffect transition="in" filter="wipe(left)">
                                      <p:cBhvr>
                                        <p:cTn id="15" dur="500"/>
                                        <p:tgtEl>
                                          <p:spTgt spid="71">
                                            <p:graphicEl>
                                              <a:chart seriesIdx="0" categoryIdx="1" bldStep="ptInSeries"/>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1">
                                            <p:graphicEl>
                                              <a:chart seriesIdx="0" categoryIdx="2" bldStep="ptInSeries"/>
                                            </p:graphicEl>
                                          </p:spTgt>
                                        </p:tgtEl>
                                        <p:attrNameLst>
                                          <p:attrName>style.visibility</p:attrName>
                                        </p:attrNameLst>
                                      </p:cBhvr>
                                      <p:to>
                                        <p:strVal val="visible"/>
                                      </p:to>
                                    </p:set>
                                    <p:animEffect transition="in" filter="wipe(left)">
                                      <p:cBhvr>
                                        <p:cTn id="19" dur="500"/>
                                        <p:tgtEl>
                                          <p:spTgt spid="71">
                                            <p:graphicEl>
                                              <a:chart seriesIdx="0" categoryIdx="2" bldStep="ptIn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1">
                                            <p:graphicEl>
                                              <a:chart seriesIdx="0" categoryIdx="3" bldStep="ptInSeries"/>
                                            </p:graphicEl>
                                          </p:spTgt>
                                        </p:tgtEl>
                                        <p:attrNameLst>
                                          <p:attrName>style.visibility</p:attrName>
                                        </p:attrNameLst>
                                      </p:cBhvr>
                                      <p:to>
                                        <p:strVal val="visible"/>
                                      </p:to>
                                    </p:set>
                                    <p:animEffect transition="in" filter="wipe(left)">
                                      <p:cBhvr>
                                        <p:cTn id="23" dur="500"/>
                                        <p:tgtEl>
                                          <p:spTgt spid="71">
                                            <p:graphicEl>
                                              <a:chart seriesIdx="0" categoryIdx="3" bldStep="ptIn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1">
                                            <p:graphicEl>
                                              <a:chart seriesIdx="0" categoryIdx="4" bldStep="ptInSeries"/>
                                            </p:graphicEl>
                                          </p:spTgt>
                                        </p:tgtEl>
                                        <p:attrNameLst>
                                          <p:attrName>style.visibility</p:attrName>
                                        </p:attrNameLst>
                                      </p:cBhvr>
                                      <p:to>
                                        <p:strVal val="visible"/>
                                      </p:to>
                                    </p:set>
                                    <p:animEffect transition="in" filter="wipe(left)">
                                      <p:cBhvr>
                                        <p:cTn id="27" dur="500"/>
                                        <p:tgtEl>
                                          <p:spTgt spid="71">
                                            <p:graphicEl>
                                              <a:chart seriesIdx="0" categoryIdx="4" bldStep="ptInSeries"/>
                                            </p:graphic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1">
                                            <p:graphicEl>
                                              <a:chart seriesIdx="1" categoryIdx="0" bldStep="ptInSeries"/>
                                            </p:graphicEl>
                                          </p:spTgt>
                                        </p:tgtEl>
                                        <p:attrNameLst>
                                          <p:attrName>style.visibility</p:attrName>
                                        </p:attrNameLst>
                                      </p:cBhvr>
                                      <p:to>
                                        <p:strVal val="visible"/>
                                      </p:to>
                                    </p:set>
                                    <p:animEffect transition="in" filter="wipe(left)">
                                      <p:cBhvr>
                                        <p:cTn id="31" dur="500"/>
                                        <p:tgtEl>
                                          <p:spTgt spid="71">
                                            <p:graphicEl>
                                              <a:chart seriesIdx="1" categoryIdx="0" bldStep="ptInSeries"/>
                                            </p:graphic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71">
                                            <p:graphicEl>
                                              <a:chart seriesIdx="1" categoryIdx="1" bldStep="ptInSeries"/>
                                            </p:graphicEl>
                                          </p:spTgt>
                                        </p:tgtEl>
                                        <p:attrNameLst>
                                          <p:attrName>style.visibility</p:attrName>
                                        </p:attrNameLst>
                                      </p:cBhvr>
                                      <p:to>
                                        <p:strVal val="visible"/>
                                      </p:to>
                                    </p:set>
                                    <p:animEffect transition="in" filter="wipe(left)">
                                      <p:cBhvr>
                                        <p:cTn id="35" dur="500"/>
                                        <p:tgtEl>
                                          <p:spTgt spid="71">
                                            <p:graphicEl>
                                              <a:chart seriesIdx="1" categoryIdx="1" bldStep="ptInSeries"/>
                                            </p:graphic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1">
                                            <p:graphicEl>
                                              <a:chart seriesIdx="1" categoryIdx="2" bldStep="ptInSeries"/>
                                            </p:graphicEl>
                                          </p:spTgt>
                                        </p:tgtEl>
                                        <p:attrNameLst>
                                          <p:attrName>style.visibility</p:attrName>
                                        </p:attrNameLst>
                                      </p:cBhvr>
                                      <p:to>
                                        <p:strVal val="visible"/>
                                      </p:to>
                                    </p:set>
                                    <p:animEffect transition="in" filter="wipe(left)">
                                      <p:cBhvr>
                                        <p:cTn id="39" dur="500"/>
                                        <p:tgtEl>
                                          <p:spTgt spid="71">
                                            <p:graphicEl>
                                              <a:chart seriesIdx="1" categoryIdx="2" bldStep="ptInSeries"/>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1">
                                            <p:graphicEl>
                                              <a:chart seriesIdx="1" categoryIdx="3" bldStep="ptInSeries"/>
                                            </p:graphicEl>
                                          </p:spTgt>
                                        </p:tgtEl>
                                        <p:attrNameLst>
                                          <p:attrName>style.visibility</p:attrName>
                                        </p:attrNameLst>
                                      </p:cBhvr>
                                      <p:to>
                                        <p:strVal val="visible"/>
                                      </p:to>
                                    </p:set>
                                    <p:animEffect transition="in" filter="wipe(left)">
                                      <p:cBhvr>
                                        <p:cTn id="43" dur="500"/>
                                        <p:tgtEl>
                                          <p:spTgt spid="71">
                                            <p:graphicEl>
                                              <a:chart seriesIdx="1" categoryIdx="3"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71">
                                            <p:graphicEl>
                                              <a:chart seriesIdx="1" categoryIdx="4" bldStep="ptInSeries"/>
                                            </p:graphicEl>
                                          </p:spTgt>
                                        </p:tgtEl>
                                        <p:attrNameLst>
                                          <p:attrName>style.visibility</p:attrName>
                                        </p:attrNameLst>
                                      </p:cBhvr>
                                      <p:to>
                                        <p:strVal val="visible"/>
                                      </p:to>
                                    </p:set>
                                    <p:animEffect transition="in" filter="wipe(left)">
                                      <p:cBhvr>
                                        <p:cTn id="47" dur="500"/>
                                        <p:tgtEl>
                                          <p:spTgt spid="71">
                                            <p:graphicEl>
                                              <a:chart seriesIdx="1" categoryIdx="4" bldStep="ptInSeries"/>
                                            </p:graphicEl>
                                          </p:spTgt>
                                        </p:tgtEl>
                                      </p:cBhvr>
                                    </p:animEffect>
                                  </p:childTnLst>
                                </p:cTn>
                              </p:par>
                            </p:childTnLst>
                          </p:cTn>
                        </p:par>
                        <p:par>
                          <p:cTn id="48" fill="hold">
                            <p:stCondLst>
                              <p:cond delay="5500"/>
                            </p:stCondLst>
                            <p:childTnLst>
                              <p:par>
                                <p:cTn id="49" presetID="37" presetClass="entr" presetSubtype="0"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1000"/>
                                        <p:tgtEl>
                                          <p:spTgt spid="60"/>
                                        </p:tgtEl>
                                      </p:cBhvr>
                                    </p:animEffect>
                                    <p:anim calcmode="lin" valueType="num">
                                      <p:cBhvr>
                                        <p:cTn id="52" dur="1000" fill="hold"/>
                                        <p:tgtEl>
                                          <p:spTgt spid="60"/>
                                        </p:tgtEl>
                                        <p:attrNameLst>
                                          <p:attrName>ppt_x</p:attrName>
                                        </p:attrNameLst>
                                      </p:cBhvr>
                                      <p:tavLst>
                                        <p:tav tm="0">
                                          <p:val>
                                            <p:strVal val="#ppt_x"/>
                                          </p:val>
                                        </p:tav>
                                        <p:tav tm="100000">
                                          <p:val>
                                            <p:strVal val="#ppt_x"/>
                                          </p:val>
                                        </p:tav>
                                      </p:tavLst>
                                    </p:anim>
                                    <p:anim calcmode="lin" valueType="num">
                                      <p:cBhvr>
                                        <p:cTn id="53" dur="900" decel="100000" fill="hold"/>
                                        <p:tgtEl>
                                          <p:spTgt spid="60"/>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55" fill="hold">
                            <p:stCondLst>
                              <p:cond delay="6500"/>
                            </p:stCondLst>
                            <p:childTnLst>
                              <p:par>
                                <p:cTn id="56" presetID="21" presetClass="entr" presetSubtype="1" fill="hold"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wheel(1)">
                                      <p:cBhvr>
                                        <p:cTn id="58" dur="500"/>
                                        <p:tgtEl>
                                          <p:spTgt spid="61"/>
                                        </p:tgtEl>
                                      </p:cBhvr>
                                    </p:animEffect>
                                  </p:childTnLst>
                                </p:cTn>
                              </p:par>
                            </p:childTnLst>
                          </p:cTn>
                        </p:par>
                        <p:par>
                          <p:cTn id="59" fill="hold">
                            <p:stCondLst>
                              <p:cond delay="7000"/>
                            </p:stCondLst>
                            <p:childTnLst>
                              <p:par>
                                <p:cTn id="60" presetID="45" presetClass="entr" presetSubtype="0" fill="hold" nodeType="afterEffect">
                                  <p:stCondLst>
                                    <p:cond delay="0"/>
                                  </p:stCondLst>
                                  <p:childTnLst>
                                    <p:set>
                                      <p:cBhvr>
                                        <p:cTn id="61" dur="1" fill="hold">
                                          <p:stCondLst>
                                            <p:cond delay="0"/>
                                          </p:stCondLst>
                                        </p:cTn>
                                        <p:tgtEl>
                                          <p:spTgt spid="67"/>
                                        </p:tgtEl>
                                        <p:attrNameLst>
                                          <p:attrName>style.visibility</p:attrName>
                                        </p:attrNameLst>
                                      </p:cBhvr>
                                      <p:to>
                                        <p:strVal val="visible"/>
                                      </p:to>
                                    </p:set>
                                    <p:animEffect transition="in" filter="fade">
                                      <p:cBhvr>
                                        <p:cTn id="62" dur="500"/>
                                        <p:tgtEl>
                                          <p:spTgt spid="67"/>
                                        </p:tgtEl>
                                      </p:cBhvr>
                                    </p:animEffect>
                                    <p:anim calcmode="lin" valueType="num">
                                      <p:cBhvr>
                                        <p:cTn id="63" dur="500" fill="hold"/>
                                        <p:tgtEl>
                                          <p:spTgt spid="67"/>
                                        </p:tgtEl>
                                        <p:attrNameLst>
                                          <p:attrName>ppt_w</p:attrName>
                                        </p:attrNameLst>
                                      </p:cBhvr>
                                      <p:tavLst>
                                        <p:tav tm="0" fmla="#ppt_w*sin(2.5*pi*$)">
                                          <p:val>
                                            <p:fltVal val="0"/>
                                          </p:val>
                                        </p:tav>
                                        <p:tav tm="100000">
                                          <p:val>
                                            <p:fltVal val="1"/>
                                          </p:val>
                                        </p:tav>
                                      </p:tavLst>
                                    </p:anim>
                                    <p:anim calcmode="lin" valueType="num">
                                      <p:cBhvr>
                                        <p:cTn id="64" dur="500" fill="hold"/>
                                        <p:tgtEl>
                                          <p:spTgt spid="67"/>
                                        </p:tgtEl>
                                        <p:attrNameLst>
                                          <p:attrName>ppt_h</p:attrName>
                                        </p:attrNameLst>
                                      </p:cBhvr>
                                      <p:tavLst>
                                        <p:tav tm="0">
                                          <p:val>
                                            <p:strVal val="#ppt_h"/>
                                          </p:val>
                                        </p:tav>
                                        <p:tav tm="100000">
                                          <p:val>
                                            <p:strVal val="#ppt_h"/>
                                          </p:val>
                                        </p:tav>
                                      </p:tavLst>
                                    </p:anim>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wipe(left)">
                                      <p:cBhvr>
                                        <p:cTn id="6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6" grpId="0"/>
      <p:bldGraphic spid="71" grpId="0">
        <p:bldSub>
          <a:bldChart bld="seriesEl"/>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第二部分  工作完成情况</a:t>
            </a:r>
          </a:p>
        </p:txBody>
      </p:sp>
      <p:grpSp>
        <p:nvGrpSpPr>
          <p:cNvPr id="80" name="组合 79">
            <a:extLst>
              <a:ext uri="{FF2B5EF4-FFF2-40B4-BE49-F238E27FC236}">
                <a16:creationId xmlns:a16="http://schemas.microsoft.com/office/drawing/2014/main" xmlns="" id="{79F3FB6E-52B5-4FBB-A00E-147AE21F50D8}"/>
              </a:ext>
            </a:extLst>
          </p:cNvPr>
          <p:cNvGrpSpPr/>
          <p:nvPr/>
        </p:nvGrpSpPr>
        <p:grpSpPr>
          <a:xfrm>
            <a:off x="1253367" y="2289687"/>
            <a:ext cx="2682524" cy="2682524"/>
            <a:chOff x="304800" y="673100"/>
            <a:chExt cx="4000500" cy="4000500"/>
          </a:xfrm>
          <a:effectLst>
            <a:outerShdw blurRad="444500" dist="254000" dir="8100000" algn="tr" rotWithShape="0">
              <a:prstClr val="black">
                <a:alpha val="50000"/>
              </a:prstClr>
            </a:outerShdw>
          </a:effectLst>
        </p:grpSpPr>
        <p:sp>
          <p:nvSpPr>
            <p:cNvPr id="81" name="同心圆 4">
              <a:extLst>
                <a:ext uri="{FF2B5EF4-FFF2-40B4-BE49-F238E27FC236}">
                  <a16:creationId xmlns:a16="http://schemas.microsoft.com/office/drawing/2014/main" xmlns="" id="{0487D410-8792-4A12-8588-5C137EA0B577}"/>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82" name="椭圆 81">
              <a:extLst>
                <a:ext uri="{FF2B5EF4-FFF2-40B4-BE49-F238E27FC236}">
                  <a16:creationId xmlns:a16="http://schemas.microsoft.com/office/drawing/2014/main" xmlns="" id="{475008F9-43AE-4DE5-B841-1CF879B369AF}"/>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83" name="TextBox 11">
            <a:extLst>
              <a:ext uri="{FF2B5EF4-FFF2-40B4-BE49-F238E27FC236}">
                <a16:creationId xmlns:a16="http://schemas.microsoft.com/office/drawing/2014/main" xmlns="" id="{D4B8469B-08AB-463E-B241-47D3B0056F20}"/>
              </a:ext>
            </a:extLst>
          </p:cNvPr>
          <p:cNvSpPr txBox="1"/>
          <p:nvPr/>
        </p:nvSpPr>
        <p:spPr>
          <a:xfrm>
            <a:off x="6193124" y="1895437"/>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84" name="直接连接符 83">
            <a:extLst>
              <a:ext uri="{FF2B5EF4-FFF2-40B4-BE49-F238E27FC236}">
                <a16:creationId xmlns:a16="http://schemas.microsoft.com/office/drawing/2014/main" xmlns="" id="{B1CF4381-58EC-4925-B655-AA43FE23299B}"/>
              </a:ext>
            </a:extLst>
          </p:cNvPr>
          <p:cNvCxnSpPr/>
          <p:nvPr/>
        </p:nvCxnSpPr>
        <p:spPr>
          <a:xfrm>
            <a:off x="4851460" y="2117720"/>
            <a:ext cx="1056117" cy="0"/>
          </a:xfrm>
          <a:prstGeom prst="line">
            <a:avLst/>
          </a:prstGeom>
          <a:noFill/>
          <a:ln w="6350" cap="flat" cmpd="sng" algn="ctr">
            <a:solidFill>
              <a:sysClr val="windowText" lastClr="000000"/>
            </a:solidFill>
            <a:prstDash val="dash"/>
            <a:tailEnd type="oval" w="sm" len="sm"/>
          </a:ln>
          <a:effectLst/>
        </p:spPr>
      </p:cxnSp>
      <p:sp>
        <p:nvSpPr>
          <p:cNvPr id="85" name="TextBox 14">
            <a:extLst>
              <a:ext uri="{FF2B5EF4-FFF2-40B4-BE49-F238E27FC236}">
                <a16:creationId xmlns:a16="http://schemas.microsoft.com/office/drawing/2014/main" xmlns="" id="{F67B0065-5832-4047-9D1F-0CA334482F7A}"/>
              </a:ext>
            </a:extLst>
          </p:cNvPr>
          <p:cNvSpPr txBox="1"/>
          <p:nvPr/>
        </p:nvSpPr>
        <p:spPr>
          <a:xfrm>
            <a:off x="6193124" y="2570129"/>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86" name="直接连接符 85">
            <a:extLst>
              <a:ext uri="{FF2B5EF4-FFF2-40B4-BE49-F238E27FC236}">
                <a16:creationId xmlns:a16="http://schemas.microsoft.com/office/drawing/2014/main" xmlns="" id="{D3040BCC-F8A6-421F-9AD1-265C00987314}"/>
              </a:ext>
            </a:extLst>
          </p:cNvPr>
          <p:cNvCxnSpPr/>
          <p:nvPr/>
        </p:nvCxnSpPr>
        <p:spPr>
          <a:xfrm>
            <a:off x="4851460" y="2792412"/>
            <a:ext cx="1056117" cy="0"/>
          </a:xfrm>
          <a:prstGeom prst="line">
            <a:avLst/>
          </a:prstGeom>
          <a:noFill/>
          <a:ln w="6350" cap="flat" cmpd="sng" algn="ctr">
            <a:solidFill>
              <a:sysClr val="windowText" lastClr="000000"/>
            </a:solidFill>
            <a:prstDash val="dash"/>
            <a:tailEnd type="oval" w="sm" len="sm"/>
          </a:ln>
          <a:effectLst/>
        </p:spPr>
      </p:cxnSp>
      <p:sp>
        <p:nvSpPr>
          <p:cNvPr id="87" name="TextBox 17">
            <a:extLst>
              <a:ext uri="{FF2B5EF4-FFF2-40B4-BE49-F238E27FC236}">
                <a16:creationId xmlns:a16="http://schemas.microsoft.com/office/drawing/2014/main" xmlns="" id="{7A7A8590-0D93-44BA-8E84-6F3679E61777}"/>
              </a:ext>
            </a:extLst>
          </p:cNvPr>
          <p:cNvSpPr txBox="1"/>
          <p:nvPr/>
        </p:nvSpPr>
        <p:spPr>
          <a:xfrm>
            <a:off x="6193124" y="3242204"/>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88" name="直接连接符 87">
            <a:extLst>
              <a:ext uri="{FF2B5EF4-FFF2-40B4-BE49-F238E27FC236}">
                <a16:creationId xmlns:a16="http://schemas.microsoft.com/office/drawing/2014/main" xmlns="" id="{144B88EA-4C39-422D-AC99-D981854D3226}"/>
              </a:ext>
            </a:extLst>
          </p:cNvPr>
          <p:cNvCxnSpPr/>
          <p:nvPr/>
        </p:nvCxnSpPr>
        <p:spPr>
          <a:xfrm>
            <a:off x="4851460" y="3464487"/>
            <a:ext cx="1056117" cy="0"/>
          </a:xfrm>
          <a:prstGeom prst="line">
            <a:avLst/>
          </a:prstGeom>
          <a:noFill/>
          <a:ln w="6350" cap="flat" cmpd="sng" algn="ctr">
            <a:solidFill>
              <a:sysClr val="windowText" lastClr="000000"/>
            </a:solidFill>
            <a:prstDash val="dash"/>
            <a:tailEnd type="oval" w="sm" len="sm"/>
          </a:ln>
          <a:effectLst/>
        </p:spPr>
      </p:cxnSp>
      <p:sp>
        <p:nvSpPr>
          <p:cNvPr id="89" name="TextBox 20">
            <a:extLst>
              <a:ext uri="{FF2B5EF4-FFF2-40B4-BE49-F238E27FC236}">
                <a16:creationId xmlns:a16="http://schemas.microsoft.com/office/drawing/2014/main" xmlns="" id="{D1F04875-12CA-4DE3-AC79-F9F4EA90E40E}"/>
              </a:ext>
            </a:extLst>
          </p:cNvPr>
          <p:cNvSpPr txBox="1"/>
          <p:nvPr/>
        </p:nvSpPr>
        <p:spPr>
          <a:xfrm>
            <a:off x="6193124" y="3914278"/>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90" name="直接连接符 89">
            <a:extLst>
              <a:ext uri="{FF2B5EF4-FFF2-40B4-BE49-F238E27FC236}">
                <a16:creationId xmlns:a16="http://schemas.microsoft.com/office/drawing/2014/main" xmlns="" id="{8510C0E9-0266-4CAD-8846-5B379B5658C4}"/>
              </a:ext>
            </a:extLst>
          </p:cNvPr>
          <p:cNvCxnSpPr/>
          <p:nvPr/>
        </p:nvCxnSpPr>
        <p:spPr>
          <a:xfrm>
            <a:off x="4851460" y="4136561"/>
            <a:ext cx="1056117" cy="0"/>
          </a:xfrm>
          <a:prstGeom prst="line">
            <a:avLst/>
          </a:prstGeom>
          <a:noFill/>
          <a:ln w="6350" cap="flat" cmpd="sng" algn="ctr">
            <a:solidFill>
              <a:sysClr val="windowText" lastClr="000000"/>
            </a:solidFill>
            <a:prstDash val="dash"/>
            <a:tailEnd type="oval" w="sm" len="sm"/>
          </a:ln>
          <a:effectLst/>
        </p:spPr>
      </p:cxnSp>
      <p:sp>
        <p:nvSpPr>
          <p:cNvPr id="91" name="TextBox 23">
            <a:extLst>
              <a:ext uri="{FF2B5EF4-FFF2-40B4-BE49-F238E27FC236}">
                <a16:creationId xmlns:a16="http://schemas.microsoft.com/office/drawing/2014/main" xmlns="" id="{DA6E9DEB-A780-4BAC-99D7-F0AD49AD8EE6}"/>
              </a:ext>
            </a:extLst>
          </p:cNvPr>
          <p:cNvSpPr txBox="1"/>
          <p:nvPr/>
        </p:nvSpPr>
        <p:spPr>
          <a:xfrm>
            <a:off x="6193124" y="4586353"/>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92" name="直接连接符 91">
            <a:extLst>
              <a:ext uri="{FF2B5EF4-FFF2-40B4-BE49-F238E27FC236}">
                <a16:creationId xmlns:a16="http://schemas.microsoft.com/office/drawing/2014/main" xmlns="" id="{FE0523EC-6443-4992-A497-AF8467C1F6F3}"/>
              </a:ext>
            </a:extLst>
          </p:cNvPr>
          <p:cNvCxnSpPr/>
          <p:nvPr/>
        </p:nvCxnSpPr>
        <p:spPr>
          <a:xfrm>
            <a:off x="4851460" y="4808636"/>
            <a:ext cx="1056117" cy="0"/>
          </a:xfrm>
          <a:prstGeom prst="line">
            <a:avLst/>
          </a:prstGeom>
          <a:noFill/>
          <a:ln w="6350" cap="flat" cmpd="sng" algn="ctr">
            <a:solidFill>
              <a:sysClr val="windowText" lastClr="000000"/>
            </a:solidFill>
            <a:prstDash val="dash"/>
            <a:tailEnd type="oval" w="sm" len="sm"/>
          </a:ln>
          <a:effectLst/>
        </p:spPr>
      </p:cxnSp>
      <p:sp>
        <p:nvSpPr>
          <p:cNvPr id="93" name="TextBox 26">
            <a:extLst>
              <a:ext uri="{FF2B5EF4-FFF2-40B4-BE49-F238E27FC236}">
                <a16:creationId xmlns:a16="http://schemas.microsoft.com/office/drawing/2014/main" xmlns="" id="{6494C08E-6CEE-44C5-B31C-299D713C839F}"/>
              </a:ext>
            </a:extLst>
          </p:cNvPr>
          <p:cNvSpPr txBox="1"/>
          <p:nvPr/>
        </p:nvSpPr>
        <p:spPr>
          <a:xfrm>
            <a:off x="6193124" y="5258428"/>
            <a:ext cx="4608512" cy="43601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fontAlgn="base">
              <a:lnSpc>
                <a:spcPts val="1733"/>
              </a:lnSpc>
              <a:spcBef>
                <a:spcPct val="0"/>
              </a:spcBef>
              <a:spcAft>
                <a:spcPct val="0"/>
              </a:spcAft>
            </a:pPr>
            <a:r>
              <a:rPr lang="zh-CN" altLang="en-US" sz="1333" dirty="0">
                <a:solidFill>
                  <a:prstClr val="black">
                    <a:lumMod val="65000"/>
                    <a:lumOff val="35000"/>
                  </a:prstClr>
                </a:solidFill>
                <a:latin typeface="微软雅黑"/>
                <a:ea typeface="微软雅黑"/>
              </a:rPr>
              <a:t>点击输入简要文字内容，文字内容需概括精炼，不用多余的文字修饰，言简意赅的说明分项内容</a:t>
            </a:r>
            <a:r>
              <a:rPr lang="en-US" altLang="zh-CN" sz="1333" dirty="0">
                <a:solidFill>
                  <a:prstClr val="black">
                    <a:lumMod val="65000"/>
                    <a:lumOff val="35000"/>
                  </a:prstClr>
                </a:solidFill>
                <a:latin typeface="微软雅黑"/>
                <a:ea typeface="微软雅黑"/>
              </a:rPr>
              <a:t>……</a:t>
            </a:r>
          </a:p>
        </p:txBody>
      </p:sp>
      <p:cxnSp>
        <p:nvCxnSpPr>
          <p:cNvPr id="94" name="直接连接符 93">
            <a:extLst>
              <a:ext uri="{FF2B5EF4-FFF2-40B4-BE49-F238E27FC236}">
                <a16:creationId xmlns:a16="http://schemas.microsoft.com/office/drawing/2014/main" xmlns="" id="{707A24AF-1C94-4065-9686-850E788554E8}"/>
              </a:ext>
            </a:extLst>
          </p:cNvPr>
          <p:cNvCxnSpPr/>
          <p:nvPr/>
        </p:nvCxnSpPr>
        <p:spPr>
          <a:xfrm>
            <a:off x="4851460" y="5480711"/>
            <a:ext cx="1056117" cy="0"/>
          </a:xfrm>
          <a:prstGeom prst="line">
            <a:avLst/>
          </a:prstGeom>
          <a:noFill/>
          <a:ln w="6350" cap="flat" cmpd="sng" algn="ctr">
            <a:solidFill>
              <a:sysClr val="windowText" lastClr="000000"/>
            </a:solidFill>
            <a:prstDash val="dash"/>
            <a:tailEnd type="oval" w="sm" len="sm"/>
          </a:ln>
          <a:effectLst/>
        </p:spPr>
      </p:cxnSp>
      <p:sp>
        <p:nvSpPr>
          <p:cNvPr id="95" name="椭圆 94">
            <a:extLst>
              <a:ext uri="{FF2B5EF4-FFF2-40B4-BE49-F238E27FC236}">
                <a16:creationId xmlns:a16="http://schemas.microsoft.com/office/drawing/2014/main" xmlns="" id="{CF3862C8-A9D9-4C3B-B13A-5D57EBE5C602}"/>
              </a:ext>
            </a:extLst>
          </p:cNvPr>
          <p:cNvSpPr/>
          <p:nvPr/>
        </p:nvSpPr>
        <p:spPr>
          <a:xfrm>
            <a:off x="4569354" y="1934534"/>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1</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96" name="椭圆 95">
            <a:extLst>
              <a:ext uri="{FF2B5EF4-FFF2-40B4-BE49-F238E27FC236}">
                <a16:creationId xmlns:a16="http://schemas.microsoft.com/office/drawing/2014/main" xmlns="" id="{14EDC767-470F-4923-A255-2D2909364CEB}"/>
              </a:ext>
            </a:extLst>
          </p:cNvPr>
          <p:cNvSpPr/>
          <p:nvPr/>
        </p:nvSpPr>
        <p:spPr>
          <a:xfrm>
            <a:off x="4567893" y="2603985"/>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2</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97" name="椭圆 96">
            <a:extLst>
              <a:ext uri="{FF2B5EF4-FFF2-40B4-BE49-F238E27FC236}">
                <a16:creationId xmlns:a16="http://schemas.microsoft.com/office/drawing/2014/main" xmlns="" id="{11721078-6B13-405C-BA6E-49B48A64BFEC}"/>
              </a:ext>
            </a:extLst>
          </p:cNvPr>
          <p:cNvSpPr/>
          <p:nvPr/>
        </p:nvSpPr>
        <p:spPr>
          <a:xfrm>
            <a:off x="4567641" y="3283925"/>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3</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98" name="椭圆 97">
            <a:extLst>
              <a:ext uri="{FF2B5EF4-FFF2-40B4-BE49-F238E27FC236}">
                <a16:creationId xmlns:a16="http://schemas.microsoft.com/office/drawing/2014/main" xmlns="" id="{E0DA76BF-0971-4C9E-925A-EA086E07B836}"/>
              </a:ext>
            </a:extLst>
          </p:cNvPr>
          <p:cNvSpPr/>
          <p:nvPr/>
        </p:nvSpPr>
        <p:spPr>
          <a:xfrm>
            <a:off x="4566180" y="3953376"/>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4</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99" name="椭圆 98">
            <a:extLst>
              <a:ext uri="{FF2B5EF4-FFF2-40B4-BE49-F238E27FC236}">
                <a16:creationId xmlns:a16="http://schemas.microsoft.com/office/drawing/2014/main" xmlns="" id="{790C4B9E-BBC3-4C1C-8FAB-DCCE37BCB8C7}"/>
              </a:ext>
            </a:extLst>
          </p:cNvPr>
          <p:cNvSpPr/>
          <p:nvPr/>
        </p:nvSpPr>
        <p:spPr>
          <a:xfrm>
            <a:off x="4569414" y="4623053"/>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5</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00" name="椭圆 99">
            <a:extLst>
              <a:ext uri="{FF2B5EF4-FFF2-40B4-BE49-F238E27FC236}">
                <a16:creationId xmlns:a16="http://schemas.microsoft.com/office/drawing/2014/main" xmlns="" id="{E01D0F00-0B55-490C-A03B-D06214743204}"/>
              </a:ext>
            </a:extLst>
          </p:cNvPr>
          <p:cNvSpPr/>
          <p:nvPr/>
        </p:nvSpPr>
        <p:spPr>
          <a:xfrm>
            <a:off x="4567953" y="5292504"/>
            <a:ext cx="366369" cy="366369"/>
          </a:xfrm>
          <a:prstGeom prst="ellipse">
            <a:avLst/>
          </a:prstGeom>
          <a:solidFill>
            <a:srgbClr val="C00002"/>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6</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sp>
        <p:nvSpPr>
          <p:cNvPr id="101" name="TextBox 41">
            <a:extLst>
              <a:ext uri="{FF2B5EF4-FFF2-40B4-BE49-F238E27FC236}">
                <a16:creationId xmlns:a16="http://schemas.microsoft.com/office/drawing/2014/main" xmlns="" id="{91028A39-6658-4D54-8778-228017794D9F}"/>
              </a:ext>
            </a:extLst>
          </p:cNvPr>
          <p:cNvSpPr txBox="1"/>
          <p:nvPr/>
        </p:nvSpPr>
        <p:spPr>
          <a:xfrm>
            <a:off x="1703360" y="3425763"/>
            <a:ext cx="1867745" cy="410433"/>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defTabSz="1219170" fontAlgn="base">
              <a:lnSpc>
                <a:spcPct val="100000"/>
              </a:lnSpc>
              <a:spcBef>
                <a:spcPct val="0"/>
              </a:spcBef>
              <a:spcAft>
                <a:spcPct val="0"/>
              </a:spcAft>
            </a:pPr>
            <a:r>
              <a:rPr lang="zh-CN" altLang="en-US" sz="2667" b="1" dirty="0">
                <a:solidFill>
                  <a:srgbClr val="080808"/>
                </a:solidFill>
                <a:latin typeface="微软雅黑"/>
                <a:ea typeface="微软雅黑"/>
              </a:rPr>
              <a:t>标题内容</a:t>
            </a:r>
            <a:endParaRPr lang="en-US" altLang="zh-CN" sz="2667" b="1" dirty="0">
              <a:solidFill>
                <a:srgbClr val="080808"/>
              </a:solidFill>
              <a:latin typeface="微软雅黑"/>
              <a:ea typeface="微软雅黑"/>
            </a:endParaRPr>
          </a:p>
        </p:txBody>
      </p:sp>
    </p:spTree>
    <p:extLst>
      <p:ext uri="{BB962C8B-B14F-4D97-AF65-F5344CB8AC3E}">
        <p14:creationId xmlns:p14="http://schemas.microsoft.com/office/powerpoint/2010/main" val="6037789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1500"/>
                                        <p:tgtEl>
                                          <p:spTgt spid="80"/>
                                        </p:tgtEl>
                                      </p:cBhvr>
                                    </p:animEffect>
                                    <p:anim calcmode="lin" valueType="num">
                                      <p:cBhvr>
                                        <p:cTn id="8" dur="1500" fill="hold"/>
                                        <p:tgtEl>
                                          <p:spTgt spid="80"/>
                                        </p:tgtEl>
                                        <p:attrNameLst>
                                          <p:attrName>ppt_x</p:attrName>
                                        </p:attrNameLst>
                                      </p:cBhvr>
                                      <p:tavLst>
                                        <p:tav tm="0">
                                          <p:val>
                                            <p:strVal val="#ppt_x"/>
                                          </p:val>
                                        </p:tav>
                                        <p:tav tm="100000">
                                          <p:val>
                                            <p:strVal val="#ppt_x"/>
                                          </p:val>
                                        </p:tav>
                                      </p:tavLst>
                                    </p:anim>
                                    <p:anim calcmode="lin" valueType="num">
                                      <p:cBhvr>
                                        <p:cTn id="9" dur="1500" fill="hold"/>
                                        <p:tgtEl>
                                          <p:spTgt spid="80"/>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0"/>
                                  </p:stCondLst>
                                  <p:childTnLst>
                                    <p:set>
                                      <p:cBhvr>
                                        <p:cTn id="12" dur="1" fill="hold">
                                          <p:stCondLst>
                                            <p:cond delay="0"/>
                                          </p:stCondLst>
                                        </p:cTn>
                                        <p:tgtEl>
                                          <p:spTgt spid="101"/>
                                        </p:tgtEl>
                                        <p:attrNameLst>
                                          <p:attrName>style.visibility</p:attrName>
                                        </p:attrNameLst>
                                      </p:cBhvr>
                                      <p:to>
                                        <p:strVal val="visible"/>
                                      </p:to>
                                    </p:set>
                                    <p:anim calcmode="lin" valueType="num">
                                      <p:cBhvr>
                                        <p:cTn id="13" dur="500" fill="hold"/>
                                        <p:tgtEl>
                                          <p:spTgt spid="101"/>
                                        </p:tgtEl>
                                        <p:attrNameLst>
                                          <p:attrName>ppt_w</p:attrName>
                                        </p:attrNameLst>
                                      </p:cBhvr>
                                      <p:tavLst>
                                        <p:tav tm="0">
                                          <p:val>
                                            <p:fltVal val="0"/>
                                          </p:val>
                                        </p:tav>
                                        <p:tav tm="100000">
                                          <p:val>
                                            <p:strVal val="#ppt_w"/>
                                          </p:val>
                                        </p:tav>
                                      </p:tavLst>
                                    </p:anim>
                                    <p:anim calcmode="lin" valueType="num">
                                      <p:cBhvr>
                                        <p:cTn id="14" dur="500" fill="hold"/>
                                        <p:tgtEl>
                                          <p:spTgt spid="101"/>
                                        </p:tgtEl>
                                        <p:attrNameLst>
                                          <p:attrName>ppt_h</p:attrName>
                                        </p:attrNameLst>
                                      </p:cBhvr>
                                      <p:tavLst>
                                        <p:tav tm="0">
                                          <p:val>
                                            <p:fltVal val="0"/>
                                          </p:val>
                                        </p:tav>
                                        <p:tav tm="100000">
                                          <p:val>
                                            <p:strVal val="#ppt_h"/>
                                          </p:val>
                                        </p:tav>
                                      </p:tavLst>
                                    </p:anim>
                                    <p:animEffect transition="in" filter="fade">
                                      <p:cBhvr>
                                        <p:cTn id="15" dur="500"/>
                                        <p:tgtEl>
                                          <p:spTgt spid="101"/>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95"/>
                                        </p:tgtEl>
                                        <p:attrNameLst>
                                          <p:attrName>style.visibility</p:attrName>
                                        </p:attrNameLst>
                                      </p:cBhvr>
                                      <p:to>
                                        <p:strVal val="visible"/>
                                      </p:to>
                                    </p:set>
                                    <p:anim calcmode="lin" valueType="num">
                                      <p:cBhvr>
                                        <p:cTn id="19" dur="500" fill="hold"/>
                                        <p:tgtEl>
                                          <p:spTgt spid="95"/>
                                        </p:tgtEl>
                                        <p:attrNameLst>
                                          <p:attrName>ppt_w</p:attrName>
                                        </p:attrNameLst>
                                      </p:cBhvr>
                                      <p:tavLst>
                                        <p:tav tm="0">
                                          <p:val>
                                            <p:fltVal val="0"/>
                                          </p:val>
                                        </p:tav>
                                        <p:tav tm="100000">
                                          <p:val>
                                            <p:strVal val="#ppt_w"/>
                                          </p:val>
                                        </p:tav>
                                      </p:tavLst>
                                    </p:anim>
                                    <p:anim calcmode="lin" valueType="num">
                                      <p:cBhvr>
                                        <p:cTn id="20" dur="500" fill="hold"/>
                                        <p:tgtEl>
                                          <p:spTgt spid="95"/>
                                        </p:tgtEl>
                                        <p:attrNameLst>
                                          <p:attrName>ppt_h</p:attrName>
                                        </p:attrNameLst>
                                      </p:cBhvr>
                                      <p:tavLst>
                                        <p:tav tm="0">
                                          <p:val>
                                            <p:fltVal val="0"/>
                                          </p:val>
                                        </p:tav>
                                        <p:tav tm="100000">
                                          <p:val>
                                            <p:strVal val="#ppt_h"/>
                                          </p:val>
                                        </p:tav>
                                      </p:tavLst>
                                    </p:anim>
                                    <p:animEffect transition="in" filter="fade">
                                      <p:cBhvr>
                                        <p:cTn id="21" dur="500"/>
                                        <p:tgtEl>
                                          <p:spTgt spid="95"/>
                                        </p:tgtEl>
                                      </p:cBhvr>
                                    </p:animEffect>
                                  </p:childTnLst>
                                </p:cTn>
                              </p:par>
                              <p:par>
                                <p:cTn id="22" presetID="53" presetClass="entr" presetSubtype="16" fill="hold" grpId="0" nodeType="withEffect">
                                  <p:stCondLst>
                                    <p:cond delay="300"/>
                                  </p:stCondLst>
                                  <p:childTnLst>
                                    <p:set>
                                      <p:cBhvr>
                                        <p:cTn id="23" dur="1" fill="hold">
                                          <p:stCondLst>
                                            <p:cond delay="0"/>
                                          </p:stCondLst>
                                        </p:cTn>
                                        <p:tgtEl>
                                          <p:spTgt spid="96"/>
                                        </p:tgtEl>
                                        <p:attrNameLst>
                                          <p:attrName>style.visibility</p:attrName>
                                        </p:attrNameLst>
                                      </p:cBhvr>
                                      <p:to>
                                        <p:strVal val="visible"/>
                                      </p:to>
                                    </p:set>
                                    <p:anim calcmode="lin" valueType="num">
                                      <p:cBhvr>
                                        <p:cTn id="24" dur="500" fill="hold"/>
                                        <p:tgtEl>
                                          <p:spTgt spid="96"/>
                                        </p:tgtEl>
                                        <p:attrNameLst>
                                          <p:attrName>ppt_w</p:attrName>
                                        </p:attrNameLst>
                                      </p:cBhvr>
                                      <p:tavLst>
                                        <p:tav tm="0">
                                          <p:val>
                                            <p:fltVal val="0"/>
                                          </p:val>
                                        </p:tav>
                                        <p:tav tm="100000">
                                          <p:val>
                                            <p:strVal val="#ppt_w"/>
                                          </p:val>
                                        </p:tav>
                                      </p:tavLst>
                                    </p:anim>
                                    <p:anim calcmode="lin" valueType="num">
                                      <p:cBhvr>
                                        <p:cTn id="25" dur="500" fill="hold"/>
                                        <p:tgtEl>
                                          <p:spTgt spid="96"/>
                                        </p:tgtEl>
                                        <p:attrNameLst>
                                          <p:attrName>ppt_h</p:attrName>
                                        </p:attrNameLst>
                                      </p:cBhvr>
                                      <p:tavLst>
                                        <p:tav tm="0">
                                          <p:val>
                                            <p:fltVal val="0"/>
                                          </p:val>
                                        </p:tav>
                                        <p:tav tm="100000">
                                          <p:val>
                                            <p:strVal val="#ppt_h"/>
                                          </p:val>
                                        </p:tav>
                                      </p:tavLst>
                                    </p:anim>
                                    <p:animEffect transition="in" filter="fade">
                                      <p:cBhvr>
                                        <p:cTn id="26" dur="500"/>
                                        <p:tgtEl>
                                          <p:spTgt spid="96"/>
                                        </p:tgtEl>
                                      </p:cBhvr>
                                    </p:animEffect>
                                  </p:childTnLst>
                                </p:cTn>
                              </p:par>
                              <p:par>
                                <p:cTn id="27" presetID="53" presetClass="entr" presetSubtype="16" fill="hold" grpId="0" nodeType="withEffect">
                                  <p:stCondLst>
                                    <p:cond delay="400"/>
                                  </p:stCondLst>
                                  <p:childTnLst>
                                    <p:set>
                                      <p:cBhvr>
                                        <p:cTn id="28" dur="1" fill="hold">
                                          <p:stCondLst>
                                            <p:cond delay="0"/>
                                          </p:stCondLst>
                                        </p:cTn>
                                        <p:tgtEl>
                                          <p:spTgt spid="97"/>
                                        </p:tgtEl>
                                        <p:attrNameLst>
                                          <p:attrName>style.visibility</p:attrName>
                                        </p:attrNameLst>
                                      </p:cBhvr>
                                      <p:to>
                                        <p:strVal val="visible"/>
                                      </p:to>
                                    </p:set>
                                    <p:anim calcmode="lin" valueType="num">
                                      <p:cBhvr>
                                        <p:cTn id="29" dur="500" fill="hold"/>
                                        <p:tgtEl>
                                          <p:spTgt spid="97"/>
                                        </p:tgtEl>
                                        <p:attrNameLst>
                                          <p:attrName>ppt_w</p:attrName>
                                        </p:attrNameLst>
                                      </p:cBhvr>
                                      <p:tavLst>
                                        <p:tav tm="0">
                                          <p:val>
                                            <p:fltVal val="0"/>
                                          </p:val>
                                        </p:tav>
                                        <p:tav tm="100000">
                                          <p:val>
                                            <p:strVal val="#ppt_w"/>
                                          </p:val>
                                        </p:tav>
                                      </p:tavLst>
                                    </p:anim>
                                    <p:anim calcmode="lin" valueType="num">
                                      <p:cBhvr>
                                        <p:cTn id="30" dur="500" fill="hold"/>
                                        <p:tgtEl>
                                          <p:spTgt spid="97"/>
                                        </p:tgtEl>
                                        <p:attrNameLst>
                                          <p:attrName>ppt_h</p:attrName>
                                        </p:attrNameLst>
                                      </p:cBhvr>
                                      <p:tavLst>
                                        <p:tav tm="0">
                                          <p:val>
                                            <p:fltVal val="0"/>
                                          </p:val>
                                        </p:tav>
                                        <p:tav tm="100000">
                                          <p:val>
                                            <p:strVal val="#ppt_h"/>
                                          </p:val>
                                        </p:tav>
                                      </p:tavLst>
                                    </p:anim>
                                    <p:animEffect transition="in" filter="fade">
                                      <p:cBhvr>
                                        <p:cTn id="31" dur="500"/>
                                        <p:tgtEl>
                                          <p:spTgt spid="97"/>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98"/>
                                        </p:tgtEl>
                                        <p:attrNameLst>
                                          <p:attrName>style.visibility</p:attrName>
                                        </p:attrNameLst>
                                      </p:cBhvr>
                                      <p:to>
                                        <p:strVal val="visible"/>
                                      </p:to>
                                    </p:set>
                                    <p:anim calcmode="lin" valueType="num">
                                      <p:cBhvr>
                                        <p:cTn id="34" dur="500" fill="hold"/>
                                        <p:tgtEl>
                                          <p:spTgt spid="98"/>
                                        </p:tgtEl>
                                        <p:attrNameLst>
                                          <p:attrName>ppt_w</p:attrName>
                                        </p:attrNameLst>
                                      </p:cBhvr>
                                      <p:tavLst>
                                        <p:tav tm="0">
                                          <p:val>
                                            <p:fltVal val="0"/>
                                          </p:val>
                                        </p:tav>
                                        <p:tav tm="100000">
                                          <p:val>
                                            <p:strVal val="#ppt_w"/>
                                          </p:val>
                                        </p:tav>
                                      </p:tavLst>
                                    </p:anim>
                                    <p:anim calcmode="lin" valueType="num">
                                      <p:cBhvr>
                                        <p:cTn id="35" dur="500" fill="hold"/>
                                        <p:tgtEl>
                                          <p:spTgt spid="98"/>
                                        </p:tgtEl>
                                        <p:attrNameLst>
                                          <p:attrName>ppt_h</p:attrName>
                                        </p:attrNameLst>
                                      </p:cBhvr>
                                      <p:tavLst>
                                        <p:tav tm="0">
                                          <p:val>
                                            <p:fltVal val="0"/>
                                          </p:val>
                                        </p:tav>
                                        <p:tav tm="100000">
                                          <p:val>
                                            <p:strVal val="#ppt_h"/>
                                          </p:val>
                                        </p:tav>
                                      </p:tavLst>
                                    </p:anim>
                                    <p:animEffect transition="in" filter="fade">
                                      <p:cBhvr>
                                        <p:cTn id="36" dur="500"/>
                                        <p:tgtEl>
                                          <p:spTgt spid="98"/>
                                        </p:tgtEl>
                                      </p:cBhvr>
                                    </p:animEffect>
                                  </p:childTnLst>
                                </p:cTn>
                              </p:par>
                              <p:par>
                                <p:cTn id="37" presetID="53" presetClass="entr" presetSubtype="16" fill="hold" grpId="0" nodeType="withEffect">
                                  <p:stCondLst>
                                    <p:cond delay="600"/>
                                  </p:stCondLst>
                                  <p:childTnLst>
                                    <p:set>
                                      <p:cBhvr>
                                        <p:cTn id="38" dur="1" fill="hold">
                                          <p:stCondLst>
                                            <p:cond delay="0"/>
                                          </p:stCondLst>
                                        </p:cTn>
                                        <p:tgtEl>
                                          <p:spTgt spid="99"/>
                                        </p:tgtEl>
                                        <p:attrNameLst>
                                          <p:attrName>style.visibility</p:attrName>
                                        </p:attrNameLst>
                                      </p:cBhvr>
                                      <p:to>
                                        <p:strVal val="visible"/>
                                      </p:to>
                                    </p:set>
                                    <p:anim calcmode="lin" valueType="num">
                                      <p:cBhvr>
                                        <p:cTn id="39" dur="500" fill="hold"/>
                                        <p:tgtEl>
                                          <p:spTgt spid="99"/>
                                        </p:tgtEl>
                                        <p:attrNameLst>
                                          <p:attrName>ppt_w</p:attrName>
                                        </p:attrNameLst>
                                      </p:cBhvr>
                                      <p:tavLst>
                                        <p:tav tm="0">
                                          <p:val>
                                            <p:fltVal val="0"/>
                                          </p:val>
                                        </p:tav>
                                        <p:tav tm="100000">
                                          <p:val>
                                            <p:strVal val="#ppt_w"/>
                                          </p:val>
                                        </p:tav>
                                      </p:tavLst>
                                    </p:anim>
                                    <p:anim calcmode="lin" valueType="num">
                                      <p:cBhvr>
                                        <p:cTn id="40" dur="500" fill="hold"/>
                                        <p:tgtEl>
                                          <p:spTgt spid="99"/>
                                        </p:tgtEl>
                                        <p:attrNameLst>
                                          <p:attrName>ppt_h</p:attrName>
                                        </p:attrNameLst>
                                      </p:cBhvr>
                                      <p:tavLst>
                                        <p:tav tm="0">
                                          <p:val>
                                            <p:fltVal val="0"/>
                                          </p:val>
                                        </p:tav>
                                        <p:tav tm="100000">
                                          <p:val>
                                            <p:strVal val="#ppt_h"/>
                                          </p:val>
                                        </p:tav>
                                      </p:tavLst>
                                    </p:anim>
                                    <p:animEffect transition="in" filter="fade">
                                      <p:cBhvr>
                                        <p:cTn id="41" dur="500"/>
                                        <p:tgtEl>
                                          <p:spTgt spid="99"/>
                                        </p:tgtEl>
                                      </p:cBhvr>
                                    </p:animEffect>
                                  </p:childTnLst>
                                </p:cTn>
                              </p:par>
                              <p:par>
                                <p:cTn id="42" presetID="53" presetClass="entr" presetSubtype="16" fill="hold" grpId="0" nodeType="withEffect">
                                  <p:stCondLst>
                                    <p:cond delay="700"/>
                                  </p:stCondLst>
                                  <p:childTnLst>
                                    <p:set>
                                      <p:cBhvr>
                                        <p:cTn id="43" dur="1" fill="hold">
                                          <p:stCondLst>
                                            <p:cond delay="0"/>
                                          </p:stCondLst>
                                        </p:cTn>
                                        <p:tgtEl>
                                          <p:spTgt spid="100"/>
                                        </p:tgtEl>
                                        <p:attrNameLst>
                                          <p:attrName>style.visibility</p:attrName>
                                        </p:attrNameLst>
                                      </p:cBhvr>
                                      <p:to>
                                        <p:strVal val="visible"/>
                                      </p:to>
                                    </p:set>
                                    <p:anim calcmode="lin" valueType="num">
                                      <p:cBhvr>
                                        <p:cTn id="44" dur="500" fill="hold"/>
                                        <p:tgtEl>
                                          <p:spTgt spid="100"/>
                                        </p:tgtEl>
                                        <p:attrNameLst>
                                          <p:attrName>ppt_w</p:attrName>
                                        </p:attrNameLst>
                                      </p:cBhvr>
                                      <p:tavLst>
                                        <p:tav tm="0">
                                          <p:val>
                                            <p:fltVal val="0"/>
                                          </p:val>
                                        </p:tav>
                                        <p:tav tm="100000">
                                          <p:val>
                                            <p:strVal val="#ppt_w"/>
                                          </p:val>
                                        </p:tav>
                                      </p:tavLst>
                                    </p:anim>
                                    <p:anim calcmode="lin" valueType="num">
                                      <p:cBhvr>
                                        <p:cTn id="45" dur="500" fill="hold"/>
                                        <p:tgtEl>
                                          <p:spTgt spid="100"/>
                                        </p:tgtEl>
                                        <p:attrNameLst>
                                          <p:attrName>ppt_h</p:attrName>
                                        </p:attrNameLst>
                                      </p:cBhvr>
                                      <p:tavLst>
                                        <p:tav tm="0">
                                          <p:val>
                                            <p:fltVal val="0"/>
                                          </p:val>
                                        </p:tav>
                                        <p:tav tm="100000">
                                          <p:val>
                                            <p:strVal val="#ppt_h"/>
                                          </p:val>
                                        </p:tav>
                                      </p:tavLst>
                                    </p:anim>
                                    <p:animEffect transition="in" filter="fade">
                                      <p:cBhvr>
                                        <p:cTn id="46" dur="500"/>
                                        <p:tgtEl>
                                          <p:spTgt spid="100"/>
                                        </p:tgtEl>
                                      </p:cBhvr>
                                    </p:animEffect>
                                  </p:childTnLst>
                                </p:cTn>
                              </p:par>
                              <p:par>
                                <p:cTn id="47" presetID="22" presetClass="entr" presetSubtype="8" fill="hold" nodeType="withEffect">
                                  <p:stCondLst>
                                    <p:cond delay="800"/>
                                  </p:stCondLst>
                                  <p:childTnLst>
                                    <p:set>
                                      <p:cBhvr>
                                        <p:cTn id="48" dur="1" fill="hold">
                                          <p:stCondLst>
                                            <p:cond delay="0"/>
                                          </p:stCondLst>
                                        </p:cTn>
                                        <p:tgtEl>
                                          <p:spTgt spid="84"/>
                                        </p:tgtEl>
                                        <p:attrNameLst>
                                          <p:attrName>style.visibility</p:attrName>
                                        </p:attrNameLst>
                                      </p:cBhvr>
                                      <p:to>
                                        <p:strVal val="visible"/>
                                      </p:to>
                                    </p:set>
                                    <p:animEffect transition="in" filter="wipe(left)">
                                      <p:cBhvr>
                                        <p:cTn id="49" dur="500"/>
                                        <p:tgtEl>
                                          <p:spTgt spid="84"/>
                                        </p:tgtEl>
                                      </p:cBhvr>
                                    </p:animEffect>
                                  </p:childTnLst>
                                </p:cTn>
                              </p:par>
                              <p:par>
                                <p:cTn id="50" presetID="22" presetClass="entr" presetSubtype="8" fill="hold" nodeType="withEffect">
                                  <p:stCondLst>
                                    <p:cond delay="900"/>
                                  </p:stCondLst>
                                  <p:childTnLst>
                                    <p:set>
                                      <p:cBhvr>
                                        <p:cTn id="51" dur="1" fill="hold">
                                          <p:stCondLst>
                                            <p:cond delay="0"/>
                                          </p:stCondLst>
                                        </p:cTn>
                                        <p:tgtEl>
                                          <p:spTgt spid="86"/>
                                        </p:tgtEl>
                                        <p:attrNameLst>
                                          <p:attrName>style.visibility</p:attrName>
                                        </p:attrNameLst>
                                      </p:cBhvr>
                                      <p:to>
                                        <p:strVal val="visible"/>
                                      </p:to>
                                    </p:set>
                                    <p:animEffect transition="in" filter="wipe(left)">
                                      <p:cBhvr>
                                        <p:cTn id="52" dur="500"/>
                                        <p:tgtEl>
                                          <p:spTgt spid="86"/>
                                        </p:tgtEl>
                                      </p:cBhvr>
                                    </p:animEffect>
                                  </p:childTnLst>
                                </p:cTn>
                              </p:par>
                              <p:par>
                                <p:cTn id="53" presetID="22" presetClass="entr" presetSubtype="8" fill="hold" nodeType="withEffect">
                                  <p:stCondLst>
                                    <p:cond delay="1000"/>
                                  </p:stCondLst>
                                  <p:childTnLst>
                                    <p:set>
                                      <p:cBhvr>
                                        <p:cTn id="54" dur="1" fill="hold">
                                          <p:stCondLst>
                                            <p:cond delay="0"/>
                                          </p:stCondLst>
                                        </p:cTn>
                                        <p:tgtEl>
                                          <p:spTgt spid="88"/>
                                        </p:tgtEl>
                                        <p:attrNameLst>
                                          <p:attrName>style.visibility</p:attrName>
                                        </p:attrNameLst>
                                      </p:cBhvr>
                                      <p:to>
                                        <p:strVal val="visible"/>
                                      </p:to>
                                    </p:set>
                                    <p:animEffect transition="in" filter="wipe(left)">
                                      <p:cBhvr>
                                        <p:cTn id="55" dur="500"/>
                                        <p:tgtEl>
                                          <p:spTgt spid="88"/>
                                        </p:tgtEl>
                                      </p:cBhvr>
                                    </p:animEffect>
                                  </p:childTnLst>
                                </p:cTn>
                              </p:par>
                              <p:par>
                                <p:cTn id="56" presetID="22" presetClass="entr" presetSubtype="8" fill="hold" nodeType="withEffect">
                                  <p:stCondLst>
                                    <p:cond delay="1100"/>
                                  </p:stCondLst>
                                  <p:childTnLst>
                                    <p:set>
                                      <p:cBhvr>
                                        <p:cTn id="57" dur="1" fill="hold">
                                          <p:stCondLst>
                                            <p:cond delay="0"/>
                                          </p:stCondLst>
                                        </p:cTn>
                                        <p:tgtEl>
                                          <p:spTgt spid="90"/>
                                        </p:tgtEl>
                                        <p:attrNameLst>
                                          <p:attrName>style.visibility</p:attrName>
                                        </p:attrNameLst>
                                      </p:cBhvr>
                                      <p:to>
                                        <p:strVal val="visible"/>
                                      </p:to>
                                    </p:set>
                                    <p:animEffect transition="in" filter="wipe(left)">
                                      <p:cBhvr>
                                        <p:cTn id="58" dur="500"/>
                                        <p:tgtEl>
                                          <p:spTgt spid="90"/>
                                        </p:tgtEl>
                                      </p:cBhvr>
                                    </p:animEffect>
                                  </p:childTnLst>
                                </p:cTn>
                              </p:par>
                              <p:par>
                                <p:cTn id="59" presetID="22" presetClass="entr" presetSubtype="8" fill="hold" nodeType="withEffect">
                                  <p:stCondLst>
                                    <p:cond delay="1200"/>
                                  </p:stCondLst>
                                  <p:childTnLst>
                                    <p:set>
                                      <p:cBhvr>
                                        <p:cTn id="60" dur="1" fill="hold">
                                          <p:stCondLst>
                                            <p:cond delay="0"/>
                                          </p:stCondLst>
                                        </p:cTn>
                                        <p:tgtEl>
                                          <p:spTgt spid="92"/>
                                        </p:tgtEl>
                                        <p:attrNameLst>
                                          <p:attrName>style.visibility</p:attrName>
                                        </p:attrNameLst>
                                      </p:cBhvr>
                                      <p:to>
                                        <p:strVal val="visible"/>
                                      </p:to>
                                    </p:set>
                                    <p:animEffect transition="in" filter="wipe(left)">
                                      <p:cBhvr>
                                        <p:cTn id="61" dur="500"/>
                                        <p:tgtEl>
                                          <p:spTgt spid="92"/>
                                        </p:tgtEl>
                                      </p:cBhvr>
                                    </p:animEffect>
                                  </p:childTnLst>
                                </p:cTn>
                              </p:par>
                              <p:par>
                                <p:cTn id="62" presetID="22" presetClass="entr" presetSubtype="8" fill="hold" nodeType="withEffect">
                                  <p:stCondLst>
                                    <p:cond delay="130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par>
                                <p:cTn id="65" presetID="22" presetClass="entr" presetSubtype="8" fill="hold" grpId="0" nodeType="withEffect">
                                  <p:stCondLst>
                                    <p:cond delay="140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par>
                                <p:cTn id="68" presetID="22" presetClass="entr" presetSubtype="8" fill="hold" grpId="0" nodeType="withEffect">
                                  <p:stCondLst>
                                    <p:cond delay="1500"/>
                                  </p:stCondLst>
                                  <p:childTnLst>
                                    <p:set>
                                      <p:cBhvr>
                                        <p:cTn id="69" dur="1" fill="hold">
                                          <p:stCondLst>
                                            <p:cond delay="0"/>
                                          </p:stCondLst>
                                        </p:cTn>
                                        <p:tgtEl>
                                          <p:spTgt spid="85"/>
                                        </p:tgtEl>
                                        <p:attrNameLst>
                                          <p:attrName>style.visibility</p:attrName>
                                        </p:attrNameLst>
                                      </p:cBhvr>
                                      <p:to>
                                        <p:strVal val="visible"/>
                                      </p:to>
                                    </p:set>
                                    <p:animEffect transition="in" filter="wipe(left)">
                                      <p:cBhvr>
                                        <p:cTn id="70" dur="500"/>
                                        <p:tgtEl>
                                          <p:spTgt spid="85"/>
                                        </p:tgtEl>
                                      </p:cBhvr>
                                    </p:animEffect>
                                  </p:childTnLst>
                                </p:cTn>
                              </p:par>
                              <p:par>
                                <p:cTn id="71" presetID="22" presetClass="entr" presetSubtype="8" fill="hold" grpId="0" nodeType="withEffect">
                                  <p:stCondLst>
                                    <p:cond delay="16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1700"/>
                                  </p:stCondLst>
                                  <p:childTnLst>
                                    <p:set>
                                      <p:cBhvr>
                                        <p:cTn id="75" dur="1" fill="hold">
                                          <p:stCondLst>
                                            <p:cond delay="0"/>
                                          </p:stCondLst>
                                        </p:cTn>
                                        <p:tgtEl>
                                          <p:spTgt spid="89"/>
                                        </p:tgtEl>
                                        <p:attrNameLst>
                                          <p:attrName>style.visibility</p:attrName>
                                        </p:attrNameLst>
                                      </p:cBhvr>
                                      <p:to>
                                        <p:strVal val="visible"/>
                                      </p:to>
                                    </p:set>
                                    <p:animEffect transition="in" filter="wipe(left)">
                                      <p:cBhvr>
                                        <p:cTn id="76" dur="500"/>
                                        <p:tgtEl>
                                          <p:spTgt spid="89"/>
                                        </p:tgtEl>
                                      </p:cBhvr>
                                    </p:animEffect>
                                  </p:childTnLst>
                                </p:cTn>
                              </p:par>
                              <p:par>
                                <p:cTn id="77" presetID="22" presetClass="entr" presetSubtype="8" fill="hold" grpId="0" nodeType="withEffect">
                                  <p:stCondLst>
                                    <p:cond delay="1800"/>
                                  </p:stCondLst>
                                  <p:childTnLst>
                                    <p:set>
                                      <p:cBhvr>
                                        <p:cTn id="78" dur="1" fill="hold">
                                          <p:stCondLst>
                                            <p:cond delay="0"/>
                                          </p:stCondLst>
                                        </p:cTn>
                                        <p:tgtEl>
                                          <p:spTgt spid="91"/>
                                        </p:tgtEl>
                                        <p:attrNameLst>
                                          <p:attrName>style.visibility</p:attrName>
                                        </p:attrNameLst>
                                      </p:cBhvr>
                                      <p:to>
                                        <p:strVal val="visible"/>
                                      </p:to>
                                    </p:set>
                                    <p:animEffect transition="in" filter="wipe(left)">
                                      <p:cBhvr>
                                        <p:cTn id="79" dur="500"/>
                                        <p:tgtEl>
                                          <p:spTgt spid="91"/>
                                        </p:tgtEl>
                                      </p:cBhvr>
                                    </p:animEffect>
                                  </p:childTnLst>
                                </p:cTn>
                              </p:par>
                              <p:par>
                                <p:cTn id="80" presetID="22" presetClass="entr" presetSubtype="8" fill="hold" grpId="0" nodeType="withEffect">
                                  <p:stCondLst>
                                    <p:cond delay="1900"/>
                                  </p:stCondLst>
                                  <p:childTnLst>
                                    <p:set>
                                      <p:cBhvr>
                                        <p:cTn id="81" dur="1" fill="hold">
                                          <p:stCondLst>
                                            <p:cond delay="0"/>
                                          </p:stCondLst>
                                        </p:cTn>
                                        <p:tgtEl>
                                          <p:spTgt spid="93"/>
                                        </p:tgtEl>
                                        <p:attrNameLst>
                                          <p:attrName>style.visibility</p:attrName>
                                        </p:attrNameLst>
                                      </p:cBhvr>
                                      <p:to>
                                        <p:strVal val="visible"/>
                                      </p:to>
                                    </p:set>
                                    <p:animEffect transition="in" filter="wipe(left)">
                                      <p:cBhvr>
                                        <p:cTn id="82"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5" grpId="0"/>
      <p:bldP spid="87" grpId="0"/>
      <p:bldP spid="89" grpId="0"/>
      <p:bldP spid="91" grpId="0"/>
      <p:bldP spid="93" grpId="0"/>
      <p:bldP spid="95" grpId="0" animBg="1"/>
      <p:bldP spid="96" grpId="0" animBg="1"/>
      <p:bldP spid="97" grpId="0" animBg="1"/>
      <p:bldP spid="98" grpId="0" animBg="1"/>
      <p:bldP spid="99" grpId="0" animBg="1"/>
      <p:bldP spid="100" grpId="0" animBg="1"/>
      <p:bldP spid="10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sp>
        <p:nvSpPr>
          <p:cNvPr id="70" name="任意多边形 3">
            <a:extLst>
              <a:ext uri="{FF2B5EF4-FFF2-40B4-BE49-F238E27FC236}">
                <a16:creationId xmlns:a16="http://schemas.microsoft.com/office/drawing/2014/main" xmlns="" id="{C1ABB64E-5943-4ECA-89ED-461FB64C50B4}"/>
              </a:ext>
            </a:extLst>
          </p:cNvPr>
          <p:cNvSpPr/>
          <p:nvPr/>
        </p:nvSpPr>
        <p:spPr>
          <a:xfrm>
            <a:off x="1428751" y="2247262"/>
            <a:ext cx="9067800" cy="2820039"/>
          </a:xfrm>
          <a:custGeom>
            <a:avLst/>
            <a:gdLst>
              <a:gd name="connsiteX0" fmla="*/ 0 w 6800850"/>
              <a:gd name="connsiteY0" fmla="*/ 2115029 h 2115029"/>
              <a:gd name="connsiteX1" fmla="*/ 971550 w 6800850"/>
              <a:gd name="connsiteY1" fmla="*/ 914879 h 2115029"/>
              <a:gd name="connsiteX2" fmla="*/ 1943100 w 6800850"/>
              <a:gd name="connsiteY2" fmla="*/ 1600679 h 2115029"/>
              <a:gd name="connsiteX3" fmla="*/ 2857500 w 6800850"/>
              <a:gd name="connsiteY3" fmla="*/ 479 h 2115029"/>
              <a:gd name="connsiteX4" fmla="*/ 3857625 w 6800850"/>
              <a:gd name="connsiteY4" fmla="*/ 1786417 h 2115029"/>
              <a:gd name="connsiteX5" fmla="*/ 4800600 w 6800850"/>
              <a:gd name="connsiteY5" fmla="*/ 829154 h 2115029"/>
              <a:gd name="connsiteX6" fmla="*/ 5786437 w 6800850"/>
              <a:gd name="connsiteY6" fmla="*/ 1157767 h 2115029"/>
              <a:gd name="connsiteX7" fmla="*/ 6800850 w 6800850"/>
              <a:gd name="connsiteY7" fmla="*/ 479 h 2115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00850" h="2115029">
                <a:moveTo>
                  <a:pt x="0" y="2115029"/>
                </a:moveTo>
                <a:cubicBezTo>
                  <a:pt x="323850" y="1557816"/>
                  <a:pt x="647700" y="1000604"/>
                  <a:pt x="971550" y="914879"/>
                </a:cubicBezTo>
                <a:cubicBezTo>
                  <a:pt x="1295400" y="829154"/>
                  <a:pt x="1628775" y="1753079"/>
                  <a:pt x="1943100" y="1600679"/>
                </a:cubicBezTo>
                <a:cubicBezTo>
                  <a:pt x="2257425" y="1448279"/>
                  <a:pt x="2538413" y="-30477"/>
                  <a:pt x="2857500" y="479"/>
                </a:cubicBezTo>
                <a:cubicBezTo>
                  <a:pt x="3176587" y="31435"/>
                  <a:pt x="3533775" y="1648305"/>
                  <a:pt x="3857625" y="1786417"/>
                </a:cubicBezTo>
                <a:cubicBezTo>
                  <a:pt x="4181475" y="1924529"/>
                  <a:pt x="4479131" y="933929"/>
                  <a:pt x="4800600" y="829154"/>
                </a:cubicBezTo>
                <a:cubicBezTo>
                  <a:pt x="5122069" y="724379"/>
                  <a:pt x="5453062" y="1295879"/>
                  <a:pt x="5786437" y="1157767"/>
                </a:cubicBezTo>
                <a:cubicBezTo>
                  <a:pt x="6119812" y="1019655"/>
                  <a:pt x="6622256" y="205266"/>
                  <a:pt x="6800850" y="479"/>
                </a:cubicBezTo>
              </a:path>
            </a:pathLst>
          </a:custGeom>
          <a:noFill/>
          <a:ln w="76200" cap="flat" cmpd="sng" algn="ctr">
            <a:solidFill>
              <a:srgbClr val="5F5F5F"/>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nvGrpSpPr>
          <p:cNvPr id="71" name="组合 70">
            <a:extLst>
              <a:ext uri="{FF2B5EF4-FFF2-40B4-BE49-F238E27FC236}">
                <a16:creationId xmlns:a16="http://schemas.microsoft.com/office/drawing/2014/main" xmlns="" id="{5AA30E02-3BF7-47F1-9503-2E3E20BBDF4F}"/>
              </a:ext>
            </a:extLst>
          </p:cNvPr>
          <p:cNvGrpSpPr/>
          <p:nvPr/>
        </p:nvGrpSpPr>
        <p:grpSpPr>
          <a:xfrm>
            <a:off x="2343330" y="3072490"/>
            <a:ext cx="812545" cy="812545"/>
            <a:chOff x="304800" y="673100"/>
            <a:chExt cx="4000500" cy="4000500"/>
          </a:xfrm>
          <a:effectLst>
            <a:outerShdw blurRad="444500" dist="254000" dir="8100000" algn="tr" rotWithShape="0">
              <a:prstClr val="black">
                <a:alpha val="50000"/>
              </a:prstClr>
            </a:outerShdw>
          </a:effectLst>
        </p:grpSpPr>
        <p:sp>
          <p:nvSpPr>
            <p:cNvPr id="72" name="同心圆 5">
              <a:extLst>
                <a:ext uri="{FF2B5EF4-FFF2-40B4-BE49-F238E27FC236}">
                  <a16:creationId xmlns:a16="http://schemas.microsoft.com/office/drawing/2014/main" xmlns="" id="{8007F786-E1BA-4DD8-AA90-52EF9A2C7AE9}"/>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73" name="椭圆 72">
              <a:extLst>
                <a:ext uri="{FF2B5EF4-FFF2-40B4-BE49-F238E27FC236}">
                  <a16:creationId xmlns:a16="http://schemas.microsoft.com/office/drawing/2014/main" xmlns="" id="{AAC1B327-6F9F-4643-B29E-A5F4FB46276C}"/>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74" name="椭圆 73">
            <a:extLst>
              <a:ext uri="{FF2B5EF4-FFF2-40B4-BE49-F238E27FC236}">
                <a16:creationId xmlns:a16="http://schemas.microsoft.com/office/drawing/2014/main" xmlns="" id="{8DEB1F12-09EA-4D72-A9BC-CD49736E82D8}"/>
              </a:ext>
            </a:extLst>
          </p:cNvPr>
          <p:cNvSpPr/>
          <p:nvPr/>
        </p:nvSpPr>
        <p:spPr>
          <a:xfrm>
            <a:off x="1045691" y="4606032"/>
            <a:ext cx="824765" cy="82476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nvGrpSpPr>
          <p:cNvPr id="75" name="组合 74">
            <a:extLst>
              <a:ext uri="{FF2B5EF4-FFF2-40B4-BE49-F238E27FC236}">
                <a16:creationId xmlns:a16="http://schemas.microsoft.com/office/drawing/2014/main" xmlns="" id="{0226C6D6-98FB-4B9A-9EC2-107AF78091CD}"/>
              </a:ext>
            </a:extLst>
          </p:cNvPr>
          <p:cNvGrpSpPr/>
          <p:nvPr/>
        </p:nvGrpSpPr>
        <p:grpSpPr>
          <a:xfrm>
            <a:off x="4926388" y="1865296"/>
            <a:ext cx="812545" cy="812545"/>
            <a:chOff x="304800" y="673100"/>
            <a:chExt cx="4000500" cy="4000500"/>
          </a:xfrm>
          <a:effectLst>
            <a:outerShdw blurRad="444500" dist="254000" dir="8100000" algn="tr" rotWithShape="0">
              <a:prstClr val="black">
                <a:alpha val="50000"/>
              </a:prstClr>
            </a:outerShdw>
          </a:effectLst>
        </p:grpSpPr>
        <p:sp>
          <p:nvSpPr>
            <p:cNvPr id="76" name="同心圆 9">
              <a:extLst>
                <a:ext uri="{FF2B5EF4-FFF2-40B4-BE49-F238E27FC236}">
                  <a16:creationId xmlns:a16="http://schemas.microsoft.com/office/drawing/2014/main" xmlns="" id="{BCE05D7A-8B69-4FED-AC63-14CAD5241C68}"/>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77" name="椭圆 76">
              <a:extLst>
                <a:ext uri="{FF2B5EF4-FFF2-40B4-BE49-F238E27FC236}">
                  <a16:creationId xmlns:a16="http://schemas.microsoft.com/office/drawing/2014/main" xmlns="" id="{34E6C950-30D9-4E1A-97C5-F114B235866D}"/>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78" name="椭圆 77">
            <a:extLst>
              <a:ext uri="{FF2B5EF4-FFF2-40B4-BE49-F238E27FC236}">
                <a16:creationId xmlns:a16="http://schemas.microsoft.com/office/drawing/2014/main" xmlns="" id="{EDB6ABB6-FF44-4CEB-B799-A6E8C4ADB817}"/>
              </a:ext>
            </a:extLst>
          </p:cNvPr>
          <p:cNvSpPr/>
          <p:nvPr/>
        </p:nvSpPr>
        <p:spPr>
          <a:xfrm>
            <a:off x="3628748" y="3915262"/>
            <a:ext cx="824765" cy="82476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79" name="椭圆 78">
            <a:extLst>
              <a:ext uri="{FF2B5EF4-FFF2-40B4-BE49-F238E27FC236}">
                <a16:creationId xmlns:a16="http://schemas.microsoft.com/office/drawing/2014/main" xmlns="" id="{691F8834-06E7-41A6-BB10-A1842120EB4B}"/>
              </a:ext>
            </a:extLst>
          </p:cNvPr>
          <p:cNvSpPr/>
          <p:nvPr/>
        </p:nvSpPr>
        <p:spPr>
          <a:xfrm>
            <a:off x="6211806" y="4186175"/>
            <a:ext cx="824765" cy="82476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nvGrpSpPr>
          <p:cNvPr id="80" name="组合 79">
            <a:extLst>
              <a:ext uri="{FF2B5EF4-FFF2-40B4-BE49-F238E27FC236}">
                <a16:creationId xmlns:a16="http://schemas.microsoft.com/office/drawing/2014/main" xmlns="" id="{07A43A59-44C9-4B63-BF6C-31FDD86EE321}"/>
              </a:ext>
            </a:extLst>
          </p:cNvPr>
          <p:cNvGrpSpPr/>
          <p:nvPr/>
        </p:nvGrpSpPr>
        <p:grpSpPr>
          <a:xfrm>
            <a:off x="7509445" y="2980208"/>
            <a:ext cx="812545" cy="812545"/>
            <a:chOff x="304800" y="673100"/>
            <a:chExt cx="4000500" cy="4000500"/>
          </a:xfrm>
          <a:effectLst>
            <a:outerShdw blurRad="444500" dist="254000" dir="8100000" algn="tr" rotWithShape="0">
              <a:prstClr val="black">
                <a:alpha val="50000"/>
              </a:prstClr>
            </a:outerShdw>
          </a:effectLst>
        </p:grpSpPr>
        <p:sp>
          <p:nvSpPr>
            <p:cNvPr id="81" name="同心圆 14">
              <a:extLst>
                <a:ext uri="{FF2B5EF4-FFF2-40B4-BE49-F238E27FC236}">
                  <a16:creationId xmlns:a16="http://schemas.microsoft.com/office/drawing/2014/main" xmlns="" id="{637C1B76-CE26-4BDB-8B96-C86591E919BC}"/>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82" name="椭圆 81">
              <a:extLst>
                <a:ext uri="{FF2B5EF4-FFF2-40B4-BE49-F238E27FC236}">
                  <a16:creationId xmlns:a16="http://schemas.microsoft.com/office/drawing/2014/main" xmlns="" id="{42622D68-7967-4E0A-B467-D3D5C48058A2}"/>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83" name="椭圆 82">
            <a:extLst>
              <a:ext uri="{FF2B5EF4-FFF2-40B4-BE49-F238E27FC236}">
                <a16:creationId xmlns:a16="http://schemas.microsoft.com/office/drawing/2014/main" xmlns="" id="{C83BB6E7-EC37-4089-B31D-C4FD6D8DBBC8}"/>
              </a:ext>
            </a:extLst>
          </p:cNvPr>
          <p:cNvSpPr/>
          <p:nvPr/>
        </p:nvSpPr>
        <p:spPr>
          <a:xfrm>
            <a:off x="8794863" y="3377811"/>
            <a:ext cx="824765" cy="82476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nvGrpSpPr>
          <p:cNvPr id="84" name="组合 83">
            <a:extLst>
              <a:ext uri="{FF2B5EF4-FFF2-40B4-BE49-F238E27FC236}">
                <a16:creationId xmlns:a16="http://schemas.microsoft.com/office/drawing/2014/main" xmlns="" id="{95DD586A-64DC-43E1-A67D-F6B0DF912E77}"/>
              </a:ext>
            </a:extLst>
          </p:cNvPr>
          <p:cNvGrpSpPr/>
          <p:nvPr/>
        </p:nvGrpSpPr>
        <p:grpSpPr>
          <a:xfrm>
            <a:off x="10092506" y="1815536"/>
            <a:ext cx="812545" cy="812545"/>
            <a:chOff x="304800" y="673100"/>
            <a:chExt cx="4000500" cy="4000500"/>
          </a:xfrm>
          <a:effectLst>
            <a:outerShdw blurRad="444500" dist="254000" dir="8100000" algn="tr" rotWithShape="0">
              <a:prstClr val="black">
                <a:alpha val="50000"/>
              </a:prstClr>
            </a:outerShdw>
          </a:effectLst>
        </p:grpSpPr>
        <p:sp>
          <p:nvSpPr>
            <p:cNvPr id="85" name="同心圆 18">
              <a:extLst>
                <a:ext uri="{FF2B5EF4-FFF2-40B4-BE49-F238E27FC236}">
                  <a16:creationId xmlns:a16="http://schemas.microsoft.com/office/drawing/2014/main" xmlns="" id="{DFF92CEC-1C8D-46B1-B842-075F03FC5065}"/>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86" name="椭圆 85">
              <a:extLst>
                <a:ext uri="{FF2B5EF4-FFF2-40B4-BE49-F238E27FC236}">
                  <a16:creationId xmlns:a16="http://schemas.microsoft.com/office/drawing/2014/main" xmlns="" id="{5F4E606F-7F9F-4822-8884-B0583D352A77}"/>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87" name="TextBox 53">
            <a:extLst>
              <a:ext uri="{FF2B5EF4-FFF2-40B4-BE49-F238E27FC236}">
                <a16:creationId xmlns:a16="http://schemas.microsoft.com/office/drawing/2014/main" xmlns="" id="{C4809FFB-445C-4BF4-B9E4-9AA3015388E5}"/>
              </a:ext>
            </a:extLst>
          </p:cNvPr>
          <p:cNvSpPr txBox="1"/>
          <p:nvPr/>
        </p:nvSpPr>
        <p:spPr>
          <a:xfrm>
            <a:off x="719409" y="5668658"/>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88" name="TextBox 54">
            <a:extLst>
              <a:ext uri="{FF2B5EF4-FFF2-40B4-BE49-F238E27FC236}">
                <a16:creationId xmlns:a16="http://schemas.microsoft.com/office/drawing/2014/main" xmlns="" id="{F5812B93-20DE-40C8-B815-E470EB263E58}"/>
              </a:ext>
            </a:extLst>
          </p:cNvPr>
          <p:cNvSpPr txBox="1"/>
          <p:nvPr/>
        </p:nvSpPr>
        <p:spPr>
          <a:xfrm>
            <a:off x="2010937" y="2493174"/>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89" name="TextBox 55">
            <a:extLst>
              <a:ext uri="{FF2B5EF4-FFF2-40B4-BE49-F238E27FC236}">
                <a16:creationId xmlns:a16="http://schemas.microsoft.com/office/drawing/2014/main" xmlns="" id="{4E188507-7B99-4E6A-B32E-66349671160E}"/>
              </a:ext>
            </a:extLst>
          </p:cNvPr>
          <p:cNvSpPr txBox="1"/>
          <p:nvPr/>
        </p:nvSpPr>
        <p:spPr>
          <a:xfrm>
            <a:off x="3380676" y="5010940"/>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0" name="TextBox 59">
            <a:extLst>
              <a:ext uri="{FF2B5EF4-FFF2-40B4-BE49-F238E27FC236}">
                <a16:creationId xmlns:a16="http://schemas.microsoft.com/office/drawing/2014/main" xmlns="" id="{E7C8C232-E9CE-4490-A005-398D6996A281}"/>
              </a:ext>
            </a:extLst>
          </p:cNvPr>
          <p:cNvSpPr txBox="1"/>
          <p:nvPr/>
        </p:nvSpPr>
        <p:spPr>
          <a:xfrm>
            <a:off x="4561525" y="1277140"/>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1" name="TextBox 60">
            <a:extLst>
              <a:ext uri="{FF2B5EF4-FFF2-40B4-BE49-F238E27FC236}">
                <a16:creationId xmlns:a16="http://schemas.microsoft.com/office/drawing/2014/main" xmlns="" id="{CF0FFC51-C866-4E1B-BF34-617A77A69B64}"/>
              </a:ext>
            </a:extLst>
          </p:cNvPr>
          <p:cNvSpPr txBox="1"/>
          <p:nvPr/>
        </p:nvSpPr>
        <p:spPr>
          <a:xfrm>
            <a:off x="5858007" y="5239544"/>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2" name="TextBox 61">
            <a:extLst>
              <a:ext uri="{FF2B5EF4-FFF2-40B4-BE49-F238E27FC236}">
                <a16:creationId xmlns:a16="http://schemas.microsoft.com/office/drawing/2014/main" xmlns="" id="{6C70A597-A07D-4E51-96FC-B58F839598BF}"/>
              </a:ext>
            </a:extLst>
          </p:cNvPr>
          <p:cNvSpPr txBox="1"/>
          <p:nvPr/>
        </p:nvSpPr>
        <p:spPr>
          <a:xfrm>
            <a:off x="7177053" y="2349478"/>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3" name="TextBox 62">
            <a:extLst>
              <a:ext uri="{FF2B5EF4-FFF2-40B4-BE49-F238E27FC236}">
                <a16:creationId xmlns:a16="http://schemas.microsoft.com/office/drawing/2014/main" xmlns="" id="{7F19725F-DDFC-40CE-8ADA-EA11FE990FD9}"/>
              </a:ext>
            </a:extLst>
          </p:cNvPr>
          <p:cNvSpPr txBox="1"/>
          <p:nvPr/>
        </p:nvSpPr>
        <p:spPr>
          <a:xfrm>
            <a:off x="8468581" y="4451992"/>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
        <p:nvSpPr>
          <p:cNvPr id="94" name="TextBox 65">
            <a:extLst>
              <a:ext uri="{FF2B5EF4-FFF2-40B4-BE49-F238E27FC236}">
                <a16:creationId xmlns:a16="http://schemas.microsoft.com/office/drawing/2014/main" xmlns="" id="{B88E5857-4613-49C5-A67B-1F544E6B8D3C}"/>
              </a:ext>
            </a:extLst>
          </p:cNvPr>
          <p:cNvSpPr txBox="1"/>
          <p:nvPr/>
        </p:nvSpPr>
        <p:spPr>
          <a:xfrm>
            <a:off x="9760115" y="1219988"/>
            <a:ext cx="1415772" cy="338554"/>
          </a:xfrm>
          <a:prstGeom prst="rect">
            <a:avLst/>
          </a:prstGeom>
          <a:noFill/>
        </p:spPr>
        <p:txBody>
          <a:bodyPr wrap="none" rtlCol="0">
            <a:spAutoFit/>
          </a:bodyPr>
          <a:lstStyle/>
          <a:p>
            <a:pPr defTabSz="1219170" fontAlgn="base">
              <a:spcBef>
                <a:spcPct val="0"/>
              </a:spcBef>
              <a:spcAft>
                <a:spcPct val="0"/>
              </a:spcAft>
            </a:pPr>
            <a:r>
              <a:rPr lang="zh-CN" altLang="en-US" sz="1600" dirty="0">
                <a:solidFill>
                  <a:srgbClr val="080808"/>
                </a:solidFill>
                <a:latin typeface="微软雅黑"/>
                <a:ea typeface="微软雅黑"/>
              </a:rPr>
              <a:t>添加文字标题</a:t>
            </a:r>
          </a:p>
        </p:txBody>
      </p:sp>
    </p:spTree>
    <p:extLst>
      <p:ext uri="{BB962C8B-B14F-4D97-AF65-F5344CB8AC3E}">
        <p14:creationId xmlns:p14="http://schemas.microsoft.com/office/powerpoint/2010/main" val="2263370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4000"/>
                                            <p:tgtEl>
                                              <p:spTgt spid="70"/>
                                            </p:tgtEl>
                                          </p:cBhvr>
                                        </p:animEffect>
                                      </p:childTnLst>
                                    </p:cTn>
                                  </p:par>
                                  <p:par>
                                    <p:cTn id="8" presetID="2" presetClass="entr" presetSubtype="4" fill="hold" grpId="0" nodeType="withEffect" p14:presetBounceEnd="40000">
                                      <p:stCondLst>
                                        <p:cond delay="0"/>
                                      </p:stCondLst>
                                      <p:childTnLst>
                                        <p:set>
                                          <p:cBhvr>
                                            <p:cTn id="9" dur="1" fill="hold">
                                              <p:stCondLst>
                                                <p:cond delay="0"/>
                                              </p:stCondLst>
                                            </p:cTn>
                                            <p:tgtEl>
                                              <p:spTgt spid="74"/>
                                            </p:tgtEl>
                                            <p:attrNameLst>
                                              <p:attrName>style.visibility</p:attrName>
                                            </p:attrNameLst>
                                          </p:cBhvr>
                                          <p:to>
                                            <p:strVal val="visible"/>
                                          </p:to>
                                        </p:set>
                                        <p:anim calcmode="lin" valueType="num" p14:bounceEnd="40000">
                                          <p:cBhvr additive="base">
                                            <p:cTn id="10" dur="500" fill="hold"/>
                                            <p:tgtEl>
                                              <p:spTgt spid="74"/>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7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14:presetBounceEnd="40000">
                                      <p:stCondLst>
                                        <p:cond delay="400"/>
                                      </p:stCondLst>
                                      <p:childTnLst>
                                        <p:set>
                                          <p:cBhvr>
                                            <p:cTn id="13" dur="1" fill="hold">
                                              <p:stCondLst>
                                                <p:cond delay="0"/>
                                              </p:stCondLst>
                                            </p:cTn>
                                            <p:tgtEl>
                                              <p:spTgt spid="71"/>
                                            </p:tgtEl>
                                            <p:attrNameLst>
                                              <p:attrName>style.visibility</p:attrName>
                                            </p:attrNameLst>
                                          </p:cBhvr>
                                          <p:to>
                                            <p:strVal val="visible"/>
                                          </p:to>
                                        </p:set>
                                        <p:anim calcmode="lin" valueType="num" p14:bounceEnd="40000">
                                          <p:cBhvr additive="base">
                                            <p:cTn id="14" dur="500" fill="hold"/>
                                            <p:tgtEl>
                                              <p:spTgt spid="71"/>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71"/>
                                            </p:tgtEl>
                                            <p:attrNameLst>
                                              <p:attrName>ppt_y</p:attrName>
                                            </p:attrNameLst>
                                          </p:cBhvr>
                                          <p:tavLst>
                                            <p:tav tm="0">
                                              <p:val>
                                                <p:strVal val="1+#ppt_h/2"/>
                                              </p:val>
                                            </p:tav>
                                            <p:tav tm="100000">
                                              <p:val>
                                                <p:strVal val="#ppt_y"/>
                                              </p:val>
                                            </p:tav>
                                          </p:tavLst>
                                        </p:anim>
                                      </p:childTnLst>
                                    </p:cTn>
                                  </p:par>
                                  <p:par>
                                    <p:cTn id="16" presetID="12" presetClass="entr" presetSubtype="1" fill="hold" grpId="0" nodeType="withEffect">
                                      <p:stCondLst>
                                        <p:cond delay="400"/>
                                      </p:stCondLst>
                                      <p:childTnLst>
                                        <p:set>
                                          <p:cBhvr>
                                            <p:cTn id="17" dur="1" fill="hold">
                                              <p:stCondLst>
                                                <p:cond delay="0"/>
                                              </p:stCondLst>
                                            </p:cTn>
                                            <p:tgtEl>
                                              <p:spTgt spid="87"/>
                                            </p:tgtEl>
                                            <p:attrNameLst>
                                              <p:attrName>style.visibility</p:attrName>
                                            </p:attrNameLst>
                                          </p:cBhvr>
                                          <p:to>
                                            <p:strVal val="visible"/>
                                          </p:to>
                                        </p:set>
                                        <p:anim calcmode="lin" valueType="num">
                                          <p:cBhvr additive="base">
                                            <p:cTn id="18" dur="500"/>
                                            <p:tgtEl>
                                              <p:spTgt spid="87"/>
                                            </p:tgtEl>
                                            <p:attrNameLst>
                                              <p:attrName>ppt_y</p:attrName>
                                            </p:attrNameLst>
                                          </p:cBhvr>
                                          <p:tavLst>
                                            <p:tav tm="0">
                                              <p:val>
                                                <p:strVal val="#ppt_y-#ppt_h*1.125000"/>
                                              </p:val>
                                            </p:tav>
                                            <p:tav tm="100000">
                                              <p:val>
                                                <p:strVal val="#ppt_y"/>
                                              </p:val>
                                            </p:tav>
                                          </p:tavLst>
                                        </p:anim>
                                        <p:animEffect transition="in" filter="wipe(down)">
                                          <p:cBhvr>
                                            <p:cTn id="19" dur="500"/>
                                            <p:tgtEl>
                                              <p:spTgt spid="87"/>
                                            </p:tgtEl>
                                          </p:cBhvr>
                                        </p:animEffect>
                                      </p:childTnLst>
                                    </p:cTn>
                                  </p:par>
                                  <p:par>
                                    <p:cTn id="20" presetID="2" presetClass="entr" presetSubtype="4" fill="hold" grpId="0" nodeType="withEffect" p14:presetBounceEnd="40000">
                                      <p:stCondLst>
                                        <p:cond delay="900"/>
                                      </p:stCondLst>
                                      <p:childTnLst>
                                        <p:set>
                                          <p:cBhvr>
                                            <p:cTn id="21" dur="1" fill="hold">
                                              <p:stCondLst>
                                                <p:cond delay="0"/>
                                              </p:stCondLst>
                                            </p:cTn>
                                            <p:tgtEl>
                                              <p:spTgt spid="78"/>
                                            </p:tgtEl>
                                            <p:attrNameLst>
                                              <p:attrName>style.visibility</p:attrName>
                                            </p:attrNameLst>
                                          </p:cBhvr>
                                          <p:to>
                                            <p:strVal val="visible"/>
                                          </p:to>
                                        </p:set>
                                        <p:anim calcmode="lin" valueType="num" p14:bounceEnd="40000">
                                          <p:cBhvr additive="base">
                                            <p:cTn id="22" dur="500" fill="hold"/>
                                            <p:tgtEl>
                                              <p:spTgt spid="78"/>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78"/>
                                            </p:tgtEl>
                                            <p:attrNameLst>
                                              <p:attrName>ppt_y</p:attrName>
                                            </p:attrNameLst>
                                          </p:cBhvr>
                                          <p:tavLst>
                                            <p:tav tm="0">
                                              <p:val>
                                                <p:strVal val="1+#ppt_h/2"/>
                                              </p:val>
                                            </p:tav>
                                            <p:tav tm="100000">
                                              <p:val>
                                                <p:strVal val="#ppt_y"/>
                                              </p:val>
                                            </p:tav>
                                          </p:tavLst>
                                        </p:anim>
                                      </p:childTnLst>
                                    </p:cTn>
                                  </p:par>
                                  <p:par>
                                    <p:cTn id="24" presetID="12" presetClass="entr" presetSubtype="4" fill="hold" grpId="0" nodeType="withEffect">
                                      <p:stCondLst>
                                        <p:cond delay="90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500"/>
                                            <p:tgtEl>
                                              <p:spTgt spid="88"/>
                                            </p:tgtEl>
                                            <p:attrNameLst>
                                              <p:attrName>ppt_y</p:attrName>
                                            </p:attrNameLst>
                                          </p:cBhvr>
                                          <p:tavLst>
                                            <p:tav tm="0">
                                              <p:val>
                                                <p:strVal val="#ppt_y+#ppt_h*1.125000"/>
                                              </p:val>
                                            </p:tav>
                                            <p:tav tm="100000">
                                              <p:val>
                                                <p:strVal val="#ppt_y"/>
                                              </p:val>
                                            </p:tav>
                                          </p:tavLst>
                                        </p:anim>
                                        <p:animEffect transition="in" filter="wipe(up)">
                                          <p:cBhvr>
                                            <p:cTn id="27" dur="500"/>
                                            <p:tgtEl>
                                              <p:spTgt spid="88"/>
                                            </p:tgtEl>
                                          </p:cBhvr>
                                        </p:animEffect>
                                      </p:childTnLst>
                                    </p:cTn>
                                  </p:par>
                                  <p:par>
                                    <p:cTn id="28" presetID="2" presetClass="entr" presetSubtype="4" fill="hold" nodeType="withEffect" p14:presetBounceEnd="40000">
                                      <p:stCondLst>
                                        <p:cond delay="1400"/>
                                      </p:stCondLst>
                                      <p:childTnLst>
                                        <p:set>
                                          <p:cBhvr>
                                            <p:cTn id="29" dur="1" fill="hold">
                                              <p:stCondLst>
                                                <p:cond delay="0"/>
                                              </p:stCondLst>
                                            </p:cTn>
                                            <p:tgtEl>
                                              <p:spTgt spid="75"/>
                                            </p:tgtEl>
                                            <p:attrNameLst>
                                              <p:attrName>style.visibility</p:attrName>
                                            </p:attrNameLst>
                                          </p:cBhvr>
                                          <p:to>
                                            <p:strVal val="visible"/>
                                          </p:to>
                                        </p:set>
                                        <p:anim calcmode="lin" valueType="num" p14:bounceEnd="40000">
                                          <p:cBhvr additive="base">
                                            <p:cTn id="30" dur="500" fill="hold"/>
                                            <p:tgtEl>
                                              <p:spTgt spid="75"/>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75"/>
                                            </p:tgtEl>
                                            <p:attrNameLst>
                                              <p:attrName>ppt_y</p:attrName>
                                            </p:attrNameLst>
                                          </p:cBhvr>
                                          <p:tavLst>
                                            <p:tav tm="0">
                                              <p:val>
                                                <p:strVal val="1+#ppt_h/2"/>
                                              </p:val>
                                            </p:tav>
                                            <p:tav tm="100000">
                                              <p:val>
                                                <p:strVal val="#ppt_y"/>
                                              </p:val>
                                            </p:tav>
                                          </p:tavLst>
                                        </p:anim>
                                      </p:childTnLst>
                                    </p:cTn>
                                  </p:par>
                                  <p:par>
                                    <p:cTn id="32" presetID="12" presetClass="entr" presetSubtype="1" fill="hold" grpId="0" nodeType="withEffect">
                                      <p:stCondLst>
                                        <p:cond delay="1400"/>
                                      </p:stCondLst>
                                      <p:childTnLst>
                                        <p:set>
                                          <p:cBhvr>
                                            <p:cTn id="33" dur="1" fill="hold">
                                              <p:stCondLst>
                                                <p:cond delay="0"/>
                                              </p:stCondLst>
                                            </p:cTn>
                                            <p:tgtEl>
                                              <p:spTgt spid="89"/>
                                            </p:tgtEl>
                                            <p:attrNameLst>
                                              <p:attrName>style.visibility</p:attrName>
                                            </p:attrNameLst>
                                          </p:cBhvr>
                                          <p:to>
                                            <p:strVal val="visible"/>
                                          </p:to>
                                        </p:set>
                                        <p:anim calcmode="lin" valueType="num">
                                          <p:cBhvr additive="base">
                                            <p:cTn id="34" dur="500"/>
                                            <p:tgtEl>
                                              <p:spTgt spid="89"/>
                                            </p:tgtEl>
                                            <p:attrNameLst>
                                              <p:attrName>ppt_y</p:attrName>
                                            </p:attrNameLst>
                                          </p:cBhvr>
                                          <p:tavLst>
                                            <p:tav tm="0">
                                              <p:val>
                                                <p:strVal val="#ppt_y-#ppt_h*1.125000"/>
                                              </p:val>
                                            </p:tav>
                                            <p:tav tm="100000">
                                              <p:val>
                                                <p:strVal val="#ppt_y"/>
                                              </p:val>
                                            </p:tav>
                                          </p:tavLst>
                                        </p:anim>
                                        <p:animEffect transition="in" filter="wipe(down)">
                                          <p:cBhvr>
                                            <p:cTn id="35" dur="500"/>
                                            <p:tgtEl>
                                              <p:spTgt spid="89"/>
                                            </p:tgtEl>
                                          </p:cBhvr>
                                        </p:animEffect>
                                      </p:childTnLst>
                                    </p:cTn>
                                  </p:par>
                                  <p:par>
                                    <p:cTn id="36" presetID="2" presetClass="entr" presetSubtype="4" fill="hold" grpId="0" nodeType="withEffect" p14:presetBounceEnd="40000">
                                      <p:stCondLst>
                                        <p:cond delay="1800"/>
                                      </p:stCondLst>
                                      <p:childTnLst>
                                        <p:set>
                                          <p:cBhvr>
                                            <p:cTn id="37" dur="1" fill="hold">
                                              <p:stCondLst>
                                                <p:cond delay="0"/>
                                              </p:stCondLst>
                                            </p:cTn>
                                            <p:tgtEl>
                                              <p:spTgt spid="79"/>
                                            </p:tgtEl>
                                            <p:attrNameLst>
                                              <p:attrName>style.visibility</p:attrName>
                                            </p:attrNameLst>
                                          </p:cBhvr>
                                          <p:to>
                                            <p:strVal val="visible"/>
                                          </p:to>
                                        </p:set>
                                        <p:anim calcmode="lin" valueType="num" p14:bounceEnd="40000">
                                          <p:cBhvr additive="base">
                                            <p:cTn id="38" dur="500" fill="hold"/>
                                            <p:tgtEl>
                                              <p:spTgt spid="79"/>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79"/>
                                            </p:tgtEl>
                                            <p:attrNameLst>
                                              <p:attrName>ppt_y</p:attrName>
                                            </p:attrNameLst>
                                          </p:cBhvr>
                                          <p:tavLst>
                                            <p:tav tm="0">
                                              <p:val>
                                                <p:strVal val="1+#ppt_h/2"/>
                                              </p:val>
                                            </p:tav>
                                            <p:tav tm="100000">
                                              <p:val>
                                                <p:strVal val="#ppt_y"/>
                                              </p:val>
                                            </p:tav>
                                          </p:tavLst>
                                        </p:anim>
                                      </p:childTnLst>
                                    </p:cTn>
                                  </p:par>
                                  <p:par>
                                    <p:cTn id="40" presetID="12" presetClass="entr" presetSubtype="4" fill="hold" grpId="0" nodeType="withEffect">
                                      <p:stCondLst>
                                        <p:cond delay="1800"/>
                                      </p:stCondLst>
                                      <p:childTnLst>
                                        <p:set>
                                          <p:cBhvr>
                                            <p:cTn id="41" dur="1" fill="hold">
                                              <p:stCondLst>
                                                <p:cond delay="0"/>
                                              </p:stCondLst>
                                            </p:cTn>
                                            <p:tgtEl>
                                              <p:spTgt spid="90"/>
                                            </p:tgtEl>
                                            <p:attrNameLst>
                                              <p:attrName>style.visibility</p:attrName>
                                            </p:attrNameLst>
                                          </p:cBhvr>
                                          <p:to>
                                            <p:strVal val="visible"/>
                                          </p:to>
                                        </p:set>
                                        <p:anim calcmode="lin" valueType="num">
                                          <p:cBhvr additive="base">
                                            <p:cTn id="42" dur="500"/>
                                            <p:tgtEl>
                                              <p:spTgt spid="90"/>
                                            </p:tgtEl>
                                            <p:attrNameLst>
                                              <p:attrName>ppt_y</p:attrName>
                                            </p:attrNameLst>
                                          </p:cBhvr>
                                          <p:tavLst>
                                            <p:tav tm="0">
                                              <p:val>
                                                <p:strVal val="#ppt_y+#ppt_h*1.125000"/>
                                              </p:val>
                                            </p:tav>
                                            <p:tav tm="100000">
                                              <p:val>
                                                <p:strVal val="#ppt_y"/>
                                              </p:val>
                                            </p:tav>
                                          </p:tavLst>
                                        </p:anim>
                                        <p:animEffect transition="in" filter="wipe(up)">
                                          <p:cBhvr>
                                            <p:cTn id="43" dur="500"/>
                                            <p:tgtEl>
                                              <p:spTgt spid="90"/>
                                            </p:tgtEl>
                                          </p:cBhvr>
                                        </p:animEffect>
                                      </p:childTnLst>
                                    </p:cTn>
                                  </p:par>
                                  <p:par>
                                    <p:cTn id="44" presetID="2" presetClass="entr" presetSubtype="4" fill="hold" nodeType="withEffect" p14:presetBounceEnd="40000">
                                      <p:stCondLst>
                                        <p:cond delay="2400"/>
                                      </p:stCondLst>
                                      <p:childTnLst>
                                        <p:set>
                                          <p:cBhvr>
                                            <p:cTn id="45" dur="1" fill="hold">
                                              <p:stCondLst>
                                                <p:cond delay="0"/>
                                              </p:stCondLst>
                                            </p:cTn>
                                            <p:tgtEl>
                                              <p:spTgt spid="80"/>
                                            </p:tgtEl>
                                            <p:attrNameLst>
                                              <p:attrName>style.visibility</p:attrName>
                                            </p:attrNameLst>
                                          </p:cBhvr>
                                          <p:to>
                                            <p:strVal val="visible"/>
                                          </p:to>
                                        </p:set>
                                        <p:anim calcmode="lin" valueType="num" p14:bounceEnd="40000">
                                          <p:cBhvr additive="base">
                                            <p:cTn id="46" dur="50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47" dur="500" fill="hold"/>
                                            <p:tgtEl>
                                              <p:spTgt spid="80"/>
                                            </p:tgtEl>
                                            <p:attrNameLst>
                                              <p:attrName>ppt_y</p:attrName>
                                            </p:attrNameLst>
                                          </p:cBhvr>
                                          <p:tavLst>
                                            <p:tav tm="0">
                                              <p:val>
                                                <p:strVal val="1+#ppt_h/2"/>
                                              </p:val>
                                            </p:tav>
                                            <p:tav tm="100000">
                                              <p:val>
                                                <p:strVal val="#ppt_y"/>
                                              </p:val>
                                            </p:tav>
                                          </p:tavLst>
                                        </p:anim>
                                      </p:childTnLst>
                                    </p:cTn>
                                  </p:par>
                                  <p:par>
                                    <p:cTn id="48" presetID="12" presetClass="entr" presetSubtype="1" fill="hold" grpId="0" nodeType="withEffect">
                                      <p:stCondLst>
                                        <p:cond delay="2400"/>
                                      </p:stCondLst>
                                      <p:childTnLst>
                                        <p:set>
                                          <p:cBhvr>
                                            <p:cTn id="49" dur="1" fill="hold">
                                              <p:stCondLst>
                                                <p:cond delay="0"/>
                                              </p:stCondLst>
                                            </p:cTn>
                                            <p:tgtEl>
                                              <p:spTgt spid="91"/>
                                            </p:tgtEl>
                                            <p:attrNameLst>
                                              <p:attrName>style.visibility</p:attrName>
                                            </p:attrNameLst>
                                          </p:cBhvr>
                                          <p:to>
                                            <p:strVal val="visible"/>
                                          </p:to>
                                        </p:set>
                                        <p:anim calcmode="lin" valueType="num">
                                          <p:cBhvr additive="base">
                                            <p:cTn id="50" dur="500"/>
                                            <p:tgtEl>
                                              <p:spTgt spid="91"/>
                                            </p:tgtEl>
                                            <p:attrNameLst>
                                              <p:attrName>ppt_y</p:attrName>
                                            </p:attrNameLst>
                                          </p:cBhvr>
                                          <p:tavLst>
                                            <p:tav tm="0">
                                              <p:val>
                                                <p:strVal val="#ppt_y-#ppt_h*1.125000"/>
                                              </p:val>
                                            </p:tav>
                                            <p:tav tm="100000">
                                              <p:val>
                                                <p:strVal val="#ppt_y"/>
                                              </p:val>
                                            </p:tav>
                                          </p:tavLst>
                                        </p:anim>
                                        <p:animEffect transition="in" filter="wipe(down)">
                                          <p:cBhvr>
                                            <p:cTn id="51" dur="500"/>
                                            <p:tgtEl>
                                              <p:spTgt spid="91"/>
                                            </p:tgtEl>
                                          </p:cBhvr>
                                        </p:animEffect>
                                      </p:childTnLst>
                                    </p:cTn>
                                  </p:par>
                                  <p:par>
                                    <p:cTn id="52" presetID="2" presetClass="entr" presetSubtype="4" fill="hold" grpId="0" nodeType="withEffect" p14:presetBounceEnd="40000">
                                      <p:stCondLst>
                                        <p:cond delay="2900"/>
                                      </p:stCondLst>
                                      <p:childTnLst>
                                        <p:set>
                                          <p:cBhvr>
                                            <p:cTn id="53" dur="1" fill="hold">
                                              <p:stCondLst>
                                                <p:cond delay="0"/>
                                              </p:stCondLst>
                                            </p:cTn>
                                            <p:tgtEl>
                                              <p:spTgt spid="83"/>
                                            </p:tgtEl>
                                            <p:attrNameLst>
                                              <p:attrName>style.visibility</p:attrName>
                                            </p:attrNameLst>
                                          </p:cBhvr>
                                          <p:to>
                                            <p:strVal val="visible"/>
                                          </p:to>
                                        </p:set>
                                        <p:anim calcmode="lin" valueType="num" p14:bounceEnd="40000">
                                          <p:cBhvr additive="base">
                                            <p:cTn id="54" dur="500" fill="hold"/>
                                            <p:tgtEl>
                                              <p:spTgt spid="83"/>
                                            </p:tgtEl>
                                            <p:attrNameLst>
                                              <p:attrName>ppt_x</p:attrName>
                                            </p:attrNameLst>
                                          </p:cBhvr>
                                          <p:tavLst>
                                            <p:tav tm="0">
                                              <p:val>
                                                <p:strVal val="#ppt_x"/>
                                              </p:val>
                                            </p:tav>
                                            <p:tav tm="100000">
                                              <p:val>
                                                <p:strVal val="#ppt_x"/>
                                              </p:val>
                                            </p:tav>
                                          </p:tavLst>
                                        </p:anim>
                                        <p:anim calcmode="lin" valueType="num" p14:bounceEnd="40000">
                                          <p:cBhvr additive="base">
                                            <p:cTn id="55" dur="500" fill="hold"/>
                                            <p:tgtEl>
                                              <p:spTgt spid="83"/>
                                            </p:tgtEl>
                                            <p:attrNameLst>
                                              <p:attrName>ppt_y</p:attrName>
                                            </p:attrNameLst>
                                          </p:cBhvr>
                                          <p:tavLst>
                                            <p:tav tm="0">
                                              <p:val>
                                                <p:strVal val="1+#ppt_h/2"/>
                                              </p:val>
                                            </p:tav>
                                            <p:tav tm="100000">
                                              <p:val>
                                                <p:strVal val="#ppt_y"/>
                                              </p:val>
                                            </p:tav>
                                          </p:tavLst>
                                        </p:anim>
                                      </p:childTnLst>
                                    </p:cTn>
                                  </p:par>
                                  <p:par>
                                    <p:cTn id="56" presetID="12" presetClass="entr" presetSubtype="4" fill="hold" grpId="0" nodeType="withEffect">
                                      <p:stCondLst>
                                        <p:cond delay="2900"/>
                                      </p:stCondLst>
                                      <p:childTnLst>
                                        <p:set>
                                          <p:cBhvr>
                                            <p:cTn id="57" dur="1" fill="hold">
                                              <p:stCondLst>
                                                <p:cond delay="0"/>
                                              </p:stCondLst>
                                            </p:cTn>
                                            <p:tgtEl>
                                              <p:spTgt spid="92"/>
                                            </p:tgtEl>
                                            <p:attrNameLst>
                                              <p:attrName>style.visibility</p:attrName>
                                            </p:attrNameLst>
                                          </p:cBhvr>
                                          <p:to>
                                            <p:strVal val="visible"/>
                                          </p:to>
                                        </p:set>
                                        <p:anim calcmode="lin" valueType="num">
                                          <p:cBhvr additive="base">
                                            <p:cTn id="58" dur="500"/>
                                            <p:tgtEl>
                                              <p:spTgt spid="92"/>
                                            </p:tgtEl>
                                            <p:attrNameLst>
                                              <p:attrName>ppt_y</p:attrName>
                                            </p:attrNameLst>
                                          </p:cBhvr>
                                          <p:tavLst>
                                            <p:tav tm="0">
                                              <p:val>
                                                <p:strVal val="#ppt_y+#ppt_h*1.125000"/>
                                              </p:val>
                                            </p:tav>
                                            <p:tav tm="100000">
                                              <p:val>
                                                <p:strVal val="#ppt_y"/>
                                              </p:val>
                                            </p:tav>
                                          </p:tavLst>
                                        </p:anim>
                                        <p:animEffect transition="in" filter="wipe(up)">
                                          <p:cBhvr>
                                            <p:cTn id="59" dur="500"/>
                                            <p:tgtEl>
                                              <p:spTgt spid="92"/>
                                            </p:tgtEl>
                                          </p:cBhvr>
                                        </p:animEffect>
                                      </p:childTnLst>
                                    </p:cTn>
                                  </p:par>
                                  <p:par>
                                    <p:cTn id="60" presetID="2" presetClass="entr" presetSubtype="4" fill="hold" nodeType="withEffect" p14:presetBounceEnd="40000">
                                      <p:stCondLst>
                                        <p:cond delay="3400"/>
                                      </p:stCondLst>
                                      <p:childTnLst>
                                        <p:set>
                                          <p:cBhvr>
                                            <p:cTn id="61" dur="1" fill="hold">
                                              <p:stCondLst>
                                                <p:cond delay="0"/>
                                              </p:stCondLst>
                                            </p:cTn>
                                            <p:tgtEl>
                                              <p:spTgt spid="84"/>
                                            </p:tgtEl>
                                            <p:attrNameLst>
                                              <p:attrName>style.visibility</p:attrName>
                                            </p:attrNameLst>
                                          </p:cBhvr>
                                          <p:to>
                                            <p:strVal val="visible"/>
                                          </p:to>
                                        </p:set>
                                        <p:anim calcmode="lin" valueType="num" p14:bounceEnd="40000">
                                          <p:cBhvr additive="base">
                                            <p:cTn id="62" dur="50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63" dur="500" fill="hold"/>
                                            <p:tgtEl>
                                              <p:spTgt spid="84"/>
                                            </p:tgtEl>
                                            <p:attrNameLst>
                                              <p:attrName>ppt_y</p:attrName>
                                            </p:attrNameLst>
                                          </p:cBhvr>
                                          <p:tavLst>
                                            <p:tav tm="0">
                                              <p:val>
                                                <p:strVal val="1+#ppt_h/2"/>
                                              </p:val>
                                            </p:tav>
                                            <p:tav tm="100000">
                                              <p:val>
                                                <p:strVal val="#ppt_y"/>
                                              </p:val>
                                            </p:tav>
                                          </p:tavLst>
                                        </p:anim>
                                      </p:childTnLst>
                                    </p:cTn>
                                  </p:par>
                                  <p:par>
                                    <p:cTn id="64" presetID="12" presetClass="entr" presetSubtype="1" fill="hold" grpId="0" nodeType="withEffect">
                                      <p:stCondLst>
                                        <p:cond delay="3400"/>
                                      </p:stCondLst>
                                      <p:childTnLst>
                                        <p:set>
                                          <p:cBhvr>
                                            <p:cTn id="65" dur="1" fill="hold">
                                              <p:stCondLst>
                                                <p:cond delay="0"/>
                                              </p:stCondLst>
                                            </p:cTn>
                                            <p:tgtEl>
                                              <p:spTgt spid="93"/>
                                            </p:tgtEl>
                                            <p:attrNameLst>
                                              <p:attrName>style.visibility</p:attrName>
                                            </p:attrNameLst>
                                          </p:cBhvr>
                                          <p:to>
                                            <p:strVal val="visible"/>
                                          </p:to>
                                        </p:set>
                                        <p:anim calcmode="lin" valueType="num">
                                          <p:cBhvr additive="base">
                                            <p:cTn id="66" dur="500"/>
                                            <p:tgtEl>
                                              <p:spTgt spid="93"/>
                                            </p:tgtEl>
                                            <p:attrNameLst>
                                              <p:attrName>ppt_y</p:attrName>
                                            </p:attrNameLst>
                                          </p:cBhvr>
                                          <p:tavLst>
                                            <p:tav tm="0">
                                              <p:val>
                                                <p:strVal val="#ppt_y-#ppt_h*1.125000"/>
                                              </p:val>
                                            </p:tav>
                                            <p:tav tm="100000">
                                              <p:val>
                                                <p:strVal val="#ppt_y"/>
                                              </p:val>
                                            </p:tav>
                                          </p:tavLst>
                                        </p:anim>
                                        <p:animEffect transition="in" filter="wipe(down)">
                                          <p:cBhvr>
                                            <p:cTn id="67" dur="500"/>
                                            <p:tgtEl>
                                              <p:spTgt spid="93"/>
                                            </p:tgtEl>
                                          </p:cBhvr>
                                        </p:animEffect>
                                      </p:childTnLst>
                                    </p:cTn>
                                  </p:par>
                                  <p:par>
                                    <p:cTn id="68" presetID="12" presetClass="entr" presetSubtype="4" fill="hold" grpId="0" nodeType="withEffect">
                                      <p:stCondLst>
                                        <p:cond delay="3900"/>
                                      </p:stCondLst>
                                      <p:childTnLst>
                                        <p:set>
                                          <p:cBhvr>
                                            <p:cTn id="69" dur="1" fill="hold">
                                              <p:stCondLst>
                                                <p:cond delay="0"/>
                                              </p:stCondLst>
                                            </p:cTn>
                                            <p:tgtEl>
                                              <p:spTgt spid="94"/>
                                            </p:tgtEl>
                                            <p:attrNameLst>
                                              <p:attrName>style.visibility</p:attrName>
                                            </p:attrNameLst>
                                          </p:cBhvr>
                                          <p:to>
                                            <p:strVal val="visible"/>
                                          </p:to>
                                        </p:set>
                                        <p:anim calcmode="lin" valueType="num">
                                          <p:cBhvr additive="base">
                                            <p:cTn id="70" dur="500"/>
                                            <p:tgtEl>
                                              <p:spTgt spid="94"/>
                                            </p:tgtEl>
                                            <p:attrNameLst>
                                              <p:attrName>ppt_y</p:attrName>
                                            </p:attrNameLst>
                                          </p:cBhvr>
                                          <p:tavLst>
                                            <p:tav tm="0">
                                              <p:val>
                                                <p:strVal val="#ppt_y+#ppt_h*1.125000"/>
                                              </p:val>
                                            </p:tav>
                                            <p:tav tm="100000">
                                              <p:val>
                                                <p:strVal val="#ppt_y"/>
                                              </p:val>
                                            </p:tav>
                                          </p:tavLst>
                                        </p:anim>
                                        <p:animEffect transition="in" filter="wipe(up)">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4" grpId="0" animBg="1"/>
          <p:bldP spid="78" grpId="0" animBg="1"/>
          <p:bldP spid="79" grpId="0" animBg="1"/>
          <p:bldP spid="83" grpId="0" animBg="1"/>
          <p:bldP spid="87" grpId="0"/>
          <p:bldP spid="88" grpId="0"/>
          <p:bldP spid="89" grpId="0"/>
          <p:bldP spid="90" grpId="0"/>
          <p:bldP spid="91" grpId="0"/>
          <p:bldP spid="92" grpId="0"/>
          <p:bldP spid="93"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4000"/>
                                            <p:tgtEl>
                                              <p:spTgt spid="70"/>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 calcmode="lin" valueType="num">
                                          <p:cBhvr additive="base">
                                            <p:cTn id="10" dur="500" fill="hold"/>
                                            <p:tgtEl>
                                              <p:spTgt spid="74"/>
                                            </p:tgtEl>
                                            <p:attrNameLst>
                                              <p:attrName>ppt_x</p:attrName>
                                            </p:attrNameLst>
                                          </p:cBhvr>
                                          <p:tavLst>
                                            <p:tav tm="0">
                                              <p:val>
                                                <p:strVal val="#ppt_x"/>
                                              </p:val>
                                            </p:tav>
                                            <p:tav tm="100000">
                                              <p:val>
                                                <p:strVal val="#ppt_x"/>
                                              </p:val>
                                            </p:tav>
                                          </p:tavLst>
                                        </p:anim>
                                        <p:anim calcmode="lin" valueType="num">
                                          <p:cBhvr additive="base">
                                            <p:cTn id="11" dur="500" fill="hold"/>
                                            <p:tgtEl>
                                              <p:spTgt spid="7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400"/>
                                      </p:stCondLst>
                                      <p:childTnLst>
                                        <p:set>
                                          <p:cBhvr>
                                            <p:cTn id="13" dur="1" fill="hold">
                                              <p:stCondLst>
                                                <p:cond delay="0"/>
                                              </p:stCondLst>
                                            </p:cTn>
                                            <p:tgtEl>
                                              <p:spTgt spid="71"/>
                                            </p:tgtEl>
                                            <p:attrNameLst>
                                              <p:attrName>style.visibility</p:attrName>
                                            </p:attrNameLst>
                                          </p:cBhvr>
                                          <p:to>
                                            <p:strVal val="visible"/>
                                          </p:to>
                                        </p:set>
                                        <p:anim calcmode="lin" valueType="num">
                                          <p:cBhvr additive="base">
                                            <p:cTn id="14" dur="500" fill="hold"/>
                                            <p:tgtEl>
                                              <p:spTgt spid="71"/>
                                            </p:tgtEl>
                                            <p:attrNameLst>
                                              <p:attrName>ppt_x</p:attrName>
                                            </p:attrNameLst>
                                          </p:cBhvr>
                                          <p:tavLst>
                                            <p:tav tm="0">
                                              <p:val>
                                                <p:strVal val="#ppt_x"/>
                                              </p:val>
                                            </p:tav>
                                            <p:tav tm="100000">
                                              <p:val>
                                                <p:strVal val="#ppt_x"/>
                                              </p:val>
                                            </p:tav>
                                          </p:tavLst>
                                        </p:anim>
                                        <p:anim calcmode="lin" valueType="num">
                                          <p:cBhvr additive="base">
                                            <p:cTn id="15" dur="500" fill="hold"/>
                                            <p:tgtEl>
                                              <p:spTgt spid="71"/>
                                            </p:tgtEl>
                                            <p:attrNameLst>
                                              <p:attrName>ppt_y</p:attrName>
                                            </p:attrNameLst>
                                          </p:cBhvr>
                                          <p:tavLst>
                                            <p:tav tm="0">
                                              <p:val>
                                                <p:strVal val="1+#ppt_h/2"/>
                                              </p:val>
                                            </p:tav>
                                            <p:tav tm="100000">
                                              <p:val>
                                                <p:strVal val="#ppt_y"/>
                                              </p:val>
                                            </p:tav>
                                          </p:tavLst>
                                        </p:anim>
                                      </p:childTnLst>
                                    </p:cTn>
                                  </p:par>
                                  <p:par>
                                    <p:cTn id="16" presetID="12" presetClass="entr" presetSubtype="1" fill="hold" grpId="0" nodeType="withEffect">
                                      <p:stCondLst>
                                        <p:cond delay="400"/>
                                      </p:stCondLst>
                                      <p:childTnLst>
                                        <p:set>
                                          <p:cBhvr>
                                            <p:cTn id="17" dur="1" fill="hold">
                                              <p:stCondLst>
                                                <p:cond delay="0"/>
                                              </p:stCondLst>
                                            </p:cTn>
                                            <p:tgtEl>
                                              <p:spTgt spid="87"/>
                                            </p:tgtEl>
                                            <p:attrNameLst>
                                              <p:attrName>style.visibility</p:attrName>
                                            </p:attrNameLst>
                                          </p:cBhvr>
                                          <p:to>
                                            <p:strVal val="visible"/>
                                          </p:to>
                                        </p:set>
                                        <p:anim calcmode="lin" valueType="num">
                                          <p:cBhvr additive="base">
                                            <p:cTn id="18" dur="500"/>
                                            <p:tgtEl>
                                              <p:spTgt spid="87"/>
                                            </p:tgtEl>
                                            <p:attrNameLst>
                                              <p:attrName>ppt_y</p:attrName>
                                            </p:attrNameLst>
                                          </p:cBhvr>
                                          <p:tavLst>
                                            <p:tav tm="0">
                                              <p:val>
                                                <p:strVal val="#ppt_y-#ppt_h*1.125000"/>
                                              </p:val>
                                            </p:tav>
                                            <p:tav tm="100000">
                                              <p:val>
                                                <p:strVal val="#ppt_y"/>
                                              </p:val>
                                            </p:tav>
                                          </p:tavLst>
                                        </p:anim>
                                        <p:animEffect transition="in" filter="wipe(down)">
                                          <p:cBhvr>
                                            <p:cTn id="19" dur="500"/>
                                            <p:tgtEl>
                                              <p:spTgt spid="87"/>
                                            </p:tgtEl>
                                          </p:cBhvr>
                                        </p:animEffect>
                                      </p:childTnLst>
                                    </p:cTn>
                                  </p:par>
                                  <p:par>
                                    <p:cTn id="20" presetID="2" presetClass="entr" presetSubtype="4" fill="hold" grpId="0" nodeType="withEffect">
                                      <p:stCondLst>
                                        <p:cond delay="900"/>
                                      </p:stCondLst>
                                      <p:childTnLst>
                                        <p:set>
                                          <p:cBhvr>
                                            <p:cTn id="21" dur="1" fill="hold">
                                              <p:stCondLst>
                                                <p:cond delay="0"/>
                                              </p:stCondLst>
                                            </p:cTn>
                                            <p:tgtEl>
                                              <p:spTgt spid="78"/>
                                            </p:tgtEl>
                                            <p:attrNameLst>
                                              <p:attrName>style.visibility</p:attrName>
                                            </p:attrNameLst>
                                          </p:cBhvr>
                                          <p:to>
                                            <p:strVal val="visible"/>
                                          </p:to>
                                        </p:set>
                                        <p:anim calcmode="lin" valueType="num">
                                          <p:cBhvr additive="base">
                                            <p:cTn id="22" dur="500" fill="hold"/>
                                            <p:tgtEl>
                                              <p:spTgt spid="78"/>
                                            </p:tgtEl>
                                            <p:attrNameLst>
                                              <p:attrName>ppt_x</p:attrName>
                                            </p:attrNameLst>
                                          </p:cBhvr>
                                          <p:tavLst>
                                            <p:tav tm="0">
                                              <p:val>
                                                <p:strVal val="#ppt_x"/>
                                              </p:val>
                                            </p:tav>
                                            <p:tav tm="100000">
                                              <p:val>
                                                <p:strVal val="#ppt_x"/>
                                              </p:val>
                                            </p:tav>
                                          </p:tavLst>
                                        </p:anim>
                                        <p:anim calcmode="lin" valueType="num">
                                          <p:cBhvr additive="base">
                                            <p:cTn id="23" dur="500" fill="hold"/>
                                            <p:tgtEl>
                                              <p:spTgt spid="78"/>
                                            </p:tgtEl>
                                            <p:attrNameLst>
                                              <p:attrName>ppt_y</p:attrName>
                                            </p:attrNameLst>
                                          </p:cBhvr>
                                          <p:tavLst>
                                            <p:tav tm="0">
                                              <p:val>
                                                <p:strVal val="1+#ppt_h/2"/>
                                              </p:val>
                                            </p:tav>
                                            <p:tav tm="100000">
                                              <p:val>
                                                <p:strVal val="#ppt_y"/>
                                              </p:val>
                                            </p:tav>
                                          </p:tavLst>
                                        </p:anim>
                                      </p:childTnLst>
                                    </p:cTn>
                                  </p:par>
                                  <p:par>
                                    <p:cTn id="24" presetID="12" presetClass="entr" presetSubtype="4" fill="hold" grpId="0" nodeType="withEffect">
                                      <p:stCondLst>
                                        <p:cond delay="900"/>
                                      </p:stCondLst>
                                      <p:childTnLst>
                                        <p:set>
                                          <p:cBhvr>
                                            <p:cTn id="25" dur="1" fill="hold">
                                              <p:stCondLst>
                                                <p:cond delay="0"/>
                                              </p:stCondLst>
                                            </p:cTn>
                                            <p:tgtEl>
                                              <p:spTgt spid="88"/>
                                            </p:tgtEl>
                                            <p:attrNameLst>
                                              <p:attrName>style.visibility</p:attrName>
                                            </p:attrNameLst>
                                          </p:cBhvr>
                                          <p:to>
                                            <p:strVal val="visible"/>
                                          </p:to>
                                        </p:set>
                                        <p:anim calcmode="lin" valueType="num">
                                          <p:cBhvr additive="base">
                                            <p:cTn id="26" dur="500"/>
                                            <p:tgtEl>
                                              <p:spTgt spid="88"/>
                                            </p:tgtEl>
                                            <p:attrNameLst>
                                              <p:attrName>ppt_y</p:attrName>
                                            </p:attrNameLst>
                                          </p:cBhvr>
                                          <p:tavLst>
                                            <p:tav tm="0">
                                              <p:val>
                                                <p:strVal val="#ppt_y+#ppt_h*1.125000"/>
                                              </p:val>
                                            </p:tav>
                                            <p:tav tm="100000">
                                              <p:val>
                                                <p:strVal val="#ppt_y"/>
                                              </p:val>
                                            </p:tav>
                                          </p:tavLst>
                                        </p:anim>
                                        <p:animEffect transition="in" filter="wipe(up)">
                                          <p:cBhvr>
                                            <p:cTn id="27" dur="500"/>
                                            <p:tgtEl>
                                              <p:spTgt spid="88"/>
                                            </p:tgtEl>
                                          </p:cBhvr>
                                        </p:animEffect>
                                      </p:childTnLst>
                                    </p:cTn>
                                  </p:par>
                                  <p:par>
                                    <p:cTn id="28" presetID="2" presetClass="entr" presetSubtype="4" fill="hold" nodeType="withEffect">
                                      <p:stCondLst>
                                        <p:cond delay="140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500" fill="hold"/>
                                            <p:tgtEl>
                                              <p:spTgt spid="75"/>
                                            </p:tgtEl>
                                            <p:attrNameLst>
                                              <p:attrName>ppt_x</p:attrName>
                                            </p:attrNameLst>
                                          </p:cBhvr>
                                          <p:tavLst>
                                            <p:tav tm="0">
                                              <p:val>
                                                <p:strVal val="#ppt_x"/>
                                              </p:val>
                                            </p:tav>
                                            <p:tav tm="100000">
                                              <p:val>
                                                <p:strVal val="#ppt_x"/>
                                              </p:val>
                                            </p:tav>
                                          </p:tavLst>
                                        </p:anim>
                                        <p:anim calcmode="lin" valueType="num">
                                          <p:cBhvr additive="base">
                                            <p:cTn id="31" dur="500" fill="hold"/>
                                            <p:tgtEl>
                                              <p:spTgt spid="75"/>
                                            </p:tgtEl>
                                            <p:attrNameLst>
                                              <p:attrName>ppt_y</p:attrName>
                                            </p:attrNameLst>
                                          </p:cBhvr>
                                          <p:tavLst>
                                            <p:tav tm="0">
                                              <p:val>
                                                <p:strVal val="1+#ppt_h/2"/>
                                              </p:val>
                                            </p:tav>
                                            <p:tav tm="100000">
                                              <p:val>
                                                <p:strVal val="#ppt_y"/>
                                              </p:val>
                                            </p:tav>
                                          </p:tavLst>
                                        </p:anim>
                                      </p:childTnLst>
                                    </p:cTn>
                                  </p:par>
                                  <p:par>
                                    <p:cTn id="32" presetID="12" presetClass="entr" presetSubtype="1" fill="hold" grpId="0" nodeType="withEffect">
                                      <p:stCondLst>
                                        <p:cond delay="1400"/>
                                      </p:stCondLst>
                                      <p:childTnLst>
                                        <p:set>
                                          <p:cBhvr>
                                            <p:cTn id="33" dur="1" fill="hold">
                                              <p:stCondLst>
                                                <p:cond delay="0"/>
                                              </p:stCondLst>
                                            </p:cTn>
                                            <p:tgtEl>
                                              <p:spTgt spid="89"/>
                                            </p:tgtEl>
                                            <p:attrNameLst>
                                              <p:attrName>style.visibility</p:attrName>
                                            </p:attrNameLst>
                                          </p:cBhvr>
                                          <p:to>
                                            <p:strVal val="visible"/>
                                          </p:to>
                                        </p:set>
                                        <p:anim calcmode="lin" valueType="num">
                                          <p:cBhvr additive="base">
                                            <p:cTn id="34" dur="500"/>
                                            <p:tgtEl>
                                              <p:spTgt spid="89"/>
                                            </p:tgtEl>
                                            <p:attrNameLst>
                                              <p:attrName>ppt_y</p:attrName>
                                            </p:attrNameLst>
                                          </p:cBhvr>
                                          <p:tavLst>
                                            <p:tav tm="0">
                                              <p:val>
                                                <p:strVal val="#ppt_y-#ppt_h*1.125000"/>
                                              </p:val>
                                            </p:tav>
                                            <p:tav tm="100000">
                                              <p:val>
                                                <p:strVal val="#ppt_y"/>
                                              </p:val>
                                            </p:tav>
                                          </p:tavLst>
                                        </p:anim>
                                        <p:animEffect transition="in" filter="wipe(down)">
                                          <p:cBhvr>
                                            <p:cTn id="35" dur="500"/>
                                            <p:tgtEl>
                                              <p:spTgt spid="89"/>
                                            </p:tgtEl>
                                          </p:cBhvr>
                                        </p:animEffect>
                                      </p:childTnLst>
                                    </p:cTn>
                                  </p:par>
                                  <p:par>
                                    <p:cTn id="36" presetID="2" presetClass="entr" presetSubtype="4" fill="hold" grpId="0" nodeType="withEffect">
                                      <p:stCondLst>
                                        <p:cond delay="1800"/>
                                      </p:stCondLst>
                                      <p:childTnLst>
                                        <p:set>
                                          <p:cBhvr>
                                            <p:cTn id="37" dur="1" fill="hold">
                                              <p:stCondLst>
                                                <p:cond delay="0"/>
                                              </p:stCondLst>
                                            </p:cTn>
                                            <p:tgtEl>
                                              <p:spTgt spid="79"/>
                                            </p:tgtEl>
                                            <p:attrNameLst>
                                              <p:attrName>style.visibility</p:attrName>
                                            </p:attrNameLst>
                                          </p:cBhvr>
                                          <p:to>
                                            <p:strVal val="visible"/>
                                          </p:to>
                                        </p:set>
                                        <p:anim calcmode="lin" valueType="num">
                                          <p:cBhvr additive="base">
                                            <p:cTn id="38" dur="500" fill="hold"/>
                                            <p:tgtEl>
                                              <p:spTgt spid="79"/>
                                            </p:tgtEl>
                                            <p:attrNameLst>
                                              <p:attrName>ppt_x</p:attrName>
                                            </p:attrNameLst>
                                          </p:cBhvr>
                                          <p:tavLst>
                                            <p:tav tm="0">
                                              <p:val>
                                                <p:strVal val="#ppt_x"/>
                                              </p:val>
                                            </p:tav>
                                            <p:tav tm="100000">
                                              <p:val>
                                                <p:strVal val="#ppt_x"/>
                                              </p:val>
                                            </p:tav>
                                          </p:tavLst>
                                        </p:anim>
                                        <p:anim calcmode="lin" valueType="num">
                                          <p:cBhvr additive="base">
                                            <p:cTn id="39" dur="500" fill="hold"/>
                                            <p:tgtEl>
                                              <p:spTgt spid="79"/>
                                            </p:tgtEl>
                                            <p:attrNameLst>
                                              <p:attrName>ppt_y</p:attrName>
                                            </p:attrNameLst>
                                          </p:cBhvr>
                                          <p:tavLst>
                                            <p:tav tm="0">
                                              <p:val>
                                                <p:strVal val="1+#ppt_h/2"/>
                                              </p:val>
                                            </p:tav>
                                            <p:tav tm="100000">
                                              <p:val>
                                                <p:strVal val="#ppt_y"/>
                                              </p:val>
                                            </p:tav>
                                          </p:tavLst>
                                        </p:anim>
                                      </p:childTnLst>
                                    </p:cTn>
                                  </p:par>
                                  <p:par>
                                    <p:cTn id="40" presetID="12" presetClass="entr" presetSubtype="4" fill="hold" grpId="0" nodeType="withEffect">
                                      <p:stCondLst>
                                        <p:cond delay="1800"/>
                                      </p:stCondLst>
                                      <p:childTnLst>
                                        <p:set>
                                          <p:cBhvr>
                                            <p:cTn id="41" dur="1" fill="hold">
                                              <p:stCondLst>
                                                <p:cond delay="0"/>
                                              </p:stCondLst>
                                            </p:cTn>
                                            <p:tgtEl>
                                              <p:spTgt spid="90"/>
                                            </p:tgtEl>
                                            <p:attrNameLst>
                                              <p:attrName>style.visibility</p:attrName>
                                            </p:attrNameLst>
                                          </p:cBhvr>
                                          <p:to>
                                            <p:strVal val="visible"/>
                                          </p:to>
                                        </p:set>
                                        <p:anim calcmode="lin" valueType="num">
                                          <p:cBhvr additive="base">
                                            <p:cTn id="42" dur="500"/>
                                            <p:tgtEl>
                                              <p:spTgt spid="90"/>
                                            </p:tgtEl>
                                            <p:attrNameLst>
                                              <p:attrName>ppt_y</p:attrName>
                                            </p:attrNameLst>
                                          </p:cBhvr>
                                          <p:tavLst>
                                            <p:tav tm="0">
                                              <p:val>
                                                <p:strVal val="#ppt_y+#ppt_h*1.125000"/>
                                              </p:val>
                                            </p:tav>
                                            <p:tav tm="100000">
                                              <p:val>
                                                <p:strVal val="#ppt_y"/>
                                              </p:val>
                                            </p:tav>
                                          </p:tavLst>
                                        </p:anim>
                                        <p:animEffect transition="in" filter="wipe(up)">
                                          <p:cBhvr>
                                            <p:cTn id="43" dur="500"/>
                                            <p:tgtEl>
                                              <p:spTgt spid="90"/>
                                            </p:tgtEl>
                                          </p:cBhvr>
                                        </p:animEffect>
                                      </p:childTnLst>
                                    </p:cTn>
                                  </p:par>
                                  <p:par>
                                    <p:cTn id="44" presetID="2" presetClass="entr" presetSubtype="4" fill="hold" nodeType="withEffect">
                                      <p:stCondLst>
                                        <p:cond delay="2400"/>
                                      </p:stCondLst>
                                      <p:childTnLst>
                                        <p:set>
                                          <p:cBhvr>
                                            <p:cTn id="45" dur="1" fill="hold">
                                              <p:stCondLst>
                                                <p:cond delay="0"/>
                                              </p:stCondLst>
                                            </p:cTn>
                                            <p:tgtEl>
                                              <p:spTgt spid="80"/>
                                            </p:tgtEl>
                                            <p:attrNameLst>
                                              <p:attrName>style.visibility</p:attrName>
                                            </p:attrNameLst>
                                          </p:cBhvr>
                                          <p:to>
                                            <p:strVal val="visible"/>
                                          </p:to>
                                        </p:set>
                                        <p:anim calcmode="lin" valueType="num">
                                          <p:cBhvr additive="base">
                                            <p:cTn id="46" dur="500" fill="hold"/>
                                            <p:tgtEl>
                                              <p:spTgt spid="80"/>
                                            </p:tgtEl>
                                            <p:attrNameLst>
                                              <p:attrName>ppt_x</p:attrName>
                                            </p:attrNameLst>
                                          </p:cBhvr>
                                          <p:tavLst>
                                            <p:tav tm="0">
                                              <p:val>
                                                <p:strVal val="#ppt_x"/>
                                              </p:val>
                                            </p:tav>
                                            <p:tav tm="100000">
                                              <p:val>
                                                <p:strVal val="#ppt_x"/>
                                              </p:val>
                                            </p:tav>
                                          </p:tavLst>
                                        </p:anim>
                                        <p:anim calcmode="lin" valueType="num">
                                          <p:cBhvr additive="base">
                                            <p:cTn id="47" dur="500" fill="hold"/>
                                            <p:tgtEl>
                                              <p:spTgt spid="80"/>
                                            </p:tgtEl>
                                            <p:attrNameLst>
                                              <p:attrName>ppt_y</p:attrName>
                                            </p:attrNameLst>
                                          </p:cBhvr>
                                          <p:tavLst>
                                            <p:tav tm="0">
                                              <p:val>
                                                <p:strVal val="1+#ppt_h/2"/>
                                              </p:val>
                                            </p:tav>
                                            <p:tav tm="100000">
                                              <p:val>
                                                <p:strVal val="#ppt_y"/>
                                              </p:val>
                                            </p:tav>
                                          </p:tavLst>
                                        </p:anim>
                                      </p:childTnLst>
                                    </p:cTn>
                                  </p:par>
                                  <p:par>
                                    <p:cTn id="48" presetID="12" presetClass="entr" presetSubtype="1" fill="hold" grpId="0" nodeType="withEffect">
                                      <p:stCondLst>
                                        <p:cond delay="2400"/>
                                      </p:stCondLst>
                                      <p:childTnLst>
                                        <p:set>
                                          <p:cBhvr>
                                            <p:cTn id="49" dur="1" fill="hold">
                                              <p:stCondLst>
                                                <p:cond delay="0"/>
                                              </p:stCondLst>
                                            </p:cTn>
                                            <p:tgtEl>
                                              <p:spTgt spid="91"/>
                                            </p:tgtEl>
                                            <p:attrNameLst>
                                              <p:attrName>style.visibility</p:attrName>
                                            </p:attrNameLst>
                                          </p:cBhvr>
                                          <p:to>
                                            <p:strVal val="visible"/>
                                          </p:to>
                                        </p:set>
                                        <p:anim calcmode="lin" valueType="num">
                                          <p:cBhvr additive="base">
                                            <p:cTn id="50" dur="500"/>
                                            <p:tgtEl>
                                              <p:spTgt spid="91"/>
                                            </p:tgtEl>
                                            <p:attrNameLst>
                                              <p:attrName>ppt_y</p:attrName>
                                            </p:attrNameLst>
                                          </p:cBhvr>
                                          <p:tavLst>
                                            <p:tav tm="0">
                                              <p:val>
                                                <p:strVal val="#ppt_y-#ppt_h*1.125000"/>
                                              </p:val>
                                            </p:tav>
                                            <p:tav tm="100000">
                                              <p:val>
                                                <p:strVal val="#ppt_y"/>
                                              </p:val>
                                            </p:tav>
                                          </p:tavLst>
                                        </p:anim>
                                        <p:animEffect transition="in" filter="wipe(down)">
                                          <p:cBhvr>
                                            <p:cTn id="51" dur="500"/>
                                            <p:tgtEl>
                                              <p:spTgt spid="91"/>
                                            </p:tgtEl>
                                          </p:cBhvr>
                                        </p:animEffect>
                                      </p:childTnLst>
                                    </p:cTn>
                                  </p:par>
                                  <p:par>
                                    <p:cTn id="52" presetID="2" presetClass="entr" presetSubtype="4" fill="hold" grpId="0" nodeType="withEffect">
                                      <p:stCondLst>
                                        <p:cond delay="2900"/>
                                      </p:stCondLst>
                                      <p:childTnLst>
                                        <p:set>
                                          <p:cBhvr>
                                            <p:cTn id="53" dur="1" fill="hold">
                                              <p:stCondLst>
                                                <p:cond delay="0"/>
                                              </p:stCondLst>
                                            </p:cTn>
                                            <p:tgtEl>
                                              <p:spTgt spid="83"/>
                                            </p:tgtEl>
                                            <p:attrNameLst>
                                              <p:attrName>style.visibility</p:attrName>
                                            </p:attrNameLst>
                                          </p:cBhvr>
                                          <p:to>
                                            <p:strVal val="visible"/>
                                          </p:to>
                                        </p:set>
                                        <p:anim calcmode="lin" valueType="num">
                                          <p:cBhvr additive="base">
                                            <p:cTn id="54" dur="500" fill="hold"/>
                                            <p:tgtEl>
                                              <p:spTgt spid="83"/>
                                            </p:tgtEl>
                                            <p:attrNameLst>
                                              <p:attrName>ppt_x</p:attrName>
                                            </p:attrNameLst>
                                          </p:cBhvr>
                                          <p:tavLst>
                                            <p:tav tm="0">
                                              <p:val>
                                                <p:strVal val="#ppt_x"/>
                                              </p:val>
                                            </p:tav>
                                            <p:tav tm="100000">
                                              <p:val>
                                                <p:strVal val="#ppt_x"/>
                                              </p:val>
                                            </p:tav>
                                          </p:tavLst>
                                        </p:anim>
                                        <p:anim calcmode="lin" valueType="num">
                                          <p:cBhvr additive="base">
                                            <p:cTn id="55" dur="500" fill="hold"/>
                                            <p:tgtEl>
                                              <p:spTgt spid="83"/>
                                            </p:tgtEl>
                                            <p:attrNameLst>
                                              <p:attrName>ppt_y</p:attrName>
                                            </p:attrNameLst>
                                          </p:cBhvr>
                                          <p:tavLst>
                                            <p:tav tm="0">
                                              <p:val>
                                                <p:strVal val="1+#ppt_h/2"/>
                                              </p:val>
                                            </p:tav>
                                            <p:tav tm="100000">
                                              <p:val>
                                                <p:strVal val="#ppt_y"/>
                                              </p:val>
                                            </p:tav>
                                          </p:tavLst>
                                        </p:anim>
                                      </p:childTnLst>
                                    </p:cTn>
                                  </p:par>
                                  <p:par>
                                    <p:cTn id="56" presetID="12" presetClass="entr" presetSubtype="4" fill="hold" grpId="0" nodeType="withEffect">
                                      <p:stCondLst>
                                        <p:cond delay="2900"/>
                                      </p:stCondLst>
                                      <p:childTnLst>
                                        <p:set>
                                          <p:cBhvr>
                                            <p:cTn id="57" dur="1" fill="hold">
                                              <p:stCondLst>
                                                <p:cond delay="0"/>
                                              </p:stCondLst>
                                            </p:cTn>
                                            <p:tgtEl>
                                              <p:spTgt spid="92"/>
                                            </p:tgtEl>
                                            <p:attrNameLst>
                                              <p:attrName>style.visibility</p:attrName>
                                            </p:attrNameLst>
                                          </p:cBhvr>
                                          <p:to>
                                            <p:strVal val="visible"/>
                                          </p:to>
                                        </p:set>
                                        <p:anim calcmode="lin" valueType="num">
                                          <p:cBhvr additive="base">
                                            <p:cTn id="58" dur="500"/>
                                            <p:tgtEl>
                                              <p:spTgt spid="92"/>
                                            </p:tgtEl>
                                            <p:attrNameLst>
                                              <p:attrName>ppt_y</p:attrName>
                                            </p:attrNameLst>
                                          </p:cBhvr>
                                          <p:tavLst>
                                            <p:tav tm="0">
                                              <p:val>
                                                <p:strVal val="#ppt_y+#ppt_h*1.125000"/>
                                              </p:val>
                                            </p:tav>
                                            <p:tav tm="100000">
                                              <p:val>
                                                <p:strVal val="#ppt_y"/>
                                              </p:val>
                                            </p:tav>
                                          </p:tavLst>
                                        </p:anim>
                                        <p:animEffect transition="in" filter="wipe(up)">
                                          <p:cBhvr>
                                            <p:cTn id="59" dur="500"/>
                                            <p:tgtEl>
                                              <p:spTgt spid="92"/>
                                            </p:tgtEl>
                                          </p:cBhvr>
                                        </p:animEffect>
                                      </p:childTnLst>
                                    </p:cTn>
                                  </p:par>
                                  <p:par>
                                    <p:cTn id="60" presetID="2" presetClass="entr" presetSubtype="4" fill="hold" nodeType="withEffect">
                                      <p:stCondLst>
                                        <p:cond delay="3400"/>
                                      </p:stCondLst>
                                      <p:childTnLst>
                                        <p:set>
                                          <p:cBhvr>
                                            <p:cTn id="61" dur="1" fill="hold">
                                              <p:stCondLst>
                                                <p:cond delay="0"/>
                                              </p:stCondLst>
                                            </p:cTn>
                                            <p:tgtEl>
                                              <p:spTgt spid="84"/>
                                            </p:tgtEl>
                                            <p:attrNameLst>
                                              <p:attrName>style.visibility</p:attrName>
                                            </p:attrNameLst>
                                          </p:cBhvr>
                                          <p:to>
                                            <p:strVal val="visible"/>
                                          </p:to>
                                        </p:set>
                                        <p:anim calcmode="lin" valueType="num">
                                          <p:cBhvr additive="base">
                                            <p:cTn id="62" dur="500" fill="hold"/>
                                            <p:tgtEl>
                                              <p:spTgt spid="84"/>
                                            </p:tgtEl>
                                            <p:attrNameLst>
                                              <p:attrName>ppt_x</p:attrName>
                                            </p:attrNameLst>
                                          </p:cBhvr>
                                          <p:tavLst>
                                            <p:tav tm="0">
                                              <p:val>
                                                <p:strVal val="#ppt_x"/>
                                              </p:val>
                                            </p:tav>
                                            <p:tav tm="100000">
                                              <p:val>
                                                <p:strVal val="#ppt_x"/>
                                              </p:val>
                                            </p:tav>
                                          </p:tavLst>
                                        </p:anim>
                                        <p:anim calcmode="lin" valueType="num">
                                          <p:cBhvr additive="base">
                                            <p:cTn id="63" dur="500" fill="hold"/>
                                            <p:tgtEl>
                                              <p:spTgt spid="84"/>
                                            </p:tgtEl>
                                            <p:attrNameLst>
                                              <p:attrName>ppt_y</p:attrName>
                                            </p:attrNameLst>
                                          </p:cBhvr>
                                          <p:tavLst>
                                            <p:tav tm="0">
                                              <p:val>
                                                <p:strVal val="1+#ppt_h/2"/>
                                              </p:val>
                                            </p:tav>
                                            <p:tav tm="100000">
                                              <p:val>
                                                <p:strVal val="#ppt_y"/>
                                              </p:val>
                                            </p:tav>
                                          </p:tavLst>
                                        </p:anim>
                                      </p:childTnLst>
                                    </p:cTn>
                                  </p:par>
                                  <p:par>
                                    <p:cTn id="64" presetID="12" presetClass="entr" presetSubtype="1" fill="hold" grpId="0" nodeType="withEffect">
                                      <p:stCondLst>
                                        <p:cond delay="3400"/>
                                      </p:stCondLst>
                                      <p:childTnLst>
                                        <p:set>
                                          <p:cBhvr>
                                            <p:cTn id="65" dur="1" fill="hold">
                                              <p:stCondLst>
                                                <p:cond delay="0"/>
                                              </p:stCondLst>
                                            </p:cTn>
                                            <p:tgtEl>
                                              <p:spTgt spid="93"/>
                                            </p:tgtEl>
                                            <p:attrNameLst>
                                              <p:attrName>style.visibility</p:attrName>
                                            </p:attrNameLst>
                                          </p:cBhvr>
                                          <p:to>
                                            <p:strVal val="visible"/>
                                          </p:to>
                                        </p:set>
                                        <p:anim calcmode="lin" valueType="num">
                                          <p:cBhvr additive="base">
                                            <p:cTn id="66" dur="500"/>
                                            <p:tgtEl>
                                              <p:spTgt spid="93"/>
                                            </p:tgtEl>
                                            <p:attrNameLst>
                                              <p:attrName>ppt_y</p:attrName>
                                            </p:attrNameLst>
                                          </p:cBhvr>
                                          <p:tavLst>
                                            <p:tav tm="0">
                                              <p:val>
                                                <p:strVal val="#ppt_y-#ppt_h*1.125000"/>
                                              </p:val>
                                            </p:tav>
                                            <p:tav tm="100000">
                                              <p:val>
                                                <p:strVal val="#ppt_y"/>
                                              </p:val>
                                            </p:tav>
                                          </p:tavLst>
                                        </p:anim>
                                        <p:animEffect transition="in" filter="wipe(down)">
                                          <p:cBhvr>
                                            <p:cTn id="67" dur="500"/>
                                            <p:tgtEl>
                                              <p:spTgt spid="93"/>
                                            </p:tgtEl>
                                          </p:cBhvr>
                                        </p:animEffect>
                                      </p:childTnLst>
                                    </p:cTn>
                                  </p:par>
                                  <p:par>
                                    <p:cTn id="68" presetID="12" presetClass="entr" presetSubtype="4" fill="hold" grpId="0" nodeType="withEffect">
                                      <p:stCondLst>
                                        <p:cond delay="3900"/>
                                      </p:stCondLst>
                                      <p:childTnLst>
                                        <p:set>
                                          <p:cBhvr>
                                            <p:cTn id="69" dur="1" fill="hold">
                                              <p:stCondLst>
                                                <p:cond delay="0"/>
                                              </p:stCondLst>
                                            </p:cTn>
                                            <p:tgtEl>
                                              <p:spTgt spid="94"/>
                                            </p:tgtEl>
                                            <p:attrNameLst>
                                              <p:attrName>style.visibility</p:attrName>
                                            </p:attrNameLst>
                                          </p:cBhvr>
                                          <p:to>
                                            <p:strVal val="visible"/>
                                          </p:to>
                                        </p:set>
                                        <p:anim calcmode="lin" valueType="num">
                                          <p:cBhvr additive="base">
                                            <p:cTn id="70" dur="500"/>
                                            <p:tgtEl>
                                              <p:spTgt spid="94"/>
                                            </p:tgtEl>
                                            <p:attrNameLst>
                                              <p:attrName>ppt_y</p:attrName>
                                            </p:attrNameLst>
                                          </p:cBhvr>
                                          <p:tavLst>
                                            <p:tav tm="0">
                                              <p:val>
                                                <p:strVal val="#ppt_y+#ppt_h*1.125000"/>
                                              </p:val>
                                            </p:tav>
                                            <p:tav tm="100000">
                                              <p:val>
                                                <p:strVal val="#ppt_y"/>
                                              </p:val>
                                            </p:tav>
                                          </p:tavLst>
                                        </p:anim>
                                        <p:animEffect transition="in" filter="wipe(up)">
                                          <p:cBhvr>
                                            <p:cTn id="7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4" grpId="0" animBg="1"/>
          <p:bldP spid="78" grpId="0" animBg="1"/>
          <p:bldP spid="79" grpId="0" animBg="1"/>
          <p:bldP spid="83" grpId="0" animBg="1"/>
          <p:bldP spid="87" grpId="0"/>
          <p:bldP spid="88" grpId="0"/>
          <p:bldP spid="89" grpId="0"/>
          <p:bldP spid="90" grpId="0"/>
          <p:bldP spid="91" grpId="0"/>
          <p:bldP spid="92" grpId="0"/>
          <p:bldP spid="93" grpId="0"/>
          <p:bldP spid="9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成功项目展示</a:t>
            </a:r>
          </a:p>
        </p:txBody>
      </p:sp>
      <p:sp>
        <p:nvSpPr>
          <p:cNvPr id="30" name="圆角矩形 3">
            <a:extLst>
              <a:ext uri="{FF2B5EF4-FFF2-40B4-BE49-F238E27FC236}">
                <a16:creationId xmlns:a16="http://schemas.microsoft.com/office/drawing/2014/main" xmlns="" id="{92C163B4-4E14-474C-835B-0739F8D2D6A6}"/>
              </a:ext>
            </a:extLst>
          </p:cNvPr>
          <p:cNvSpPr/>
          <p:nvPr/>
        </p:nvSpPr>
        <p:spPr>
          <a:xfrm rot="5400000">
            <a:off x="3456091" y="3642080"/>
            <a:ext cx="2791377" cy="1548108"/>
          </a:xfrm>
          <a:prstGeom prst="roundRect">
            <a:avLst>
              <a:gd name="adj" fmla="val 50000"/>
            </a:avLst>
          </a:prstGeom>
          <a:solidFill>
            <a:srgbClr val="C00002"/>
          </a:soli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31" name="组合 30">
            <a:extLst>
              <a:ext uri="{FF2B5EF4-FFF2-40B4-BE49-F238E27FC236}">
                <a16:creationId xmlns:a16="http://schemas.microsoft.com/office/drawing/2014/main" xmlns="" id="{19D303BC-E029-4D09-BC0E-95DBFCECBBBF}"/>
              </a:ext>
            </a:extLst>
          </p:cNvPr>
          <p:cNvGrpSpPr/>
          <p:nvPr/>
        </p:nvGrpSpPr>
        <p:grpSpPr>
          <a:xfrm>
            <a:off x="4274432" y="4538097"/>
            <a:ext cx="1182195" cy="1182195"/>
            <a:chOff x="304800" y="673100"/>
            <a:chExt cx="4000500" cy="4000500"/>
          </a:xfrm>
          <a:effectLst>
            <a:outerShdw blurRad="444500" dist="254000" dir="8100000" algn="tr" rotWithShape="0">
              <a:prstClr val="black">
                <a:alpha val="50000"/>
              </a:prstClr>
            </a:outerShdw>
          </a:effectLst>
        </p:grpSpPr>
        <p:sp>
          <p:nvSpPr>
            <p:cNvPr id="32" name="同心圆 5">
              <a:extLst>
                <a:ext uri="{FF2B5EF4-FFF2-40B4-BE49-F238E27FC236}">
                  <a16:creationId xmlns:a16="http://schemas.microsoft.com/office/drawing/2014/main" xmlns="" id="{67763803-EC23-49C0-976B-53DAF73BC1D5}"/>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33" name="椭圆 32">
              <a:extLst>
                <a:ext uri="{FF2B5EF4-FFF2-40B4-BE49-F238E27FC236}">
                  <a16:creationId xmlns:a16="http://schemas.microsoft.com/office/drawing/2014/main" xmlns="" id="{C0E5E417-2E16-4E1A-A3DB-9E1F2BB98AF8}"/>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34" name="组合 33">
            <a:extLst>
              <a:ext uri="{FF2B5EF4-FFF2-40B4-BE49-F238E27FC236}">
                <a16:creationId xmlns:a16="http://schemas.microsoft.com/office/drawing/2014/main" xmlns="" id="{3E0D453E-C004-431A-A764-6A2EEB1AA17E}"/>
              </a:ext>
            </a:extLst>
          </p:cNvPr>
          <p:cNvGrpSpPr/>
          <p:nvPr/>
        </p:nvGrpSpPr>
        <p:grpSpPr>
          <a:xfrm>
            <a:off x="2106530" y="2256984"/>
            <a:ext cx="1548108" cy="3554839"/>
            <a:chOff x="4013612" y="985436"/>
            <a:chExt cx="1443428" cy="3314468"/>
          </a:xfrm>
        </p:grpSpPr>
        <p:sp>
          <p:nvSpPr>
            <p:cNvPr id="35" name="圆角矩形 8">
              <a:extLst>
                <a:ext uri="{FF2B5EF4-FFF2-40B4-BE49-F238E27FC236}">
                  <a16:creationId xmlns:a16="http://schemas.microsoft.com/office/drawing/2014/main" xmlns="" id="{2D910886-602A-4108-821F-B30A2A6EF348}"/>
                </a:ext>
              </a:extLst>
            </p:cNvPr>
            <p:cNvSpPr/>
            <p:nvPr/>
          </p:nvSpPr>
          <p:spPr>
            <a:xfrm rot="5400000">
              <a:off x="3078092" y="1920956"/>
              <a:ext cx="3314468" cy="1443428"/>
            </a:xfrm>
            <a:prstGeom prst="roundRect">
              <a:avLst>
                <a:gd name="adj" fmla="val 50000"/>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36" name="圆角矩形 9">
              <a:extLst>
                <a:ext uri="{FF2B5EF4-FFF2-40B4-BE49-F238E27FC236}">
                  <a16:creationId xmlns:a16="http://schemas.microsoft.com/office/drawing/2014/main" xmlns="" id="{97DDC0A2-F479-402B-BCE3-9F93EA507800}"/>
                </a:ext>
              </a:extLst>
            </p:cNvPr>
            <p:cNvSpPr/>
            <p:nvPr/>
          </p:nvSpPr>
          <p:spPr>
            <a:xfrm rot="5400000">
              <a:off x="3109761" y="1976006"/>
              <a:ext cx="3251129" cy="1352701"/>
            </a:xfrm>
            <a:prstGeom prst="roundRect">
              <a:avLst>
                <a:gd name="adj" fmla="val 50000"/>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37" name="椭圆 36">
            <a:extLst>
              <a:ext uri="{FF2B5EF4-FFF2-40B4-BE49-F238E27FC236}">
                <a16:creationId xmlns:a16="http://schemas.microsoft.com/office/drawing/2014/main" xmlns="" id="{C3E61F03-31C1-4396-A01A-EEC28F0290DD}"/>
              </a:ext>
            </a:extLst>
          </p:cNvPr>
          <p:cNvSpPr/>
          <p:nvPr/>
        </p:nvSpPr>
        <p:spPr>
          <a:xfrm>
            <a:off x="2291173" y="4529208"/>
            <a:ext cx="1199975" cy="119997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38" name="圆角矩形 11">
            <a:extLst>
              <a:ext uri="{FF2B5EF4-FFF2-40B4-BE49-F238E27FC236}">
                <a16:creationId xmlns:a16="http://schemas.microsoft.com/office/drawing/2014/main" xmlns="" id="{F37DD108-AB31-45F3-97C2-09058865F233}"/>
              </a:ext>
            </a:extLst>
          </p:cNvPr>
          <p:cNvSpPr/>
          <p:nvPr/>
        </p:nvSpPr>
        <p:spPr>
          <a:xfrm rot="5400000">
            <a:off x="7077281" y="3320882"/>
            <a:ext cx="3433775" cy="1548108"/>
          </a:xfrm>
          <a:prstGeom prst="roundRect">
            <a:avLst>
              <a:gd name="adj" fmla="val 50000"/>
            </a:avLst>
          </a:prstGeom>
          <a:solidFill>
            <a:srgbClr val="C00002"/>
          </a:soli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nvGrpSpPr>
          <p:cNvPr id="39" name="组合 38">
            <a:extLst>
              <a:ext uri="{FF2B5EF4-FFF2-40B4-BE49-F238E27FC236}">
                <a16:creationId xmlns:a16="http://schemas.microsoft.com/office/drawing/2014/main" xmlns="" id="{A29DCAC6-C835-4B9B-98B3-0C1F3934CFBE}"/>
              </a:ext>
            </a:extLst>
          </p:cNvPr>
          <p:cNvGrpSpPr/>
          <p:nvPr/>
        </p:nvGrpSpPr>
        <p:grpSpPr>
          <a:xfrm>
            <a:off x="8223170" y="4538097"/>
            <a:ext cx="1182195" cy="1182195"/>
            <a:chOff x="304800" y="673100"/>
            <a:chExt cx="4000500" cy="4000500"/>
          </a:xfrm>
          <a:effectLst>
            <a:outerShdw blurRad="444500" dist="254000" dir="8100000" algn="tr" rotWithShape="0">
              <a:prstClr val="black">
                <a:alpha val="50000"/>
              </a:prstClr>
            </a:outerShdw>
          </a:effectLst>
        </p:grpSpPr>
        <p:sp>
          <p:nvSpPr>
            <p:cNvPr id="40" name="同心圆 13">
              <a:extLst>
                <a:ext uri="{FF2B5EF4-FFF2-40B4-BE49-F238E27FC236}">
                  <a16:creationId xmlns:a16="http://schemas.microsoft.com/office/drawing/2014/main" xmlns="" id="{2B69B52A-274E-4729-8D9A-E55DD3EE4EF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41" name="椭圆 40">
              <a:extLst>
                <a:ext uri="{FF2B5EF4-FFF2-40B4-BE49-F238E27FC236}">
                  <a16:creationId xmlns:a16="http://schemas.microsoft.com/office/drawing/2014/main" xmlns="" id="{97184CFC-B6FA-4287-AE6B-8F1CF81C3D1B}"/>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42" name="组合 41">
            <a:extLst>
              <a:ext uri="{FF2B5EF4-FFF2-40B4-BE49-F238E27FC236}">
                <a16:creationId xmlns:a16="http://schemas.microsoft.com/office/drawing/2014/main" xmlns="" id="{B2CB093A-3A86-4FA9-AEB6-6F95E56B3FAA}"/>
              </a:ext>
            </a:extLst>
          </p:cNvPr>
          <p:cNvGrpSpPr/>
          <p:nvPr/>
        </p:nvGrpSpPr>
        <p:grpSpPr>
          <a:xfrm>
            <a:off x="6048920" y="2256984"/>
            <a:ext cx="1548108" cy="3554839"/>
            <a:chOff x="4013612" y="985436"/>
            <a:chExt cx="1443428" cy="3314468"/>
          </a:xfrm>
        </p:grpSpPr>
        <p:sp>
          <p:nvSpPr>
            <p:cNvPr id="43" name="圆角矩形 16">
              <a:extLst>
                <a:ext uri="{FF2B5EF4-FFF2-40B4-BE49-F238E27FC236}">
                  <a16:creationId xmlns:a16="http://schemas.microsoft.com/office/drawing/2014/main" xmlns="" id="{3ECE3F37-50BA-49A4-9F1F-2FC1FE2893C8}"/>
                </a:ext>
              </a:extLst>
            </p:cNvPr>
            <p:cNvSpPr/>
            <p:nvPr/>
          </p:nvSpPr>
          <p:spPr>
            <a:xfrm rot="5400000">
              <a:off x="3078092" y="1920956"/>
              <a:ext cx="3314468" cy="1443428"/>
            </a:xfrm>
            <a:prstGeom prst="roundRect">
              <a:avLst>
                <a:gd name="adj" fmla="val 50000"/>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a:outerShdw blurRad="444500" dist="254000" dir="8100000" algn="tr" rotWithShape="0">
                <a:prstClr val="black">
                  <a:alpha val="4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44" name="圆角矩形 17">
              <a:extLst>
                <a:ext uri="{FF2B5EF4-FFF2-40B4-BE49-F238E27FC236}">
                  <a16:creationId xmlns:a16="http://schemas.microsoft.com/office/drawing/2014/main" xmlns="" id="{908235F6-6820-4EB6-B2FC-330CE43A7FBB}"/>
                </a:ext>
              </a:extLst>
            </p:cNvPr>
            <p:cNvSpPr/>
            <p:nvPr/>
          </p:nvSpPr>
          <p:spPr>
            <a:xfrm rot="5400000">
              <a:off x="3109761" y="1976006"/>
              <a:ext cx="3251129" cy="1352701"/>
            </a:xfrm>
            <a:prstGeom prst="roundRect">
              <a:avLst>
                <a:gd name="adj" fmla="val 50000"/>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45" name="椭圆 44">
            <a:extLst>
              <a:ext uri="{FF2B5EF4-FFF2-40B4-BE49-F238E27FC236}">
                <a16:creationId xmlns:a16="http://schemas.microsoft.com/office/drawing/2014/main" xmlns="" id="{C8797FBC-C4A1-4B65-A425-15116FD527A8}"/>
              </a:ext>
            </a:extLst>
          </p:cNvPr>
          <p:cNvSpPr/>
          <p:nvPr/>
        </p:nvSpPr>
        <p:spPr>
          <a:xfrm>
            <a:off x="6239912" y="4529208"/>
            <a:ext cx="1199975" cy="1199975"/>
          </a:xfrm>
          <a:prstGeom prst="ellipse">
            <a:avLst/>
          </a:prstGeom>
          <a:solidFill>
            <a:srgbClr val="C00002"/>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46" name="TextBox 123">
            <a:extLst>
              <a:ext uri="{FF2B5EF4-FFF2-40B4-BE49-F238E27FC236}">
                <a16:creationId xmlns:a16="http://schemas.microsoft.com/office/drawing/2014/main" xmlns="" id="{063F78CA-77CB-4FC1-B0CD-7451E9E3AFF4}"/>
              </a:ext>
            </a:extLst>
          </p:cNvPr>
          <p:cNvSpPr txBox="1"/>
          <p:nvPr/>
        </p:nvSpPr>
        <p:spPr>
          <a:xfrm>
            <a:off x="6300007" y="2802805"/>
            <a:ext cx="821059" cy="461665"/>
          </a:xfrm>
          <a:prstGeom prst="rect">
            <a:avLst/>
          </a:prstGeom>
          <a:noFill/>
        </p:spPr>
        <p:txBody>
          <a:bodyPr wrap="none" rtlCol="0">
            <a:spAutoFit/>
          </a:bodyPr>
          <a:lstStyle/>
          <a:p>
            <a:pPr algn="ctr" defTabSz="1219170" fontAlgn="base">
              <a:spcBef>
                <a:spcPct val="0"/>
              </a:spcBef>
              <a:spcAft>
                <a:spcPct val="0"/>
              </a:spcAft>
            </a:pPr>
            <a:r>
              <a:rPr lang="en-US" altLang="zh-CN" sz="2400" dirty="0">
                <a:solidFill>
                  <a:prstClr val="black"/>
                </a:solidFill>
                <a:latin typeface="微软雅黑"/>
                <a:ea typeface="微软雅黑"/>
              </a:rPr>
              <a:t>25%</a:t>
            </a:r>
            <a:endParaRPr lang="zh-CN" altLang="en-US" sz="2400" dirty="0">
              <a:solidFill>
                <a:prstClr val="black"/>
              </a:solidFill>
              <a:latin typeface="微软雅黑"/>
              <a:ea typeface="微软雅黑"/>
            </a:endParaRPr>
          </a:p>
        </p:txBody>
      </p:sp>
      <p:sp>
        <p:nvSpPr>
          <p:cNvPr id="47" name="TextBox 124">
            <a:extLst>
              <a:ext uri="{FF2B5EF4-FFF2-40B4-BE49-F238E27FC236}">
                <a16:creationId xmlns:a16="http://schemas.microsoft.com/office/drawing/2014/main" xmlns="" id="{9DE2E2FD-31D6-492E-8CC6-0E1D8276AC2B}"/>
              </a:ext>
            </a:extLst>
          </p:cNvPr>
          <p:cNvSpPr txBox="1"/>
          <p:nvPr/>
        </p:nvSpPr>
        <p:spPr>
          <a:xfrm>
            <a:off x="2311935" y="2802805"/>
            <a:ext cx="821059" cy="461665"/>
          </a:xfrm>
          <a:prstGeom prst="rect">
            <a:avLst/>
          </a:prstGeom>
          <a:noFill/>
        </p:spPr>
        <p:txBody>
          <a:bodyPr wrap="none" rtlCol="0">
            <a:spAutoFit/>
          </a:bodyPr>
          <a:lstStyle/>
          <a:p>
            <a:pPr algn="ctr" defTabSz="1219170" fontAlgn="base">
              <a:spcBef>
                <a:spcPct val="0"/>
              </a:spcBef>
              <a:spcAft>
                <a:spcPct val="0"/>
              </a:spcAft>
            </a:pPr>
            <a:r>
              <a:rPr lang="en-US" altLang="zh-CN" sz="2400" dirty="0">
                <a:solidFill>
                  <a:prstClr val="black"/>
                </a:solidFill>
                <a:latin typeface="微软雅黑"/>
                <a:ea typeface="微软雅黑"/>
              </a:rPr>
              <a:t>25%</a:t>
            </a:r>
            <a:endParaRPr lang="zh-CN" altLang="en-US" sz="2400" dirty="0">
              <a:solidFill>
                <a:prstClr val="black"/>
              </a:solidFill>
              <a:latin typeface="微软雅黑"/>
              <a:ea typeface="微软雅黑"/>
            </a:endParaRPr>
          </a:p>
        </p:txBody>
      </p:sp>
      <p:sp>
        <p:nvSpPr>
          <p:cNvPr id="48" name="TextBox 127">
            <a:extLst>
              <a:ext uri="{FF2B5EF4-FFF2-40B4-BE49-F238E27FC236}">
                <a16:creationId xmlns:a16="http://schemas.microsoft.com/office/drawing/2014/main" xmlns="" id="{311E42E0-D446-4C86-8868-2C6E72AA49A9}"/>
              </a:ext>
            </a:extLst>
          </p:cNvPr>
          <p:cNvSpPr txBox="1"/>
          <p:nvPr/>
        </p:nvSpPr>
        <p:spPr>
          <a:xfrm>
            <a:off x="4274433" y="3482335"/>
            <a:ext cx="821059" cy="461665"/>
          </a:xfrm>
          <a:prstGeom prst="rect">
            <a:avLst/>
          </a:prstGeom>
          <a:noFill/>
        </p:spPr>
        <p:txBody>
          <a:bodyPr wrap="none" rtlCol="0">
            <a:spAutoFit/>
          </a:bodyPr>
          <a:lstStyle/>
          <a:p>
            <a:pPr algn="ctr" defTabSz="1219170" fontAlgn="base">
              <a:spcBef>
                <a:spcPct val="0"/>
              </a:spcBef>
              <a:spcAft>
                <a:spcPct val="0"/>
              </a:spcAft>
            </a:pPr>
            <a:r>
              <a:rPr lang="en-US" altLang="zh-CN" sz="2400" dirty="0">
                <a:solidFill>
                  <a:prstClr val="white"/>
                </a:solidFill>
                <a:latin typeface="微软雅黑"/>
                <a:ea typeface="微软雅黑"/>
              </a:rPr>
              <a:t>15%</a:t>
            </a:r>
            <a:endParaRPr lang="zh-CN" altLang="en-US" sz="2400" dirty="0">
              <a:solidFill>
                <a:prstClr val="white"/>
              </a:solidFill>
              <a:latin typeface="微软雅黑"/>
              <a:ea typeface="微软雅黑"/>
            </a:endParaRPr>
          </a:p>
        </p:txBody>
      </p:sp>
      <p:sp>
        <p:nvSpPr>
          <p:cNvPr id="49" name="TextBox 128">
            <a:extLst>
              <a:ext uri="{FF2B5EF4-FFF2-40B4-BE49-F238E27FC236}">
                <a16:creationId xmlns:a16="http://schemas.microsoft.com/office/drawing/2014/main" xmlns="" id="{C59E837A-F3A8-4FEA-8985-04D1FCC530C4}"/>
              </a:ext>
            </a:extLst>
          </p:cNvPr>
          <p:cNvSpPr txBox="1"/>
          <p:nvPr/>
        </p:nvSpPr>
        <p:spPr>
          <a:xfrm>
            <a:off x="8248972" y="2802805"/>
            <a:ext cx="821059" cy="461665"/>
          </a:xfrm>
          <a:prstGeom prst="rect">
            <a:avLst/>
          </a:prstGeom>
          <a:noFill/>
        </p:spPr>
        <p:txBody>
          <a:bodyPr wrap="none" rtlCol="0">
            <a:spAutoFit/>
          </a:bodyPr>
          <a:lstStyle/>
          <a:p>
            <a:pPr algn="ctr" defTabSz="1219170" fontAlgn="base">
              <a:spcBef>
                <a:spcPct val="0"/>
              </a:spcBef>
              <a:spcAft>
                <a:spcPct val="0"/>
              </a:spcAft>
            </a:pPr>
            <a:r>
              <a:rPr lang="en-US" altLang="zh-CN" sz="2400" dirty="0">
                <a:solidFill>
                  <a:prstClr val="white"/>
                </a:solidFill>
                <a:latin typeface="微软雅黑"/>
                <a:ea typeface="微软雅黑"/>
              </a:rPr>
              <a:t>25%</a:t>
            </a:r>
            <a:endParaRPr lang="zh-CN" altLang="en-US" sz="2400" dirty="0">
              <a:solidFill>
                <a:prstClr val="white"/>
              </a:solidFill>
              <a:latin typeface="微软雅黑"/>
              <a:ea typeface="微软雅黑"/>
            </a:endParaRPr>
          </a:p>
        </p:txBody>
      </p:sp>
    </p:spTree>
    <p:extLst>
      <p:ext uri="{BB962C8B-B14F-4D97-AF65-F5344CB8AC3E}">
        <p14:creationId xmlns:p14="http://schemas.microsoft.com/office/powerpoint/2010/main" val="1125547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44000">
                                          <p:cBhvr additive="base">
                                            <p:cTn id="7" dur="300" fill="hold"/>
                                            <p:tgtEl>
                                              <p:spTgt spid="37"/>
                                            </p:tgtEl>
                                            <p:attrNameLst>
                                              <p:attrName>ppt_x</p:attrName>
                                            </p:attrNameLst>
                                          </p:cBhvr>
                                          <p:tavLst>
                                            <p:tav tm="0">
                                              <p:val>
                                                <p:strVal val="#ppt_x"/>
                                              </p:val>
                                            </p:tav>
                                            <p:tav tm="100000">
                                              <p:val>
                                                <p:strVal val="#ppt_x"/>
                                              </p:val>
                                            </p:tav>
                                          </p:tavLst>
                                        </p:anim>
                                        <p:anim calcmode="lin" valueType="num" p14:bounceEnd="44000">
                                          <p:cBhvr additive="base">
                                            <p:cTn id="8" dur="3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200"/>
                                      </p:stCondLst>
                                      <p:childTnLst>
                                        <p:set>
                                          <p:cBhvr>
                                            <p:cTn id="10" dur="1" fill="hold">
                                              <p:stCondLst>
                                                <p:cond delay="0"/>
                                              </p:stCondLst>
                                            </p:cTn>
                                            <p:tgtEl>
                                              <p:spTgt spid="31"/>
                                            </p:tgtEl>
                                            <p:attrNameLst>
                                              <p:attrName>style.visibility</p:attrName>
                                            </p:attrNameLst>
                                          </p:cBhvr>
                                          <p:to>
                                            <p:strVal val="visible"/>
                                          </p:to>
                                        </p:set>
                                        <p:anim calcmode="lin" valueType="num" p14:bounceEnd="44000">
                                          <p:cBhvr additive="base">
                                            <p:cTn id="11" dur="300" fill="hold"/>
                                            <p:tgtEl>
                                              <p:spTgt spid="31"/>
                                            </p:tgtEl>
                                            <p:attrNameLst>
                                              <p:attrName>ppt_x</p:attrName>
                                            </p:attrNameLst>
                                          </p:cBhvr>
                                          <p:tavLst>
                                            <p:tav tm="0">
                                              <p:val>
                                                <p:strVal val="#ppt_x"/>
                                              </p:val>
                                            </p:tav>
                                            <p:tav tm="100000">
                                              <p:val>
                                                <p:strVal val="#ppt_x"/>
                                              </p:val>
                                            </p:tav>
                                          </p:tavLst>
                                        </p:anim>
                                        <p:anim calcmode="lin" valueType="num" p14:bounceEnd="44000">
                                          <p:cBhvr additive="base">
                                            <p:cTn id="12" dur="3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44000">
                                      <p:stCondLst>
                                        <p:cond delay="400"/>
                                      </p:stCondLst>
                                      <p:childTnLst>
                                        <p:set>
                                          <p:cBhvr>
                                            <p:cTn id="14" dur="1" fill="hold">
                                              <p:stCondLst>
                                                <p:cond delay="0"/>
                                              </p:stCondLst>
                                            </p:cTn>
                                            <p:tgtEl>
                                              <p:spTgt spid="45"/>
                                            </p:tgtEl>
                                            <p:attrNameLst>
                                              <p:attrName>style.visibility</p:attrName>
                                            </p:attrNameLst>
                                          </p:cBhvr>
                                          <p:to>
                                            <p:strVal val="visible"/>
                                          </p:to>
                                        </p:set>
                                        <p:anim calcmode="lin" valueType="num" p14:bounceEnd="44000">
                                          <p:cBhvr additive="base">
                                            <p:cTn id="15" dur="300" fill="hold"/>
                                            <p:tgtEl>
                                              <p:spTgt spid="45"/>
                                            </p:tgtEl>
                                            <p:attrNameLst>
                                              <p:attrName>ppt_x</p:attrName>
                                            </p:attrNameLst>
                                          </p:cBhvr>
                                          <p:tavLst>
                                            <p:tav tm="0">
                                              <p:val>
                                                <p:strVal val="#ppt_x"/>
                                              </p:val>
                                            </p:tav>
                                            <p:tav tm="100000">
                                              <p:val>
                                                <p:strVal val="#ppt_x"/>
                                              </p:val>
                                            </p:tav>
                                          </p:tavLst>
                                        </p:anim>
                                        <p:anim calcmode="lin" valueType="num" p14:bounceEnd="44000">
                                          <p:cBhvr additive="base">
                                            <p:cTn id="16" dur="300" fill="hold"/>
                                            <p:tgtEl>
                                              <p:spTgt spid="4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600"/>
                                      </p:stCondLst>
                                      <p:childTnLst>
                                        <p:set>
                                          <p:cBhvr>
                                            <p:cTn id="18" dur="1" fill="hold">
                                              <p:stCondLst>
                                                <p:cond delay="0"/>
                                              </p:stCondLst>
                                            </p:cTn>
                                            <p:tgtEl>
                                              <p:spTgt spid="39"/>
                                            </p:tgtEl>
                                            <p:attrNameLst>
                                              <p:attrName>style.visibility</p:attrName>
                                            </p:attrNameLst>
                                          </p:cBhvr>
                                          <p:to>
                                            <p:strVal val="visible"/>
                                          </p:to>
                                        </p:set>
                                        <p:anim calcmode="lin" valueType="num" p14:bounceEnd="44000">
                                          <p:cBhvr additive="base">
                                            <p:cTn id="19" dur="300" fill="hold"/>
                                            <p:tgtEl>
                                              <p:spTgt spid="39"/>
                                            </p:tgtEl>
                                            <p:attrNameLst>
                                              <p:attrName>ppt_x</p:attrName>
                                            </p:attrNameLst>
                                          </p:cBhvr>
                                          <p:tavLst>
                                            <p:tav tm="0">
                                              <p:val>
                                                <p:strVal val="#ppt_x"/>
                                              </p:val>
                                            </p:tav>
                                            <p:tav tm="100000">
                                              <p:val>
                                                <p:strVal val="#ppt_x"/>
                                              </p:val>
                                            </p:tav>
                                          </p:tavLst>
                                        </p:anim>
                                        <p:anim calcmode="lin" valueType="num" p14:bounceEnd="44000">
                                          <p:cBhvr additive="base">
                                            <p:cTn id="20" dur="300" fill="hold"/>
                                            <p:tgtEl>
                                              <p:spTgt spid="39"/>
                                            </p:tgtEl>
                                            <p:attrNameLst>
                                              <p:attrName>ppt_y</p:attrName>
                                            </p:attrNameLst>
                                          </p:cBhvr>
                                          <p:tavLst>
                                            <p:tav tm="0">
                                              <p:val>
                                                <p:strVal val="1+#ppt_h/2"/>
                                              </p:val>
                                            </p:tav>
                                            <p:tav tm="100000">
                                              <p:val>
                                                <p:strVal val="#ppt_y"/>
                                              </p:val>
                                            </p:tav>
                                          </p:tavLst>
                                        </p:anim>
                                      </p:childTnLst>
                                    </p:cTn>
                                  </p:par>
                                  <p:par>
                                    <p:cTn id="21" presetID="22" presetClass="entr" presetSubtype="4" fill="hold" nodeType="withEffect">
                                      <p:stCondLst>
                                        <p:cond delay="300"/>
                                      </p:stCondLst>
                                      <p:childTnLst>
                                        <p:set>
                                          <p:cBhvr>
                                            <p:cTn id="22" dur="1" fill="hold">
                                              <p:stCondLst>
                                                <p:cond delay="0"/>
                                              </p:stCondLst>
                                            </p:cTn>
                                            <p:tgtEl>
                                              <p:spTgt spid="34"/>
                                            </p:tgtEl>
                                            <p:attrNameLst>
                                              <p:attrName>style.visibility</p:attrName>
                                            </p:attrNameLst>
                                          </p:cBhvr>
                                          <p:to>
                                            <p:strVal val="visible"/>
                                          </p:to>
                                        </p:set>
                                        <p:animEffect transition="in" filter="wipe(down)">
                                          <p:cBhvr>
                                            <p:cTn id="23" dur="500"/>
                                            <p:tgtEl>
                                              <p:spTgt spid="34"/>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30"/>
                                            </p:tgtEl>
                                            <p:attrNameLst>
                                              <p:attrName>style.visibility</p:attrName>
                                            </p:attrNameLst>
                                          </p:cBhvr>
                                          <p:to>
                                            <p:strVal val="visible"/>
                                          </p:to>
                                        </p:set>
                                        <p:animEffect transition="in" filter="wipe(down)">
                                          <p:cBhvr>
                                            <p:cTn id="26" dur="500"/>
                                            <p:tgtEl>
                                              <p:spTgt spid="30"/>
                                            </p:tgtEl>
                                          </p:cBhvr>
                                        </p:animEffect>
                                      </p:childTnLst>
                                    </p:cTn>
                                  </p:par>
                                  <p:par>
                                    <p:cTn id="27" presetID="22" presetClass="entr" presetSubtype="4" fill="hold" nodeType="withEffect">
                                      <p:stCondLst>
                                        <p:cond delay="700"/>
                                      </p:stCondLst>
                                      <p:childTnLst>
                                        <p:set>
                                          <p:cBhvr>
                                            <p:cTn id="28" dur="1" fill="hold">
                                              <p:stCondLst>
                                                <p:cond delay="0"/>
                                              </p:stCondLst>
                                            </p:cTn>
                                            <p:tgtEl>
                                              <p:spTgt spid="42"/>
                                            </p:tgtEl>
                                            <p:attrNameLst>
                                              <p:attrName>style.visibility</p:attrName>
                                            </p:attrNameLst>
                                          </p:cBhvr>
                                          <p:to>
                                            <p:strVal val="visible"/>
                                          </p:to>
                                        </p:set>
                                        <p:animEffect transition="in" filter="wipe(down)">
                                          <p:cBhvr>
                                            <p:cTn id="29" dur="500"/>
                                            <p:tgtEl>
                                              <p:spTgt spid="42"/>
                                            </p:tgtEl>
                                          </p:cBhvr>
                                        </p:animEffect>
                                      </p:childTnLst>
                                    </p:cTn>
                                  </p:par>
                                  <p:par>
                                    <p:cTn id="30" presetID="22" presetClass="entr" presetSubtype="4" fill="hold" grpId="0" nodeType="withEffect">
                                      <p:stCondLst>
                                        <p:cond delay="900"/>
                                      </p:stCondLst>
                                      <p:childTnLst>
                                        <p:set>
                                          <p:cBhvr>
                                            <p:cTn id="31" dur="1" fill="hold">
                                              <p:stCondLst>
                                                <p:cond delay="0"/>
                                              </p:stCondLst>
                                            </p:cTn>
                                            <p:tgtEl>
                                              <p:spTgt spid="38"/>
                                            </p:tgtEl>
                                            <p:attrNameLst>
                                              <p:attrName>style.visibility</p:attrName>
                                            </p:attrNameLst>
                                          </p:cBhvr>
                                          <p:to>
                                            <p:strVal val="visible"/>
                                          </p:to>
                                        </p:set>
                                        <p:animEffect transition="in" filter="wipe(down)">
                                          <p:cBhvr>
                                            <p:cTn id="32" dur="500"/>
                                            <p:tgtEl>
                                              <p:spTgt spid="38"/>
                                            </p:tgtEl>
                                          </p:cBhvr>
                                        </p:animEffect>
                                      </p:childTnLst>
                                    </p:cTn>
                                  </p:par>
                                  <p:par>
                                    <p:cTn id="33" presetID="12" presetClass="entr" presetSubtype="1" fill="hold" grpId="0" nodeType="withEffect">
                                      <p:stCondLst>
                                        <p:cond delay="8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p:tgtEl>
                                              <p:spTgt spid="47"/>
                                            </p:tgtEl>
                                            <p:attrNameLst>
                                              <p:attrName>ppt_y</p:attrName>
                                            </p:attrNameLst>
                                          </p:cBhvr>
                                          <p:tavLst>
                                            <p:tav tm="0">
                                              <p:val>
                                                <p:strVal val="#ppt_y-#ppt_h*1.125000"/>
                                              </p:val>
                                            </p:tav>
                                            <p:tav tm="100000">
                                              <p:val>
                                                <p:strVal val="#ppt_y"/>
                                              </p:val>
                                            </p:tav>
                                          </p:tavLst>
                                        </p:anim>
                                        <p:animEffect transition="in" filter="wipe(down)">
                                          <p:cBhvr>
                                            <p:cTn id="36" dur="500"/>
                                            <p:tgtEl>
                                              <p:spTgt spid="47"/>
                                            </p:tgtEl>
                                          </p:cBhvr>
                                        </p:animEffect>
                                      </p:childTnLst>
                                    </p:cTn>
                                  </p:par>
                                  <p:par>
                                    <p:cTn id="37" presetID="12" presetClass="entr" presetSubtype="1" fill="hold" grpId="0" nodeType="withEffect">
                                      <p:stCondLst>
                                        <p:cond delay="100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p:tgtEl>
                                              <p:spTgt spid="48"/>
                                            </p:tgtEl>
                                            <p:attrNameLst>
                                              <p:attrName>ppt_y</p:attrName>
                                            </p:attrNameLst>
                                          </p:cBhvr>
                                          <p:tavLst>
                                            <p:tav tm="0">
                                              <p:val>
                                                <p:strVal val="#ppt_y-#ppt_h*1.125000"/>
                                              </p:val>
                                            </p:tav>
                                            <p:tav tm="100000">
                                              <p:val>
                                                <p:strVal val="#ppt_y"/>
                                              </p:val>
                                            </p:tav>
                                          </p:tavLst>
                                        </p:anim>
                                        <p:animEffect transition="in" filter="wipe(down)">
                                          <p:cBhvr>
                                            <p:cTn id="40" dur="500"/>
                                            <p:tgtEl>
                                              <p:spTgt spid="48"/>
                                            </p:tgtEl>
                                          </p:cBhvr>
                                        </p:animEffect>
                                      </p:childTnLst>
                                    </p:cTn>
                                  </p:par>
                                  <p:par>
                                    <p:cTn id="41" presetID="12" presetClass="entr" presetSubtype="1" fill="hold" grpId="0" nodeType="withEffect">
                                      <p:stCondLst>
                                        <p:cond delay="120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p:tgtEl>
                                              <p:spTgt spid="46"/>
                                            </p:tgtEl>
                                            <p:attrNameLst>
                                              <p:attrName>ppt_y</p:attrName>
                                            </p:attrNameLst>
                                          </p:cBhvr>
                                          <p:tavLst>
                                            <p:tav tm="0">
                                              <p:val>
                                                <p:strVal val="#ppt_y-#ppt_h*1.125000"/>
                                              </p:val>
                                            </p:tav>
                                            <p:tav tm="100000">
                                              <p:val>
                                                <p:strVal val="#ppt_y"/>
                                              </p:val>
                                            </p:tav>
                                          </p:tavLst>
                                        </p:anim>
                                        <p:animEffect transition="in" filter="wipe(down)">
                                          <p:cBhvr>
                                            <p:cTn id="44" dur="500"/>
                                            <p:tgtEl>
                                              <p:spTgt spid="46"/>
                                            </p:tgtEl>
                                          </p:cBhvr>
                                        </p:animEffect>
                                      </p:childTnLst>
                                    </p:cTn>
                                  </p:par>
                                  <p:par>
                                    <p:cTn id="45" presetID="12" presetClass="entr" presetSubtype="1" fill="hold" grpId="0" nodeType="withEffect">
                                      <p:stCondLst>
                                        <p:cond delay="14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p:tgtEl>
                                              <p:spTgt spid="49"/>
                                            </p:tgtEl>
                                            <p:attrNameLst>
                                              <p:attrName>ppt_y</p:attrName>
                                            </p:attrNameLst>
                                          </p:cBhvr>
                                          <p:tavLst>
                                            <p:tav tm="0">
                                              <p:val>
                                                <p:strVal val="#ppt_y-#ppt_h*1.125000"/>
                                              </p:val>
                                            </p:tav>
                                            <p:tav tm="100000">
                                              <p:val>
                                                <p:strVal val="#ppt_y"/>
                                              </p:val>
                                            </p:tav>
                                          </p:tavLst>
                                        </p:anim>
                                        <p:animEffect transition="in" filter="wipe(down)">
                                          <p:cBhvr>
                                            <p:cTn id="4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7" grpId="0" animBg="1"/>
          <p:bldP spid="38" grpId="0" animBg="1"/>
          <p:bldP spid="45" grpId="0" animBg="1"/>
          <p:bldP spid="46" grpId="0"/>
          <p:bldP spid="47" grpId="0"/>
          <p:bldP spid="48"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00" fill="hold"/>
                                            <p:tgtEl>
                                              <p:spTgt spid="37"/>
                                            </p:tgtEl>
                                            <p:attrNameLst>
                                              <p:attrName>ppt_x</p:attrName>
                                            </p:attrNameLst>
                                          </p:cBhvr>
                                          <p:tavLst>
                                            <p:tav tm="0">
                                              <p:val>
                                                <p:strVal val="#ppt_x"/>
                                              </p:val>
                                            </p:tav>
                                            <p:tav tm="100000">
                                              <p:val>
                                                <p:strVal val="#ppt_x"/>
                                              </p:val>
                                            </p:tav>
                                          </p:tavLst>
                                        </p:anim>
                                        <p:anim calcmode="lin" valueType="num">
                                          <p:cBhvr additive="base">
                                            <p:cTn id="8" dur="3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300" fill="hold"/>
                                            <p:tgtEl>
                                              <p:spTgt spid="31"/>
                                            </p:tgtEl>
                                            <p:attrNameLst>
                                              <p:attrName>ppt_x</p:attrName>
                                            </p:attrNameLst>
                                          </p:cBhvr>
                                          <p:tavLst>
                                            <p:tav tm="0">
                                              <p:val>
                                                <p:strVal val="#ppt_x"/>
                                              </p:val>
                                            </p:tav>
                                            <p:tav tm="100000">
                                              <p:val>
                                                <p:strVal val="#ppt_x"/>
                                              </p:val>
                                            </p:tav>
                                          </p:tavLst>
                                        </p:anim>
                                        <p:anim calcmode="lin" valueType="num">
                                          <p:cBhvr additive="base">
                                            <p:cTn id="12" dur="3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40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300" fill="hold"/>
                                            <p:tgtEl>
                                              <p:spTgt spid="45"/>
                                            </p:tgtEl>
                                            <p:attrNameLst>
                                              <p:attrName>ppt_x</p:attrName>
                                            </p:attrNameLst>
                                          </p:cBhvr>
                                          <p:tavLst>
                                            <p:tav tm="0">
                                              <p:val>
                                                <p:strVal val="#ppt_x"/>
                                              </p:val>
                                            </p:tav>
                                            <p:tav tm="100000">
                                              <p:val>
                                                <p:strVal val="#ppt_x"/>
                                              </p:val>
                                            </p:tav>
                                          </p:tavLst>
                                        </p:anim>
                                        <p:anim calcmode="lin" valueType="num">
                                          <p:cBhvr additive="base">
                                            <p:cTn id="16" dur="300" fill="hold"/>
                                            <p:tgtEl>
                                              <p:spTgt spid="4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60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300" fill="hold"/>
                                            <p:tgtEl>
                                              <p:spTgt spid="39"/>
                                            </p:tgtEl>
                                            <p:attrNameLst>
                                              <p:attrName>ppt_x</p:attrName>
                                            </p:attrNameLst>
                                          </p:cBhvr>
                                          <p:tavLst>
                                            <p:tav tm="0">
                                              <p:val>
                                                <p:strVal val="#ppt_x"/>
                                              </p:val>
                                            </p:tav>
                                            <p:tav tm="100000">
                                              <p:val>
                                                <p:strVal val="#ppt_x"/>
                                              </p:val>
                                            </p:tav>
                                          </p:tavLst>
                                        </p:anim>
                                        <p:anim calcmode="lin" valueType="num">
                                          <p:cBhvr additive="base">
                                            <p:cTn id="20" dur="300" fill="hold"/>
                                            <p:tgtEl>
                                              <p:spTgt spid="39"/>
                                            </p:tgtEl>
                                            <p:attrNameLst>
                                              <p:attrName>ppt_y</p:attrName>
                                            </p:attrNameLst>
                                          </p:cBhvr>
                                          <p:tavLst>
                                            <p:tav tm="0">
                                              <p:val>
                                                <p:strVal val="1+#ppt_h/2"/>
                                              </p:val>
                                            </p:tav>
                                            <p:tav tm="100000">
                                              <p:val>
                                                <p:strVal val="#ppt_y"/>
                                              </p:val>
                                            </p:tav>
                                          </p:tavLst>
                                        </p:anim>
                                      </p:childTnLst>
                                    </p:cTn>
                                  </p:par>
                                  <p:par>
                                    <p:cTn id="21" presetID="22" presetClass="entr" presetSubtype="4" fill="hold" nodeType="withEffect">
                                      <p:stCondLst>
                                        <p:cond delay="300"/>
                                      </p:stCondLst>
                                      <p:childTnLst>
                                        <p:set>
                                          <p:cBhvr>
                                            <p:cTn id="22" dur="1" fill="hold">
                                              <p:stCondLst>
                                                <p:cond delay="0"/>
                                              </p:stCondLst>
                                            </p:cTn>
                                            <p:tgtEl>
                                              <p:spTgt spid="34"/>
                                            </p:tgtEl>
                                            <p:attrNameLst>
                                              <p:attrName>style.visibility</p:attrName>
                                            </p:attrNameLst>
                                          </p:cBhvr>
                                          <p:to>
                                            <p:strVal val="visible"/>
                                          </p:to>
                                        </p:set>
                                        <p:animEffect transition="in" filter="wipe(down)">
                                          <p:cBhvr>
                                            <p:cTn id="23" dur="500"/>
                                            <p:tgtEl>
                                              <p:spTgt spid="34"/>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30"/>
                                            </p:tgtEl>
                                            <p:attrNameLst>
                                              <p:attrName>style.visibility</p:attrName>
                                            </p:attrNameLst>
                                          </p:cBhvr>
                                          <p:to>
                                            <p:strVal val="visible"/>
                                          </p:to>
                                        </p:set>
                                        <p:animEffect transition="in" filter="wipe(down)">
                                          <p:cBhvr>
                                            <p:cTn id="26" dur="500"/>
                                            <p:tgtEl>
                                              <p:spTgt spid="30"/>
                                            </p:tgtEl>
                                          </p:cBhvr>
                                        </p:animEffect>
                                      </p:childTnLst>
                                    </p:cTn>
                                  </p:par>
                                  <p:par>
                                    <p:cTn id="27" presetID="22" presetClass="entr" presetSubtype="4" fill="hold" nodeType="withEffect">
                                      <p:stCondLst>
                                        <p:cond delay="700"/>
                                      </p:stCondLst>
                                      <p:childTnLst>
                                        <p:set>
                                          <p:cBhvr>
                                            <p:cTn id="28" dur="1" fill="hold">
                                              <p:stCondLst>
                                                <p:cond delay="0"/>
                                              </p:stCondLst>
                                            </p:cTn>
                                            <p:tgtEl>
                                              <p:spTgt spid="42"/>
                                            </p:tgtEl>
                                            <p:attrNameLst>
                                              <p:attrName>style.visibility</p:attrName>
                                            </p:attrNameLst>
                                          </p:cBhvr>
                                          <p:to>
                                            <p:strVal val="visible"/>
                                          </p:to>
                                        </p:set>
                                        <p:animEffect transition="in" filter="wipe(down)">
                                          <p:cBhvr>
                                            <p:cTn id="29" dur="500"/>
                                            <p:tgtEl>
                                              <p:spTgt spid="42"/>
                                            </p:tgtEl>
                                          </p:cBhvr>
                                        </p:animEffect>
                                      </p:childTnLst>
                                    </p:cTn>
                                  </p:par>
                                  <p:par>
                                    <p:cTn id="30" presetID="22" presetClass="entr" presetSubtype="4" fill="hold" grpId="0" nodeType="withEffect">
                                      <p:stCondLst>
                                        <p:cond delay="900"/>
                                      </p:stCondLst>
                                      <p:childTnLst>
                                        <p:set>
                                          <p:cBhvr>
                                            <p:cTn id="31" dur="1" fill="hold">
                                              <p:stCondLst>
                                                <p:cond delay="0"/>
                                              </p:stCondLst>
                                            </p:cTn>
                                            <p:tgtEl>
                                              <p:spTgt spid="38"/>
                                            </p:tgtEl>
                                            <p:attrNameLst>
                                              <p:attrName>style.visibility</p:attrName>
                                            </p:attrNameLst>
                                          </p:cBhvr>
                                          <p:to>
                                            <p:strVal val="visible"/>
                                          </p:to>
                                        </p:set>
                                        <p:animEffect transition="in" filter="wipe(down)">
                                          <p:cBhvr>
                                            <p:cTn id="32" dur="500"/>
                                            <p:tgtEl>
                                              <p:spTgt spid="38"/>
                                            </p:tgtEl>
                                          </p:cBhvr>
                                        </p:animEffect>
                                      </p:childTnLst>
                                    </p:cTn>
                                  </p:par>
                                  <p:par>
                                    <p:cTn id="33" presetID="12" presetClass="entr" presetSubtype="1" fill="hold" grpId="0" nodeType="withEffect">
                                      <p:stCondLst>
                                        <p:cond delay="8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p:tgtEl>
                                              <p:spTgt spid="47"/>
                                            </p:tgtEl>
                                            <p:attrNameLst>
                                              <p:attrName>ppt_y</p:attrName>
                                            </p:attrNameLst>
                                          </p:cBhvr>
                                          <p:tavLst>
                                            <p:tav tm="0">
                                              <p:val>
                                                <p:strVal val="#ppt_y-#ppt_h*1.125000"/>
                                              </p:val>
                                            </p:tav>
                                            <p:tav tm="100000">
                                              <p:val>
                                                <p:strVal val="#ppt_y"/>
                                              </p:val>
                                            </p:tav>
                                          </p:tavLst>
                                        </p:anim>
                                        <p:animEffect transition="in" filter="wipe(down)">
                                          <p:cBhvr>
                                            <p:cTn id="36" dur="500"/>
                                            <p:tgtEl>
                                              <p:spTgt spid="47"/>
                                            </p:tgtEl>
                                          </p:cBhvr>
                                        </p:animEffect>
                                      </p:childTnLst>
                                    </p:cTn>
                                  </p:par>
                                  <p:par>
                                    <p:cTn id="37" presetID="12" presetClass="entr" presetSubtype="1" fill="hold" grpId="0" nodeType="withEffect">
                                      <p:stCondLst>
                                        <p:cond delay="100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p:tgtEl>
                                              <p:spTgt spid="48"/>
                                            </p:tgtEl>
                                            <p:attrNameLst>
                                              <p:attrName>ppt_y</p:attrName>
                                            </p:attrNameLst>
                                          </p:cBhvr>
                                          <p:tavLst>
                                            <p:tav tm="0">
                                              <p:val>
                                                <p:strVal val="#ppt_y-#ppt_h*1.125000"/>
                                              </p:val>
                                            </p:tav>
                                            <p:tav tm="100000">
                                              <p:val>
                                                <p:strVal val="#ppt_y"/>
                                              </p:val>
                                            </p:tav>
                                          </p:tavLst>
                                        </p:anim>
                                        <p:animEffect transition="in" filter="wipe(down)">
                                          <p:cBhvr>
                                            <p:cTn id="40" dur="500"/>
                                            <p:tgtEl>
                                              <p:spTgt spid="48"/>
                                            </p:tgtEl>
                                          </p:cBhvr>
                                        </p:animEffect>
                                      </p:childTnLst>
                                    </p:cTn>
                                  </p:par>
                                  <p:par>
                                    <p:cTn id="41" presetID="12" presetClass="entr" presetSubtype="1" fill="hold" grpId="0" nodeType="withEffect">
                                      <p:stCondLst>
                                        <p:cond delay="120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p:tgtEl>
                                              <p:spTgt spid="46"/>
                                            </p:tgtEl>
                                            <p:attrNameLst>
                                              <p:attrName>ppt_y</p:attrName>
                                            </p:attrNameLst>
                                          </p:cBhvr>
                                          <p:tavLst>
                                            <p:tav tm="0">
                                              <p:val>
                                                <p:strVal val="#ppt_y-#ppt_h*1.125000"/>
                                              </p:val>
                                            </p:tav>
                                            <p:tav tm="100000">
                                              <p:val>
                                                <p:strVal val="#ppt_y"/>
                                              </p:val>
                                            </p:tav>
                                          </p:tavLst>
                                        </p:anim>
                                        <p:animEffect transition="in" filter="wipe(down)">
                                          <p:cBhvr>
                                            <p:cTn id="44" dur="500"/>
                                            <p:tgtEl>
                                              <p:spTgt spid="46"/>
                                            </p:tgtEl>
                                          </p:cBhvr>
                                        </p:animEffect>
                                      </p:childTnLst>
                                    </p:cTn>
                                  </p:par>
                                  <p:par>
                                    <p:cTn id="45" presetID="12" presetClass="entr" presetSubtype="1" fill="hold" grpId="0" nodeType="withEffect">
                                      <p:stCondLst>
                                        <p:cond delay="14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p:tgtEl>
                                              <p:spTgt spid="49"/>
                                            </p:tgtEl>
                                            <p:attrNameLst>
                                              <p:attrName>ppt_y</p:attrName>
                                            </p:attrNameLst>
                                          </p:cBhvr>
                                          <p:tavLst>
                                            <p:tav tm="0">
                                              <p:val>
                                                <p:strVal val="#ppt_y-#ppt_h*1.125000"/>
                                              </p:val>
                                            </p:tav>
                                            <p:tav tm="100000">
                                              <p:val>
                                                <p:strVal val="#ppt_y"/>
                                              </p:val>
                                            </p:tav>
                                          </p:tavLst>
                                        </p:anim>
                                        <p:animEffect transition="in" filter="wipe(down)">
                                          <p:cBhvr>
                                            <p:cTn id="4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7" grpId="0" animBg="1"/>
          <p:bldP spid="38" grpId="0" animBg="1"/>
          <p:bldP spid="45" grpId="0" animBg="1"/>
          <p:bldP spid="46" grpId="0"/>
          <p:bldP spid="47" grpId="0"/>
          <p:bldP spid="48" grpId="0"/>
          <p:bldP spid="49"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工作不足之处</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部分四</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184536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标题 35"/>
          <p:cNvSpPr>
            <a:spLocks noGrp="1"/>
          </p:cNvSpPr>
          <p:nvPr>
            <p:ph type="title"/>
          </p:nvPr>
        </p:nvSpPr>
        <p:spPr/>
        <p:txBody>
          <a:bodyPr/>
          <a:lstStyle/>
          <a:p>
            <a:r>
              <a:rPr lang="zh-CN" altLang="en-US" dirty="0"/>
              <a:t>第四部分  工作不足之处</a:t>
            </a:r>
          </a:p>
        </p:txBody>
      </p:sp>
      <p:sp>
        <p:nvSpPr>
          <p:cNvPr id="79" name="燕尾形 3">
            <a:extLst>
              <a:ext uri="{FF2B5EF4-FFF2-40B4-BE49-F238E27FC236}">
                <a16:creationId xmlns:a16="http://schemas.microsoft.com/office/drawing/2014/main" xmlns="" id="{645DB80B-0D2D-47BA-9DEE-7E37CFC25C65}"/>
              </a:ext>
            </a:extLst>
          </p:cNvPr>
          <p:cNvSpPr/>
          <p:nvPr/>
        </p:nvSpPr>
        <p:spPr>
          <a:xfrm>
            <a:off x="4992039" y="3073586"/>
            <a:ext cx="1089331" cy="1183631"/>
          </a:xfrm>
          <a:prstGeom prst="chevron">
            <a:avLst>
              <a:gd name="adj" fmla="val 54429"/>
            </a:avLst>
          </a:prstGeom>
          <a:solidFill>
            <a:srgbClr val="7F7F7F">
              <a:lumMod val="65000"/>
            </a:srgbClr>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sp>
        <p:nvSpPr>
          <p:cNvPr id="80" name="燕尾形 4">
            <a:extLst>
              <a:ext uri="{FF2B5EF4-FFF2-40B4-BE49-F238E27FC236}">
                <a16:creationId xmlns:a16="http://schemas.microsoft.com/office/drawing/2014/main" xmlns="" id="{CDEF44CC-5CB9-4F8D-A83A-6EF842D72DDA}"/>
              </a:ext>
            </a:extLst>
          </p:cNvPr>
          <p:cNvSpPr/>
          <p:nvPr/>
        </p:nvSpPr>
        <p:spPr>
          <a:xfrm>
            <a:off x="5952146" y="3073586"/>
            <a:ext cx="1090956" cy="1183631"/>
          </a:xfrm>
          <a:prstGeom prst="chevron">
            <a:avLst>
              <a:gd name="adj" fmla="val 54429"/>
            </a:avLst>
          </a:prstGeom>
          <a:solidFill>
            <a:srgbClr val="7F7F7F">
              <a:lumMod val="50000"/>
            </a:srgbClr>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sp>
        <p:nvSpPr>
          <p:cNvPr id="81" name="燕尾形 5">
            <a:extLst>
              <a:ext uri="{FF2B5EF4-FFF2-40B4-BE49-F238E27FC236}">
                <a16:creationId xmlns:a16="http://schemas.microsoft.com/office/drawing/2014/main" xmlns="" id="{2356984F-9676-41FE-A68D-9DD918D2FF75}"/>
              </a:ext>
            </a:extLst>
          </p:cNvPr>
          <p:cNvSpPr/>
          <p:nvPr/>
        </p:nvSpPr>
        <p:spPr>
          <a:xfrm>
            <a:off x="6912253" y="3073586"/>
            <a:ext cx="1090956" cy="1183631"/>
          </a:xfrm>
          <a:prstGeom prst="chevron">
            <a:avLst>
              <a:gd name="adj" fmla="val 54429"/>
            </a:avLst>
          </a:prstGeom>
          <a:solidFill>
            <a:sysClr val="windowText" lastClr="000000">
              <a:lumMod val="65000"/>
              <a:lumOff val="35000"/>
            </a:sysClr>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sp>
        <p:nvSpPr>
          <p:cNvPr id="82" name="燕尾形 6">
            <a:extLst>
              <a:ext uri="{FF2B5EF4-FFF2-40B4-BE49-F238E27FC236}">
                <a16:creationId xmlns:a16="http://schemas.microsoft.com/office/drawing/2014/main" xmlns="" id="{6C4CFB78-F595-4A8B-B4AF-B4E894963B7D}"/>
              </a:ext>
            </a:extLst>
          </p:cNvPr>
          <p:cNvSpPr/>
          <p:nvPr/>
        </p:nvSpPr>
        <p:spPr>
          <a:xfrm>
            <a:off x="7837521" y="3073586"/>
            <a:ext cx="1090956" cy="1183631"/>
          </a:xfrm>
          <a:prstGeom prst="chevron">
            <a:avLst>
              <a:gd name="adj" fmla="val 54429"/>
            </a:avLst>
          </a:prstGeom>
          <a:solidFill>
            <a:sysClr val="windowText" lastClr="000000"/>
          </a:solidFill>
          <a:ln w="25400" cap="flat" cmpd="sng" algn="ctr">
            <a:no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cxnSp>
        <p:nvCxnSpPr>
          <p:cNvPr id="83" name="直接连接符 82">
            <a:extLst>
              <a:ext uri="{FF2B5EF4-FFF2-40B4-BE49-F238E27FC236}">
                <a16:creationId xmlns:a16="http://schemas.microsoft.com/office/drawing/2014/main" xmlns="" id="{8C487C6F-7D1F-44BE-AB31-054058A657E4}"/>
              </a:ext>
            </a:extLst>
          </p:cNvPr>
          <p:cNvCxnSpPr/>
          <p:nvPr/>
        </p:nvCxnSpPr>
        <p:spPr>
          <a:xfrm rot="5400000">
            <a:off x="738112" y="3895267"/>
            <a:ext cx="5664200" cy="0"/>
          </a:xfrm>
          <a:prstGeom prst="line">
            <a:avLst/>
          </a:prstGeom>
          <a:noFill/>
          <a:ln w="12700" cap="flat" cmpd="sng" algn="ctr">
            <a:solidFill>
              <a:sysClr val="window" lastClr="FFFFFF">
                <a:lumMod val="65000"/>
              </a:sysClr>
            </a:solidFill>
            <a:prstDash val="solid"/>
          </a:ln>
          <a:effectLst/>
        </p:spPr>
      </p:cxnSp>
      <p:cxnSp>
        <p:nvCxnSpPr>
          <p:cNvPr id="84" name="直接连接符 83">
            <a:extLst>
              <a:ext uri="{FF2B5EF4-FFF2-40B4-BE49-F238E27FC236}">
                <a16:creationId xmlns:a16="http://schemas.microsoft.com/office/drawing/2014/main" xmlns="" id="{26897A6E-7552-4F3C-BCA1-F6353A0F2398}"/>
              </a:ext>
            </a:extLst>
          </p:cNvPr>
          <p:cNvCxnSpPr/>
          <p:nvPr/>
        </p:nvCxnSpPr>
        <p:spPr>
          <a:xfrm>
            <a:off x="7200284" y="2509891"/>
            <a:ext cx="0" cy="550995"/>
          </a:xfrm>
          <a:prstGeom prst="line">
            <a:avLst/>
          </a:prstGeom>
          <a:noFill/>
          <a:ln w="12700" cap="flat" cmpd="sng" algn="ctr">
            <a:solidFill>
              <a:sysClr val="window" lastClr="FFFFFF">
                <a:lumMod val="65000"/>
              </a:sysClr>
            </a:solidFill>
            <a:prstDash val="solid"/>
            <a:headEnd type="stealth"/>
          </a:ln>
          <a:effectLst/>
        </p:spPr>
      </p:cxnSp>
      <p:cxnSp>
        <p:nvCxnSpPr>
          <p:cNvPr id="85" name="直接连接符 84">
            <a:extLst>
              <a:ext uri="{FF2B5EF4-FFF2-40B4-BE49-F238E27FC236}">
                <a16:creationId xmlns:a16="http://schemas.microsoft.com/office/drawing/2014/main" xmlns="" id="{E1CCB578-A03C-4633-845E-7490E5C22FD7}"/>
              </a:ext>
            </a:extLst>
          </p:cNvPr>
          <p:cNvCxnSpPr/>
          <p:nvPr/>
        </p:nvCxnSpPr>
        <p:spPr>
          <a:xfrm>
            <a:off x="5280071" y="1851105"/>
            <a:ext cx="0" cy="1214015"/>
          </a:xfrm>
          <a:prstGeom prst="line">
            <a:avLst/>
          </a:prstGeom>
          <a:noFill/>
          <a:ln w="12700" cap="flat" cmpd="sng" algn="ctr">
            <a:solidFill>
              <a:sysClr val="window" lastClr="FFFFFF">
                <a:lumMod val="65000"/>
              </a:sysClr>
            </a:solidFill>
            <a:prstDash val="solid"/>
            <a:headEnd type="stealth"/>
          </a:ln>
          <a:effectLst/>
        </p:spPr>
      </p:cxnSp>
      <p:cxnSp>
        <p:nvCxnSpPr>
          <p:cNvPr id="86" name="直接连接符 85">
            <a:extLst>
              <a:ext uri="{FF2B5EF4-FFF2-40B4-BE49-F238E27FC236}">
                <a16:creationId xmlns:a16="http://schemas.microsoft.com/office/drawing/2014/main" xmlns="" id="{DA292EA6-0DE0-4271-88E7-BC7969482CC1}"/>
              </a:ext>
            </a:extLst>
          </p:cNvPr>
          <p:cNvCxnSpPr/>
          <p:nvPr/>
        </p:nvCxnSpPr>
        <p:spPr>
          <a:xfrm flipH="1" flipV="1">
            <a:off x="8160391" y="4238085"/>
            <a:ext cx="38757" cy="1261424"/>
          </a:xfrm>
          <a:prstGeom prst="line">
            <a:avLst/>
          </a:prstGeom>
          <a:noFill/>
          <a:ln w="12700" cap="flat" cmpd="sng" algn="ctr">
            <a:solidFill>
              <a:sysClr val="window" lastClr="FFFFFF">
                <a:lumMod val="65000"/>
              </a:sysClr>
            </a:solidFill>
            <a:prstDash val="solid"/>
            <a:headEnd type="stealth"/>
          </a:ln>
          <a:effectLst/>
        </p:spPr>
      </p:cxnSp>
      <p:cxnSp>
        <p:nvCxnSpPr>
          <p:cNvPr id="87" name="直接连接符 86">
            <a:extLst>
              <a:ext uri="{FF2B5EF4-FFF2-40B4-BE49-F238E27FC236}">
                <a16:creationId xmlns:a16="http://schemas.microsoft.com/office/drawing/2014/main" xmlns="" id="{02230A1A-20AF-4D9E-A01F-8F0DBC1D063F}"/>
              </a:ext>
            </a:extLst>
          </p:cNvPr>
          <p:cNvCxnSpPr/>
          <p:nvPr/>
        </p:nvCxnSpPr>
        <p:spPr>
          <a:xfrm flipV="1">
            <a:off x="6144167" y="4238083"/>
            <a:ext cx="0" cy="493341"/>
          </a:xfrm>
          <a:prstGeom prst="line">
            <a:avLst/>
          </a:prstGeom>
          <a:noFill/>
          <a:ln w="12700" cap="flat" cmpd="sng" algn="ctr">
            <a:solidFill>
              <a:sysClr val="window" lastClr="FFFFFF">
                <a:lumMod val="65000"/>
              </a:sysClr>
            </a:solidFill>
            <a:prstDash val="solid"/>
            <a:headEnd type="stealth"/>
          </a:ln>
          <a:effectLst/>
        </p:spPr>
      </p:cxnSp>
      <p:sp>
        <p:nvSpPr>
          <p:cNvPr id="88" name="五边形 12">
            <a:extLst>
              <a:ext uri="{FF2B5EF4-FFF2-40B4-BE49-F238E27FC236}">
                <a16:creationId xmlns:a16="http://schemas.microsoft.com/office/drawing/2014/main" xmlns="" id="{9464ED7D-7BF9-4F3D-996D-580D038ECF11}"/>
              </a:ext>
            </a:extLst>
          </p:cNvPr>
          <p:cNvSpPr/>
          <p:nvPr/>
        </p:nvSpPr>
        <p:spPr>
          <a:xfrm>
            <a:off x="3743901" y="3063698"/>
            <a:ext cx="7872873" cy="1190309"/>
          </a:xfrm>
          <a:prstGeom prst="homePlate">
            <a:avLst>
              <a:gd name="adj" fmla="val 47961"/>
            </a:avLst>
          </a:prstGeom>
          <a:noFill/>
          <a:ln w="12700" cap="flat" cmpd="sng" algn="ctr">
            <a:solidFill>
              <a:sysClr val="window" lastClr="FFFFFF">
                <a:lumMod val="65000"/>
              </a:sysClr>
            </a:solidFill>
            <a:prstDash val="solid"/>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black"/>
              </a:solidFill>
              <a:effectLst/>
              <a:uLnTx/>
              <a:uFillTx/>
              <a:latin typeface="微软雅黑"/>
              <a:ea typeface="微软雅黑"/>
              <a:cs typeface="+mn-cs"/>
            </a:endParaRPr>
          </a:p>
        </p:txBody>
      </p:sp>
      <p:sp>
        <p:nvSpPr>
          <p:cNvPr id="89" name="TextBox 30">
            <a:extLst>
              <a:ext uri="{FF2B5EF4-FFF2-40B4-BE49-F238E27FC236}">
                <a16:creationId xmlns:a16="http://schemas.microsoft.com/office/drawing/2014/main" xmlns="" id="{BBC77F72-3A4F-443A-AE79-AE89238E1250}"/>
              </a:ext>
            </a:extLst>
          </p:cNvPr>
          <p:cNvSpPr txBox="1"/>
          <p:nvPr/>
        </p:nvSpPr>
        <p:spPr>
          <a:xfrm>
            <a:off x="593881" y="2110842"/>
            <a:ext cx="2880320" cy="2861745"/>
          </a:xfrm>
          <a:prstGeom prst="rect">
            <a:avLst/>
          </a:prstGeom>
          <a:noFill/>
        </p:spPr>
        <p:txBody>
          <a:bodyPr wrap="square" rtlCol="0">
            <a:spAutoFit/>
          </a:bodyPr>
          <a:lstStyle/>
          <a:p>
            <a:pPr defTabSz="1219170" fontAlgn="base">
              <a:lnSpc>
                <a:spcPct val="150000"/>
              </a:lnSpc>
              <a:spcBef>
                <a:spcPct val="0"/>
              </a:spcBef>
              <a:spcAft>
                <a:spcPct val="0"/>
              </a:spcAft>
            </a:pPr>
            <a:r>
              <a:rPr lang="zh-CN" altLang="en-US" sz="1333" dirty="0">
                <a:solidFill>
                  <a:prstClr val="black"/>
                </a:solidFill>
                <a:latin typeface="微软雅黑"/>
                <a:ea typeface="微软雅黑"/>
                <a:sym typeface="Calibri"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333" dirty="0">
              <a:solidFill>
                <a:prstClr val="black"/>
              </a:solidFill>
              <a:latin typeface="微软雅黑"/>
              <a:ea typeface="微软雅黑"/>
              <a:sym typeface="Calibri" pitchFamily="34" charset="0"/>
            </a:endParaRPr>
          </a:p>
          <a:p>
            <a:pPr defTabSz="1219170" fontAlgn="base">
              <a:lnSpc>
                <a:spcPct val="150000"/>
              </a:lnSpc>
              <a:spcBef>
                <a:spcPct val="0"/>
              </a:spcBef>
              <a:spcAft>
                <a:spcPct val="0"/>
              </a:spcAft>
            </a:pPr>
            <a:r>
              <a:rPr lang="zh-CN" altLang="en-US" sz="1333" dirty="0">
                <a:solidFill>
                  <a:prstClr val="black"/>
                </a:solidFill>
                <a:latin typeface="微软雅黑"/>
                <a:ea typeface="微软雅黑"/>
                <a:sym typeface="Calibri" pitchFamily="34" charset="0"/>
              </a:rPr>
              <a:t>       点击输入简要文字内容，文字内容需概括精炼，不用多余的文字修饰，言简意赅的说明该项内容。</a:t>
            </a:r>
            <a:endParaRPr lang="en-US" altLang="zh-CN" sz="1333" dirty="0">
              <a:solidFill>
                <a:prstClr val="black"/>
              </a:solidFill>
              <a:latin typeface="微软雅黑"/>
              <a:ea typeface="微软雅黑"/>
              <a:sym typeface="Calibri" pitchFamily="34" charset="0"/>
            </a:endParaRPr>
          </a:p>
        </p:txBody>
      </p:sp>
      <p:grpSp>
        <p:nvGrpSpPr>
          <p:cNvPr id="90" name="组合 89">
            <a:extLst>
              <a:ext uri="{FF2B5EF4-FFF2-40B4-BE49-F238E27FC236}">
                <a16:creationId xmlns:a16="http://schemas.microsoft.com/office/drawing/2014/main" xmlns="" id="{A31D3434-E8DC-4367-81E8-00F34A246F26}"/>
              </a:ext>
            </a:extLst>
          </p:cNvPr>
          <p:cNvGrpSpPr/>
          <p:nvPr/>
        </p:nvGrpSpPr>
        <p:grpSpPr>
          <a:xfrm>
            <a:off x="4992039" y="1258856"/>
            <a:ext cx="3103855" cy="592249"/>
            <a:chOff x="814328" y="3219334"/>
            <a:chExt cx="2266827" cy="432536"/>
          </a:xfrm>
        </p:grpSpPr>
        <p:grpSp>
          <p:nvGrpSpPr>
            <p:cNvPr id="91" name="组合 90">
              <a:extLst>
                <a:ext uri="{FF2B5EF4-FFF2-40B4-BE49-F238E27FC236}">
                  <a16:creationId xmlns:a16="http://schemas.microsoft.com/office/drawing/2014/main" xmlns="" id="{9971C45B-D304-44A2-A1A6-88AACE0D16E4}"/>
                </a:ext>
              </a:extLst>
            </p:cNvPr>
            <p:cNvGrpSpPr/>
            <p:nvPr/>
          </p:nvGrpSpPr>
          <p:grpSpPr>
            <a:xfrm>
              <a:off x="814328" y="3219334"/>
              <a:ext cx="2266827" cy="432536"/>
              <a:chOff x="2173927" y="3285519"/>
              <a:chExt cx="2876394" cy="548848"/>
            </a:xfrm>
          </p:grpSpPr>
          <p:grpSp>
            <p:nvGrpSpPr>
              <p:cNvPr id="93" name="组合 92">
                <a:extLst>
                  <a:ext uri="{FF2B5EF4-FFF2-40B4-BE49-F238E27FC236}">
                    <a16:creationId xmlns:a16="http://schemas.microsoft.com/office/drawing/2014/main" xmlns="" id="{66A40F92-3F41-4449-8341-56F3C21DCBBB}"/>
                  </a:ext>
                </a:extLst>
              </p:cNvPr>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95" name="圆角矩形 19">
                  <a:extLst>
                    <a:ext uri="{FF2B5EF4-FFF2-40B4-BE49-F238E27FC236}">
                      <a16:creationId xmlns:a16="http://schemas.microsoft.com/office/drawing/2014/main" xmlns="" id="{A8BFD435-DF8A-4978-83BC-7C71A403BECC}"/>
                    </a:ext>
                  </a:extLst>
                </p:cNvPr>
                <p:cNvSpPr/>
                <p:nvPr/>
              </p:nvSpPr>
              <p:spPr>
                <a:xfrm>
                  <a:off x="4304043" y="1286668"/>
                  <a:ext cx="64140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96" name="圆角矩形 20">
                  <a:extLst>
                    <a:ext uri="{FF2B5EF4-FFF2-40B4-BE49-F238E27FC236}">
                      <a16:creationId xmlns:a16="http://schemas.microsoft.com/office/drawing/2014/main" xmlns="" id="{CC4B1C8F-D1C7-4F1B-80D8-DF58BB9841B2}"/>
                    </a:ext>
                  </a:extLst>
                </p:cNvPr>
                <p:cNvSpPr/>
                <p:nvPr/>
              </p:nvSpPr>
              <p:spPr>
                <a:xfrm>
                  <a:off x="4351923" y="1373339"/>
                  <a:ext cx="6323887"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94" name="椭圆 93">
                <a:extLst>
                  <a:ext uri="{FF2B5EF4-FFF2-40B4-BE49-F238E27FC236}">
                    <a16:creationId xmlns:a16="http://schemas.microsoft.com/office/drawing/2014/main" xmlns="" id="{5E2C17B2-B627-4BDF-8B81-A1D064967522}"/>
                  </a:ext>
                </a:extLst>
              </p:cNvPr>
              <p:cNvSpPr/>
              <p:nvPr/>
            </p:nvSpPr>
            <p:spPr>
              <a:xfrm>
                <a:off x="2270357" y="3351544"/>
                <a:ext cx="394740" cy="394741"/>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1</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92" name="TextBox 33">
              <a:extLst>
                <a:ext uri="{FF2B5EF4-FFF2-40B4-BE49-F238E27FC236}">
                  <a16:creationId xmlns:a16="http://schemas.microsoft.com/office/drawing/2014/main" xmlns="" id="{37FF87A5-697E-492D-BB6A-81FF6B66ACC2}"/>
                </a:ext>
              </a:extLst>
            </p:cNvPr>
            <p:cNvSpPr txBox="1"/>
            <p:nvPr/>
          </p:nvSpPr>
          <p:spPr>
            <a:xfrm>
              <a:off x="1139540" y="3319207"/>
              <a:ext cx="192667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733" b="1" i="0" u="none" strike="noStrike" kern="0" cap="none" spc="0" normalizeH="0" baseline="0" noProof="0" dirty="0">
                  <a:ln>
                    <a:noFill/>
                  </a:ln>
                  <a:solidFill>
                    <a:prstClr val="black">
                      <a:lumMod val="65000"/>
                      <a:lumOff val="35000"/>
                    </a:prstClr>
                  </a:solidFill>
                  <a:effectLst/>
                  <a:uLnTx/>
                  <a:uFillTx/>
                  <a:latin typeface="微软雅黑"/>
                  <a:ea typeface="微软雅黑"/>
                </a:rPr>
                <a:t>强大的执行力</a:t>
              </a:r>
              <a:endParaRPr kumimoji="0" lang="zh-CN" altLang="en-US" sz="1733" b="1"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97" name="组合 96">
            <a:extLst>
              <a:ext uri="{FF2B5EF4-FFF2-40B4-BE49-F238E27FC236}">
                <a16:creationId xmlns:a16="http://schemas.microsoft.com/office/drawing/2014/main" xmlns="" id="{F4E64094-EFDB-44A4-9ADC-61DB195BCD88}"/>
              </a:ext>
            </a:extLst>
          </p:cNvPr>
          <p:cNvGrpSpPr/>
          <p:nvPr/>
        </p:nvGrpSpPr>
        <p:grpSpPr>
          <a:xfrm>
            <a:off x="5856135" y="4731423"/>
            <a:ext cx="3103855" cy="592249"/>
            <a:chOff x="814325" y="3219334"/>
            <a:chExt cx="2266826" cy="432536"/>
          </a:xfrm>
        </p:grpSpPr>
        <p:grpSp>
          <p:nvGrpSpPr>
            <p:cNvPr id="98" name="组合 97">
              <a:extLst>
                <a:ext uri="{FF2B5EF4-FFF2-40B4-BE49-F238E27FC236}">
                  <a16:creationId xmlns:a16="http://schemas.microsoft.com/office/drawing/2014/main" xmlns="" id="{1AE25608-3F50-46AE-B930-ED990CB759EA}"/>
                </a:ext>
              </a:extLst>
            </p:cNvPr>
            <p:cNvGrpSpPr/>
            <p:nvPr/>
          </p:nvGrpSpPr>
          <p:grpSpPr>
            <a:xfrm>
              <a:off x="814325" y="3219334"/>
              <a:ext cx="2266826" cy="432536"/>
              <a:chOff x="2173923" y="3285519"/>
              <a:chExt cx="2876392" cy="548848"/>
            </a:xfrm>
          </p:grpSpPr>
          <p:grpSp>
            <p:nvGrpSpPr>
              <p:cNvPr id="100" name="组合 99">
                <a:extLst>
                  <a:ext uri="{FF2B5EF4-FFF2-40B4-BE49-F238E27FC236}">
                    <a16:creationId xmlns:a16="http://schemas.microsoft.com/office/drawing/2014/main" xmlns="" id="{84E32FD1-0952-491E-88B3-248AB17BA3CA}"/>
                  </a:ext>
                </a:extLst>
              </p:cNvPr>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102" name="圆角矩形 26">
                  <a:extLst>
                    <a:ext uri="{FF2B5EF4-FFF2-40B4-BE49-F238E27FC236}">
                      <a16:creationId xmlns:a16="http://schemas.microsoft.com/office/drawing/2014/main" xmlns="" id="{32C73341-D9E5-43D1-89C6-DB9D3E53E89B}"/>
                    </a:ext>
                  </a:extLst>
                </p:cNvPr>
                <p:cNvSpPr/>
                <p:nvPr/>
              </p:nvSpPr>
              <p:spPr>
                <a:xfrm>
                  <a:off x="4304035" y="1286668"/>
                  <a:ext cx="6414035"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03" name="圆角矩形 27">
                  <a:extLst>
                    <a:ext uri="{FF2B5EF4-FFF2-40B4-BE49-F238E27FC236}">
                      <a16:creationId xmlns:a16="http://schemas.microsoft.com/office/drawing/2014/main" xmlns="" id="{D638B36A-D0E1-4119-B96F-BE96C7C68015}"/>
                    </a:ext>
                  </a:extLst>
                </p:cNvPr>
                <p:cNvSpPr/>
                <p:nvPr/>
              </p:nvSpPr>
              <p:spPr>
                <a:xfrm>
                  <a:off x="4351922" y="1373339"/>
                  <a:ext cx="6323878"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01" name="椭圆 100">
                <a:extLst>
                  <a:ext uri="{FF2B5EF4-FFF2-40B4-BE49-F238E27FC236}">
                    <a16:creationId xmlns:a16="http://schemas.microsoft.com/office/drawing/2014/main" xmlns="" id="{BE849286-A0DE-4F46-8458-D5148C47C67C}"/>
                  </a:ext>
                </a:extLst>
              </p:cNvPr>
              <p:cNvSpPr/>
              <p:nvPr/>
            </p:nvSpPr>
            <p:spPr>
              <a:xfrm>
                <a:off x="2288027" y="3372244"/>
                <a:ext cx="392760" cy="392761"/>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2</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99" name="TextBox 42">
              <a:extLst>
                <a:ext uri="{FF2B5EF4-FFF2-40B4-BE49-F238E27FC236}">
                  <a16:creationId xmlns:a16="http://schemas.microsoft.com/office/drawing/2014/main" xmlns="" id="{290F5048-C8A0-4100-B6F8-1036233514B5}"/>
                </a:ext>
              </a:extLst>
            </p:cNvPr>
            <p:cNvSpPr txBox="1"/>
            <p:nvPr/>
          </p:nvSpPr>
          <p:spPr>
            <a:xfrm>
              <a:off x="1249617" y="3331792"/>
              <a:ext cx="1808518"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733" b="1" i="0" u="none" strike="noStrike" kern="0" cap="none" spc="0" normalizeH="0" baseline="0" noProof="0" dirty="0">
                  <a:ln>
                    <a:noFill/>
                  </a:ln>
                  <a:solidFill>
                    <a:prstClr val="black">
                      <a:lumMod val="65000"/>
                      <a:lumOff val="35000"/>
                    </a:prstClr>
                  </a:solidFill>
                  <a:effectLst/>
                  <a:uLnTx/>
                  <a:uFillTx/>
                  <a:latin typeface="微软雅黑"/>
                  <a:ea typeface="微软雅黑"/>
                </a:rPr>
                <a:t>对该项目的深刻理解</a:t>
              </a:r>
            </a:p>
          </p:txBody>
        </p:sp>
      </p:grpSp>
      <p:grpSp>
        <p:nvGrpSpPr>
          <p:cNvPr id="104" name="组合 103">
            <a:extLst>
              <a:ext uri="{FF2B5EF4-FFF2-40B4-BE49-F238E27FC236}">
                <a16:creationId xmlns:a16="http://schemas.microsoft.com/office/drawing/2014/main" xmlns="" id="{5D76E676-42B0-4BAD-8D1E-341925B645D2}"/>
              </a:ext>
            </a:extLst>
          </p:cNvPr>
          <p:cNvGrpSpPr/>
          <p:nvPr/>
        </p:nvGrpSpPr>
        <p:grpSpPr>
          <a:xfrm>
            <a:off x="6852909" y="1930930"/>
            <a:ext cx="3103855" cy="592249"/>
            <a:chOff x="814328" y="3219334"/>
            <a:chExt cx="2266829" cy="432536"/>
          </a:xfrm>
        </p:grpSpPr>
        <p:grpSp>
          <p:nvGrpSpPr>
            <p:cNvPr id="105" name="组合 104">
              <a:extLst>
                <a:ext uri="{FF2B5EF4-FFF2-40B4-BE49-F238E27FC236}">
                  <a16:creationId xmlns:a16="http://schemas.microsoft.com/office/drawing/2014/main" xmlns="" id="{E5F01CCB-9F2D-414C-BF3B-B4B24728F4BB}"/>
                </a:ext>
              </a:extLst>
            </p:cNvPr>
            <p:cNvGrpSpPr/>
            <p:nvPr/>
          </p:nvGrpSpPr>
          <p:grpSpPr>
            <a:xfrm>
              <a:off x="814328" y="3219334"/>
              <a:ext cx="2266829" cy="432536"/>
              <a:chOff x="2173927" y="3285519"/>
              <a:chExt cx="2876396" cy="548848"/>
            </a:xfrm>
          </p:grpSpPr>
          <p:grpSp>
            <p:nvGrpSpPr>
              <p:cNvPr id="107" name="组合 106">
                <a:extLst>
                  <a:ext uri="{FF2B5EF4-FFF2-40B4-BE49-F238E27FC236}">
                    <a16:creationId xmlns:a16="http://schemas.microsoft.com/office/drawing/2014/main" xmlns="" id="{6490651A-DB84-4C16-A4C4-1685C2D07E81}"/>
                  </a:ext>
                </a:extLst>
              </p:cNvPr>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109" name="圆角矩形 33">
                  <a:extLst>
                    <a:ext uri="{FF2B5EF4-FFF2-40B4-BE49-F238E27FC236}">
                      <a16:creationId xmlns:a16="http://schemas.microsoft.com/office/drawing/2014/main" xmlns="" id="{A43BD7BD-7476-4D52-8CEE-0A73EEC6F5AD}"/>
                    </a:ext>
                  </a:extLst>
                </p:cNvPr>
                <p:cNvSpPr/>
                <p:nvPr/>
              </p:nvSpPr>
              <p:spPr>
                <a:xfrm>
                  <a:off x="4304043" y="1286668"/>
                  <a:ext cx="6414045"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10" name="圆角矩形 34">
                  <a:extLst>
                    <a:ext uri="{FF2B5EF4-FFF2-40B4-BE49-F238E27FC236}">
                      <a16:creationId xmlns:a16="http://schemas.microsoft.com/office/drawing/2014/main" xmlns="" id="{9C9BAB4D-1D41-471A-9DB2-65EF66ADCE12}"/>
                    </a:ext>
                  </a:extLst>
                </p:cNvPr>
                <p:cNvSpPr/>
                <p:nvPr/>
              </p:nvSpPr>
              <p:spPr>
                <a:xfrm>
                  <a:off x="4351923" y="1373339"/>
                  <a:ext cx="6323888"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08" name="椭圆 107">
                <a:extLst>
                  <a:ext uri="{FF2B5EF4-FFF2-40B4-BE49-F238E27FC236}">
                    <a16:creationId xmlns:a16="http://schemas.microsoft.com/office/drawing/2014/main" xmlns="" id="{72930521-009F-4A4F-A848-9BC3AC4A6F5F}"/>
                  </a:ext>
                </a:extLst>
              </p:cNvPr>
              <p:cNvSpPr>
                <a:spLocks/>
              </p:cNvSpPr>
              <p:nvPr/>
            </p:nvSpPr>
            <p:spPr>
              <a:xfrm>
                <a:off x="2307129" y="3376773"/>
                <a:ext cx="392761" cy="392761"/>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3</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106" name="TextBox 49">
              <a:extLst>
                <a:ext uri="{FF2B5EF4-FFF2-40B4-BE49-F238E27FC236}">
                  <a16:creationId xmlns:a16="http://schemas.microsoft.com/office/drawing/2014/main" xmlns="" id="{067B429C-1A7F-475C-86FA-8C4DA208FC01}"/>
                </a:ext>
              </a:extLst>
            </p:cNvPr>
            <p:cNvSpPr txBox="1"/>
            <p:nvPr/>
          </p:nvSpPr>
          <p:spPr>
            <a:xfrm>
              <a:off x="1183671" y="3331792"/>
              <a:ext cx="1847692"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733" b="1" i="0" u="none" strike="noStrike" kern="0" cap="none" spc="0" normalizeH="0" baseline="0" noProof="0" dirty="0">
                  <a:ln>
                    <a:noFill/>
                  </a:ln>
                  <a:solidFill>
                    <a:prstClr val="black">
                      <a:lumMod val="65000"/>
                      <a:lumOff val="35000"/>
                    </a:prstClr>
                  </a:solidFill>
                  <a:effectLst/>
                  <a:uLnTx/>
                  <a:uFillTx/>
                  <a:latin typeface="微软雅黑"/>
                  <a:ea typeface="微软雅黑"/>
                </a:rPr>
                <a:t>精准的营销能力</a:t>
              </a:r>
              <a:endParaRPr kumimoji="0" lang="zh-CN" altLang="en-US" sz="1733" b="1"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111" name="组合 110">
            <a:extLst>
              <a:ext uri="{FF2B5EF4-FFF2-40B4-BE49-F238E27FC236}">
                <a16:creationId xmlns:a16="http://schemas.microsoft.com/office/drawing/2014/main" xmlns="" id="{025FC053-B2DB-40AA-8ABF-CE19AA9072EA}"/>
              </a:ext>
            </a:extLst>
          </p:cNvPr>
          <p:cNvGrpSpPr/>
          <p:nvPr/>
        </p:nvGrpSpPr>
        <p:grpSpPr>
          <a:xfrm>
            <a:off x="7872359" y="5499509"/>
            <a:ext cx="3103855" cy="592249"/>
            <a:chOff x="814328" y="3219334"/>
            <a:chExt cx="2266828" cy="432536"/>
          </a:xfrm>
        </p:grpSpPr>
        <p:grpSp>
          <p:nvGrpSpPr>
            <p:cNvPr id="112" name="组合 111">
              <a:extLst>
                <a:ext uri="{FF2B5EF4-FFF2-40B4-BE49-F238E27FC236}">
                  <a16:creationId xmlns:a16="http://schemas.microsoft.com/office/drawing/2014/main" xmlns="" id="{52BAB90A-064D-4E8A-BCEA-CADFB19EBA1F}"/>
                </a:ext>
              </a:extLst>
            </p:cNvPr>
            <p:cNvGrpSpPr/>
            <p:nvPr/>
          </p:nvGrpSpPr>
          <p:grpSpPr>
            <a:xfrm>
              <a:off x="814328" y="3219334"/>
              <a:ext cx="2266828" cy="432536"/>
              <a:chOff x="2173927" y="3285519"/>
              <a:chExt cx="2876395" cy="548848"/>
            </a:xfrm>
          </p:grpSpPr>
          <p:grpSp>
            <p:nvGrpSpPr>
              <p:cNvPr id="114" name="组合 113">
                <a:extLst>
                  <a:ext uri="{FF2B5EF4-FFF2-40B4-BE49-F238E27FC236}">
                    <a16:creationId xmlns:a16="http://schemas.microsoft.com/office/drawing/2014/main" xmlns="" id="{F027BEAE-C3E7-47F2-9A23-6274E767CB21}"/>
                  </a:ext>
                </a:extLst>
              </p:cNvPr>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116" name="圆角矩形 40">
                  <a:extLst>
                    <a:ext uri="{FF2B5EF4-FFF2-40B4-BE49-F238E27FC236}">
                      <a16:creationId xmlns:a16="http://schemas.microsoft.com/office/drawing/2014/main" xmlns="" id="{20104365-6523-4FE9-A12D-C410CAE491C2}"/>
                    </a:ext>
                  </a:extLst>
                </p:cNvPr>
                <p:cNvSpPr/>
                <p:nvPr/>
              </p:nvSpPr>
              <p:spPr>
                <a:xfrm>
                  <a:off x="4304043" y="1286668"/>
                  <a:ext cx="6414045"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17" name="圆角矩形 41">
                  <a:extLst>
                    <a:ext uri="{FF2B5EF4-FFF2-40B4-BE49-F238E27FC236}">
                      <a16:creationId xmlns:a16="http://schemas.microsoft.com/office/drawing/2014/main" xmlns="" id="{491EE76C-E00B-450A-8F1A-1F1FAD67330F}"/>
                    </a:ext>
                  </a:extLst>
                </p:cNvPr>
                <p:cNvSpPr/>
                <p:nvPr/>
              </p:nvSpPr>
              <p:spPr>
                <a:xfrm>
                  <a:off x="4351923" y="1373339"/>
                  <a:ext cx="6323888" cy="258445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5" name="椭圆 114">
                <a:extLst>
                  <a:ext uri="{FF2B5EF4-FFF2-40B4-BE49-F238E27FC236}">
                    <a16:creationId xmlns:a16="http://schemas.microsoft.com/office/drawing/2014/main" xmlns="" id="{1167422B-0B07-4479-8D86-AD6FBCD4E9D0}"/>
                  </a:ext>
                </a:extLst>
              </p:cNvPr>
              <p:cNvSpPr/>
              <p:nvPr/>
            </p:nvSpPr>
            <p:spPr>
              <a:xfrm>
                <a:off x="2280388" y="3389371"/>
                <a:ext cx="392761" cy="392761"/>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微软雅黑"/>
                    <a:ea typeface="微软雅黑"/>
                    <a:cs typeface="+mn-cs"/>
                  </a:rPr>
                  <a:t>4</a:t>
                </a:r>
                <a:endParaRPr kumimoji="0" lang="zh-CN" altLang="en-US" sz="2400" b="0" i="0" u="none" strike="noStrike" kern="0" cap="none" spc="0" normalizeH="0" baseline="0" noProof="0" dirty="0">
                  <a:ln>
                    <a:noFill/>
                  </a:ln>
                  <a:solidFill>
                    <a:prstClr val="white"/>
                  </a:solidFill>
                  <a:effectLst/>
                  <a:uLnTx/>
                  <a:uFillTx/>
                  <a:latin typeface="微软雅黑"/>
                  <a:ea typeface="微软雅黑"/>
                  <a:cs typeface="+mn-cs"/>
                </a:endParaRPr>
              </a:p>
            </p:txBody>
          </p:sp>
        </p:grpSp>
        <p:sp>
          <p:nvSpPr>
            <p:cNvPr id="113" name="TextBox 57">
              <a:extLst>
                <a:ext uri="{FF2B5EF4-FFF2-40B4-BE49-F238E27FC236}">
                  <a16:creationId xmlns:a16="http://schemas.microsoft.com/office/drawing/2014/main" xmlns="" id="{558C4E1E-2FBA-428E-8F7D-DBF54F8D925B}"/>
                </a:ext>
              </a:extLst>
            </p:cNvPr>
            <p:cNvSpPr txBox="1"/>
            <p:nvPr/>
          </p:nvSpPr>
          <p:spPr>
            <a:xfrm>
              <a:off x="1085352" y="3345963"/>
              <a:ext cx="1926671" cy="19476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733" b="1" i="0" u="none" strike="noStrike" kern="0" cap="none" spc="0" normalizeH="0" baseline="0" noProof="0" dirty="0">
                  <a:ln>
                    <a:noFill/>
                  </a:ln>
                  <a:solidFill>
                    <a:prstClr val="black">
                      <a:lumMod val="65000"/>
                      <a:lumOff val="35000"/>
                    </a:prstClr>
                  </a:solidFill>
                  <a:effectLst/>
                  <a:uLnTx/>
                  <a:uFillTx/>
                  <a:latin typeface="微软雅黑"/>
                  <a:ea typeface="微软雅黑"/>
                </a:rPr>
                <a:t>丰富的产品运营经验</a:t>
              </a:r>
              <a:endParaRPr kumimoji="0" lang="zh-CN" altLang="en-US" sz="1733" b="1"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118" name="组合 117">
            <a:extLst>
              <a:ext uri="{FF2B5EF4-FFF2-40B4-BE49-F238E27FC236}">
                <a16:creationId xmlns:a16="http://schemas.microsoft.com/office/drawing/2014/main" xmlns="" id="{CCBAEEC0-F9B6-4A8A-B29D-96E624DF402B}"/>
              </a:ext>
            </a:extLst>
          </p:cNvPr>
          <p:cNvGrpSpPr>
            <a:grpSpLocks noChangeAspect="1"/>
          </p:cNvGrpSpPr>
          <p:nvPr/>
        </p:nvGrpSpPr>
        <p:grpSpPr>
          <a:xfrm>
            <a:off x="8832466" y="2509891"/>
            <a:ext cx="2265201" cy="2161076"/>
            <a:chOff x="3197225" y="3458369"/>
            <a:chExt cx="533400" cy="487363"/>
          </a:xfrm>
          <a:solidFill>
            <a:srgbClr val="C00002"/>
          </a:solidFill>
        </p:grpSpPr>
        <p:sp>
          <p:nvSpPr>
            <p:cNvPr id="119" name="Oval 312">
              <a:extLst>
                <a:ext uri="{FF2B5EF4-FFF2-40B4-BE49-F238E27FC236}">
                  <a16:creationId xmlns:a16="http://schemas.microsoft.com/office/drawing/2014/main" xmlns="" id="{9BB211E5-3363-40B4-868C-2FD971E0E458}"/>
                </a:ext>
              </a:extLst>
            </p:cNvPr>
            <p:cNvSpPr>
              <a:spLocks noChangeArrowheads="1"/>
            </p:cNvSpPr>
            <p:nvPr/>
          </p:nvSpPr>
          <p:spPr bwMode="auto">
            <a:xfrm>
              <a:off x="3568700" y="3458369"/>
              <a:ext cx="93663" cy="88900"/>
            </a:xfrm>
            <a:prstGeom prst="ellipse">
              <a:avLst/>
            </a:prstGeom>
            <a:grpFill/>
            <a:ln w="25400" cap="flat" cmpd="sng" algn="ctr">
              <a:noFill/>
              <a:prstDash val="solid"/>
            </a:ln>
            <a:effectLst/>
            <a:extLst/>
          </p:spPr>
          <p:txBody>
            <a:bodyPr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20" name="Freeform 313">
              <a:extLst>
                <a:ext uri="{FF2B5EF4-FFF2-40B4-BE49-F238E27FC236}">
                  <a16:creationId xmlns:a16="http://schemas.microsoft.com/office/drawing/2014/main" xmlns="" id="{8F8A23FC-D512-4A39-8D7B-3572EE6597E9}"/>
                </a:ext>
              </a:extLst>
            </p:cNvPr>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w="25400" cap="flat" cmpd="sng" algn="ctr">
              <a:noFill/>
              <a:prstDash val="solid"/>
            </a:ln>
            <a:effectLst/>
            <a:extLst/>
          </p:spPr>
          <p:txBody>
            <a:bodyPr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3319" b="0" i="0" u="none" strike="noStrike" kern="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3202455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400" fill="hold"/>
                                        <p:tgtEl>
                                          <p:spTgt spid="88"/>
                                        </p:tgtEl>
                                        <p:attrNameLst>
                                          <p:attrName>ppt_x</p:attrName>
                                        </p:attrNameLst>
                                      </p:cBhvr>
                                      <p:tavLst>
                                        <p:tav tm="0">
                                          <p:val>
                                            <p:strVal val="0-#ppt_w/2"/>
                                          </p:val>
                                        </p:tav>
                                        <p:tav tm="100000">
                                          <p:val>
                                            <p:strVal val="#ppt_x"/>
                                          </p:val>
                                        </p:tav>
                                      </p:tavLst>
                                    </p:anim>
                                    <p:anim calcmode="lin" valueType="num">
                                      <p:cBhvr additive="base">
                                        <p:cTn id="8" dur="400" fill="hold"/>
                                        <p:tgtEl>
                                          <p:spTgt spid="88"/>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fill="hold" nodeType="afterEffect">
                                  <p:stCondLst>
                                    <p:cond delay="0"/>
                                  </p:stCondLst>
                                  <p:childTnLst>
                                    <p:set>
                                      <p:cBhvr>
                                        <p:cTn id="11" dur="1" fill="hold">
                                          <p:stCondLst>
                                            <p:cond delay="0"/>
                                          </p:stCondLst>
                                        </p:cTn>
                                        <p:tgtEl>
                                          <p:spTgt spid="118"/>
                                        </p:tgtEl>
                                        <p:attrNameLst>
                                          <p:attrName>style.visibility</p:attrName>
                                        </p:attrNameLst>
                                      </p:cBhvr>
                                      <p:to>
                                        <p:strVal val="visible"/>
                                      </p:to>
                                    </p:set>
                                    <p:anim calcmode="lin" valueType="num">
                                      <p:cBhvr additive="base">
                                        <p:cTn id="12" dur="400" fill="hold"/>
                                        <p:tgtEl>
                                          <p:spTgt spid="118"/>
                                        </p:tgtEl>
                                        <p:attrNameLst>
                                          <p:attrName>ppt_x</p:attrName>
                                        </p:attrNameLst>
                                      </p:cBhvr>
                                      <p:tavLst>
                                        <p:tav tm="0">
                                          <p:val>
                                            <p:strVal val="0-#ppt_w/2"/>
                                          </p:val>
                                        </p:tav>
                                        <p:tav tm="100000">
                                          <p:val>
                                            <p:strVal val="#ppt_x"/>
                                          </p:val>
                                        </p:tav>
                                      </p:tavLst>
                                    </p:anim>
                                    <p:anim calcmode="lin" valueType="num">
                                      <p:cBhvr additive="base">
                                        <p:cTn id="13" dur="400" fill="hold"/>
                                        <p:tgtEl>
                                          <p:spTgt spid="118"/>
                                        </p:tgtEl>
                                        <p:attrNameLst>
                                          <p:attrName>ppt_y</p:attrName>
                                        </p:attrNameLst>
                                      </p:cBhvr>
                                      <p:tavLst>
                                        <p:tav tm="0">
                                          <p:val>
                                            <p:strVal val="#ppt_y"/>
                                          </p:val>
                                        </p:tav>
                                        <p:tav tm="100000">
                                          <p:val>
                                            <p:strVal val="#ppt_y"/>
                                          </p:val>
                                        </p:tav>
                                      </p:tavLst>
                                    </p:anim>
                                  </p:childTnLst>
                                </p:cTn>
                              </p:par>
                            </p:childTnLst>
                          </p:cTn>
                        </p:par>
                        <p:par>
                          <p:cTn id="14" fill="hold">
                            <p:stCondLst>
                              <p:cond delay="800"/>
                            </p:stCondLst>
                            <p:childTnLst>
                              <p:par>
                                <p:cTn id="15" presetID="12" presetClass="entr" presetSubtype="8" fill="hold" grpId="0"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400"/>
                                        <p:tgtEl>
                                          <p:spTgt spid="79"/>
                                        </p:tgtEl>
                                        <p:attrNameLst>
                                          <p:attrName>ppt_x</p:attrName>
                                        </p:attrNameLst>
                                      </p:cBhvr>
                                      <p:tavLst>
                                        <p:tav tm="0">
                                          <p:val>
                                            <p:strVal val="#ppt_x-#ppt_w*1.125000"/>
                                          </p:val>
                                        </p:tav>
                                        <p:tav tm="100000">
                                          <p:val>
                                            <p:strVal val="#ppt_x"/>
                                          </p:val>
                                        </p:tav>
                                      </p:tavLst>
                                    </p:anim>
                                    <p:animEffect transition="in" filter="wipe(right)">
                                      <p:cBhvr>
                                        <p:cTn id="18" dur="400"/>
                                        <p:tgtEl>
                                          <p:spTgt spid="79"/>
                                        </p:tgtEl>
                                      </p:cBhvr>
                                    </p:animEffect>
                                  </p:childTnLst>
                                </p:cTn>
                              </p:par>
                            </p:childTnLst>
                          </p:cTn>
                        </p:par>
                        <p:par>
                          <p:cTn id="19" fill="hold">
                            <p:stCondLst>
                              <p:cond delay="1200"/>
                            </p:stCondLst>
                            <p:childTnLst>
                              <p:par>
                                <p:cTn id="20" presetID="12" presetClass="entr" presetSubtype="4" fill="hold" nodeType="afterEffect">
                                  <p:stCondLst>
                                    <p:cond delay="0"/>
                                  </p:stCondLst>
                                  <p:childTnLst>
                                    <p:set>
                                      <p:cBhvr>
                                        <p:cTn id="21" dur="1" fill="hold">
                                          <p:stCondLst>
                                            <p:cond delay="0"/>
                                          </p:stCondLst>
                                        </p:cTn>
                                        <p:tgtEl>
                                          <p:spTgt spid="85"/>
                                        </p:tgtEl>
                                        <p:attrNameLst>
                                          <p:attrName>style.visibility</p:attrName>
                                        </p:attrNameLst>
                                      </p:cBhvr>
                                      <p:to>
                                        <p:strVal val="visible"/>
                                      </p:to>
                                    </p:set>
                                    <p:anim calcmode="lin" valueType="num">
                                      <p:cBhvr additive="base">
                                        <p:cTn id="22" dur="400"/>
                                        <p:tgtEl>
                                          <p:spTgt spid="85"/>
                                        </p:tgtEl>
                                        <p:attrNameLst>
                                          <p:attrName>ppt_y</p:attrName>
                                        </p:attrNameLst>
                                      </p:cBhvr>
                                      <p:tavLst>
                                        <p:tav tm="0">
                                          <p:val>
                                            <p:strVal val="#ppt_y+#ppt_h*1.125000"/>
                                          </p:val>
                                        </p:tav>
                                        <p:tav tm="100000">
                                          <p:val>
                                            <p:strVal val="#ppt_y"/>
                                          </p:val>
                                        </p:tav>
                                      </p:tavLst>
                                    </p:anim>
                                    <p:animEffect transition="in" filter="wipe(up)">
                                      <p:cBhvr>
                                        <p:cTn id="23" dur="400"/>
                                        <p:tgtEl>
                                          <p:spTgt spid="85"/>
                                        </p:tgtEl>
                                      </p:cBhvr>
                                    </p:animEffect>
                                  </p:childTnLst>
                                </p:cTn>
                              </p:par>
                            </p:childTnLst>
                          </p:cTn>
                        </p:par>
                        <p:par>
                          <p:cTn id="24" fill="hold">
                            <p:stCondLst>
                              <p:cond delay="1600"/>
                            </p:stCondLst>
                            <p:childTnLst>
                              <p:par>
                                <p:cTn id="25" presetID="53" presetClass="entr" presetSubtype="16"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500" fill="hold"/>
                                        <p:tgtEl>
                                          <p:spTgt spid="90"/>
                                        </p:tgtEl>
                                        <p:attrNameLst>
                                          <p:attrName>ppt_w</p:attrName>
                                        </p:attrNameLst>
                                      </p:cBhvr>
                                      <p:tavLst>
                                        <p:tav tm="0">
                                          <p:val>
                                            <p:fltVal val="0"/>
                                          </p:val>
                                        </p:tav>
                                        <p:tav tm="100000">
                                          <p:val>
                                            <p:strVal val="#ppt_w"/>
                                          </p:val>
                                        </p:tav>
                                      </p:tavLst>
                                    </p:anim>
                                    <p:anim calcmode="lin" valueType="num">
                                      <p:cBhvr>
                                        <p:cTn id="28" dur="500" fill="hold"/>
                                        <p:tgtEl>
                                          <p:spTgt spid="90"/>
                                        </p:tgtEl>
                                        <p:attrNameLst>
                                          <p:attrName>ppt_h</p:attrName>
                                        </p:attrNameLst>
                                      </p:cBhvr>
                                      <p:tavLst>
                                        <p:tav tm="0">
                                          <p:val>
                                            <p:fltVal val="0"/>
                                          </p:val>
                                        </p:tav>
                                        <p:tav tm="100000">
                                          <p:val>
                                            <p:strVal val="#ppt_h"/>
                                          </p:val>
                                        </p:tav>
                                      </p:tavLst>
                                    </p:anim>
                                    <p:animEffect transition="in" filter="fade">
                                      <p:cBhvr>
                                        <p:cTn id="29" dur="500"/>
                                        <p:tgtEl>
                                          <p:spTgt spid="90"/>
                                        </p:tgtEl>
                                      </p:cBhvr>
                                    </p:animEffect>
                                  </p:childTnLst>
                                </p:cTn>
                              </p:par>
                            </p:childTnLst>
                          </p:cTn>
                        </p:par>
                        <p:par>
                          <p:cTn id="30" fill="hold">
                            <p:stCondLst>
                              <p:cond delay="2100"/>
                            </p:stCondLst>
                            <p:childTnLst>
                              <p:par>
                                <p:cTn id="31" presetID="12" presetClass="entr" presetSubtype="8" fill="hold" grpId="0" nodeType="after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additive="base">
                                        <p:cTn id="33" dur="400"/>
                                        <p:tgtEl>
                                          <p:spTgt spid="80"/>
                                        </p:tgtEl>
                                        <p:attrNameLst>
                                          <p:attrName>ppt_x</p:attrName>
                                        </p:attrNameLst>
                                      </p:cBhvr>
                                      <p:tavLst>
                                        <p:tav tm="0">
                                          <p:val>
                                            <p:strVal val="#ppt_x-#ppt_w*1.125000"/>
                                          </p:val>
                                        </p:tav>
                                        <p:tav tm="100000">
                                          <p:val>
                                            <p:strVal val="#ppt_x"/>
                                          </p:val>
                                        </p:tav>
                                      </p:tavLst>
                                    </p:anim>
                                    <p:animEffect transition="in" filter="wipe(right)">
                                      <p:cBhvr>
                                        <p:cTn id="34" dur="400"/>
                                        <p:tgtEl>
                                          <p:spTgt spid="80"/>
                                        </p:tgtEl>
                                      </p:cBhvr>
                                    </p:animEffect>
                                  </p:childTnLst>
                                </p:cTn>
                              </p:par>
                            </p:childTnLst>
                          </p:cTn>
                        </p:par>
                        <p:par>
                          <p:cTn id="35" fill="hold">
                            <p:stCondLst>
                              <p:cond delay="2500"/>
                            </p:stCondLst>
                            <p:childTnLst>
                              <p:par>
                                <p:cTn id="36" presetID="12" presetClass="entr" presetSubtype="1" fill="hold" nodeType="afterEffect">
                                  <p:stCondLst>
                                    <p:cond delay="0"/>
                                  </p:stCondLst>
                                  <p:childTnLst>
                                    <p:set>
                                      <p:cBhvr>
                                        <p:cTn id="37" dur="1" fill="hold">
                                          <p:stCondLst>
                                            <p:cond delay="0"/>
                                          </p:stCondLst>
                                        </p:cTn>
                                        <p:tgtEl>
                                          <p:spTgt spid="87"/>
                                        </p:tgtEl>
                                        <p:attrNameLst>
                                          <p:attrName>style.visibility</p:attrName>
                                        </p:attrNameLst>
                                      </p:cBhvr>
                                      <p:to>
                                        <p:strVal val="visible"/>
                                      </p:to>
                                    </p:set>
                                    <p:anim calcmode="lin" valueType="num">
                                      <p:cBhvr additive="base">
                                        <p:cTn id="38" dur="400"/>
                                        <p:tgtEl>
                                          <p:spTgt spid="87"/>
                                        </p:tgtEl>
                                        <p:attrNameLst>
                                          <p:attrName>ppt_y</p:attrName>
                                        </p:attrNameLst>
                                      </p:cBhvr>
                                      <p:tavLst>
                                        <p:tav tm="0">
                                          <p:val>
                                            <p:strVal val="#ppt_y-#ppt_h*1.125000"/>
                                          </p:val>
                                        </p:tav>
                                        <p:tav tm="100000">
                                          <p:val>
                                            <p:strVal val="#ppt_y"/>
                                          </p:val>
                                        </p:tav>
                                      </p:tavLst>
                                    </p:anim>
                                    <p:animEffect transition="in" filter="wipe(down)">
                                      <p:cBhvr>
                                        <p:cTn id="39" dur="400"/>
                                        <p:tgtEl>
                                          <p:spTgt spid="87"/>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97"/>
                                        </p:tgtEl>
                                        <p:attrNameLst>
                                          <p:attrName>style.visibility</p:attrName>
                                        </p:attrNameLst>
                                      </p:cBhvr>
                                      <p:to>
                                        <p:strVal val="visible"/>
                                      </p:to>
                                    </p:set>
                                    <p:anim calcmode="lin" valueType="num">
                                      <p:cBhvr>
                                        <p:cTn id="43" dur="500" fill="hold"/>
                                        <p:tgtEl>
                                          <p:spTgt spid="97"/>
                                        </p:tgtEl>
                                        <p:attrNameLst>
                                          <p:attrName>ppt_w</p:attrName>
                                        </p:attrNameLst>
                                      </p:cBhvr>
                                      <p:tavLst>
                                        <p:tav tm="0">
                                          <p:val>
                                            <p:fltVal val="0"/>
                                          </p:val>
                                        </p:tav>
                                        <p:tav tm="100000">
                                          <p:val>
                                            <p:strVal val="#ppt_w"/>
                                          </p:val>
                                        </p:tav>
                                      </p:tavLst>
                                    </p:anim>
                                    <p:anim calcmode="lin" valueType="num">
                                      <p:cBhvr>
                                        <p:cTn id="44" dur="500" fill="hold"/>
                                        <p:tgtEl>
                                          <p:spTgt spid="97"/>
                                        </p:tgtEl>
                                        <p:attrNameLst>
                                          <p:attrName>ppt_h</p:attrName>
                                        </p:attrNameLst>
                                      </p:cBhvr>
                                      <p:tavLst>
                                        <p:tav tm="0">
                                          <p:val>
                                            <p:fltVal val="0"/>
                                          </p:val>
                                        </p:tav>
                                        <p:tav tm="100000">
                                          <p:val>
                                            <p:strVal val="#ppt_h"/>
                                          </p:val>
                                        </p:tav>
                                      </p:tavLst>
                                    </p:anim>
                                    <p:animEffect transition="in" filter="fade">
                                      <p:cBhvr>
                                        <p:cTn id="45" dur="500"/>
                                        <p:tgtEl>
                                          <p:spTgt spid="97"/>
                                        </p:tgtEl>
                                      </p:cBhvr>
                                    </p:animEffect>
                                  </p:childTnLst>
                                </p:cTn>
                              </p:par>
                            </p:childTnLst>
                          </p:cTn>
                        </p:par>
                        <p:par>
                          <p:cTn id="46" fill="hold">
                            <p:stCondLst>
                              <p:cond delay="3400"/>
                            </p:stCondLst>
                            <p:childTnLst>
                              <p:par>
                                <p:cTn id="47" presetID="12" presetClass="entr" presetSubtype="8" fill="hold" grpId="0" nodeType="afterEffect">
                                  <p:stCondLst>
                                    <p:cond delay="0"/>
                                  </p:stCondLst>
                                  <p:childTnLst>
                                    <p:set>
                                      <p:cBhvr>
                                        <p:cTn id="48" dur="1" fill="hold">
                                          <p:stCondLst>
                                            <p:cond delay="0"/>
                                          </p:stCondLst>
                                        </p:cTn>
                                        <p:tgtEl>
                                          <p:spTgt spid="81"/>
                                        </p:tgtEl>
                                        <p:attrNameLst>
                                          <p:attrName>style.visibility</p:attrName>
                                        </p:attrNameLst>
                                      </p:cBhvr>
                                      <p:to>
                                        <p:strVal val="visible"/>
                                      </p:to>
                                    </p:set>
                                    <p:anim calcmode="lin" valueType="num">
                                      <p:cBhvr additive="base">
                                        <p:cTn id="49" dur="400"/>
                                        <p:tgtEl>
                                          <p:spTgt spid="81"/>
                                        </p:tgtEl>
                                        <p:attrNameLst>
                                          <p:attrName>ppt_x</p:attrName>
                                        </p:attrNameLst>
                                      </p:cBhvr>
                                      <p:tavLst>
                                        <p:tav tm="0">
                                          <p:val>
                                            <p:strVal val="#ppt_x-#ppt_w*1.125000"/>
                                          </p:val>
                                        </p:tav>
                                        <p:tav tm="100000">
                                          <p:val>
                                            <p:strVal val="#ppt_x"/>
                                          </p:val>
                                        </p:tav>
                                      </p:tavLst>
                                    </p:anim>
                                    <p:animEffect transition="in" filter="wipe(right)">
                                      <p:cBhvr>
                                        <p:cTn id="50" dur="400"/>
                                        <p:tgtEl>
                                          <p:spTgt spid="81"/>
                                        </p:tgtEl>
                                      </p:cBhvr>
                                    </p:animEffect>
                                  </p:childTnLst>
                                </p:cTn>
                              </p:par>
                            </p:childTnLst>
                          </p:cTn>
                        </p:par>
                        <p:par>
                          <p:cTn id="51" fill="hold">
                            <p:stCondLst>
                              <p:cond delay="3800"/>
                            </p:stCondLst>
                            <p:childTnLst>
                              <p:par>
                                <p:cTn id="52" presetID="12" presetClass="entr" presetSubtype="4" fill="hold" nodeType="afterEffect">
                                  <p:stCondLst>
                                    <p:cond delay="0"/>
                                  </p:stCondLst>
                                  <p:childTnLst>
                                    <p:set>
                                      <p:cBhvr>
                                        <p:cTn id="53" dur="1" fill="hold">
                                          <p:stCondLst>
                                            <p:cond delay="0"/>
                                          </p:stCondLst>
                                        </p:cTn>
                                        <p:tgtEl>
                                          <p:spTgt spid="84"/>
                                        </p:tgtEl>
                                        <p:attrNameLst>
                                          <p:attrName>style.visibility</p:attrName>
                                        </p:attrNameLst>
                                      </p:cBhvr>
                                      <p:to>
                                        <p:strVal val="visible"/>
                                      </p:to>
                                    </p:set>
                                    <p:anim calcmode="lin" valueType="num">
                                      <p:cBhvr additive="base">
                                        <p:cTn id="54" dur="400"/>
                                        <p:tgtEl>
                                          <p:spTgt spid="84"/>
                                        </p:tgtEl>
                                        <p:attrNameLst>
                                          <p:attrName>ppt_y</p:attrName>
                                        </p:attrNameLst>
                                      </p:cBhvr>
                                      <p:tavLst>
                                        <p:tav tm="0">
                                          <p:val>
                                            <p:strVal val="#ppt_y+#ppt_h*1.125000"/>
                                          </p:val>
                                        </p:tav>
                                        <p:tav tm="100000">
                                          <p:val>
                                            <p:strVal val="#ppt_y"/>
                                          </p:val>
                                        </p:tav>
                                      </p:tavLst>
                                    </p:anim>
                                    <p:animEffect transition="in" filter="wipe(up)">
                                      <p:cBhvr>
                                        <p:cTn id="55" dur="400"/>
                                        <p:tgtEl>
                                          <p:spTgt spid="84"/>
                                        </p:tgtEl>
                                      </p:cBhvr>
                                    </p:animEffect>
                                  </p:childTnLst>
                                </p:cTn>
                              </p:par>
                            </p:childTnLst>
                          </p:cTn>
                        </p:par>
                        <p:par>
                          <p:cTn id="56" fill="hold">
                            <p:stCondLst>
                              <p:cond delay="4200"/>
                            </p:stCondLst>
                            <p:childTnLst>
                              <p:par>
                                <p:cTn id="57" presetID="53" presetClass="entr" presetSubtype="16" fill="hold" nodeType="after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p:cTn id="59" dur="500" fill="hold"/>
                                        <p:tgtEl>
                                          <p:spTgt spid="104"/>
                                        </p:tgtEl>
                                        <p:attrNameLst>
                                          <p:attrName>ppt_w</p:attrName>
                                        </p:attrNameLst>
                                      </p:cBhvr>
                                      <p:tavLst>
                                        <p:tav tm="0">
                                          <p:val>
                                            <p:fltVal val="0"/>
                                          </p:val>
                                        </p:tav>
                                        <p:tav tm="100000">
                                          <p:val>
                                            <p:strVal val="#ppt_w"/>
                                          </p:val>
                                        </p:tav>
                                      </p:tavLst>
                                    </p:anim>
                                    <p:anim calcmode="lin" valueType="num">
                                      <p:cBhvr>
                                        <p:cTn id="60" dur="500" fill="hold"/>
                                        <p:tgtEl>
                                          <p:spTgt spid="104"/>
                                        </p:tgtEl>
                                        <p:attrNameLst>
                                          <p:attrName>ppt_h</p:attrName>
                                        </p:attrNameLst>
                                      </p:cBhvr>
                                      <p:tavLst>
                                        <p:tav tm="0">
                                          <p:val>
                                            <p:fltVal val="0"/>
                                          </p:val>
                                        </p:tav>
                                        <p:tav tm="100000">
                                          <p:val>
                                            <p:strVal val="#ppt_h"/>
                                          </p:val>
                                        </p:tav>
                                      </p:tavLst>
                                    </p:anim>
                                    <p:animEffect transition="in" filter="fade">
                                      <p:cBhvr>
                                        <p:cTn id="61" dur="500"/>
                                        <p:tgtEl>
                                          <p:spTgt spid="104"/>
                                        </p:tgtEl>
                                      </p:cBhvr>
                                    </p:animEffect>
                                  </p:childTnLst>
                                </p:cTn>
                              </p:par>
                            </p:childTnLst>
                          </p:cTn>
                        </p:par>
                        <p:par>
                          <p:cTn id="62" fill="hold">
                            <p:stCondLst>
                              <p:cond delay="4700"/>
                            </p:stCondLst>
                            <p:childTnLst>
                              <p:par>
                                <p:cTn id="63" presetID="12" presetClass="entr" presetSubtype="8" fill="hold" grpId="0" nodeType="afterEffect">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cBhvr additive="base">
                                        <p:cTn id="65" dur="400"/>
                                        <p:tgtEl>
                                          <p:spTgt spid="82"/>
                                        </p:tgtEl>
                                        <p:attrNameLst>
                                          <p:attrName>ppt_x</p:attrName>
                                        </p:attrNameLst>
                                      </p:cBhvr>
                                      <p:tavLst>
                                        <p:tav tm="0">
                                          <p:val>
                                            <p:strVal val="#ppt_x-#ppt_w*1.125000"/>
                                          </p:val>
                                        </p:tav>
                                        <p:tav tm="100000">
                                          <p:val>
                                            <p:strVal val="#ppt_x"/>
                                          </p:val>
                                        </p:tav>
                                      </p:tavLst>
                                    </p:anim>
                                    <p:animEffect transition="in" filter="wipe(right)">
                                      <p:cBhvr>
                                        <p:cTn id="66" dur="400"/>
                                        <p:tgtEl>
                                          <p:spTgt spid="82"/>
                                        </p:tgtEl>
                                      </p:cBhvr>
                                    </p:animEffect>
                                  </p:childTnLst>
                                </p:cTn>
                              </p:par>
                            </p:childTnLst>
                          </p:cTn>
                        </p:par>
                        <p:par>
                          <p:cTn id="67" fill="hold">
                            <p:stCondLst>
                              <p:cond delay="5100"/>
                            </p:stCondLst>
                            <p:childTnLst>
                              <p:par>
                                <p:cTn id="68" presetID="12" presetClass="entr" presetSubtype="1" fill="hold" nodeType="afterEffect">
                                  <p:stCondLst>
                                    <p:cond delay="0"/>
                                  </p:stCondLst>
                                  <p:childTnLst>
                                    <p:set>
                                      <p:cBhvr>
                                        <p:cTn id="69" dur="1" fill="hold">
                                          <p:stCondLst>
                                            <p:cond delay="0"/>
                                          </p:stCondLst>
                                        </p:cTn>
                                        <p:tgtEl>
                                          <p:spTgt spid="86"/>
                                        </p:tgtEl>
                                        <p:attrNameLst>
                                          <p:attrName>style.visibility</p:attrName>
                                        </p:attrNameLst>
                                      </p:cBhvr>
                                      <p:to>
                                        <p:strVal val="visible"/>
                                      </p:to>
                                    </p:set>
                                    <p:anim calcmode="lin" valueType="num">
                                      <p:cBhvr additive="base">
                                        <p:cTn id="70" dur="400"/>
                                        <p:tgtEl>
                                          <p:spTgt spid="86"/>
                                        </p:tgtEl>
                                        <p:attrNameLst>
                                          <p:attrName>ppt_y</p:attrName>
                                        </p:attrNameLst>
                                      </p:cBhvr>
                                      <p:tavLst>
                                        <p:tav tm="0">
                                          <p:val>
                                            <p:strVal val="#ppt_y-#ppt_h*1.125000"/>
                                          </p:val>
                                        </p:tav>
                                        <p:tav tm="100000">
                                          <p:val>
                                            <p:strVal val="#ppt_y"/>
                                          </p:val>
                                        </p:tav>
                                      </p:tavLst>
                                    </p:anim>
                                    <p:animEffect transition="in" filter="wipe(down)">
                                      <p:cBhvr>
                                        <p:cTn id="71" dur="400"/>
                                        <p:tgtEl>
                                          <p:spTgt spid="86"/>
                                        </p:tgtEl>
                                      </p:cBhvr>
                                    </p:animEffect>
                                  </p:childTnLst>
                                </p:cTn>
                              </p:par>
                            </p:childTnLst>
                          </p:cTn>
                        </p:par>
                        <p:par>
                          <p:cTn id="72" fill="hold">
                            <p:stCondLst>
                              <p:cond delay="5500"/>
                            </p:stCondLst>
                            <p:childTnLst>
                              <p:par>
                                <p:cTn id="73" presetID="53" presetClass="entr" presetSubtype="16" fill="hold" nodeType="afterEffect">
                                  <p:stCondLst>
                                    <p:cond delay="0"/>
                                  </p:stCondLst>
                                  <p:childTnLst>
                                    <p:set>
                                      <p:cBhvr>
                                        <p:cTn id="74" dur="1" fill="hold">
                                          <p:stCondLst>
                                            <p:cond delay="0"/>
                                          </p:stCondLst>
                                        </p:cTn>
                                        <p:tgtEl>
                                          <p:spTgt spid="111"/>
                                        </p:tgtEl>
                                        <p:attrNameLst>
                                          <p:attrName>style.visibility</p:attrName>
                                        </p:attrNameLst>
                                      </p:cBhvr>
                                      <p:to>
                                        <p:strVal val="visible"/>
                                      </p:to>
                                    </p:set>
                                    <p:anim calcmode="lin" valueType="num">
                                      <p:cBhvr>
                                        <p:cTn id="75" dur="500" fill="hold"/>
                                        <p:tgtEl>
                                          <p:spTgt spid="111"/>
                                        </p:tgtEl>
                                        <p:attrNameLst>
                                          <p:attrName>ppt_w</p:attrName>
                                        </p:attrNameLst>
                                      </p:cBhvr>
                                      <p:tavLst>
                                        <p:tav tm="0">
                                          <p:val>
                                            <p:fltVal val="0"/>
                                          </p:val>
                                        </p:tav>
                                        <p:tav tm="100000">
                                          <p:val>
                                            <p:strVal val="#ppt_w"/>
                                          </p:val>
                                        </p:tav>
                                      </p:tavLst>
                                    </p:anim>
                                    <p:anim calcmode="lin" valueType="num">
                                      <p:cBhvr>
                                        <p:cTn id="76" dur="500" fill="hold"/>
                                        <p:tgtEl>
                                          <p:spTgt spid="111"/>
                                        </p:tgtEl>
                                        <p:attrNameLst>
                                          <p:attrName>ppt_h</p:attrName>
                                        </p:attrNameLst>
                                      </p:cBhvr>
                                      <p:tavLst>
                                        <p:tav tm="0">
                                          <p:val>
                                            <p:fltVal val="0"/>
                                          </p:val>
                                        </p:tav>
                                        <p:tav tm="100000">
                                          <p:val>
                                            <p:strVal val="#ppt_h"/>
                                          </p:val>
                                        </p:tav>
                                      </p:tavLst>
                                    </p:anim>
                                    <p:animEffect transition="in" filter="fade">
                                      <p:cBhvr>
                                        <p:cTn id="77" dur="500"/>
                                        <p:tgtEl>
                                          <p:spTgt spid="111"/>
                                        </p:tgtEl>
                                      </p:cBhvr>
                                    </p:animEffect>
                                  </p:childTnLst>
                                </p:cTn>
                              </p:par>
                            </p:childTnLst>
                          </p:cTn>
                        </p:par>
                        <p:par>
                          <p:cTn id="78" fill="hold">
                            <p:stCondLst>
                              <p:cond delay="6000"/>
                            </p:stCondLst>
                            <p:childTnLst>
                              <p:par>
                                <p:cTn id="79" presetID="16" presetClass="entr" presetSubtype="42" fill="hold" nodeType="afterEffect">
                                  <p:stCondLst>
                                    <p:cond delay="0"/>
                                  </p:stCondLst>
                                  <p:childTnLst>
                                    <p:set>
                                      <p:cBhvr>
                                        <p:cTn id="80" dur="1" fill="hold">
                                          <p:stCondLst>
                                            <p:cond delay="0"/>
                                          </p:stCondLst>
                                        </p:cTn>
                                        <p:tgtEl>
                                          <p:spTgt spid="83"/>
                                        </p:tgtEl>
                                        <p:attrNameLst>
                                          <p:attrName>style.visibility</p:attrName>
                                        </p:attrNameLst>
                                      </p:cBhvr>
                                      <p:to>
                                        <p:strVal val="visible"/>
                                      </p:to>
                                    </p:set>
                                    <p:animEffect transition="in" filter="barn(outHorizontal)">
                                      <p:cBhvr>
                                        <p:cTn id="81" dur="400"/>
                                        <p:tgtEl>
                                          <p:spTgt spid="83"/>
                                        </p:tgtEl>
                                      </p:cBhvr>
                                    </p:animEffect>
                                  </p:childTnLst>
                                </p:cTn>
                              </p:par>
                            </p:childTnLst>
                          </p:cTn>
                        </p:par>
                        <p:par>
                          <p:cTn id="82" fill="hold">
                            <p:stCondLst>
                              <p:cond delay="64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89"/>
                                        </p:tgtEl>
                                        <p:attrNameLst>
                                          <p:attrName>style.visibility</p:attrName>
                                        </p:attrNameLst>
                                      </p:cBhvr>
                                      <p:to>
                                        <p:strVal val="visible"/>
                                      </p:to>
                                    </p:set>
                                    <p:animEffect transition="in" filter="wipe(left)">
                                      <p:cBhvr>
                                        <p:cTn id="85" dur="50"/>
                                        <p:tgtEl>
                                          <p:spTgt spid="89"/>
                                        </p:tgtEl>
                                      </p:cBhvr>
                                    </p:animEffect>
                                  </p:childTnLst>
                                </p:cTn>
                              </p:par>
                              <p:par>
                                <p:cTn id="86" presetID="36" presetClass="emph" presetSubtype="0" fill="hold" grpId="1" nodeType="withEffect">
                                  <p:stCondLst>
                                    <p:cond delay="0"/>
                                  </p:stCondLst>
                                  <p:iterate type="lt">
                                    <p:tmPct val="30000"/>
                                  </p:iterate>
                                  <p:childTnLst>
                                    <p:animScale>
                                      <p:cBhvr>
                                        <p:cTn id="87" dur="25" autoRev="1" fill="hold">
                                          <p:stCondLst>
                                            <p:cond delay="0"/>
                                          </p:stCondLst>
                                        </p:cTn>
                                        <p:tgtEl>
                                          <p:spTgt spid="89"/>
                                        </p:tgtEl>
                                      </p:cBhvr>
                                      <p:to x="80000" y="100000"/>
                                    </p:animScale>
                                    <p:anim by="(#ppt_w*0.10)" calcmode="lin" valueType="num">
                                      <p:cBhvr>
                                        <p:cTn id="88" dur="25" autoRev="1" fill="hold">
                                          <p:stCondLst>
                                            <p:cond delay="0"/>
                                          </p:stCondLst>
                                        </p:cTn>
                                        <p:tgtEl>
                                          <p:spTgt spid="89"/>
                                        </p:tgtEl>
                                        <p:attrNameLst>
                                          <p:attrName>ppt_x</p:attrName>
                                        </p:attrNameLst>
                                      </p:cBhvr>
                                    </p:anim>
                                    <p:anim by="(-#ppt_w*0.10)" calcmode="lin" valueType="num">
                                      <p:cBhvr>
                                        <p:cTn id="89" dur="25" autoRev="1" fill="hold">
                                          <p:stCondLst>
                                            <p:cond delay="0"/>
                                          </p:stCondLst>
                                        </p:cTn>
                                        <p:tgtEl>
                                          <p:spTgt spid="89"/>
                                        </p:tgtEl>
                                        <p:attrNameLst>
                                          <p:attrName>ppt_y</p:attrName>
                                        </p:attrNameLst>
                                      </p:cBhvr>
                                    </p:anim>
                                    <p:animRot by="-480000">
                                      <p:cBhvr>
                                        <p:cTn id="90" dur="25" autoRev="1" fill="hold">
                                          <p:stCondLst>
                                            <p:cond delay="0"/>
                                          </p:stCondLst>
                                        </p:cTn>
                                        <p:tgtEl>
                                          <p:spTgt spid="8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P spid="81" grpId="0" animBg="1"/>
      <p:bldP spid="82" grpId="0" animBg="1"/>
      <p:bldP spid="88" grpId="0" animBg="1"/>
      <p:bldP spid="89" grpId="0"/>
      <p:bldP spid="89"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工作不足之处</a:t>
            </a:r>
          </a:p>
        </p:txBody>
      </p:sp>
      <p:sp>
        <p:nvSpPr>
          <p:cNvPr id="89" name="TextBox 18">
            <a:extLst>
              <a:ext uri="{FF2B5EF4-FFF2-40B4-BE49-F238E27FC236}">
                <a16:creationId xmlns:a16="http://schemas.microsoft.com/office/drawing/2014/main" xmlns="" id="{7CF96E9C-D4C8-45B9-89F2-DB9CE01D891F}"/>
              </a:ext>
            </a:extLst>
          </p:cNvPr>
          <p:cNvSpPr txBox="1"/>
          <p:nvPr/>
        </p:nvSpPr>
        <p:spPr>
          <a:xfrm>
            <a:off x="9192160" y="1849093"/>
            <a:ext cx="1824203" cy="679289"/>
          </a:xfrm>
          <a:prstGeom prst="rect">
            <a:avLst/>
          </a:prstGeom>
          <a:noFill/>
        </p:spPr>
        <p:txBody>
          <a:bodyPr wrap="square" rtlCol="0">
            <a:spAutoFit/>
          </a:body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01</a:t>
            </a:r>
            <a:r>
              <a:rPr lang="zh-CN" altLang="en-US" sz="1467" dirty="0">
                <a:solidFill>
                  <a:prstClr val="black"/>
                </a:solidFill>
                <a:latin typeface="微软雅黑"/>
                <a:ea typeface="微软雅黑"/>
              </a:rPr>
              <a:t>、点击输入简要文字内容，文字</a:t>
            </a:r>
          </a:p>
        </p:txBody>
      </p:sp>
      <p:sp>
        <p:nvSpPr>
          <p:cNvPr id="90" name="TextBox 19">
            <a:extLst>
              <a:ext uri="{FF2B5EF4-FFF2-40B4-BE49-F238E27FC236}">
                <a16:creationId xmlns:a16="http://schemas.microsoft.com/office/drawing/2014/main" xmlns="" id="{7CDA3F84-3780-4276-9194-E9D1227965E1}"/>
              </a:ext>
            </a:extLst>
          </p:cNvPr>
          <p:cNvSpPr txBox="1"/>
          <p:nvPr/>
        </p:nvSpPr>
        <p:spPr>
          <a:xfrm>
            <a:off x="9192160" y="3359261"/>
            <a:ext cx="1824203" cy="679289"/>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02</a:t>
            </a:r>
            <a:r>
              <a:rPr lang="zh-CN" altLang="en-US" sz="1467" dirty="0">
                <a:solidFill>
                  <a:prstClr val="black"/>
                </a:solidFill>
                <a:latin typeface="微软雅黑"/>
                <a:ea typeface="微软雅黑"/>
              </a:rPr>
              <a:t>、点击输入简要文字内容，文字</a:t>
            </a:r>
          </a:p>
        </p:txBody>
      </p:sp>
      <p:sp>
        <p:nvSpPr>
          <p:cNvPr id="91" name="TextBox 20">
            <a:extLst>
              <a:ext uri="{FF2B5EF4-FFF2-40B4-BE49-F238E27FC236}">
                <a16:creationId xmlns:a16="http://schemas.microsoft.com/office/drawing/2014/main" xmlns="" id="{B9E5B91F-1C4A-4DFE-8A18-84C6C2CFE646}"/>
              </a:ext>
            </a:extLst>
          </p:cNvPr>
          <p:cNvSpPr txBox="1"/>
          <p:nvPr/>
        </p:nvSpPr>
        <p:spPr>
          <a:xfrm>
            <a:off x="9192160" y="4975773"/>
            <a:ext cx="1824203" cy="679289"/>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defTabSz="1219170" fontAlgn="base">
              <a:lnSpc>
                <a:spcPct val="130000"/>
              </a:lnSpc>
              <a:spcBef>
                <a:spcPct val="0"/>
              </a:spcBef>
              <a:spcAft>
                <a:spcPct val="0"/>
              </a:spcAft>
              <a:defRPr/>
            </a:pPr>
            <a:r>
              <a:rPr lang="en-US" altLang="zh-CN" sz="1467" dirty="0">
                <a:solidFill>
                  <a:prstClr val="black"/>
                </a:solidFill>
                <a:latin typeface="微软雅黑"/>
                <a:ea typeface="微软雅黑"/>
              </a:rPr>
              <a:t>03</a:t>
            </a:r>
            <a:r>
              <a:rPr lang="zh-CN" altLang="en-US" sz="1467" dirty="0">
                <a:solidFill>
                  <a:prstClr val="black"/>
                </a:solidFill>
                <a:latin typeface="微软雅黑"/>
                <a:ea typeface="微软雅黑"/>
              </a:rPr>
              <a:t>、点击输入简要文字内容，文字</a:t>
            </a:r>
          </a:p>
        </p:txBody>
      </p:sp>
      <p:sp>
        <p:nvSpPr>
          <p:cNvPr id="92" name="TextBox 22">
            <a:extLst>
              <a:ext uri="{FF2B5EF4-FFF2-40B4-BE49-F238E27FC236}">
                <a16:creationId xmlns:a16="http://schemas.microsoft.com/office/drawing/2014/main" xmlns="" id="{44C0C4C2-58F4-4F4F-9A53-47821A1E3131}"/>
              </a:ext>
            </a:extLst>
          </p:cNvPr>
          <p:cNvSpPr txBox="1"/>
          <p:nvPr/>
        </p:nvSpPr>
        <p:spPr>
          <a:xfrm>
            <a:off x="654862" y="2158067"/>
            <a:ext cx="3936437" cy="679289"/>
          </a:xfrm>
          <a:prstGeom prst="rect">
            <a:avLst/>
          </a:prstGeom>
          <a:noFill/>
        </p:spPr>
        <p:txBody>
          <a:bodyPr wrap="square" rtlCol="0">
            <a:spAutoFit/>
          </a:bodyPr>
          <a:lstStyle/>
          <a:p>
            <a:pPr defTabSz="1219170" fontAlgn="base">
              <a:lnSpc>
                <a:spcPct val="130000"/>
              </a:lnSpc>
              <a:spcBef>
                <a:spcPct val="0"/>
              </a:spcBef>
              <a:spcAft>
                <a:spcPct val="0"/>
              </a:spcAft>
              <a:defRPr/>
            </a:pPr>
            <a:r>
              <a:rPr lang="zh-CN" altLang="en-US" sz="1467" dirty="0">
                <a:solidFill>
                  <a:prstClr val="black"/>
                </a:solidFill>
                <a:latin typeface="微软雅黑"/>
                <a:ea typeface="微软雅黑"/>
              </a:rPr>
              <a:t>点击输入简要文字内容，文字内容需概括精炼，不用多余的文字修饰，言简意赅的说明</a:t>
            </a:r>
          </a:p>
        </p:txBody>
      </p:sp>
      <p:cxnSp>
        <p:nvCxnSpPr>
          <p:cNvPr id="93" name="直接连接符 92">
            <a:extLst>
              <a:ext uri="{FF2B5EF4-FFF2-40B4-BE49-F238E27FC236}">
                <a16:creationId xmlns:a16="http://schemas.microsoft.com/office/drawing/2014/main" xmlns="" id="{2C59B116-CD6D-425D-BAA7-EB38F570F214}"/>
              </a:ext>
            </a:extLst>
          </p:cNvPr>
          <p:cNvCxnSpPr/>
          <p:nvPr/>
        </p:nvCxnSpPr>
        <p:spPr>
          <a:xfrm flipV="1">
            <a:off x="6527680" y="2173161"/>
            <a:ext cx="1852597" cy="1144121"/>
          </a:xfrm>
          <a:prstGeom prst="line">
            <a:avLst/>
          </a:prstGeom>
          <a:noFill/>
          <a:ln w="76200" cap="flat" cmpd="sng" algn="ctr">
            <a:solidFill>
              <a:sysClr val="windowText" lastClr="000000"/>
            </a:solidFill>
            <a:prstDash val="solid"/>
          </a:ln>
          <a:effectLst/>
        </p:spPr>
      </p:cxnSp>
      <p:cxnSp>
        <p:nvCxnSpPr>
          <p:cNvPr id="94" name="直接连接符 93">
            <a:extLst>
              <a:ext uri="{FF2B5EF4-FFF2-40B4-BE49-F238E27FC236}">
                <a16:creationId xmlns:a16="http://schemas.microsoft.com/office/drawing/2014/main" xmlns="" id="{D64E18FA-98A3-47E3-ADA6-11866C08518A}"/>
              </a:ext>
            </a:extLst>
          </p:cNvPr>
          <p:cNvCxnSpPr/>
          <p:nvPr/>
        </p:nvCxnSpPr>
        <p:spPr>
          <a:xfrm>
            <a:off x="6599872" y="3926897"/>
            <a:ext cx="1808488" cy="0"/>
          </a:xfrm>
          <a:prstGeom prst="line">
            <a:avLst/>
          </a:prstGeom>
          <a:noFill/>
          <a:ln w="76200" cap="flat" cmpd="sng" algn="ctr">
            <a:solidFill>
              <a:sysClr val="windowText" lastClr="000000"/>
            </a:solidFill>
            <a:prstDash val="solid"/>
          </a:ln>
          <a:effectLst/>
        </p:spPr>
      </p:cxnSp>
      <p:cxnSp>
        <p:nvCxnSpPr>
          <p:cNvPr id="95" name="直接连接符 94">
            <a:extLst>
              <a:ext uri="{FF2B5EF4-FFF2-40B4-BE49-F238E27FC236}">
                <a16:creationId xmlns:a16="http://schemas.microsoft.com/office/drawing/2014/main" xmlns="" id="{73267511-72B0-4971-BA98-907DF42DE8A4}"/>
              </a:ext>
            </a:extLst>
          </p:cNvPr>
          <p:cNvCxnSpPr/>
          <p:nvPr/>
        </p:nvCxnSpPr>
        <p:spPr>
          <a:xfrm>
            <a:off x="6527680" y="4339906"/>
            <a:ext cx="1800384" cy="1175015"/>
          </a:xfrm>
          <a:prstGeom prst="line">
            <a:avLst/>
          </a:prstGeom>
          <a:noFill/>
          <a:ln w="76200" cap="flat" cmpd="sng" algn="ctr">
            <a:solidFill>
              <a:sysClr val="windowText" lastClr="000000"/>
            </a:solidFill>
            <a:prstDash val="solid"/>
          </a:ln>
          <a:effectLst/>
        </p:spPr>
      </p:cxnSp>
      <p:grpSp>
        <p:nvGrpSpPr>
          <p:cNvPr id="96" name="组合 95">
            <a:extLst>
              <a:ext uri="{FF2B5EF4-FFF2-40B4-BE49-F238E27FC236}">
                <a16:creationId xmlns:a16="http://schemas.microsoft.com/office/drawing/2014/main" xmlns="" id="{FCF8DBF3-A6A5-4A90-9BC8-603CA66AF78A}"/>
              </a:ext>
            </a:extLst>
          </p:cNvPr>
          <p:cNvGrpSpPr/>
          <p:nvPr/>
        </p:nvGrpSpPr>
        <p:grpSpPr>
          <a:xfrm>
            <a:off x="7638199" y="1485993"/>
            <a:ext cx="1454120" cy="1424079"/>
            <a:chOff x="2470425" y="1106543"/>
            <a:chExt cx="1090590" cy="1068059"/>
          </a:xfrm>
        </p:grpSpPr>
        <p:grpSp>
          <p:nvGrpSpPr>
            <p:cNvPr id="97" name="组合 96">
              <a:extLst>
                <a:ext uri="{FF2B5EF4-FFF2-40B4-BE49-F238E27FC236}">
                  <a16:creationId xmlns:a16="http://schemas.microsoft.com/office/drawing/2014/main" xmlns="" id="{BA3BD0AD-321F-45FF-A148-F83A3961670F}"/>
                </a:ext>
              </a:extLst>
            </p:cNvPr>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99" name="同心圆 13">
                <a:extLst>
                  <a:ext uri="{FF2B5EF4-FFF2-40B4-BE49-F238E27FC236}">
                    <a16:creationId xmlns:a16="http://schemas.microsoft.com/office/drawing/2014/main" xmlns="" id="{841F126E-ED5C-4D55-8FDA-526849CF87FE}"/>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sp>
            <p:nvSpPr>
              <p:cNvPr id="100" name="椭圆 99">
                <a:extLst>
                  <a:ext uri="{FF2B5EF4-FFF2-40B4-BE49-F238E27FC236}">
                    <a16:creationId xmlns:a16="http://schemas.microsoft.com/office/drawing/2014/main" xmlns="" id="{764DD488-64C1-4FDD-B2B7-5A522E90E597}"/>
                  </a:ext>
                </a:extLst>
              </p:cNvPr>
              <p:cNvSpPr/>
              <p:nvPr/>
            </p:nvSpPr>
            <p:spPr>
              <a:xfrm>
                <a:off x="392111" y="760414"/>
                <a:ext cx="3825875" cy="382587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grpSp>
        <p:sp>
          <p:nvSpPr>
            <p:cNvPr id="98" name="TextBox 43">
              <a:extLst>
                <a:ext uri="{FF2B5EF4-FFF2-40B4-BE49-F238E27FC236}">
                  <a16:creationId xmlns:a16="http://schemas.microsoft.com/office/drawing/2014/main" xmlns="" id="{A8D0923D-CEB8-4D5B-B610-C6087F433062}"/>
                </a:ext>
              </a:extLst>
            </p:cNvPr>
            <p:cNvSpPr txBox="1"/>
            <p:nvPr/>
          </p:nvSpPr>
          <p:spPr>
            <a:xfrm>
              <a:off x="2470425" y="1396843"/>
              <a:ext cx="1053935" cy="461665"/>
            </a:xfrm>
            <a:prstGeom prst="rect">
              <a:avLst/>
            </a:prstGeom>
            <a:noFill/>
          </p:spPr>
          <p:txBody>
            <a:bodyPr wrap="square" lIns="0" tIns="0" rIns="0" bIns="0"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标题</a:t>
              </a:r>
              <a:endParaRPr kumimoji="0" lang="en-US" altLang="zh-CN" sz="2000" b="1" i="0" u="none" strike="noStrike" kern="0" cap="none" spc="0" normalizeH="0" baseline="0" noProof="0" dirty="0">
                <a:ln>
                  <a:noFill/>
                </a:ln>
                <a:solidFill>
                  <a:srgbClr val="C00002"/>
                </a:solidFill>
                <a:effectLst/>
                <a:uLnTx/>
                <a:uFillTx/>
                <a:latin typeface="微软雅黑"/>
                <a:ea typeface="微软雅黑"/>
              </a:endParaRPr>
            </a:p>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内容</a:t>
              </a:r>
            </a:p>
          </p:txBody>
        </p:sp>
      </p:grpSp>
      <p:grpSp>
        <p:nvGrpSpPr>
          <p:cNvPr id="101" name="组合 100">
            <a:extLst>
              <a:ext uri="{FF2B5EF4-FFF2-40B4-BE49-F238E27FC236}">
                <a16:creationId xmlns:a16="http://schemas.microsoft.com/office/drawing/2014/main" xmlns="" id="{9D52DADB-5CD1-45C8-8A72-455F2FB178DF}"/>
              </a:ext>
            </a:extLst>
          </p:cNvPr>
          <p:cNvGrpSpPr/>
          <p:nvPr/>
        </p:nvGrpSpPr>
        <p:grpSpPr>
          <a:xfrm>
            <a:off x="7690279" y="3127481"/>
            <a:ext cx="1424079" cy="1424079"/>
            <a:chOff x="2509485" y="2337659"/>
            <a:chExt cx="1068059" cy="1068059"/>
          </a:xfrm>
        </p:grpSpPr>
        <p:grpSp>
          <p:nvGrpSpPr>
            <p:cNvPr id="102" name="组合 101">
              <a:extLst>
                <a:ext uri="{FF2B5EF4-FFF2-40B4-BE49-F238E27FC236}">
                  <a16:creationId xmlns:a16="http://schemas.microsoft.com/office/drawing/2014/main" xmlns="" id="{6D3B2E5F-4A42-485F-AC62-4BB98F6EC308}"/>
                </a:ext>
              </a:extLst>
            </p:cNvPr>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104" name="同心圆 18">
                <a:extLst>
                  <a:ext uri="{FF2B5EF4-FFF2-40B4-BE49-F238E27FC236}">
                    <a16:creationId xmlns:a16="http://schemas.microsoft.com/office/drawing/2014/main" xmlns="" id="{D9C8DE60-12E8-42AB-82CF-D7142D81F458}"/>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sp>
            <p:nvSpPr>
              <p:cNvPr id="105" name="椭圆 104">
                <a:extLst>
                  <a:ext uri="{FF2B5EF4-FFF2-40B4-BE49-F238E27FC236}">
                    <a16:creationId xmlns:a16="http://schemas.microsoft.com/office/drawing/2014/main" xmlns="" id="{9E6F1F59-D595-4DB1-AB64-01556D3421D3}"/>
                  </a:ext>
                </a:extLst>
              </p:cNvPr>
              <p:cNvSpPr/>
              <p:nvPr/>
            </p:nvSpPr>
            <p:spPr>
              <a:xfrm>
                <a:off x="392111" y="760414"/>
                <a:ext cx="3825875" cy="382587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grpSp>
        <p:sp>
          <p:nvSpPr>
            <p:cNvPr id="103" name="TextBox 52">
              <a:extLst>
                <a:ext uri="{FF2B5EF4-FFF2-40B4-BE49-F238E27FC236}">
                  <a16:creationId xmlns:a16="http://schemas.microsoft.com/office/drawing/2014/main" xmlns="" id="{2A5A53D1-4891-4A74-BF6A-11FD03AA14DB}"/>
                </a:ext>
              </a:extLst>
            </p:cNvPr>
            <p:cNvSpPr txBox="1"/>
            <p:nvPr/>
          </p:nvSpPr>
          <p:spPr>
            <a:xfrm>
              <a:off x="2535078" y="2643055"/>
              <a:ext cx="1025937" cy="461665"/>
            </a:xfrm>
            <a:prstGeom prst="rect">
              <a:avLst/>
            </a:prstGeom>
            <a:noFill/>
          </p:spPr>
          <p:txBody>
            <a:bodyPr wrap="square" lIns="0" tIns="0" rIns="0" bIns="0"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标题</a:t>
              </a:r>
              <a:endParaRPr kumimoji="0" lang="en-US" altLang="zh-CN" sz="2000" b="1" i="0" u="none" strike="noStrike" kern="0" cap="none" spc="0" normalizeH="0" baseline="0" noProof="0" dirty="0">
                <a:ln>
                  <a:noFill/>
                </a:ln>
                <a:solidFill>
                  <a:srgbClr val="C00002"/>
                </a:solidFill>
                <a:effectLst/>
                <a:uLnTx/>
                <a:uFillTx/>
                <a:latin typeface="微软雅黑"/>
                <a:ea typeface="微软雅黑"/>
              </a:endParaRPr>
            </a:p>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内容</a:t>
              </a:r>
            </a:p>
          </p:txBody>
        </p:sp>
      </p:grpSp>
      <p:grpSp>
        <p:nvGrpSpPr>
          <p:cNvPr id="106" name="组合 105">
            <a:extLst>
              <a:ext uri="{FF2B5EF4-FFF2-40B4-BE49-F238E27FC236}">
                <a16:creationId xmlns:a16="http://schemas.microsoft.com/office/drawing/2014/main" xmlns="" id="{10774B78-D8F4-4FD7-8004-0B1F67A8C0A9}"/>
              </a:ext>
            </a:extLst>
          </p:cNvPr>
          <p:cNvGrpSpPr/>
          <p:nvPr/>
        </p:nvGrpSpPr>
        <p:grpSpPr>
          <a:xfrm>
            <a:off x="7654757" y="4783751"/>
            <a:ext cx="1441392" cy="1424079"/>
            <a:chOff x="2482844" y="3579862"/>
            <a:chExt cx="1081044" cy="1068059"/>
          </a:xfrm>
        </p:grpSpPr>
        <p:grpSp>
          <p:nvGrpSpPr>
            <p:cNvPr id="107" name="组合 106">
              <a:extLst>
                <a:ext uri="{FF2B5EF4-FFF2-40B4-BE49-F238E27FC236}">
                  <a16:creationId xmlns:a16="http://schemas.microsoft.com/office/drawing/2014/main" xmlns="" id="{59291FC3-3E2B-4D0C-916A-00A2564A0A6F}"/>
                </a:ext>
              </a:extLst>
            </p:cNvPr>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109" name="同心圆 23">
                <a:extLst>
                  <a:ext uri="{FF2B5EF4-FFF2-40B4-BE49-F238E27FC236}">
                    <a16:creationId xmlns:a16="http://schemas.microsoft.com/office/drawing/2014/main" xmlns="" id="{238652FE-0192-4F80-8C47-3E3BCD8B8791}"/>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sp>
            <p:nvSpPr>
              <p:cNvPr id="110" name="椭圆 109">
                <a:extLst>
                  <a:ext uri="{FF2B5EF4-FFF2-40B4-BE49-F238E27FC236}">
                    <a16:creationId xmlns:a16="http://schemas.microsoft.com/office/drawing/2014/main" xmlns="" id="{FF45A270-B315-4DFC-A6D3-0E82FAEF2FD6}"/>
                  </a:ext>
                </a:extLst>
              </p:cNvPr>
              <p:cNvSpPr/>
              <p:nvPr/>
            </p:nvSpPr>
            <p:spPr>
              <a:xfrm>
                <a:off x="392111" y="760414"/>
                <a:ext cx="3825875" cy="3825878"/>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C00000"/>
                  </a:solidFill>
                  <a:effectLst/>
                  <a:uLnTx/>
                  <a:uFillTx/>
                  <a:latin typeface="微软雅黑"/>
                  <a:ea typeface="微软雅黑"/>
                  <a:cs typeface="+mn-cs"/>
                </a:endParaRPr>
              </a:p>
            </p:txBody>
          </p:sp>
        </p:grpSp>
        <p:sp>
          <p:nvSpPr>
            <p:cNvPr id="108" name="TextBox 56">
              <a:extLst>
                <a:ext uri="{FF2B5EF4-FFF2-40B4-BE49-F238E27FC236}">
                  <a16:creationId xmlns:a16="http://schemas.microsoft.com/office/drawing/2014/main" xmlns="" id="{9488DF22-025F-4229-9260-CD26FD1E900E}"/>
                </a:ext>
              </a:extLst>
            </p:cNvPr>
            <p:cNvSpPr txBox="1"/>
            <p:nvPr/>
          </p:nvSpPr>
          <p:spPr>
            <a:xfrm>
              <a:off x="2482844" y="3853085"/>
              <a:ext cx="1076003" cy="461665"/>
            </a:xfrm>
            <a:prstGeom prst="rect">
              <a:avLst/>
            </a:prstGeom>
            <a:noFill/>
          </p:spPr>
          <p:txBody>
            <a:bodyPr wrap="square" lIns="0" tIns="0" rIns="0" bIns="0"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标题</a:t>
              </a:r>
              <a:endParaRPr kumimoji="0" lang="en-US" altLang="zh-CN" sz="2000" b="1" i="0" u="none" strike="noStrike" kern="0" cap="none" spc="0" normalizeH="0" baseline="0" noProof="0" dirty="0">
                <a:ln>
                  <a:noFill/>
                </a:ln>
                <a:solidFill>
                  <a:srgbClr val="C00002"/>
                </a:solidFill>
                <a:effectLst/>
                <a:uLnTx/>
                <a:uFillTx/>
                <a:latin typeface="微软雅黑"/>
                <a:ea typeface="微软雅黑"/>
              </a:endParaRPr>
            </a:p>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2"/>
                  </a:solidFill>
                  <a:effectLst/>
                  <a:uLnTx/>
                  <a:uFillTx/>
                  <a:latin typeface="微软雅黑"/>
                  <a:ea typeface="微软雅黑"/>
                </a:rPr>
                <a:t>内容</a:t>
              </a:r>
            </a:p>
          </p:txBody>
        </p:sp>
      </p:grpSp>
      <p:grpSp>
        <p:nvGrpSpPr>
          <p:cNvPr id="111" name="组合 110">
            <a:extLst>
              <a:ext uri="{FF2B5EF4-FFF2-40B4-BE49-F238E27FC236}">
                <a16:creationId xmlns:a16="http://schemas.microsoft.com/office/drawing/2014/main" xmlns="" id="{8668953B-3498-4872-AED3-5EE92EBA9084}"/>
              </a:ext>
            </a:extLst>
          </p:cNvPr>
          <p:cNvGrpSpPr/>
          <p:nvPr/>
        </p:nvGrpSpPr>
        <p:grpSpPr>
          <a:xfrm>
            <a:off x="4847861" y="2776753"/>
            <a:ext cx="1944032" cy="1944032"/>
            <a:chOff x="792868" y="618113"/>
            <a:chExt cx="1314008" cy="1314008"/>
          </a:xfrm>
        </p:grpSpPr>
        <p:grpSp>
          <p:nvGrpSpPr>
            <p:cNvPr id="112" name="组合 111">
              <a:extLst>
                <a:ext uri="{FF2B5EF4-FFF2-40B4-BE49-F238E27FC236}">
                  <a16:creationId xmlns:a16="http://schemas.microsoft.com/office/drawing/2014/main" xmlns="" id="{99F8FA95-8A10-4E2F-8164-A59DFA8E82B2}"/>
                </a:ext>
              </a:extLst>
            </p:cNvPr>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114" name="同心圆 28">
                <a:extLst>
                  <a:ext uri="{FF2B5EF4-FFF2-40B4-BE49-F238E27FC236}">
                    <a16:creationId xmlns:a16="http://schemas.microsoft.com/office/drawing/2014/main" xmlns="" id="{EFFD82BD-91A0-4AC0-BC8D-3FB83328E710}"/>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微软雅黑"/>
                  <a:ea typeface="微软雅黑"/>
                  <a:cs typeface="+mn-cs"/>
                </a:endParaRPr>
              </a:p>
            </p:txBody>
          </p:sp>
          <p:sp>
            <p:nvSpPr>
              <p:cNvPr id="115" name="椭圆 114">
                <a:extLst>
                  <a:ext uri="{FF2B5EF4-FFF2-40B4-BE49-F238E27FC236}">
                    <a16:creationId xmlns:a16="http://schemas.microsoft.com/office/drawing/2014/main" xmlns="" id="{AD61167E-34BE-4E7D-BA86-8D8B630E9368}"/>
                  </a:ext>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3" name="椭圆 112">
              <a:extLst>
                <a:ext uri="{FF2B5EF4-FFF2-40B4-BE49-F238E27FC236}">
                  <a16:creationId xmlns:a16="http://schemas.microsoft.com/office/drawing/2014/main" xmlns="" id="{1A0046D5-B5C1-4CA7-A97E-1D7146AEE8F9}"/>
                </a:ext>
              </a:extLst>
            </p:cNvPr>
            <p:cNvSpPr/>
            <p:nvPr/>
          </p:nvSpPr>
          <p:spPr>
            <a:xfrm>
              <a:off x="859391" y="680166"/>
              <a:ext cx="1188000" cy="1188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grpSp>
        <p:nvGrpSpPr>
          <p:cNvPr id="116" name="组合 115">
            <a:extLst>
              <a:ext uri="{FF2B5EF4-FFF2-40B4-BE49-F238E27FC236}">
                <a16:creationId xmlns:a16="http://schemas.microsoft.com/office/drawing/2014/main" xmlns="" id="{EE4AF024-0699-4839-BD65-2079E231CB7E}"/>
              </a:ext>
            </a:extLst>
          </p:cNvPr>
          <p:cNvGrpSpPr/>
          <p:nvPr/>
        </p:nvGrpSpPr>
        <p:grpSpPr>
          <a:xfrm>
            <a:off x="1806989" y="1485994"/>
            <a:ext cx="1808523" cy="576715"/>
            <a:chOff x="814328" y="3219334"/>
            <a:chExt cx="1356392" cy="432536"/>
          </a:xfrm>
        </p:grpSpPr>
        <p:grpSp>
          <p:nvGrpSpPr>
            <p:cNvPr id="117" name="组合 116">
              <a:extLst>
                <a:ext uri="{FF2B5EF4-FFF2-40B4-BE49-F238E27FC236}">
                  <a16:creationId xmlns:a16="http://schemas.microsoft.com/office/drawing/2014/main" xmlns="" id="{3341F1CE-E28C-4170-8472-6C0AA03376DA}"/>
                </a:ext>
              </a:extLst>
            </p:cNvPr>
            <p:cNvGrpSpPr/>
            <p:nvPr/>
          </p:nvGrpSpPr>
          <p:grpSpPr>
            <a:xfrm>
              <a:off x="814328" y="3219334"/>
              <a:ext cx="1356392" cy="432536"/>
              <a:chOff x="2173927" y="3285519"/>
              <a:chExt cx="1721136" cy="548848"/>
            </a:xfrm>
          </p:grpSpPr>
          <p:grpSp>
            <p:nvGrpSpPr>
              <p:cNvPr id="119" name="组合 118">
                <a:extLst>
                  <a:ext uri="{FF2B5EF4-FFF2-40B4-BE49-F238E27FC236}">
                    <a16:creationId xmlns:a16="http://schemas.microsoft.com/office/drawing/2014/main" xmlns="" id="{874E3DDF-04B4-4583-B2C9-518309052AF9}"/>
                  </a:ext>
                </a:extLst>
              </p:cNvPr>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121" name="圆角矩形 35">
                  <a:extLst>
                    <a:ext uri="{FF2B5EF4-FFF2-40B4-BE49-F238E27FC236}">
                      <a16:creationId xmlns:a16="http://schemas.microsoft.com/office/drawing/2014/main" xmlns="" id="{54FC0514-6283-4BA1-93E0-382738EF039A}"/>
                    </a:ext>
                  </a:extLst>
                </p:cNvPr>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22" name="圆角矩形 36">
                  <a:extLst>
                    <a:ext uri="{FF2B5EF4-FFF2-40B4-BE49-F238E27FC236}">
                      <a16:creationId xmlns:a16="http://schemas.microsoft.com/office/drawing/2014/main" xmlns="" id="{0ED73F4F-A70A-4B50-A0F0-2D81A76AC269}"/>
                    </a:ext>
                  </a:extLst>
                </p:cNvPr>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20" name="椭圆 119">
                <a:extLst>
                  <a:ext uri="{FF2B5EF4-FFF2-40B4-BE49-F238E27FC236}">
                    <a16:creationId xmlns:a16="http://schemas.microsoft.com/office/drawing/2014/main" xmlns="" id="{3475EE6A-8B5C-4396-BA8B-D81B396954DE}"/>
                  </a:ext>
                </a:extLst>
              </p:cNvPr>
              <p:cNvSpPr/>
              <p:nvPr/>
            </p:nvSpPr>
            <p:spPr>
              <a:xfrm>
                <a:off x="2307128" y="3420211"/>
                <a:ext cx="279463" cy="279463"/>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18" name="TextBox 75">
              <a:extLst>
                <a:ext uri="{FF2B5EF4-FFF2-40B4-BE49-F238E27FC236}">
                  <a16:creationId xmlns:a16="http://schemas.microsoft.com/office/drawing/2014/main" xmlns="" id="{DB080CCD-418D-4E03-8704-6CADDFA27DC6}"/>
                </a:ext>
              </a:extLst>
            </p:cNvPr>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867" b="1" i="0" u="none" strike="noStrike" kern="0" cap="none" spc="0" normalizeH="0" baseline="0" noProof="0" dirty="0">
                  <a:ln>
                    <a:noFill/>
                  </a:ln>
                  <a:solidFill>
                    <a:srgbClr val="C00002"/>
                  </a:solidFill>
                  <a:effectLst/>
                  <a:uLnTx/>
                  <a:uFillTx/>
                  <a:latin typeface="微软雅黑"/>
                  <a:ea typeface="微软雅黑"/>
                </a:rPr>
                <a:t>标题内容</a:t>
              </a:r>
            </a:p>
          </p:txBody>
        </p:sp>
      </p:grpSp>
      <p:sp>
        <p:nvSpPr>
          <p:cNvPr id="123" name="TextBox 81">
            <a:extLst>
              <a:ext uri="{FF2B5EF4-FFF2-40B4-BE49-F238E27FC236}">
                <a16:creationId xmlns:a16="http://schemas.microsoft.com/office/drawing/2014/main" xmlns="" id="{474F0BBD-C919-461B-A706-BA3BCD64CC7E}"/>
              </a:ext>
            </a:extLst>
          </p:cNvPr>
          <p:cNvSpPr txBox="1"/>
          <p:nvPr/>
        </p:nvSpPr>
        <p:spPr>
          <a:xfrm>
            <a:off x="654862" y="3886259"/>
            <a:ext cx="3936437" cy="679289"/>
          </a:xfrm>
          <a:prstGeom prst="rect">
            <a:avLst/>
          </a:prstGeom>
          <a:noFill/>
        </p:spPr>
        <p:txBody>
          <a:bodyPr wrap="square" rtlCol="0">
            <a:spAutoFit/>
          </a:bodyPr>
          <a:lstStyle/>
          <a:p>
            <a:pPr defTabSz="1219170" fontAlgn="base">
              <a:lnSpc>
                <a:spcPct val="130000"/>
              </a:lnSpc>
              <a:spcBef>
                <a:spcPct val="0"/>
              </a:spcBef>
              <a:spcAft>
                <a:spcPct val="0"/>
              </a:spcAft>
              <a:defRPr/>
            </a:pPr>
            <a:r>
              <a:rPr lang="zh-CN" altLang="en-US" sz="1467" dirty="0">
                <a:solidFill>
                  <a:prstClr val="black"/>
                </a:solidFill>
                <a:latin typeface="微软雅黑"/>
                <a:ea typeface="微软雅黑"/>
              </a:rPr>
              <a:t>点击输入简要文字内容，文字内容需概括精炼，不用多余的文字修饰，言简意赅的说明</a:t>
            </a:r>
          </a:p>
        </p:txBody>
      </p:sp>
      <p:sp>
        <p:nvSpPr>
          <p:cNvPr id="124" name="TextBox 82">
            <a:extLst>
              <a:ext uri="{FF2B5EF4-FFF2-40B4-BE49-F238E27FC236}">
                <a16:creationId xmlns:a16="http://schemas.microsoft.com/office/drawing/2014/main" xmlns="" id="{0A60495F-FD5D-4167-968F-24021BEF3684}"/>
              </a:ext>
            </a:extLst>
          </p:cNvPr>
          <p:cNvSpPr txBox="1"/>
          <p:nvPr/>
        </p:nvSpPr>
        <p:spPr>
          <a:xfrm>
            <a:off x="654862" y="5518441"/>
            <a:ext cx="3936437" cy="679289"/>
          </a:xfrm>
          <a:prstGeom prst="rect">
            <a:avLst/>
          </a:prstGeom>
          <a:noFill/>
        </p:spPr>
        <p:txBody>
          <a:bodyPr wrap="square" rtlCol="0">
            <a:spAutoFit/>
          </a:bodyPr>
          <a:lstStyle/>
          <a:p>
            <a:pPr defTabSz="1219170" fontAlgn="base">
              <a:lnSpc>
                <a:spcPct val="130000"/>
              </a:lnSpc>
              <a:spcBef>
                <a:spcPct val="0"/>
              </a:spcBef>
              <a:spcAft>
                <a:spcPct val="0"/>
              </a:spcAft>
              <a:defRPr/>
            </a:pPr>
            <a:r>
              <a:rPr lang="zh-CN" altLang="en-US" sz="1467" dirty="0">
                <a:solidFill>
                  <a:prstClr val="black"/>
                </a:solidFill>
                <a:latin typeface="微软雅黑"/>
                <a:ea typeface="微软雅黑"/>
              </a:rPr>
              <a:t>点击输入简要文字内容，文字内容需概括精炼，不用多余的文字修饰，言简意赅的说明</a:t>
            </a:r>
          </a:p>
        </p:txBody>
      </p:sp>
      <p:grpSp>
        <p:nvGrpSpPr>
          <p:cNvPr id="125" name="组合 124">
            <a:extLst>
              <a:ext uri="{FF2B5EF4-FFF2-40B4-BE49-F238E27FC236}">
                <a16:creationId xmlns:a16="http://schemas.microsoft.com/office/drawing/2014/main" xmlns="" id="{349D95D2-2C2E-48D0-8505-A83C4DCC2F3B}"/>
              </a:ext>
            </a:extLst>
          </p:cNvPr>
          <p:cNvGrpSpPr/>
          <p:nvPr/>
        </p:nvGrpSpPr>
        <p:grpSpPr>
          <a:xfrm>
            <a:off x="1806989" y="3130101"/>
            <a:ext cx="1808523" cy="576715"/>
            <a:chOff x="814328" y="3219334"/>
            <a:chExt cx="1356392" cy="432536"/>
          </a:xfrm>
        </p:grpSpPr>
        <p:grpSp>
          <p:nvGrpSpPr>
            <p:cNvPr id="126" name="组合 125">
              <a:extLst>
                <a:ext uri="{FF2B5EF4-FFF2-40B4-BE49-F238E27FC236}">
                  <a16:creationId xmlns:a16="http://schemas.microsoft.com/office/drawing/2014/main" xmlns="" id="{3C583C70-C616-4C09-AAB7-948DC66E11C4}"/>
                </a:ext>
              </a:extLst>
            </p:cNvPr>
            <p:cNvGrpSpPr/>
            <p:nvPr/>
          </p:nvGrpSpPr>
          <p:grpSpPr>
            <a:xfrm>
              <a:off x="814328" y="3219334"/>
              <a:ext cx="1356392" cy="432536"/>
              <a:chOff x="2173927" y="3285519"/>
              <a:chExt cx="1721136" cy="548848"/>
            </a:xfrm>
          </p:grpSpPr>
          <p:grpSp>
            <p:nvGrpSpPr>
              <p:cNvPr id="128" name="组合 127">
                <a:extLst>
                  <a:ext uri="{FF2B5EF4-FFF2-40B4-BE49-F238E27FC236}">
                    <a16:creationId xmlns:a16="http://schemas.microsoft.com/office/drawing/2014/main" xmlns="" id="{49A34CBF-BD4D-4D29-92C1-257242593FA5}"/>
                  </a:ext>
                </a:extLst>
              </p:cNvPr>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130" name="圆角矩形 44">
                  <a:extLst>
                    <a:ext uri="{FF2B5EF4-FFF2-40B4-BE49-F238E27FC236}">
                      <a16:creationId xmlns:a16="http://schemas.microsoft.com/office/drawing/2014/main" xmlns="" id="{4A8E0751-6132-4E5F-8991-C4E8C8AF3D2F}"/>
                    </a:ext>
                  </a:extLst>
                </p:cNvPr>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31" name="圆角矩形 45">
                  <a:extLst>
                    <a:ext uri="{FF2B5EF4-FFF2-40B4-BE49-F238E27FC236}">
                      <a16:creationId xmlns:a16="http://schemas.microsoft.com/office/drawing/2014/main" xmlns="" id="{FE0DB9C4-9916-4B62-BE3D-F3A7A1F09E01}"/>
                    </a:ext>
                  </a:extLst>
                </p:cNvPr>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29" name="椭圆 128">
                <a:extLst>
                  <a:ext uri="{FF2B5EF4-FFF2-40B4-BE49-F238E27FC236}">
                    <a16:creationId xmlns:a16="http://schemas.microsoft.com/office/drawing/2014/main" xmlns="" id="{C9F32AAC-7D6C-4A64-9CF9-DC82CEE66C7F}"/>
                  </a:ext>
                </a:extLst>
              </p:cNvPr>
              <p:cNvSpPr/>
              <p:nvPr/>
            </p:nvSpPr>
            <p:spPr>
              <a:xfrm>
                <a:off x="2307128" y="3420211"/>
                <a:ext cx="279463" cy="279463"/>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27" name="TextBox 86">
              <a:extLst>
                <a:ext uri="{FF2B5EF4-FFF2-40B4-BE49-F238E27FC236}">
                  <a16:creationId xmlns:a16="http://schemas.microsoft.com/office/drawing/2014/main" xmlns="" id="{107AEC8F-4919-4CBB-8E0F-04C377A99BAB}"/>
                </a:ext>
              </a:extLst>
            </p:cNvPr>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867" b="1" i="0" u="none" strike="noStrike" kern="0" cap="none" spc="0" normalizeH="0" baseline="0" noProof="0" dirty="0">
                  <a:ln>
                    <a:noFill/>
                  </a:ln>
                  <a:solidFill>
                    <a:srgbClr val="C00002"/>
                  </a:solidFill>
                  <a:effectLst/>
                  <a:uLnTx/>
                  <a:uFillTx/>
                  <a:latin typeface="微软雅黑"/>
                  <a:ea typeface="微软雅黑"/>
                </a:rPr>
                <a:t>标题内容</a:t>
              </a:r>
            </a:p>
          </p:txBody>
        </p:sp>
      </p:grpSp>
      <p:grpSp>
        <p:nvGrpSpPr>
          <p:cNvPr id="132" name="组合 131">
            <a:extLst>
              <a:ext uri="{FF2B5EF4-FFF2-40B4-BE49-F238E27FC236}">
                <a16:creationId xmlns:a16="http://schemas.microsoft.com/office/drawing/2014/main" xmlns="" id="{B96F3BC9-C138-4D9E-9F99-581EE647B309}"/>
              </a:ext>
            </a:extLst>
          </p:cNvPr>
          <p:cNvGrpSpPr/>
          <p:nvPr/>
        </p:nvGrpSpPr>
        <p:grpSpPr>
          <a:xfrm>
            <a:off x="1806988" y="4759497"/>
            <a:ext cx="1808523" cy="576715"/>
            <a:chOff x="814328" y="3219334"/>
            <a:chExt cx="1356392" cy="432536"/>
          </a:xfrm>
        </p:grpSpPr>
        <p:grpSp>
          <p:nvGrpSpPr>
            <p:cNvPr id="133" name="组合 132">
              <a:extLst>
                <a:ext uri="{FF2B5EF4-FFF2-40B4-BE49-F238E27FC236}">
                  <a16:creationId xmlns:a16="http://schemas.microsoft.com/office/drawing/2014/main" xmlns="" id="{B58F288C-5AD0-4784-B6CC-0D6B9CA8B3C4}"/>
                </a:ext>
              </a:extLst>
            </p:cNvPr>
            <p:cNvGrpSpPr/>
            <p:nvPr/>
          </p:nvGrpSpPr>
          <p:grpSpPr>
            <a:xfrm>
              <a:off x="814328" y="3219334"/>
              <a:ext cx="1356392" cy="432536"/>
              <a:chOff x="2173927" y="3285519"/>
              <a:chExt cx="1721136" cy="548848"/>
            </a:xfrm>
          </p:grpSpPr>
          <p:grpSp>
            <p:nvGrpSpPr>
              <p:cNvPr id="135" name="组合 134">
                <a:extLst>
                  <a:ext uri="{FF2B5EF4-FFF2-40B4-BE49-F238E27FC236}">
                    <a16:creationId xmlns:a16="http://schemas.microsoft.com/office/drawing/2014/main" xmlns="" id="{ACDED3A0-C0CF-4362-9371-A2E05747D255}"/>
                  </a:ext>
                </a:extLst>
              </p:cNvPr>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137" name="圆角矩形 51">
                  <a:extLst>
                    <a:ext uri="{FF2B5EF4-FFF2-40B4-BE49-F238E27FC236}">
                      <a16:creationId xmlns:a16="http://schemas.microsoft.com/office/drawing/2014/main" xmlns="" id="{3C0EDF39-909A-48EF-A65A-09027E6B194C}"/>
                    </a:ext>
                  </a:extLst>
                </p:cNvPr>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sp>
              <p:nvSpPr>
                <p:cNvPr id="138" name="圆角矩形 52">
                  <a:extLst>
                    <a:ext uri="{FF2B5EF4-FFF2-40B4-BE49-F238E27FC236}">
                      <a16:creationId xmlns:a16="http://schemas.microsoft.com/office/drawing/2014/main" xmlns="" id="{47A00946-CA75-4BA9-951C-4644731EF399}"/>
                    </a:ext>
                  </a:extLst>
                </p:cNvPr>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36" name="椭圆 135">
                <a:extLst>
                  <a:ext uri="{FF2B5EF4-FFF2-40B4-BE49-F238E27FC236}">
                    <a16:creationId xmlns:a16="http://schemas.microsoft.com/office/drawing/2014/main" xmlns="" id="{04C2151F-06AE-4CDF-AAFF-3237309DF5C6}"/>
                  </a:ext>
                </a:extLst>
              </p:cNvPr>
              <p:cNvSpPr/>
              <p:nvPr/>
            </p:nvSpPr>
            <p:spPr>
              <a:xfrm>
                <a:off x="2307128" y="3420211"/>
                <a:ext cx="279463" cy="279463"/>
              </a:xfrm>
              <a:prstGeom prst="ellipse">
                <a:avLst/>
              </a:prstGeom>
              <a:solidFill>
                <a:srgbClr val="C00002"/>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a:ea typeface="微软雅黑"/>
                  <a:cs typeface="+mn-cs"/>
                </a:endParaRPr>
              </a:p>
            </p:txBody>
          </p:sp>
        </p:grpSp>
        <p:sp>
          <p:nvSpPr>
            <p:cNvPr id="134" name="TextBox 93">
              <a:extLst>
                <a:ext uri="{FF2B5EF4-FFF2-40B4-BE49-F238E27FC236}">
                  <a16:creationId xmlns:a16="http://schemas.microsoft.com/office/drawing/2014/main" xmlns="" id="{3BE3A198-A125-4F88-91F4-BA62AE893AFE}"/>
                </a:ext>
              </a:extLst>
            </p:cNvPr>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zh-CN" altLang="en-US" sz="1867" b="1" i="0" u="none" strike="noStrike" kern="0" cap="none" spc="0" normalizeH="0" baseline="0" noProof="0" dirty="0">
                  <a:ln>
                    <a:noFill/>
                  </a:ln>
                  <a:solidFill>
                    <a:srgbClr val="C00002"/>
                  </a:solidFill>
                  <a:effectLst/>
                  <a:uLnTx/>
                  <a:uFillTx/>
                  <a:latin typeface="微软雅黑"/>
                  <a:ea typeface="微软雅黑"/>
                </a:rPr>
                <a:t>标题内容</a:t>
              </a:r>
            </a:p>
          </p:txBody>
        </p:sp>
      </p:grpSp>
    </p:spTree>
    <p:extLst>
      <p:ext uri="{BB962C8B-B14F-4D97-AF65-F5344CB8AC3E}">
        <p14:creationId xmlns:p14="http://schemas.microsoft.com/office/powerpoint/2010/main" val="13004138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additive="base">
                                        <p:cTn id="7" dur="300" fill="hold"/>
                                        <p:tgtEl>
                                          <p:spTgt spid="116"/>
                                        </p:tgtEl>
                                        <p:attrNameLst>
                                          <p:attrName>ppt_x</p:attrName>
                                        </p:attrNameLst>
                                      </p:cBhvr>
                                      <p:tavLst>
                                        <p:tav tm="0">
                                          <p:val>
                                            <p:strVal val="1+#ppt_w/2"/>
                                          </p:val>
                                        </p:tav>
                                        <p:tav tm="100000">
                                          <p:val>
                                            <p:strVal val="#ppt_x"/>
                                          </p:val>
                                        </p:tav>
                                      </p:tavLst>
                                    </p:anim>
                                    <p:anim calcmode="lin" valueType="num">
                                      <p:cBhvr additive="base">
                                        <p:cTn id="8" dur="300" fill="hold"/>
                                        <p:tgtEl>
                                          <p:spTgt spid="116"/>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92"/>
                                        </p:tgtEl>
                                        <p:attrNameLst>
                                          <p:attrName>style.visibility</p:attrName>
                                        </p:attrNameLst>
                                      </p:cBhvr>
                                      <p:to>
                                        <p:strVal val="visible"/>
                                      </p:to>
                                    </p:set>
                                    <p:animEffect transition="in" filter="wipe(up)">
                                      <p:cBhvr>
                                        <p:cTn id="12" dur="300"/>
                                        <p:tgtEl>
                                          <p:spTgt spid="92"/>
                                        </p:tgtEl>
                                      </p:cBhvr>
                                    </p:animEffect>
                                  </p:childTnLst>
                                </p:cTn>
                              </p:par>
                            </p:childTnLst>
                          </p:cTn>
                        </p:par>
                        <p:par>
                          <p:cTn id="13" fill="hold">
                            <p:stCondLst>
                              <p:cond delay="600"/>
                            </p:stCondLst>
                            <p:childTnLst>
                              <p:par>
                                <p:cTn id="14" presetID="2" presetClass="entr" presetSubtype="2" fill="hold" nodeType="afterEffect">
                                  <p:stCondLst>
                                    <p:cond delay="0"/>
                                  </p:stCondLst>
                                  <p:childTnLst>
                                    <p:set>
                                      <p:cBhvr>
                                        <p:cTn id="15" dur="1" fill="hold">
                                          <p:stCondLst>
                                            <p:cond delay="0"/>
                                          </p:stCondLst>
                                        </p:cTn>
                                        <p:tgtEl>
                                          <p:spTgt spid="125"/>
                                        </p:tgtEl>
                                        <p:attrNameLst>
                                          <p:attrName>style.visibility</p:attrName>
                                        </p:attrNameLst>
                                      </p:cBhvr>
                                      <p:to>
                                        <p:strVal val="visible"/>
                                      </p:to>
                                    </p:set>
                                    <p:anim calcmode="lin" valueType="num">
                                      <p:cBhvr additive="base">
                                        <p:cTn id="16" dur="300" fill="hold"/>
                                        <p:tgtEl>
                                          <p:spTgt spid="125"/>
                                        </p:tgtEl>
                                        <p:attrNameLst>
                                          <p:attrName>ppt_x</p:attrName>
                                        </p:attrNameLst>
                                      </p:cBhvr>
                                      <p:tavLst>
                                        <p:tav tm="0">
                                          <p:val>
                                            <p:strVal val="1+#ppt_w/2"/>
                                          </p:val>
                                        </p:tav>
                                        <p:tav tm="100000">
                                          <p:val>
                                            <p:strVal val="#ppt_x"/>
                                          </p:val>
                                        </p:tav>
                                      </p:tavLst>
                                    </p:anim>
                                    <p:anim calcmode="lin" valueType="num">
                                      <p:cBhvr additive="base">
                                        <p:cTn id="17" dur="300" fill="hold"/>
                                        <p:tgtEl>
                                          <p:spTgt spid="125"/>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123"/>
                                        </p:tgtEl>
                                        <p:attrNameLst>
                                          <p:attrName>style.visibility</p:attrName>
                                        </p:attrNameLst>
                                      </p:cBhvr>
                                      <p:to>
                                        <p:strVal val="visible"/>
                                      </p:to>
                                    </p:set>
                                    <p:animEffect transition="in" filter="wipe(up)">
                                      <p:cBhvr>
                                        <p:cTn id="21" dur="300"/>
                                        <p:tgtEl>
                                          <p:spTgt spid="123"/>
                                        </p:tgtEl>
                                      </p:cBhvr>
                                    </p:animEffect>
                                  </p:childTnLst>
                                </p:cTn>
                              </p:par>
                            </p:childTnLst>
                          </p:cTn>
                        </p:par>
                        <p:par>
                          <p:cTn id="22" fill="hold">
                            <p:stCondLst>
                              <p:cond delay="1200"/>
                            </p:stCondLst>
                            <p:childTnLst>
                              <p:par>
                                <p:cTn id="23" presetID="2" presetClass="entr" presetSubtype="2" fill="hold" nodeType="afterEffect">
                                  <p:stCondLst>
                                    <p:cond delay="0"/>
                                  </p:stCondLst>
                                  <p:childTnLst>
                                    <p:set>
                                      <p:cBhvr>
                                        <p:cTn id="24" dur="1" fill="hold">
                                          <p:stCondLst>
                                            <p:cond delay="0"/>
                                          </p:stCondLst>
                                        </p:cTn>
                                        <p:tgtEl>
                                          <p:spTgt spid="132"/>
                                        </p:tgtEl>
                                        <p:attrNameLst>
                                          <p:attrName>style.visibility</p:attrName>
                                        </p:attrNameLst>
                                      </p:cBhvr>
                                      <p:to>
                                        <p:strVal val="visible"/>
                                      </p:to>
                                    </p:set>
                                    <p:anim calcmode="lin" valueType="num">
                                      <p:cBhvr additive="base">
                                        <p:cTn id="25" dur="300" fill="hold"/>
                                        <p:tgtEl>
                                          <p:spTgt spid="132"/>
                                        </p:tgtEl>
                                        <p:attrNameLst>
                                          <p:attrName>ppt_x</p:attrName>
                                        </p:attrNameLst>
                                      </p:cBhvr>
                                      <p:tavLst>
                                        <p:tav tm="0">
                                          <p:val>
                                            <p:strVal val="1+#ppt_w/2"/>
                                          </p:val>
                                        </p:tav>
                                        <p:tav tm="100000">
                                          <p:val>
                                            <p:strVal val="#ppt_x"/>
                                          </p:val>
                                        </p:tav>
                                      </p:tavLst>
                                    </p:anim>
                                    <p:anim calcmode="lin" valueType="num">
                                      <p:cBhvr additive="base">
                                        <p:cTn id="26" dur="300" fill="hold"/>
                                        <p:tgtEl>
                                          <p:spTgt spid="132"/>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124"/>
                                        </p:tgtEl>
                                        <p:attrNameLst>
                                          <p:attrName>style.visibility</p:attrName>
                                        </p:attrNameLst>
                                      </p:cBhvr>
                                      <p:to>
                                        <p:strVal val="visible"/>
                                      </p:to>
                                    </p:set>
                                    <p:animEffect transition="in" filter="wipe(up)">
                                      <p:cBhvr>
                                        <p:cTn id="30" dur="300"/>
                                        <p:tgtEl>
                                          <p:spTgt spid="124"/>
                                        </p:tgtEl>
                                      </p:cBhvr>
                                    </p:animEffect>
                                  </p:childTnLst>
                                </p:cTn>
                              </p:par>
                              <p:par>
                                <p:cTn id="31" presetID="1" presetClass="entr" presetSubtype="0" fill="hold" nodeType="withEffect">
                                  <p:stCondLst>
                                    <p:cond delay="0"/>
                                  </p:stCondLst>
                                  <p:childTnLst>
                                    <p:set>
                                      <p:cBhvr>
                                        <p:cTn id="32" dur="1" fill="hold">
                                          <p:stCondLst>
                                            <p:cond delay="0"/>
                                          </p:stCondLst>
                                        </p:cTn>
                                        <p:tgtEl>
                                          <p:spTgt spid="111"/>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3.05556E-6 -4.93827E-6 L 0.17847 0.88797 " pathEditMode="relative" rAng="0" ptsTypes="AA">
                                      <p:cBhvr>
                                        <p:cTn id="34" dur="600" spd="-100000" fill="hold"/>
                                        <p:tgtEl>
                                          <p:spTgt spid="111"/>
                                        </p:tgtEl>
                                        <p:attrNameLst>
                                          <p:attrName>ppt_x</p:attrName>
                                          <p:attrName>ppt_y</p:attrName>
                                        </p:attrNameLst>
                                      </p:cBhvr>
                                      <p:rCtr x="8924" y="44383"/>
                                    </p:animMotion>
                                  </p:childTnLst>
                                </p:cTn>
                              </p:par>
                            </p:childTnLst>
                          </p:cTn>
                        </p:par>
                        <p:par>
                          <p:cTn id="35" fill="hold">
                            <p:stCondLst>
                              <p:cond delay="2100"/>
                            </p:stCondLst>
                            <p:childTnLst>
                              <p:par>
                                <p:cTn id="36" presetID="22" presetClass="entr" presetSubtype="8" fill="hold" nodeType="after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wipe(left)">
                                      <p:cBhvr>
                                        <p:cTn id="38" dur="500"/>
                                        <p:tgtEl>
                                          <p:spTgt spid="93"/>
                                        </p:tgtEl>
                                      </p:cBhvr>
                                    </p:animEffect>
                                  </p:childTnLst>
                                </p:cTn>
                              </p:par>
                              <p:par>
                                <p:cTn id="39" presetID="22" presetClass="entr" presetSubtype="8" fill="hold" nodeType="withEffect">
                                  <p:stCondLst>
                                    <p:cond delay="0"/>
                                  </p:stCondLst>
                                  <p:childTnLst>
                                    <p:set>
                                      <p:cBhvr>
                                        <p:cTn id="40" dur="1" fill="hold">
                                          <p:stCondLst>
                                            <p:cond delay="0"/>
                                          </p:stCondLst>
                                        </p:cTn>
                                        <p:tgtEl>
                                          <p:spTgt spid="94"/>
                                        </p:tgtEl>
                                        <p:attrNameLst>
                                          <p:attrName>style.visibility</p:attrName>
                                        </p:attrNameLst>
                                      </p:cBhvr>
                                      <p:to>
                                        <p:strVal val="visible"/>
                                      </p:to>
                                    </p:set>
                                    <p:animEffect transition="in" filter="wipe(left)">
                                      <p:cBhvr>
                                        <p:cTn id="41" dur="500"/>
                                        <p:tgtEl>
                                          <p:spTgt spid="94"/>
                                        </p:tgtEl>
                                      </p:cBhvr>
                                    </p:animEffect>
                                  </p:childTnLst>
                                </p:cTn>
                              </p:par>
                              <p:par>
                                <p:cTn id="42" presetID="22" presetClass="entr" presetSubtype="8" fill="hold" nodeType="with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wipe(left)">
                                      <p:cBhvr>
                                        <p:cTn id="44" dur="500"/>
                                        <p:tgtEl>
                                          <p:spTgt spid="95"/>
                                        </p:tgtEl>
                                      </p:cBhvr>
                                    </p:animEffect>
                                  </p:childTnLst>
                                </p:cTn>
                              </p:par>
                            </p:childTnLst>
                          </p:cTn>
                        </p:par>
                        <p:par>
                          <p:cTn id="45" fill="hold">
                            <p:stCondLst>
                              <p:cond delay="2600"/>
                            </p:stCondLst>
                            <p:childTnLst>
                              <p:par>
                                <p:cTn id="46" presetID="53" presetClass="entr" presetSubtype="16" fill="hold" nodeType="afterEffect">
                                  <p:stCondLst>
                                    <p:cond delay="0"/>
                                  </p:stCondLst>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ppt_w</p:attrName>
                                        </p:attrNameLst>
                                      </p:cBhvr>
                                      <p:tavLst>
                                        <p:tav tm="0">
                                          <p:val>
                                            <p:fltVal val="0"/>
                                          </p:val>
                                        </p:tav>
                                        <p:tav tm="100000">
                                          <p:val>
                                            <p:strVal val="#ppt_w"/>
                                          </p:val>
                                        </p:tav>
                                      </p:tavLst>
                                    </p:anim>
                                    <p:anim calcmode="lin" valueType="num">
                                      <p:cBhvr>
                                        <p:cTn id="49" dur="500" fill="hold"/>
                                        <p:tgtEl>
                                          <p:spTgt spid="96"/>
                                        </p:tgtEl>
                                        <p:attrNameLst>
                                          <p:attrName>ppt_h</p:attrName>
                                        </p:attrNameLst>
                                      </p:cBhvr>
                                      <p:tavLst>
                                        <p:tav tm="0">
                                          <p:val>
                                            <p:fltVal val="0"/>
                                          </p:val>
                                        </p:tav>
                                        <p:tav tm="100000">
                                          <p:val>
                                            <p:strVal val="#ppt_h"/>
                                          </p:val>
                                        </p:tav>
                                      </p:tavLst>
                                    </p:anim>
                                    <p:animEffect transition="in" filter="fade">
                                      <p:cBhvr>
                                        <p:cTn id="50" dur="500"/>
                                        <p:tgtEl>
                                          <p:spTgt spid="96"/>
                                        </p:tgtEl>
                                      </p:cBhvr>
                                    </p:animEffect>
                                  </p:childTnLst>
                                </p:cTn>
                              </p:par>
                              <p:par>
                                <p:cTn id="51" presetID="53" presetClass="entr" presetSubtype="16"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 calcmode="lin" valueType="num">
                                      <p:cBhvr>
                                        <p:cTn id="53" dur="500" fill="hold"/>
                                        <p:tgtEl>
                                          <p:spTgt spid="101"/>
                                        </p:tgtEl>
                                        <p:attrNameLst>
                                          <p:attrName>ppt_w</p:attrName>
                                        </p:attrNameLst>
                                      </p:cBhvr>
                                      <p:tavLst>
                                        <p:tav tm="0">
                                          <p:val>
                                            <p:fltVal val="0"/>
                                          </p:val>
                                        </p:tav>
                                        <p:tav tm="100000">
                                          <p:val>
                                            <p:strVal val="#ppt_w"/>
                                          </p:val>
                                        </p:tav>
                                      </p:tavLst>
                                    </p:anim>
                                    <p:anim calcmode="lin" valueType="num">
                                      <p:cBhvr>
                                        <p:cTn id="54" dur="500" fill="hold"/>
                                        <p:tgtEl>
                                          <p:spTgt spid="101"/>
                                        </p:tgtEl>
                                        <p:attrNameLst>
                                          <p:attrName>ppt_h</p:attrName>
                                        </p:attrNameLst>
                                      </p:cBhvr>
                                      <p:tavLst>
                                        <p:tav tm="0">
                                          <p:val>
                                            <p:fltVal val="0"/>
                                          </p:val>
                                        </p:tav>
                                        <p:tav tm="100000">
                                          <p:val>
                                            <p:strVal val="#ppt_h"/>
                                          </p:val>
                                        </p:tav>
                                      </p:tavLst>
                                    </p:anim>
                                    <p:animEffect transition="in" filter="fade">
                                      <p:cBhvr>
                                        <p:cTn id="55" dur="500"/>
                                        <p:tgtEl>
                                          <p:spTgt spid="101"/>
                                        </p:tgtEl>
                                      </p:cBhvr>
                                    </p:animEffect>
                                  </p:childTnLst>
                                </p:cTn>
                              </p:par>
                              <p:par>
                                <p:cTn id="56" presetID="53" presetClass="entr" presetSubtype="16" fill="hold" nodeType="withEffect">
                                  <p:stCondLst>
                                    <p:cond delay="0"/>
                                  </p:stCondLst>
                                  <p:childTnLst>
                                    <p:set>
                                      <p:cBhvr>
                                        <p:cTn id="57" dur="1" fill="hold">
                                          <p:stCondLst>
                                            <p:cond delay="0"/>
                                          </p:stCondLst>
                                        </p:cTn>
                                        <p:tgtEl>
                                          <p:spTgt spid="106"/>
                                        </p:tgtEl>
                                        <p:attrNameLst>
                                          <p:attrName>style.visibility</p:attrName>
                                        </p:attrNameLst>
                                      </p:cBhvr>
                                      <p:to>
                                        <p:strVal val="visible"/>
                                      </p:to>
                                    </p:set>
                                    <p:anim calcmode="lin" valueType="num">
                                      <p:cBhvr>
                                        <p:cTn id="58" dur="500" fill="hold"/>
                                        <p:tgtEl>
                                          <p:spTgt spid="106"/>
                                        </p:tgtEl>
                                        <p:attrNameLst>
                                          <p:attrName>ppt_w</p:attrName>
                                        </p:attrNameLst>
                                      </p:cBhvr>
                                      <p:tavLst>
                                        <p:tav tm="0">
                                          <p:val>
                                            <p:fltVal val="0"/>
                                          </p:val>
                                        </p:tav>
                                        <p:tav tm="100000">
                                          <p:val>
                                            <p:strVal val="#ppt_w"/>
                                          </p:val>
                                        </p:tav>
                                      </p:tavLst>
                                    </p:anim>
                                    <p:anim calcmode="lin" valueType="num">
                                      <p:cBhvr>
                                        <p:cTn id="59" dur="500" fill="hold"/>
                                        <p:tgtEl>
                                          <p:spTgt spid="106"/>
                                        </p:tgtEl>
                                        <p:attrNameLst>
                                          <p:attrName>ppt_h</p:attrName>
                                        </p:attrNameLst>
                                      </p:cBhvr>
                                      <p:tavLst>
                                        <p:tav tm="0">
                                          <p:val>
                                            <p:fltVal val="0"/>
                                          </p:val>
                                        </p:tav>
                                        <p:tav tm="100000">
                                          <p:val>
                                            <p:strVal val="#ppt_h"/>
                                          </p:val>
                                        </p:tav>
                                      </p:tavLst>
                                    </p:anim>
                                    <p:animEffect transition="in" filter="fade">
                                      <p:cBhvr>
                                        <p:cTn id="60" dur="500"/>
                                        <p:tgtEl>
                                          <p:spTgt spid="106"/>
                                        </p:tgtEl>
                                      </p:cBhvr>
                                    </p:animEffect>
                                  </p:childTnLst>
                                </p:cTn>
                              </p:par>
                            </p:childTnLst>
                          </p:cTn>
                        </p:par>
                        <p:par>
                          <p:cTn id="61" fill="hold">
                            <p:stCondLst>
                              <p:cond delay="3100"/>
                            </p:stCondLst>
                            <p:childTnLst>
                              <p:par>
                                <p:cTn id="62" presetID="22" presetClass="entr" presetSubtype="8" fill="hold" grpId="0" nodeType="afterEffect">
                                  <p:stCondLst>
                                    <p:cond delay="0"/>
                                  </p:stCondLst>
                                  <p:childTnLst>
                                    <p:set>
                                      <p:cBhvr>
                                        <p:cTn id="63" dur="1" fill="hold">
                                          <p:stCondLst>
                                            <p:cond delay="0"/>
                                          </p:stCondLst>
                                        </p:cTn>
                                        <p:tgtEl>
                                          <p:spTgt spid="89"/>
                                        </p:tgtEl>
                                        <p:attrNameLst>
                                          <p:attrName>style.visibility</p:attrName>
                                        </p:attrNameLst>
                                      </p:cBhvr>
                                      <p:to>
                                        <p:strVal val="visible"/>
                                      </p:to>
                                    </p:set>
                                    <p:animEffect transition="in" filter="wipe(left)">
                                      <p:cBhvr>
                                        <p:cTn id="64" dur="500"/>
                                        <p:tgtEl>
                                          <p:spTgt spid="89"/>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90"/>
                                        </p:tgtEl>
                                        <p:attrNameLst>
                                          <p:attrName>style.visibility</p:attrName>
                                        </p:attrNameLst>
                                      </p:cBhvr>
                                      <p:to>
                                        <p:strVal val="visible"/>
                                      </p:to>
                                    </p:set>
                                    <p:animEffect transition="in" filter="wipe(left)">
                                      <p:cBhvr>
                                        <p:cTn id="67" dur="500"/>
                                        <p:tgtEl>
                                          <p:spTgt spid="90"/>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91"/>
                                        </p:tgtEl>
                                        <p:attrNameLst>
                                          <p:attrName>style.visibility</p:attrName>
                                        </p:attrNameLst>
                                      </p:cBhvr>
                                      <p:to>
                                        <p:strVal val="visible"/>
                                      </p:to>
                                    </p:set>
                                    <p:animEffect transition="in" filter="wipe(left)">
                                      <p:cBhvr>
                                        <p:cTn id="7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123" grpId="0"/>
      <p:bldP spid="1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3119670" y="1875160"/>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5" name="圆角矩形 4"/>
          <p:cNvSpPr/>
          <p:nvPr/>
        </p:nvSpPr>
        <p:spPr>
          <a:xfrm>
            <a:off x="3425371" y="1604798"/>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第一部分</a:t>
            </a:r>
          </a:p>
        </p:txBody>
      </p:sp>
      <p:sp>
        <p:nvSpPr>
          <p:cNvPr id="6" name="TextBox 5"/>
          <p:cNvSpPr txBox="1"/>
          <p:nvPr/>
        </p:nvSpPr>
        <p:spPr>
          <a:xfrm>
            <a:off x="5604537" y="1875160"/>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年度工作概况</a:t>
            </a:r>
          </a:p>
        </p:txBody>
      </p:sp>
      <p:sp>
        <p:nvSpPr>
          <p:cNvPr id="8" name="圆角矩形 7"/>
          <p:cNvSpPr/>
          <p:nvPr/>
        </p:nvSpPr>
        <p:spPr>
          <a:xfrm>
            <a:off x="3119670" y="2787215"/>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9" name="圆角矩形 8"/>
          <p:cNvSpPr/>
          <p:nvPr/>
        </p:nvSpPr>
        <p:spPr>
          <a:xfrm>
            <a:off x="3425371" y="2516852"/>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第二部分</a:t>
            </a:r>
          </a:p>
        </p:txBody>
      </p:sp>
      <p:sp>
        <p:nvSpPr>
          <p:cNvPr id="10" name="TextBox 9"/>
          <p:cNvSpPr txBox="1"/>
          <p:nvPr/>
        </p:nvSpPr>
        <p:spPr>
          <a:xfrm>
            <a:off x="5604537" y="2787215"/>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工作完成情况</a:t>
            </a:r>
          </a:p>
        </p:txBody>
      </p:sp>
      <p:sp>
        <p:nvSpPr>
          <p:cNvPr id="17" name="圆角矩形 16"/>
          <p:cNvSpPr/>
          <p:nvPr/>
        </p:nvSpPr>
        <p:spPr>
          <a:xfrm>
            <a:off x="3119670" y="3661471"/>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18" name="圆角矩形 17"/>
          <p:cNvSpPr/>
          <p:nvPr/>
        </p:nvSpPr>
        <p:spPr>
          <a:xfrm>
            <a:off x="3425371" y="3466799"/>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第三部分</a:t>
            </a:r>
          </a:p>
        </p:txBody>
      </p:sp>
      <p:sp>
        <p:nvSpPr>
          <p:cNvPr id="19" name="TextBox 18"/>
          <p:cNvSpPr txBox="1"/>
          <p:nvPr/>
        </p:nvSpPr>
        <p:spPr>
          <a:xfrm>
            <a:off x="5604537" y="3661471"/>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项目成果展示</a:t>
            </a:r>
          </a:p>
        </p:txBody>
      </p:sp>
      <p:sp>
        <p:nvSpPr>
          <p:cNvPr id="20" name="圆角矩形 19"/>
          <p:cNvSpPr/>
          <p:nvPr/>
        </p:nvSpPr>
        <p:spPr>
          <a:xfrm>
            <a:off x="3119670" y="4586527"/>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1" name="圆角矩形 20"/>
          <p:cNvSpPr/>
          <p:nvPr/>
        </p:nvSpPr>
        <p:spPr>
          <a:xfrm>
            <a:off x="3425371" y="4391855"/>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第四部分</a:t>
            </a:r>
          </a:p>
        </p:txBody>
      </p:sp>
      <p:sp>
        <p:nvSpPr>
          <p:cNvPr id="22" name="TextBox 21"/>
          <p:cNvSpPr txBox="1"/>
          <p:nvPr/>
        </p:nvSpPr>
        <p:spPr>
          <a:xfrm>
            <a:off x="5604537" y="4586527"/>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工作不足之处</a:t>
            </a:r>
          </a:p>
        </p:txBody>
      </p:sp>
      <p:sp>
        <p:nvSpPr>
          <p:cNvPr id="23" name="圆角矩形 22"/>
          <p:cNvSpPr/>
          <p:nvPr/>
        </p:nvSpPr>
        <p:spPr>
          <a:xfrm>
            <a:off x="3119670" y="5516153"/>
            <a:ext cx="6528725" cy="471587"/>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4" name="圆角矩形 23"/>
          <p:cNvSpPr/>
          <p:nvPr/>
        </p:nvSpPr>
        <p:spPr>
          <a:xfrm>
            <a:off x="3425371" y="5321482"/>
            <a:ext cx="1632181" cy="480053"/>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第五部分</a:t>
            </a:r>
          </a:p>
        </p:txBody>
      </p:sp>
      <p:sp>
        <p:nvSpPr>
          <p:cNvPr id="25" name="TextBox 24"/>
          <p:cNvSpPr txBox="1"/>
          <p:nvPr/>
        </p:nvSpPr>
        <p:spPr>
          <a:xfrm>
            <a:off x="5604537" y="5516153"/>
            <a:ext cx="1829347"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微软雅黑" panose="020B0503020204020204" pitchFamily="34" charset="-122"/>
                <a:ea typeface="微软雅黑" panose="020B0503020204020204" pitchFamily="34" charset="-122"/>
              </a:rPr>
              <a:t>明年工作计划</a:t>
            </a:r>
          </a:p>
        </p:txBody>
      </p:sp>
      <p:sp>
        <p:nvSpPr>
          <p:cNvPr id="7" name="圆角矩形 6"/>
          <p:cNvSpPr/>
          <p:nvPr/>
        </p:nvSpPr>
        <p:spPr>
          <a:xfrm>
            <a:off x="1052645" y="-94342"/>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1052645" y="462829"/>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目录页</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986660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5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anim calcmode="lin" valueType="num">
                                      <p:cBhvr>
                                        <p:cTn id="32" dur="500" fill="hold"/>
                                        <p:tgtEl>
                                          <p:spTgt spid="6"/>
                                        </p:tgtEl>
                                        <p:attrNameLst>
                                          <p:attrName>ppt_x</p:attrName>
                                        </p:attrNameLst>
                                      </p:cBhvr>
                                      <p:tavLst>
                                        <p:tav tm="0">
                                          <p:val>
                                            <p:fltVal val="0.5"/>
                                          </p:val>
                                        </p:tav>
                                        <p:tav tm="100000">
                                          <p:val>
                                            <p:strVal val="#ppt_x"/>
                                          </p:val>
                                        </p:tav>
                                      </p:tavLst>
                                    </p:anim>
                                    <p:anim calcmode="lin" valueType="num">
                                      <p:cBhvr>
                                        <p:cTn id="33" dur="500" fill="hold"/>
                                        <p:tgtEl>
                                          <p:spTgt spid="6"/>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25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anim calcmode="lin" valueType="num">
                                      <p:cBhvr>
                                        <p:cTn id="39" dur="500" fill="hold"/>
                                        <p:tgtEl>
                                          <p:spTgt spid="8"/>
                                        </p:tgtEl>
                                        <p:attrNameLst>
                                          <p:attrName>ppt_x</p:attrName>
                                        </p:attrNameLst>
                                      </p:cBhvr>
                                      <p:tavLst>
                                        <p:tav tm="0">
                                          <p:val>
                                            <p:fltVal val="0.5"/>
                                          </p:val>
                                        </p:tav>
                                        <p:tav tm="100000">
                                          <p:val>
                                            <p:strVal val="#ppt_x"/>
                                          </p:val>
                                        </p:tav>
                                      </p:tavLst>
                                    </p:anim>
                                    <p:anim calcmode="lin" valueType="num">
                                      <p:cBhvr>
                                        <p:cTn id="40" dur="500" fill="hold"/>
                                        <p:tgtEl>
                                          <p:spTgt spid="8"/>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anim calcmode="lin" valueType="num">
                                      <p:cBhvr>
                                        <p:cTn id="46" dur="500" fill="hold"/>
                                        <p:tgtEl>
                                          <p:spTgt spid="9"/>
                                        </p:tgtEl>
                                        <p:attrNameLst>
                                          <p:attrName>ppt_x</p:attrName>
                                        </p:attrNameLst>
                                      </p:cBhvr>
                                      <p:tavLst>
                                        <p:tav tm="0">
                                          <p:val>
                                            <p:fltVal val="0.5"/>
                                          </p:val>
                                        </p:tav>
                                        <p:tav tm="100000">
                                          <p:val>
                                            <p:strVal val="#ppt_x"/>
                                          </p:val>
                                        </p:tav>
                                      </p:tavLst>
                                    </p:anim>
                                    <p:anim calcmode="lin" valueType="num">
                                      <p:cBhvr>
                                        <p:cTn id="47" dur="500" fill="hold"/>
                                        <p:tgtEl>
                                          <p:spTgt spid="9"/>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anim calcmode="lin" valueType="num">
                                      <p:cBhvr>
                                        <p:cTn id="53" dur="500" fill="hold"/>
                                        <p:tgtEl>
                                          <p:spTgt spid="10"/>
                                        </p:tgtEl>
                                        <p:attrNameLst>
                                          <p:attrName>ppt_x</p:attrName>
                                        </p:attrNameLst>
                                      </p:cBhvr>
                                      <p:tavLst>
                                        <p:tav tm="0">
                                          <p:val>
                                            <p:fltVal val="0.5"/>
                                          </p:val>
                                        </p:tav>
                                        <p:tav tm="100000">
                                          <p:val>
                                            <p:strVal val="#ppt_x"/>
                                          </p:val>
                                        </p:tav>
                                      </p:tavLst>
                                    </p:anim>
                                    <p:anim calcmode="lin" valueType="num">
                                      <p:cBhvr>
                                        <p:cTn id="54" dur="500" fill="hold"/>
                                        <p:tgtEl>
                                          <p:spTgt spid="10"/>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50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anim calcmode="lin" valueType="num">
                                      <p:cBhvr>
                                        <p:cTn id="60" dur="500" fill="hold"/>
                                        <p:tgtEl>
                                          <p:spTgt spid="17"/>
                                        </p:tgtEl>
                                        <p:attrNameLst>
                                          <p:attrName>ppt_x</p:attrName>
                                        </p:attrNameLst>
                                      </p:cBhvr>
                                      <p:tavLst>
                                        <p:tav tm="0">
                                          <p:val>
                                            <p:fltVal val="0.5"/>
                                          </p:val>
                                        </p:tav>
                                        <p:tav tm="100000">
                                          <p:val>
                                            <p:strVal val="#ppt_x"/>
                                          </p:val>
                                        </p:tav>
                                      </p:tavLst>
                                    </p:anim>
                                    <p:anim calcmode="lin" valueType="num">
                                      <p:cBhvr>
                                        <p:cTn id="61" dur="500" fill="hold"/>
                                        <p:tgtEl>
                                          <p:spTgt spid="17"/>
                                        </p:tgtEl>
                                        <p:attrNameLst>
                                          <p:attrName>ppt_y</p:attrName>
                                        </p:attrNameLst>
                                      </p:cBhvr>
                                      <p:tavLst>
                                        <p:tav tm="0">
                                          <p:val>
                                            <p:fltVal val="0.5"/>
                                          </p:val>
                                        </p:tav>
                                        <p:tav tm="100000">
                                          <p:val>
                                            <p:strVal val="#ppt_y"/>
                                          </p:val>
                                        </p:tav>
                                      </p:tavLst>
                                    </p:anim>
                                  </p:childTnLst>
                                </p:cTn>
                              </p:par>
                              <p:par>
                                <p:cTn id="62" presetID="53" presetClass="entr" presetSubtype="528" fill="hold" grpId="0" nodeType="withEffect">
                                  <p:stCondLst>
                                    <p:cond delay="50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anim calcmode="lin" valueType="num">
                                      <p:cBhvr>
                                        <p:cTn id="67" dur="500" fill="hold"/>
                                        <p:tgtEl>
                                          <p:spTgt spid="18"/>
                                        </p:tgtEl>
                                        <p:attrNameLst>
                                          <p:attrName>ppt_x</p:attrName>
                                        </p:attrNameLst>
                                      </p:cBhvr>
                                      <p:tavLst>
                                        <p:tav tm="0">
                                          <p:val>
                                            <p:fltVal val="0.5"/>
                                          </p:val>
                                        </p:tav>
                                        <p:tav tm="100000">
                                          <p:val>
                                            <p:strVal val="#ppt_x"/>
                                          </p:val>
                                        </p:tav>
                                      </p:tavLst>
                                    </p:anim>
                                    <p:anim calcmode="lin" valueType="num">
                                      <p:cBhvr>
                                        <p:cTn id="68" dur="500" fill="hold"/>
                                        <p:tgtEl>
                                          <p:spTgt spid="18"/>
                                        </p:tgtEl>
                                        <p:attrNameLst>
                                          <p:attrName>ppt_y</p:attrName>
                                        </p:attrNameLst>
                                      </p:cBhvr>
                                      <p:tavLst>
                                        <p:tav tm="0">
                                          <p:val>
                                            <p:fltVal val="0.5"/>
                                          </p:val>
                                        </p:tav>
                                        <p:tav tm="100000">
                                          <p:val>
                                            <p:strVal val="#ppt_y"/>
                                          </p:val>
                                        </p:tav>
                                      </p:tavLst>
                                    </p:anim>
                                  </p:childTnLst>
                                </p:cTn>
                              </p:par>
                              <p:par>
                                <p:cTn id="69" presetID="53" presetClass="entr" presetSubtype="528" fill="hold" grpId="0" nodeType="withEffect">
                                  <p:stCondLst>
                                    <p:cond delay="500"/>
                                  </p:stCondLst>
                                  <p:childTnLst>
                                    <p:set>
                                      <p:cBhvr>
                                        <p:cTn id="70" dur="1" fill="hold">
                                          <p:stCondLst>
                                            <p:cond delay="0"/>
                                          </p:stCondLst>
                                        </p:cTn>
                                        <p:tgtEl>
                                          <p:spTgt spid="19"/>
                                        </p:tgtEl>
                                        <p:attrNameLst>
                                          <p:attrName>style.visibility</p:attrName>
                                        </p:attrNameLst>
                                      </p:cBhvr>
                                      <p:to>
                                        <p:strVal val="visible"/>
                                      </p:to>
                                    </p:set>
                                    <p:anim calcmode="lin" valueType="num">
                                      <p:cBhvr>
                                        <p:cTn id="71" dur="500" fill="hold"/>
                                        <p:tgtEl>
                                          <p:spTgt spid="19"/>
                                        </p:tgtEl>
                                        <p:attrNameLst>
                                          <p:attrName>ppt_w</p:attrName>
                                        </p:attrNameLst>
                                      </p:cBhvr>
                                      <p:tavLst>
                                        <p:tav tm="0">
                                          <p:val>
                                            <p:fltVal val="0"/>
                                          </p:val>
                                        </p:tav>
                                        <p:tav tm="100000">
                                          <p:val>
                                            <p:strVal val="#ppt_w"/>
                                          </p:val>
                                        </p:tav>
                                      </p:tavLst>
                                    </p:anim>
                                    <p:anim calcmode="lin" valueType="num">
                                      <p:cBhvr>
                                        <p:cTn id="72" dur="500" fill="hold"/>
                                        <p:tgtEl>
                                          <p:spTgt spid="19"/>
                                        </p:tgtEl>
                                        <p:attrNameLst>
                                          <p:attrName>ppt_h</p:attrName>
                                        </p:attrNameLst>
                                      </p:cBhvr>
                                      <p:tavLst>
                                        <p:tav tm="0">
                                          <p:val>
                                            <p:fltVal val="0"/>
                                          </p:val>
                                        </p:tav>
                                        <p:tav tm="100000">
                                          <p:val>
                                            <p:strVal val="#ppt_h"/>
                                          </p:val>
                                        </p:tav>
                                      </p:tavLst>
                                    </p:anim>
                                    <p:animEffect transition="in" filter="fade">
                                      <p:cBhvr>
                                        <p:cTn id="73" dur="500"/>
                                        <p:tgtEl>
                                          <p:spTgt spid="19"/>
                                        </p:tgtEl>
                                      </p:cBhvr>
                                    </p:animEffect>
                                    <p:anim calcmode="lin" valueType="num">
                                      <p:cBhvr>
                                        <p:cTn id="74" dur="500" fill="hold"/>
                                        <p:tgtEl>
                                          <p:spTgt spid="19"/>
                                        </p:tgtEl>
                                        <p:attrNameLst>
                                          <p:attrName>ppt_x</p:attrName>
                                        </p:attrNameLst>
                                      </p:cBhvr>
                                      <p:tavLst>
                                        <p:tav tm="0">
                                          <p:val>
                                            <p:fltVal val="0.5"/>
                                          </p:val>
                                        </p:tav>
                                        <p:tav tm="100000">
                                          <p:val>
                                            <p:strVal val="#ppt_x"/>
                                          </p:val>
                                        </p:tav>
                                      </p:tavLst>
                                    </p:anim>
                                    <p:anim calcmode="lin" valueType="num">
                                      <p:cBhvr>
                                        <p:cTn id="75" dur="500" fill="hold"/>
                                        <p:tgtEl>
                                          <p:spTgt spid="19"/>
                                        </p:tgtEl>
                                        <p:attrNameLst>
                                          <p:attrName>ppt_y</p:attrName>
                                        </p:attrNameLst>
                                      </p:cBhvr>
                                      <p:tavLst>
                                        <p:tav tm="0">
                                          <p:val>
                                            <p:fltVal val="0.5"/>
                                          </p:val>
                                        </p:tav>
                                        <p:tav tm="100000">
                                          <p:val>
                                            <p:strVal val="#ppt_y"/>
                                          </p:val>
                                        </p:tav>
                                      </p:tavLst>
                                    </p:anim>
                                  </p:childTnLst>
                                </p:cTn>
                              </p:par>
                              <p:par>
                                <p:cTn id="76" presetID="53" presetClass="entr" presetSubtype="528" fill="hold" grpId="0" nodeType="withEffect">
                                  <p:stCondLst>
                                    <p:cond delay="750"/>
                                  </p:stCondLst>
                                  <p:childTnLst>
                                    <p:set>
                                      <p:cBhvr>
                                        <p:cTn id="77" dur="1" fill="hold">
                                          <p:stCondLst>
                                            <p:cond delay="0"/>
                                          </p:stCondLst>
                                        </p:cTn>
                                        <p:tgtEl>
                                          <p:spTgt spid="20"/>
                                        </p:tgtEl>
                                        <p:attrNameLst>
                                          <p:attrName>style.visibility</p:attrName>
                                        </p:attrNameLst>
                                      </p:cBhvr>
                                      <p:to>
                                        <p:strVal val="visible"/>
                                      </p:to>
                                    </p:set>
                                    <p:anim calcmode="lin" valueType="num">
                                      <p:cBhvr>
                                        <p:cTn id="78" dur="500" fill="hold"/>
                                        <p:tgtEl>
                                          <p:spTgt spid="20"/>
                                        </p:tgtEl>
                                        <p:attrNameLst>
                                          <p:attrName>ppt_w</p:attrName>
                                        </p:attrNameLst>
                                      </p:cBhvr>
                                      <p:tavLst>
                                        <p:tav tm="0">
                                          <p:val>
                                            <p:fltVal val="0"/>
                                          </p:val>
                                        </p:tav>
                                        <p:tav tm="100000">
                                          <p:val>
                                            <p:strVal val="#ppt_w"/>
                                          </p:val>
                                        </p:tav>
                                      </p:tavLst>
                                    </p:anim>
                                    <p:anim calcmode="lin" valueType="num">
                                      <p:cBhvr>
                                        <p:cTn id="79" dur="500" fill="hold"/>
                                        <p:tgtEl>
                                          <p:spTgt spid="20"/>
                                        </p:tgtEl>
                                        <p:attrNameLst>
                                          <p:attrName>ppt_h</p:attrName>
                                        </p:attrNameLst>
                                      </p:cBhvr>
                                      <p:tavLst>
                                        <p:tav tm="0">
                                          <p:val>
                                            <p:fltVal val="0"/>
                                          </p:val>
                                        </p:tav>
                                        <p:tav tm="100000">
                                          <p:val>
                                            <p:strVal val="#ppt_h"/>
                                          </p:val>
                                        </p:tav>
                                      </p:tavLst>
                                    </p:anim>
                                    <p:animEffect transition="in" filter="fade">
                                      <p:cBhvr>
                                        <p:cTn id="80" dur="500"/>
                                        <p:tgtEl>
                                          <p:spTgt spid="20"/>
                                        </p:tgtEl>
                                      </p:cBhvr>
                                    </p:animEffect>
                                    <p:anim calcmode="lin" valueType="num">
                                      <p:cBhvr>
                                        <p:cTn id="81" dur="500" fill="hold"/>
                                        <p:tgtEl>
                                          <p:spTgt spid="20"/>
                                        </p:tgtEl>
                                        <p:attrNameLst>
                                          <p:attrName>ppt_x</p:attrName>
                                        </p:attrNameLst>
                                      </p:cBhvr>
                                      <p:tavLst>
                                        <p:tav tm="0">
                                          <p:val>
                                            <p:fltVal val="0.5"/>
                                          </p:val>
                                        </p:tav>
                                        <p:tav tm="100000">
                                          <p:val>
                                            <p:strVal val="#ppt_x"/>
                                          </p:val>
                                        </p:tav>
                                      </p:tavLst>
                                    </p:anim>
                                    <p:anim calcmode="lin" valueType="num">
                                      <p:cBhvr>
                                        <p:cTn id="82" dur="500" fill="hold"/>
                                        <p:tgtEl>
                                          <p:spTgt spid="20"/>
                                        </p:tgtEl>
                                        <p:attrNameLst>
                                          <p:attrName>ppt_y</p:attrName>
                                        </p:attrNameLst>
                                      </p:cBhvr>
                                      <p:tavLst>
                                        <p:tav tm="0">
                                          <p:val>
                                            <p:fltVal val="0.5"/>
                                          </p:val>
                                        </p:tav>
                                        <p:tav tm="100000">
                                          <p:val>
                                            <p:strVal val="#ppt_y"/>
                                          </p:val>
                                        </p:tav>
                                      </p:tavLst>
                                    </p:anim>
                                  </p:childTnLst>
                                </p:cTn>
                              </p:par>
                              <p:par>
                                <p:cTn id="83" presetID="53" presetClass="entr" presetSubtype="528" fill="hold" grpId="0" nodeType="withEffect">
                                  <p:stCondLst>
                                    <p:cond delay="75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anim calcmode="lin" valueType="num">
                                      <p:cBhvr>
                                        <p:cTn id="88" dur="500" fill="hold"/>
                                        <p:tgtEl>
                                          <p:spTgt spid="21"/>
                                        </p:tgtEl>
                                        <p:attrNameLst>
                                          <p:attrName>ppt_x</p:attrName>
                                        </p:attrNameLst>
                                      </p:cBhvr>
                                      <p:tavLst>
                                        <p:tav tm="0">
                                          <p:val>
                                            <p:fltVal val="0.5"/>
                                          </p:val>
                                        </p:tav>
                                        <p:tav tm="100000">
                                          <p:val>
                                            <p:strVal val="#ppt_x"/>
                                          </p:val>
                                        </p:tav>
                                      </p:tavLst>
                                    </p:anim>
                                    <p:anim calcmode="lin" valueType="num">
                                      <p:cBhvr>
                                        <p:cTn id="89" dur="500" fill="hold"/>
                                        <p:tgtEl>
                                          <p:spTgt spid="21"/>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750"/>
                                  </p:stCondLst>
                                  <p:childTnLst>
                                    <p:set>
                                      <p:cBhvr>
                                        <p:cTn id="91" dur="1" fill="hold">
                                          <p:stCondLst>
                                            <p:cond delay="0"/>
                                          </p:stCondLst>
                                        </p:cTn>
                                        <p:tgtEl>
                                          <p:spTgt spid="22"/>
                                        </p:tgtEl>
                                        <p:attrNameLst>
                                          <p:attrName>style.visibility</p:attrName>
                                        </p:attrNameLst>
                                      </p:cBhvr>
                                      <p:to>
                                        <p:strVal val="visible"/>
                                      </p:to>
                                    </p:set>
                                    <p:anim calcmode="lin" valueType="num">
                                      <p:cBhvr>
                                        <p:cTn id="92" dur="500" fill="hold"/>
                                        <p:tgtEl>
                                          <p:spTgt spid="22"/>
                                        </p:tgtEl>
                                        <p:attrNameLst>
                                          <p:attrName>ppt_w</p:attrName>
                                        </p:attrNameLst>
                                      </p:cBhvr>
                                      <p:tavLst>
                                        <p:tav tm="0">
                                          <p:val>
                                            <p:fltVal val="0"/>
                                          </p:val>
                                        </p:tav>
                                        <p:tav tm="100000">
                                          <p:val>
                                            <p:strVal val="#ppt_w"/>
                                          </p:val>
                                        </p:tav>
                                      </p:tavLst>
                                    </p:anim>
                                    <p:anim calcmode="lin" valueType="num">
                                      <p:cBhvr>
                                        <p:cTn id="93" dur="500" fill="hold"/>
                                        <p:tgtEl>
                                          <p:spTgt spid="22"/>
                                        </p:tgtEl>
                                        <p:attrNameLst>
                                          <p:attrName>ppt_h</p:attrName>
                                        </p:attrNameLst>
                                      </p:cBhvr>
                                      <p:tavLst>
                                        <p:tav tm="0">
                                          <p:val>
                                            <p:fltVal val="0"/>
                                          </p:val>
                                        </p:tav>
                                        <p:tav tm="100000">
                                          <p:val>
                                            <p:strVal val="#ppt_h"/>
                                          </p:val>
                                        </p:tav>
                                      </p:tavLst>
                                    </p:anim>
                                    <p:animEffect transition="in" filter="fade">
                                      <p:cBhvr>
                                        <p:cTn id="94" dur="500"/>
                                        <p:tgtEl>
                                          <p:spTgt spid="22"/>
                                        </p:tgtEl>
                                      </p:cBhvr>
                                    </p:animEffect>
                                    <p:anim calcmode="lin" valueType="num">
                                      <p:cBhvr>
                                        <p:cTn id="95" dur="500" fill="hold"/>
                                        <p:tgtEl>
                                          <p:spTgt spid="22"/>
                                        </p:tgtEl>
                                        <p:attrNameLst>
                                          <p:attrName>ppt_x</p:attrName>
                                        </p:attrNameLst>
                                      </p:cBhvr>
                                      <p:tavLst>
                                        <p:tav tm="0">
                                          <p:val>
                                            <p:fltVal val="0.5"/>
                                          </p:val>
                                        </p:tav>
                                        <p:tav tm="100000">
                                          <p:val>
                                            <p:strVal val="#ppt_x"/>
                                          </p:val>
                                        </p:tav>
                                      </p:tavLst>
                                    </p:anim>
                                    <p:anim calcmode="lin" valueType="num">
                                      <p:cBhvr>
                                        <p:cTn id="96" dur="500" fill="hold"/>
                                        <p:tgtEl>
                                          <p:spTgt spid="22"/>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100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anim calcmode="lin" valueType="num">
                                      <p:cBhvr>
                                        <p:cTn id="102" dur="500" fill="hold"/>
                                        <p:tgtEl>
                                          <p:spTgt spid="23"/>
                                        </p:tgtEl>
                                        <p:attrNameLst>
                                          <p:attrName>ppt_x</p:attrName>
                                        </p:attrNameLst>
                                      </p:cBhvr>
                                      <p:tavLst>
                                        <p:tav tm="0">
                                          <p:val>
                                            <p:fltVal val="0.5"/>
                                          </p:val>
                                        </p:tav>
                                        <p:tav tm="100000">
                                          <p:val>
                                            <p:strVal val="#ppt_x"/>
                                          </p:val>
                                        </p:tav>
                                      </p:tavLst>
                                    </p:anim>
                                    <p:anim calcmode="lin" valueType="num">
                                      <p:cBhvr>
                                        <p:cTn id="103" dur="500" fill="hold"/>
                                        <p:tgtEl>
                                          <p:spTgt spid="23"/>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1000"/>
                                  </p:stCondLst>
                                  <p:childTnLst>
                                    <p:set>
                                      <p:cBhvr>
                                        <p:cTn id="105" dur="1" fill="hold">
                                          <p:stCondLst>
                                            <p:cond delay="0"/>
                                          </p:stCondLst>
                                        </p:cTn>
                                        <p:tgtEl>
                                          <p:spTgt spid="24"/>
                                        </p:tgtEl>
                                        <p:attrNameLst>
                                          <p:attrName>style.visibility</p:attrName>
                                        </p:attrNameLst>
                                      </p:cBhvr>
                                      <p:to>
                                        <p:strVal val="visible"/>
                                      </p:to>
                                    </p:set>
                                    <p:anim calcmode="lin" valueType="num">
                                      <p:cBhvr>
                                        <p:cTn id="106" dur="500" fill="hold"/>
                                        <p:tgtEl>
                                          <p:spTgt spid="24"/>
                                        </p:tgtEl>
                                        <p:attrNameLst>
                                          <p:attrName>ppt_w</p:attrName>
                                        </p:attrNameLst>
                                      </p:cBhvr>
                                      <p:tavLst>
                                        <p:tav tm="0">
                                          <p:val>
                                            <p:fltVal val="0"/>
                                          </p:val>
                                        </p:tav>
                                        <p:tav tm="100000">
                                          <p:val>
                                            <p:strVal val="#ppt_w"/>
                                          </p:val>
                                        </p:tav>
                                      </p:tavLst>
                                    </p:anim>
                                    <p:anim calcmode="lin" valueType="num">
                                      <p:cBhvr>
                                        <p:cTn id="107" dur="500" fill="hold"/>
                                        <p:tgtEl>
                                          <p:spTgt spid="24"/>
                                        </p:tgtEl>
                                        <p:attrNameLst>
                                          <p:attrName>ppt_h</p:attrName>
                                        </p:attrNameLst>
                                      </p:cBhvr>
                                      <p:tavLst>
                                        <p:tav tm="0">
                                          <p:val>
                                            <p:fltVal val="0"/>
                                          </p:val>
                                        </p:tav>
                                        <p:tav tm="100000">
                                          <p:val>
                                            <p:strVal val="#ppt_h"/>
                                          </p:val>
                                        </p:tav>
                                      </p:tavLst>
                                    </p:anim>
                                    <p:animEffect transition="in" filter="fade">
                                      <p:cBhvr>
                                        <p:cTn id="108" dur="500"/>
                                        <p:tgtEl>
                                          <p:spTgt spid="24"/>
                                        </p:tgtEl>
                                      </p:cBhvr>
                                    </p:animEffect>
                                    <p:anim calcmode="lin" valueType="num">
                                      <p:cBhvr>
                                        <p:cTn id="109" dur="500" fill="hold"/>
                                        <p:tgtEl>
                                          <p:spTgt spid="24"/>
                                        </p:tgtEl>
                                        <p:attrNameLst>
                                          <p:attrName>ppt_x</p:attrName>
                                        </p:attrNameLst>
                                      </p:cBhvr>
                                      <p:tavLst>
                                        <p:tav tm="0">
                                          <p:val>
                                            <p:fltVal val="0.5"/>
                                          </p:val>
                                        </p:tav>
                                        <p:tav tm="100000">
                                          <p:val>
                                            <p:strVal val="#ppt_x"/>
                                          </p:val>
                                        </p:tav>
                                      </p:tavLst>
                                    </p:anim>
                                    <p:anim calcmode="lin" valueType="num">
                                      <p:cBhvr>
                                        <p:cTn id="110" dur="500" fill="hold"/>
                                        <p:tgtEl>
                                          <p:spTgt spid="24"/>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1000"/>
                                  </p:stCondLst>
                                  <p:childTnLst>
                                    <p:set>
                                      <p:cBhvr>
                                        <p:cTn id="112" dur="1" fill="hold">
                                          <p:stCondLst>
                                            <p:cond delay="0"/>
                                          </p:stCondLst>
                                        </p:cTn>
                                        <p:tgtEl>
                                          <p:spTgt spid="25"/>
                                        </p:tgtEl>
                                        <p:attrNameLst>
                                          <p:attrName>style.visibility</p:attrName>
                                        </p:attrNameLst>
                                      </p:cBhvr>
                                      <p:to>
                                        <p:strVal val="visible"/>
                                      </p:to>
                                    </p:set>
                                    <p:anim calcmode="lin" valueType="num">
                                      <p:cBhvr>
                                        <p:cTn id="113" dur="500" fill="hold"/>
                                        <p:tgtEl>
                                          <p:spTgt spid="25"/>
                                        </p:tgtEl>
                                        <p:attrNameLst>
                                          <p:attrName>ppt_w</p:attrName>
                                        </p:attrNameLst>
                                      </p:cBhvr>
                                      <p:tavLst>
                                        <p:tav tm="0">
                                          <p:val>
                                            <p:fltVal val="0"/>
                                          </p:val>
                                        </p:tav>
                                        <p:tav tm="100000">
                                          <p:val>
                                            <p:strVal val="#ppt_w"/>
                                          </p:val>
                                        </p:tav>
                                      </p:tavLst>
                                    </p:anim>
                                    <p:anim calcmode="lin" valueType="num">
                                      <p:cBhvr>
                                        <p:cTn id="114" dur="500" fill="hold"/>
                                        <p:tgtEl>
                                          <p:spTgt spid="25"/>
                                        </p:tgtEl>
                                        <p:attrNameLst>
                                          <p:attrName>ppt_h</p:attrName>
                                        </p:attrNameLst>
                                      </p:cBhvr>
                                      <p:tavLst>
                                        <p:tav tm="0">
                                          <p:val>
                                            <p:fltVal val="0"/>
                                          </p:val>
                                        </p:tav>
                                        <p:tav tm="100000">
                                          <p:val>
                                            <p:strVal val="#ppt_h"/>
                                          </p:val>
                                        </p:tav>
                                      </p:tavLst>
                                    </p:anim>
                                    <p:animEffect transition="in" filter="fade">
                                      <p:cBhvr>
                                        <p:cTn id="115" dur="500"/>
                                        <p:tgtEl>
                                          <p:spTgt spid="25"/>
                                        </p:tgtEl>
                                      </p:cBhvr>
                                    </p:animEffect>
                                    <p:anim calcmode="lin" valueType="num">
                                      <p:cBhvr>
                                        <p:cTn id="116" dur="500" fill="hold"/>
                                        <p:tgtEl>
                                          <p:spTgt spid="25"/>
                                        </p:tgtEl>
                                        <p:attrNameLst>
                                          <p:attrName>ppt_x</p:attrName>
                                        </p:attrNameLst>
                                      </p:cBhvr>
                                      <p:tavLst>
                                        <p:tav tm="0">
                                          <p:val>
                                            <p:fltVal val="0.5"/>
                                          </p:val>
                                        </p:tav>
                                        <p:tav tm="100000">
                                          <p:val>
                                            <p:strVal val="#ppt_x"/>
                                          </p:val>
                                        </p:tav>
                                      </p:tavLst>
                                    </p:anim>
                                    <p:anim calcmode="lin" valueType="num">
                                      <p:cBhvr>
                                        <p:cTn id="117" dur="500" fill="hold"/>
                                        <p:tgtEl>
                                          <p:spTgt spid="2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animBg="1"/>
      <p:bldP spid="9" grpId="0" animBg="1"/>
      <p:bldP spid="10" grpId="0"/>
      <p:bldP spid="17" grpId="0" animBg="1"/>
      <p:bldP spid="18" grpId="0" animBg="1"/>
      <p:bldP spid="19" grpId="0"/>
      <p:bldP spid="20" grpId="0" animBg="1"/>
      <p:bldP spid="21" grpId="0" animBg="1"/>
      <p:bldP spid="22" grpId="0"/>
      <p:bldP spid="23" grpId="0" animBg="1"/>
      <p:bldP spid="24" grpId="0" animBg="1"/>
      <p:bldP spid="25" grpId="0"/>
      <p:bldP spid="7" grpId="0" animBg="1"/>
      <p:bldP spid="2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第四部分  工作不足之处</a:t>
            </a:r>
          </a:p>
        </p:txBody>
      </p:sp>
      <p:sp>
        <p:nvSpPr>
          <p:cNvPr id="45" name="TextBox 170">
            <a:extLst>
              <a:ext uri="{FF2B5EF4-FFF2-40B4-BE49-F238E27FC236}">
                <a16:creationId xmlns:a16="http://schemas.microsoft.com/office/drawing/2014/main" xmlns="" id="{F4F3F8F2-54F6-469C-89E4-F24F9D3679C1}"/>
              </a:ext>
            </a:extLst>
          </p:cNvPr>
          <p:cNvSpPr txBox="1"/>
          <p:nvPr/>
        </p:nvSpPr>
        <p:spPr>
          <a:xfrm>
            <a:off x="1007435" y="5374766"/>
            <a:ext cx="10238700" cy="830997"/>
          </a:xfrm>
          <a:prstGeom prst="rect">
            <a:avLst/>
          </a:prstGeom>
          <a:noFill/>
        </p:spPr>
        <p:txBody>
          <a:bodyPr wrap="none" rtlCol="0">
            <a:spAutoFit/>
          </a:bodyPr>
          <a:lstStyle/>
          <a:p>
            <a:pPr defTabSz="1219170" fontAlgn="base">
              <a:spcBef>
                <a:spcPct val="0"/>
              </a:spcBef>
              <a:spcAft>
                <a:spcPct val="0"/>
              </a:spcAft>
            </a:pPr>
            <a:r>
              <a:rPr lang="zh-CN" altLang="en-US" sz="1600" dirty="0">
                <a:solidFill>
                  <a:prstClr val="black"/>
                </a:solidFill>
                <a:latin typeface="微软雅黑"/>
                <a:ea typeface="微软雅黑"/>
                <a:cs typeface="方正兰亭细黑_GBK_M" pitchFamily="2" charset="2"/>
              </a:rPr>
              <a:t>请您添加文字内容，内容详尽简要清晰足够表达标题，准确无误。添加文字内容，内容详尽简要清晰。请您添加</a:t>
            </a:r>
            <a:endParaRPr lang="en-US" altLang="zh-CN" sz="1600" dirty="0">
              <a:solidFill>
                <a:prstClr val="black"/>
              </a:solidFill>
              <a:latin typeface="微软雅黑"/>
              <a:ea typeface="微软雅黑"/>
              <a:cs typeface="方正兰亭细黑_GBK_M" pitchFamily="2" charset="2"/>
            </a:endParaRPr>
          </a:p>
          <a:p>
            <a:pPr defTabSz="1219170" fontAlgn="base">
              <a:spcBef>
                <a:spcPct val="0"/>
              </a:spcBef>
              <a:spcAft>
                <a:spcPct val="0"/>
              </a:spcAft>
            </a:pPr>
            <a:r>
              <a:rPr lang="zh-CN" altLang="en-US" sz="1600" dirty="0">
                <a:solidFill>
                  <a:prstClr val="black"/>
                </a:solidFill>
                <a:latin typeface="微软雅黑"/>
                <a:ea typeface="微软雅黑"/>
                <a:cs typeface="方正兰亭细黑_GBK_M" pitchFamily="2" charset="2"/>
              </a:rPr>
              <a:t>文字内容，内容详尽简要清晰足够表达标题，准确无误。添加文字内容，内容详尽简要清晰。请您添加文字内容</a:t>
            </a:r>
            <a:endParaRPr lang="en-US" altLang="zh-CN" sz="1600" dirty="0">
              <a:solidFill>
                <a:prstClr val="black"/>
              </a:solidFill>
              <a:latin typeface="微软雅黑"/>
              <a:ea typeface="微软雅黑"/>
              <a:cs typeface="方正兰亭细黑_GBK_M" pitchFamily="2" charset="2"/>
            </a:endParaRPr>
          </a:p>
          <a:p>
            <a:pPr defTabSz="1219170" fontAlgn="base">
              <a:spcBef>
                <a:spcPct val="0"/>
              </a:spcBef>
              <a:spcAft>
                <a:spcPct val="0"/>
              </a:spcAft>
            </a:pPr>
            <a:r>
              <a:rPr lang="zh-CN" altLang="en-US" sz="1600" dirty="0">
                <a:solidFill>
                  <a:prstClr val="black"/>
                </a:solidFill>
                <a:latin typeface="微软雅黑"/>
                <a:ea typeface="微软雅黑"/>
                <a:cs typeface="方正兰亭细黑_GBK_M" pitchFamily="2" charset="2"/>
              </a:rPr>
              <a:t>，内容详尽简要清晰足够表达标题，准确无误。添加文字内容，内容详尽简要清晰。</a:t>
            </a:r>
            <a:endParaRPr lang="en-US" altLang="zh-CN" sz="1600" dirty="0">
              <a:solidFill>
                <a:prstClr val="black"/>
              </a:solidFill>
              <a:latin typeface="微软雅黑"/>
              <a:ea typeface="微软雅黑"/>
              <a:cs typeface="方正兰亭细黑_GBK_M" pitchFamily="2" charset="2"/>
            </a:endParaRPr>
          </a:p>
        </p:txBody>
      </p:sp>
      <p:grpSp>
        <p:nvGrpSpPr>
          <p:cNvPr id="46" name="组合 45">
            <a:extLst>
              <a:ext uri="{FF2B5EF4-FFF2-40B4-BE49-F238E27FC236}">
                <a16:creationId xmlns:a16="http://schemas.microsoft.com/office/drawing/2014/main" xmlns="" id="{0564E874-6EB2-4EDC-9D8F-6448D57897B5}"/>
              </a:ext>
            </a:extLst>
          </p:cNvPr>
          <p:cNvGrpSpPr/>
          <p:nvPr/>
        </p:nvGrpSpPr>
        <p:grpSpPr>
          <a:xfrm>
            <a:off x="8843200" y="1415527"/>
            <a:ext cx="1600432" cy="1600432"/>
            <a:chOff x="6709236" y="1850758"/>
            <a:chExt cx="1200324" cy="1200324"/>
          </a:xfrm>
        </p:grpSpPr>
        <p:grpSp>
          <p:nvGrpSpPr>
            <p:cNvPr id="47" name="组合 46">
              <a:extLst>
                <a:ext uri="{FF2B5EF4-FFF2-40B4-BE49-F238E27FC236}">
                  <a16:creationId xmlns:a16="http://schemas.microsoft.com/office/drawing/2014/main" xmlns="" id="{B8C3A780-BA53-442A-A534-A58369AEB7A4}"/>
                </a:ext>
              </a:extLst>
            </p:cNvPr>
            <p:cNvGrpSpPr/>
            <p:nvPr/>
          </p:nvGrpSpPr>
          <p:grpSpPr>
            <a:xfrm>
              <a:off x="6709236" y="1850758"/>
              <a:ext cx="1200324" cy="1200324"/>
              <a:chOff x="304800" y="673100"/>
              <a:chExt cx="4000500" cy="4000500"/>
            </a:xfrm>
            <a:effectLst>
              <a:outerShdw blurRad="444500" dist="254000" dir="8100000" algn="tr" rotWithShape="0">
                <a:prstClr val="black">
                  <a:alpha val="50000"/>
                </a:prstClr>
              </a:outerShdw>
            </a:effectLst>
          </p:grpSpPr>
          <p:sp>
            <p:nvSpPr>
              <p:cNvPr id="49" name="同心圆 7">
                <a:extLst>
                  <a:ext uri="{FF2B5EF4-FFF2-40B4-BE49-F238E27FC236}">
                    <a16:creationId xmlns:a16="http://schemas.microsoft.com/office/drawing/2014/main" xmlns="" id="{28F53438-50D8-47E0-9DBD-65C9CEC9C80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50" name="椭圆 49">
                <a:extLst>
                  <a:ext uri="{FF2B5EF4-FFF2-40B4-BE49-F238E27FC236}">
                    <a16:creationId xmlns:a16="http://schemas.microsoft.com/office/drawing/2014/main" xmlns="" id="{16B22ECB-E753-45C7-B396-B3F9938D7282}"/>
                  </a:ext>
                </a:extLst>
              </p:cNvPr>
              <p:cNvSpPr/>
              <p:nvPr/>
            </p:nvSpPr>
            <p:spPr>
              <a:xfrm>
                <a:off x="392111" y="760411"/>
                <a:ext cx="3825872" cy="382587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48" name="TextBox 89">
              <a:extLst>
                <a:ext uri="{FF2B5EF4-FFF2-40B4-BE49-F238E27FC236}">
                  <a16:creationId xmlns:a16="http://schemas.microsoft.com/office/drawing/2014/main" xmlns="" id="{4DFE9CBE-A87F-44CC-BE09-B511519B5B01}"/>
                </a:ext>
              </a:extLst>
            </p:cNvPr>
            <p:cNvSpPr txBox="1"/>
            <p:nvPr/>
          </p:nvSpPr>
          <p:spPr>
            <a:xfrm>
              <a:off x="6947760" y="2297031"/>
              <a:ext cx="675907" cy="284742"/>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867" b="0" i="0" u="none" strike="noStrike" kern="0" cap="none" spc="0" normalizeH="0" baseline="0" noProof="0" dirty="0">
                  <a:ln>
                    <a:noFill/>
                  </a:ln>
                  <a:solidFill>
                    <a:srgbClr val="080808"/>
                  </a:solidFill>
                  <a:effectLst/>
                  <a:uLnTx/>
                  <a:uFillTx/>
                  <a:latin typeface="微软雅黑"/>
                  <a:ea typeface="微软雅黑"/>
                </a:rPr>
                <a:t>标题四</a:t>
              </a:r>
            </a:p>
          </p:txBody>
        </p:sp>
      </p:grpSp>
      <p:grpSp>
        <p:nvGrpSpPr>
          <p:cNvPr id="51" name="组合 50">
            <a:extLst>
              <a:ext uri="{FF2B5EF4-FFF2-40B4-BE49-F238E27FC236}">
                <a16:creationId xmlns:a16="http://schemas.microsoft.com/office/drawing/2014/main" xmlns="" id="{D343EF35-CBDF-4FC1-96FB-150031EDF6E8}"/>
              </a:ext>
            </a:extLst>
          </p:cNvPr>
          <p:cNvGrpSpPr/>
          <p:nvPr/>
        </p:nvGrpSpPr>
        <p:grpSpPr>
          <a:xfrm>
            <a:off x="1531564" y="1396236"/>
            <a:ext cx="1600432" cy="1600432"/>
            <a:chOff x="1225509" y="1836290"/>
            <a:chExt cx="1200324" cy="1200324"/>
          </a:xfrm>
        </p:grpSpPr>
        <p:grpSp>
          <p:nvGrpSpPr>
            <p:cNvPr id="52" name="组合 51">
              <a:extLst>
                <a:ext uri="{FF2B5EF4-FFF2-40B4-BE49-F238E27FC236}">
                  <a16:creationId xmlns:a16="http://schemas.microsoft.com/office/drawing/2014/main" xmlns="" id="{C95853B8-0970-4898-A0A8-F57F8B24A7B0}"/>
                </a:ext>
              </a:extLst>
            </p:cNvPr>
            <p:cNvGrpSpPr/>
            <p:nvPr/>
          </p:nvGrpSpPr>
          <p:grpSpPr>
            <a:xfrm>
              <a:off x="1225509" y="1836290"/>
              <a:ext cx="1200324" cy="1200324"/>
              <a:chOff x="304800" y="673100"/>
              <a:chExt cx="4000500" cy="4000500"/>
            </a:xfrm>
            <a:effectLst>
              <a:outerShdw blurRad="444500" dist="254000" dir="8100000" algn="tr" rotWithShape="0">
                <a:prstClr val="black">
                  <a:alpha val="50000"/>
                </a:prstClr>
              </a:outerShdw>
            </a:effectLst>
          </p:grpSpPr>
          <p:sp>
            <p:nvSpPr>
              <p:cNvPr id="54" name="同心圆 12">
                <a:extLst>
                  <a:ext uri="{FF2B5EF4-FFF2-40B4-BE49-F238E27FC236}">
                    <a16:creationId xmlns:a16="http://schemas.microsoft.com/office/drawing/2014/main" xmlns="" id="{EA34147E-4AC8-4C80-979D-0BC8192731A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55" name="椭圆 54">
                <a:extLst>
                  <a:ext uri="{FF2B5EF4-FFF2-40B4-BE49-F238E27FC236}">
                    <a16:creationId xmlns:a16="http://schemas.microsoft.com/office/drawing/2014/main" xmlns="" id="{5301F823-E9A3-42D0-AB2E-026DC346542D}"/>
                  </a:ext>
                </a:extLst>
              </p:cNvPr>
              <p:cNvSpPr/>
              <p:nvPr/>
            </p:nvSpPr>
            <p:spPr>
              <a:xfrm>
                <a:off x="392111" y="760411"/>
                <a:ext cx="3825872" cy="382587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53" name="TextBox 95">
              <a:extLst>
                <a:ext uri="{FF2B5EF4-FFF2-40B4-BE49-F238E27FC236}">
                  <a16:creationId xmlns:a16="http://schemas.microsoft.com/office/drawing/2014/main" xmlns="" id="{C2CABD20-57C8-43EF-A603-6C79615F5407}"/>
                </a:ext>
              </a:extLst>
            </p:cNvPr>
            <p:cNvSpPr txBox="1"/>
            <p:nvPr/>
          </p:nvSpPr>
          <p:spPr>
            <a:xfrm>
              <a:off x="1464033" y="2282563"/>
              <a:ext cx="675907" cy="284742"/>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867" b="0" i="0" u="none" strike="noStrike" kern="0" cap="none" spc="0" normalizeH="0" baseline="0" noProof="0" dirty="0">
                  <a:ln>
                    <a:noFill/>
                  </a:ln>
                  <a:solidFill>
                    <a:srgbClr val="080808"/>
                  </a:solidFill>
                  <a:effectLst/>
                  <a:uLnTx/>
                  <a:uFillTx/>
                  <a:latin typeface="微软雅黑"/>
                  <a:ea typeface="微软雅黑"/>
                </a:rPr>
                <a:t>标题四</a:t>
              </a:r>
            </a:p>
          </p:txBody>
        </p:sp>
      </p:grpSp>
      <p:grpSp>
        <p:nvGrpSpPr>
          <p:cNvPr id="56" name="组合 55">
            <a:extLst>
              <a:ext uri="{FF2B5EF4-FFF2-40B4-BE49-F238E27FC236}">
                <a16:creationId xmlns:a16="http://schemas.microsoft.com/office/drawing/2014/main" xmlns="" id="{10873FC6-F5F9-41B9-9B6E-252A89B9B1ED}"/>
              </a:ext>
            </a:extLst>
          </p:cNvPr>
          <p:cNvGrpSpPr/>
          <p:nvPr/>
        </p:nvGrpSpPr>
        <p:grpSpPr>
          <a:xfrm>
            <a:off x="6876504" y="1685609"/>
            <a:ext cx="2224552" cy="2224552"/>
            <a:chOff x="5234214" y="2053320"/>
            <a:chExt cx="1668414" cy="1668414"/>
          </a:xfrm>
        </p:grpSpPr>
        <p:grpSp>
          <p:nvGrpSpPr>
            <p:cNvPr id="57" name="组合 56">
              <a:extLst>
                <a:ext uri="{FF2B5EF4-FFF2-40B4-BE49-F238E27FC236}">
                  <a16:creationId xmlns:a16="http://schemas.microsoft.com/office/drawing/2014/main" xmlns="" id="{D07FC91F-82C8-4926-A1EF-758CE5EE14E3}"/>
                </a:ext>
              </a:extLst>
            </p:cNvPr>
            <p:cNvGrpSpPr/>
            <p:nvPr/>
          </p:nvGrpSpPr>
          <p:grpSpPr>
            <a:xfrm>
              <a:off x="5234214" y="2053320"/>
              <a:ext cx="1668414" cy="1668414"/>
              <a:chOff x="304800" y="673100"/>
              <a:chExt cx="4000500" cy="4000500"/>
            </a:xfrm>
            <a:effectLst>
              <a:outerShdw blurRad="444500" dist="254000" dir="8100000" algn="tr" rotWithShape="0">
                <a:prstClr val="black">
                  <a:alpha val="50000"/>
                </a:prstClr>
              </a:outerShdw>
            </a:effectLst>
          </p:grpSpPr>
          <p:sp>
            <p:nvSpPr>
              <p:cNvPr id="59" name="同心圆 17">
                <a:extLst>
                  <a:ext uri="{FF2B5EF4-FFF2-40B4-BE49-F238E27FC236}">
                    <a16:creationId xmlns:a16="http://schemas.microsoft.com/office/drawing/2014/main" xmlns="" id="{A6224E61-5262-431B-A6DC-AF471D653BA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60" name="椭圆 59">
                <a:extLst>
                  <a:ext uri="{FF2B5EF4-FFF2-40B4-BE49-F238E27FC236}">
                    <a16:creationId xmlns:a16="http://schemas.microsoft.com/office/drawing/2014/main" xmlns="" id="{1E045CA8-01DF-4816-B805-21B4D0609007}"/>
                  </a:ext>
                </a:extLst>
              </p:cNvPr>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58" name="TextBox 100">
              <a:extLst>
                <a:ext uri="{FF2B5EF4-FFF2-40B4-BE49-F238E27FC236}">
                  <a16:creationId xmlns:a16="http://schemas.microsoft.com/office/drawing/2014/main" xmlns="" id="{74863E4E-5479-4E34-A64F-96B5FB81FB29}"/>
                </a:ext>
              </a:extLst>
            </p:cNvPr>
            <p:cNvSpPr txBox="1"/>
            <p:nvPr/>
          </p:nvSpPr>
          <p:spPr>
            <a:xfrm>
              <a:off x="5591368" y="2687472"/>
              <a:ext cx="906739" cy="377075"/>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2667" b="0" i="0" u="none" strike="noStrike" kern="0" cap="none" spc="0" normalizeH="0" baseline="0" noProof="0" dirty="0">
                  <a:ln>
                    <a:noFill/>
                  </a:ln>
                  <a:solidFill>
                    <a:srgbClr val="080808"/>
                  </a:solidFill>
                  <a:effectLst/>
                  <a:uLnTx/>
                  <a:uFillTx/>
                  <a:latin typeface="微软雅黑"/>
                  <a:ea typeface="微软雅黑"/>
                </a:rPr>
                <a:t>标题三</a:t>
              </a:r>
            </a:p>
          </p:txBody>
        </p:sp>
      </p:grpSp>
      <p:grpSp>
        <p:nvGrpSpPr>
          <p:cNvPr id="61" name="组合 60">
            <a:extLst>
              <a:ext uri="{FF2B5EF4-FFF2-40B4-BE49-F238E27FC236}">
                <a16:creationId xmlns:a16="http://schemas.microsoft.com/office/drawing/2014/main" xmlns="" id="{7F592B26-9883-4E81-BD54-CA12305538A0}"/>
              </a:ext>
            </a:extLst>
          </p:cNvPr>
          <p:cNvGrpSpPr/>
          <p:nvPr/>
        </p:nvGrpSpPr>
        <p:grpSpPr>
          <a:xfrm>
            <a:off x="2828655" y="1676611"/>
            <a:ext cx="2224552" cy="2224552"/>
            <a:chOff x="2198327" y="2046571"/>
            <a:chExt cx="1668414" cy="1668414"/>
          </a:xfrm>
        </p:grpSpPr>
        <p:grpSp>
          <p:nvGrpSpPr>
            <p:cNvPr id="62" name="组合 61">
              <a:extLst>
                <a:ext uri="{FF2B5EF4-FFF2-40B4-BE49-F238E27FC236}">
                  <a16:creationId xmlns:a16="http://schemas.microsoft.com/office/drawing/2014/main" xmlns="" id="{6BD5D0F2-7AA1-4F13-9D2B-8568686DA06C}"/>
                </a:ext>
              </a:extLst>
            </p:cNvPr>
            <p:cNvGrpSpPr/>
            <p:nvPr/>
          </p:nvGrpSpPr>
          <p:grpSpPr>
            <a:xfrm>
              <a:off x="2198327" y="2046571"/>
              <a:ext cx="1668414" cy="1668414"/>
              <a:chOff x="304800" y="673100"/>
              <a:chExt cx="4000500" cy="4000500"/>
            </a:xfrm>
            <a:effectLst>
              <a:outerShdw blurRad="444500" dist="254000" dir="8100000" algn="tr" rotWithShape="0">
                <a:prstClr val="black">
                  <a:alpha val="50000"/>
                </a:prstClr>
              </a:outerShdw>
            </a:effectLst>
          </p:grpSpPr>
          <p:sp>
            <p:nvSpPr>
              <p:cNvPr id="64" name="同心圆 22">
                <a:extLst>
                  <a:ext uri="{FF2B5EF4-FFF2-40B4-BE49-F238E27FC236}">
                    <a16:creationId xmlns:a16="http://schemas.microsoft.com/office/drawing/2014/main" xmlns="" id="{9131B872-A8BA-4441-BB73-1B3890CB48BF}"/>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65" name="椭圆 64">
                <a:extLst>
                  <a:ext uri="{FF2B5EF4-FFF2-40B4-BE49-F238E27FC236}">
                    <a16:creationId xmlns:a16="http://schemas.microsoft.com/office/drawing/2014/main" xmlns="" id="{2489EA95-B709-4899-84B7-5FE5DB023EE8}"/>
                  </a:ext>
                </a:extLst>
              </p:cNvPr>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63" name="TextBox 105">
              <a:extLst>
                <a:ext uri="{FF2B5EF4-FFF2-40B4-BE49-F238E27FC236}">
                  <a16:creationId xmlns:a16="http://schemas.microsoft.com/office/drawing/2014/main" xmlns="" id="{B0D0E851-42D8-4ACD-BAD2-0EBCCD602818}"/>
                </a:ext>
              </a:extLst>
            </p:cNvPr>
            <p:cNvSpPr txBox="1"/>
            <p:nvPr/>
          </p:nvSpPr>
          <p:spPr>
            <a:xfrm>
              <a:off x="2555481" y="2680723"/>
              <a:ext cx="906739" cy="377075"/>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2667" b="0" i="0" u="none" strike="noStrike" kern="0" cap="none" spc="0" normalizeH="0" baseline="0" noProof="0" dirty="0">
                  <a:ln>
                    <a:noFill/>
                  </a:ln>
                  <a:solidFill>
                    <a:srgbClr val="080808"/>
                  </a:solidFill>
                  <a:effectLst/>
                  <a:uLnTx/>
                  <a:uFillTx/>
                  <a:latin typeface="微软雅黑"/>
                  <a:ea typeface="微软雅黑"/>
                </a:rPr>
                <a:t>标题二</a:t>
              </a:r>
            </a:p>
          </p:txBody>
        </p:sp>
      </p:grpSp>
      <p:grpSp>
        <p:nvGrpSpPr>
          <p:cNvPr id="66" name="组合 65">
            <a:extLst>
              <a:ext uri="{FF2B5EF4-FFF2-40B4-BE49-F238E27FC236}">
                <a16:creationId xmlns:a16="http://schemas.microsoft.com/office/drawing/2014/main" xmlns="" id="{5BBC04FF-D52D-4BB9-8D16-086D70280B1A}"/>
              </a:ext>
            </a:extLst>
          </p:cNvPr>
          <p:cNvGrpSpPr/>
          <p:nvPr/>
        </p:nvGrpSpPr>
        <p:grpSpPr>
          <a:xfrm>
            <a:off x="4539483" y="2065248"/>
            <a:ext cx="2908139" cy="2908139"/>
            <a:chOff x="3481448" y="2338049"/>
            <a:chExt cx="2181104" cy="2181104"/>
          </a:xfrm>
        </p:grpSpPr>
        <p:grpSp>
          <p:nvGrpSpPr>
            <p:cNvPr id="67" name="组合 66">
              <a:extLst>
                <a:ext uri="{FF2B5EF4-FFF2-40B4-BE49-F238E27FC236}">
                  <a16:creationId xmlns:a16="http://schemas.microsoft.com/office/drawing/2014/main" xmlns="" id="{BDC1D7BC-3B6E-4474-B073-4AF6E3780AA9}"/>
                </a:ext>
              </a:extLst>
            </p:cNvPr>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69" name="同心圆 27">
                <a:extLst>
                  <a:ext uri="{FF2B5EF4-FFF2-40B4-BE49-F238E27FC236}">
                    <a16:creationId xmlns:a16="http://schemas.microsoft.com/office/drawing/2014/main" xmlns="" id="{612B4DD3-0DB4-4152-A91F-3E5F2C0F9074}"/>
                  </a:ext>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70" name="椭圆 69">
                <a:extLst>
                  <a:ext uri="{FF2B5EF4-FFF2-40B4-BE49-F238E27FC236}">
                    <a16:creationId xmlns:a16="http://schemas.microsoft.com/office/drawing/2014/main" xmlns="" id="{D322AA73-B3F8-4E7B-99E5-E0212CEE51A1}"/>
                  </a:ext>
                </a:extLst>
              </p:cNvPr>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68" name="TextBox 110">
              <a:extLst>
                <a:ext uri="{FF2B5EF4-FFF2-40B4-BE49-F238E27FC236}">
                  <a16:creationId xmlns:a16="http://schemas.microsoft.com/office/drawing/2014/main" xmlns="" id="{5D6F32B6-6113-436B-8DBA-271B3D82B769}"/>
                </a:ext>
              </a:extLst>
            </p:cNvPr>
            <p:cNvSpPr txBox="1"/>
            <p:nvPr/>
          </p:nvSpPr>
          <p:spPr>
            <a:xfrm>
              <a:off x="3941057" y="3166990"/>
              <a:ext cx="1216920" cy="50008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3733" b="0" i="0" u="none" strike="noStrike" kern="0" cap="none" spc="0" normalizeH="0" baseline="0" noProof="0" dirty="0">
                  <a:ln>
                    <a:noFill/>
                  </a:ln>
                  <a:solidFill>
                    <a:srgbClr val="C00002"/>
                  </a:solidFill>
                  <a:effectLst/>
                  <a:uLnTx/>
                  <a:uFillTx/>
                  <a:latin typeface="微软雅黑"/>
                  <a:ea typeface="微软雅黑"/>
                </a:rPr>
                <a:t>标题一</a:t>
              </a:r>
            </a:p>
          </p:txBody>
        </p:sp>
      </p:grpSp>
    </p:spTree>
    <p:extLst>
      <p:ext uri="{BB962C8B-B14F-4D97-AF65-F5344CB8AC3E}">
        <p14:creationId xmlns:p14="http://schemas.microsoft.com/office/powerpoint/2010/main" val="17225006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strips(upRight)">
                                          <p:cBhvr>
                                            <p:cTn id="7" dur="500"/>
                                            <p:tgtEl>
                                              <p:spTgt spid="45"/>
                                            </p:tgtEl>
                                          </p:cBhvr>
                                        </p:animEffect>
                                      </p:childTnLst>
                                    </p:cTn>
                                  </p:par>
                                </p:childTnLst>
                              </p:cTn>
                            </p:par>
                            <p:par>
                              <p:cTn id="8" fill="hold">
                                <p:stCondLst>
                                  <p:cond delay="500"/>
                                </p:stCondLst>
                                <p:childTnLst>
                                  <p:par>
                                    <p:cTn id="9" presetID="2" presetClass="entr" presetSubtype="1" fill="hold" nodeType="afterEffect" p14:presetBounceEnd="40000">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14:bounceEnd="40000">
                                          <p:cBhvr additive="base">
                                            <p:cTn id="11" dur="500" fill="hold"/>
                                            <p:tgtEl>
                                              <p:spTgt spid="66"/>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14:presetBounceEnd="40000">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14:bounceEnd="40000">
                                          <p:cBhvr additive="base">
                                            <p:cTn id="16" dur="500" fill="hold"/>
                                            <p:tgtEl>
                                              <p:spTgt spid="61"/>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61"/>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14:presetBounceEnd="40000">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14:bounceEnd="40000">
                                          <p:cBhvr additive="base">
                                            <p:cTn id="20" dur="50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56"/>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1" fill="hold" nodeType="afterEffect" p14:presetBounceEnd="40000">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14:bounceEnd="40000">
                                          <p:cBhvr additive="base">
                                            <p:cTn id="25" dur="500" fill="hold"/>
                                            <p:tgtEl>
                                              <p:spTgt spid="46"/>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46"/>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14:presetBounceEnd="40000">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14:bounceEnd="40000">
                                          <p:cBhvr additive="base">
                                            <p:cTn id="29" dur="500" fill="hold"/>
                                            <p:tgtEl>
                                              <p:spTgt spid="51"/>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strips(upRight)">
                                          <p:cBhvr>
                                            <p:cTn id="7" dur="500"/>
                                            <p:tgtEl>
                                              <p:spTgt spid="45"/>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ppt_x"/>
                                              </p:val>
                                            </p:tav>
                                            <p:tav tm="100000">
                                              <p:val>
                                                <p:strVal val="#ppt_x"/>
                                              </p:val>
                                            </p:tav>
                                          </p:tavLst>
                                        </p:anim>
                                        <p:anim calcmode="lin" valueType="num">
                                          <p:cBhvr additive="base">
                                            <p:cTn id="12" dur="5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500" fill="hold"/>
                                            <p:tgtEl>
                                              <p:spTgt spid="61"/>
                                            </p:tgtEl>
                                            <p:attrNameLst>
                                              <p:attrName>ppt_x</p:attrName>
                                            </p:attrNameLst>
                                          </p:cBhvr>
                                          <p:tavLst>
                                            <p:tav tm="0">
                                              <p:val>
                                                <p:strVal val="#ppt_x"/>
                                              </p:val>
                                            </p:tav>
                                            <p:tav tm="100000">
                                              <p:val>
                                                <p:strVal val="#ppt_x"/>
                                              </p:val>
                                            </p:tav>
                                          </p:tavLst>
                                        </p:anim>
                                        <p:anim calcmode="lin" valueType="num">
                                          <p:cBhvr additive="base">
                                            <p:cTn id="17" dur="500" fill="hold"/>
                                            <p:tgtEl>
                                              <p:spTgt spid="61"/>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fill="hold"/>
                                            <p:tgtEl>
                                              <p:spTgt spid="56"/>
                                            </p:tgtEl>
                                            <p:attrNameLst>
                                              <p:attrName>ppt_x</p:attrName>
                                            </p:attrNameLst>
                                          </p:cBhvr>
                                          <p:tavLst>
                                            <p:tav tm="0">
                                              <p:val>
                                                <p:strVal val="#ppt_x"/>
                                              </p:val>
                                            </p:tav>
                                            <p:tav tm="100000">
                                              <p:val>
                                                <p:strVal val="#ppt_x"/>
                                              </p:val>
                                            </p:tav>
                                          </p:tavLst>
                                        </p:anim>
                                        <p:anim calcmode="lin" valueType="num">
                                          <p:cBhvr additive="base">
                                            <p:cTn id="21" dur="500" fill="hold"/>
                                            <p:tgtEl>
                                              <p:spTgt spid="56"/>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1"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ppt_x"/>
                                              </p:val>
                                            </p:tav>
                                            <p:tav tm="100000">
                                              <p:val>
                                                <p:strVal val="#ppt_x"/>
                                              </p:val>
                                            </p:tav>
                                          </p:tavLst>
                                        </p:anim>
                                        <p:anim calcmode="lin" valueType="num">
                                          <p:cBhvr additive="base">
                                            <p:cTn id="26" dur="500" fill="hold"/>
                                            <p:tgtEl>
                                              <p:spTgt spid="46"/>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fill="hold"/>
                                            <p:tgtEl>
                                              <p:spTgt spid="51"/>
                                            </p:tgtEl>
                                            <p:attrNameLst>
                                              <p:attrName>ppt_x</p:attrName>
                                            </p:attrNameLst>
                                          </p:cBhvr>
                                          <p:tavLst>
                                            <p:tav tm="0">
                                              <p:val>
                                                <p:strVal val="#ppt_x"/>
                                              </p:val>
                                            </p:tav>
                                            <p:tav tm="100000">
                                              <p:val>
                                                <p:strVal val="#ppt_x"/>
                                              </p:val>
                                            </p:tav>
                                          </p:tavLst>
                                        </p:anim>
                                        <p:anim calcmode="lin" valueType="num">
                                          <p:cBhvr additive="base">
                                            <p:cTn id="30"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明年工作计划</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部分五</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11815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明年工作计划</a:t>
            </a:r>
          </a:p>
        </p:txBody>
      </p:sp>
      <p:grpSp>
        <p:nvGrpSpPr>
          <p:cNvPr id="31" name="组合 30"/>
          <p:cNvGrpSpPr/>
          <p:nvPr/>
        </p:nvGrpSpPr>
        <p:grpSpPr>
          <a:xfrm>
            <a:off x="5121014" y="522263"/>
            <a:ext cx="2177065" cy="3522115"/>
            <a:chOff x="3719964" y="785576"/>
            <a:chExt cx="1632799" cy="2709834"/>
          </a:xfrm>
        </p:grpSpPr>
        <p:sp>
          <p:nvSpPr>
            <p:cNvPr id="32" name="Freeform 5"/>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33" name="TextBox 20"/>
            <p:cNvSpPr txBox="1"/>
            <p:nvPr/>
          </p:nvSpPr>
          <p:spPr bwMode="auto">
            <a:xfrm>
              <a:off x="3975549" y="1507134"/>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4D4D4D"/>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34" name="组合 33"/>
          <p:cNvGrpSpPr/>
          <p:nvPr/>
        </p:nvGrpSpPr>
        <p:grpSpPr>
          <a:xfrm>
            <a:off x="5121014" y="3188366"/>
            <a:ext cx="2073396" cy="3406322"/>
            <a:chOff x="3719964" y="3451677"/>
            <a:chExt cx="1555047" cy="2620747"/>
          </a:xfrm>
        </p:grpSpPr>
        <p:sp>
          <p:nvSpPr>
            <p:cNvPr id="35" name="Freeform 8"/>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36" name="TextBox 20"/>
            <p:cNvSpPr txBox="1"/>
            <p:nvPr/>
          </p:nvSpPr>
          <p:spPr bwMode="auto">
            <a:xfrm>
              <a:off x="3975549" y="4762051"/>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4D4D4D"/>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37" name="组合 36"/>
          <p:cNvGrpSpPr/>
          <p:nvPr/>
        </p:nvGrpSpPr>
        <p:grpSpPr>
          <a:xfrm>
            <a:off x="5950371" y="1843977"/>
            <a:ext cx="3732112" cy="1920003"/>
            <a:chOff x="4341983" y="2107288"/>
            <a:chExt cx="2799084" cy="1477207"/>
          </a:xfrm>
        </p:grpSpPr>
        <p:sp>
          <p:nvSpPr>
            <p:cNvPr id="38" name="Freeform 10"/>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F9F9F9"/>
                </a:solidFill>
                <a:latin typeface="微软雅黑" panose="020B0503020204020204" pitchFamily="34" charset="-122"/>
                <a:ea typeface="微软雅黑" panose="020B0503020204020204" pitchFamily="34" charset="-122"/>
              </a:endParaRPr>
            </a:p>
          </p:txBody>
        </p:sp>
        <p:sp>
          <p:nvSpPr>
            <p:cNvPr id="39" name="TextBox 20"/>
            <p:cNvSpPr txBox="1"/>
            <p:nvPr/>
          </p:nvSpPr>
          <p:spPr bwMode="auto">
            <a:xfrm>
              <a:off x="5275011" y="2418491"/>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FFFFFF"/>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40" name="组合 39"/>
          <p:cNvGrpSpPr/>
          <p:nvPr/>
        </p:nvGrpSpPr>
        <p:grpSpPr>
          <a:xfrm>
            <a:off x="5838061" y="3309846"/>
            <a:ext cx="3628443" cy="1818952"/>
            <a:chOff x="4257751" y="3573158"/>
            <a:chExt cx="2721332" cy="1399460"/>
          </a:xfrm>
        </p:grpSpPr>
        <p:sp>
          <p:nvSpPr>
            <p:cNvPr id="41" name="Freeform 9"/>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42" name="TextBox 20"/>
            <p:cNvSpPr txBox="1"/>
            <p:nvPr/>
          </p:nvSpPr>
          <p:spPr bwMode="auto">
            <a:xfrm>
              <a:off x="5275011" y="3983954"/>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prstClr val="white"/>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43" name="组合 42"/>
          <p:cNvGrpSpPr/>
          <p:nvPr/>
        </p:nvGrpSpPr>
        <p:grpSpPr>
          <a:xfrm>
            <a:off x="2840276" y="1766228"/>
            <a:ext cx="3777469" cy="1945266"/>
            <a:chOff x="2009412" y="2029541"/>
            <a:chExt cx="2833102" cy="1496644"/>
          </a:xfrm>
        </p:grpSpPr>
        <p:sp>
          <p:nvSpPr>
            <p:cNvPr id="44" name="Freeform 6"/>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45" name="TextBox 20"/>
            <p:cNvSpPr txBox="1"/>
            <p:nvPr/>
          </p:nvSpPr>
          <p:spPr bwMode="auto">
            <a:xfrm>
              <a:off x="2932458" y="2450664"/>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4D4D4D"/>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46" name="组合 45"/>
          <p:cNvGrpSpPr/>
          <p:nvPr/>
        </p:nvGrpSpPr>
        <p:grpSpPr>
          <a:xfrm>
            <a:off x="2831638" y="3220758"/>
            <a:ext cx="3801225" cy="1949479"/>
            <a:chOff x="2002933" y="3484072"/>
            <a:chExt cx="2850919" cy="1499884"/>
          </a:xfrm>
        </p:grpSpPr>
        <p:sp>
          <p:nvSpPr>
            <p:cNvPr id="47" name="Freeform 7"/>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24395" tIns="62197" rIns="124395" bIns="62197" anchor="ctr"/>
            <a:lstStyle/>
            <a:p>
              <a:pPr defTabSz="1219170">
                <a:lnSpc>
                  <a:spcPct val="120000"/>
                </a:lnSpc>
                <a:defRPr/>
              </a:pPr>
              <a:endParaRPr lang="zh-CN" altLang="en-US" sz="1600" kern="0">
                <a:solidFill>
                  <a:srgbClr val="4D4D4D"/>
                </a:solidFill>
                <a:latin typeface="微软雅黑" panose="020B0503020204020204" pitchFamily="34" charset="-122"/>
                <a:ea typeface="微软雅黑" panose="020B0503020204020204" pitchFamily="34" charset="-122"/>
              </a:endParaRPr>
            </a:p>
          </p:txBody>
        </p:sp>
        <p:sp>
          <p:nvSpPr>
            <p:cNvPr id="48" name="TextBox 20"/>
            <p:cNvSpPr txBox="1"/>
            <p:nvPr/>
          </p:nvSpPr>
          <p:spPr bwMode="auto">
            <a:xfrm>
              <a:off x="2932458" y="3877659"/>
              <a:ext cx="1235113" cy="878364"/>
            </a:xfrm>
            <a:prstGeom prst="rect">
              <a:avLst/>
            </a:prstGeom>
            <a:noFill/>
          </p:spPr>
          <p:txBody>
            <a:bodyPr vert="horz" wrap="square" lIns="124395" tIns="62197" rIns="124395" bIns="62197"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lnSpc>
                  <a:spcPct val="150000"/>
                </a:lnSpc>
                <a:defRPr/>
              </a:pPr>
              <a:r>
                <a:rPr lang="zh-CN" altLang="en-US" sz="1467" dirty="0">
                  <a:solidFill>
                    <a:srgbClr val="4D4D4D"/>
                  </a:solidFill>
                  <a:latin typeface="微软雅黑" panose="020B0503020204020204" pitchFamily="34" charset="-122"/>
                  <a:ea typeface="微软雅黑" panose="020B0503020204020204" pitchFamily="34" charset="-122"/>
                </a:rPr>
                <a:t>单击此处添加段落文本单击此处添加段落文本</a:t>
              </a:r>
            </a:p>
          </p:txBody>
        </p:sp>
      </p:grpSp>
      <p:grpSp>
        <p:nvGrpSpPr>
          <p:cNvPr id="49" name="组合 48"/>
          <p:cNvGrpSpPr/>
          <p:nvPr/>
        </p:nvGrpSpPr>
        <p:grpSpPr>
          <a:xfrm>
            <a:off x="5237643" y="2621455"/>
            <a:ext cx="1669516" cy="1616845"/>
            <a:chOff x="3819526" y="3200400"/>
            <a:chExt cx="1227138" cy="1219200"/>
          </a:xfrm>
        </p:grpSpPr>
        <p:sp>
          <p:nvSpPr>
            <p:cNvPr id="50" name="Oval 12"/>
            <p:cNvSpPr>
              <a:spLocks noChangeArrowheads="1"/>
            </p:cNvSpPr>
            <p:nvPr/>
          </p:nvSpPr>
          <p:spPr bwMode="gray">
            <a:xfrm>
              <a:off x="3819526" y="3200400"/>
              <a:ext cx="1227138" cy="1219200"/>
            </a:xfrm>
            <a:prstGeom prst="ellipse">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defTabSz="1219170"/>
              <a:r>
                <a:rPr lang="zh-CN" altLang="en-US" sz="1600" b="1" dirty="0">
                  <a:solidFill>
                    <a:prstClr val="white"/>
                  </a:solidFill>
                  <a:latin typeface="微软雅黑" panose="020B0503020204020204" pitchFamily="34" charset="-122"/>
                  <a:ea typeface="微软雅黑" panose="020B0503020204020204" pitchFamily="34" charset="-122"/>
                </a:rPr>
                <a:t>明年</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1219170"/>
              <a:r>
                <a:rPr lang="zh-CN" altLang="en-US" sz="1600" b="1" dirty="0">
                  <a:solidFill>
                    <a:prstClr val="white"/>
                  </a:solidFill>
                  <a:latin typeface="微软雅黑" panose="020B0503020204020204" pitchFamily="34" charset="-122"/>
                  <a:ea typeface="微软雅黑" panose="020B0503020204020204" pitchFamily="34" charset="-122"/>
                </a:rPr>
                <a:t>工作计划</a:t>
              </a:r>
            </a:p>
          </p:txBody>
        </p:sp>
        <p:sp>
          <p:nvSpPr>
            <p:cNvPr id="51" name="Freeform 13"/>
            <p:cNvSpPr/>
            <p:nvPr/>
          </p:nvSpPr>
          <p:spPr bwMode="gray">
            <a:xfrm>
              <a:off x="3959769" y="3220720"/>
              <a:ext cx="946649" cy="46010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p:spPr>
          <p:txBody>
            <a:bodyPr/>
            <a:lstStyle/>
            <a:p>
              <a:pPr defTabSz="1219170">
                <a:defRPr/>
              </a:pPr>
              <a:endParaRPr lang="zh-CN" altLang="en-US" sz="1867" kern="0">
                <a:solidFill>
                  <a:sysClr val="windowText" lastClr="000000"/>
                </a:solidFill>
                <a:latin typeface="Calibri"/>
                <a:ea typeface="宋体" panose="02010600030101010101" pitchFamily="2" charset="-122"/>
              </a:endParaRPr>
            </a:p>
          </p:txBody>
        </p:sp>
      </p:grpSp>
    </p:spTree>
    <p:extLst>
      <p:ext uri="{BB962C8B-B14F-4D97-AF65-F5344CB8AC3E}">
        <p14:creationId xmlns:p14="http://schemas.microsoft.com/office/powerpoint/2010/main" val="264866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0" presetClass="path" presetSubtype="0" fill="hold" nodeType="afterEffect">
                                  <p:stCondLst>
                                    <p:cond delay="500"/>
                                  </p:stCondLst>
                                  <p:childTnLst>
                                    <p:animMotion origin="layout" path="M -0.00834 -0.26852 C 0.00573 -0.26482 0.05017 -0.27099 0.07569 -0.24691 C 0.10121 -0.22284 0.13038 -0.17932 0.14444 -0.12469 C 0.1585 -0.07006 0.16788 0.01574 0.15972 0.08148 C 0.15156 0.14722 0.12257 0.22932 0.09514 0.27037 C 0.06771 0.31142 0.03246 0.3321 -0.00486 0.32839 C -0.04219 0.32469 -0.09948 0.28765 -0.12917 0.24815 C -0.15886 0.20864 -0.17379 0.13889 -0.18334 0.09074 C -0.19288 0.04259 -0.19045 -0.00216 -0.18681 -0.04074 C -0.18316 -0.07932 -0.17587 -0.11019 -0.16146 -0.14074 C -0.14705 -0.1713 -0.12222 -0.21019 -0.1 -0.22346 C -0.07778 -0.23673 -0.04653 -0.23704 -0.02847 -0.22099 C -0.01042 -0.20494 0.00295 -0.16543 0.00868 -0.12716 C 0.01441 -0.08889 0.00625 -0.02006 0.00555 0.00802 " pathEditMode="relative" rAng="0" ptsTypes="aaaaaaaaaaaaaa">
                                      <p:cBhvr>
                                        <p:cTn id="12" dur="2000" fill="hold"/>
                                        <p:tgtEl>
                                          <p:spTgt spid="49"/>
                                        </p:tgtEl>
                                        <p:attrNameLst>
                                          <p:attrName>ppt_x</p:attrName>
                                          <p:attrName>ppt_y</p:attrName>
                                        </p:attrNameLst>
                                      </p:cBhvr>
                                      <p:rCtr x="-417" y="29907"/>
                                    </p:animMotion>
                                  </p:childTnLst>
                                </p:cTn>
                              </p:par>
                              <p:par>
                                <p:cTn id="13" presetID="10" presetClass="entr" presetSubtype="0" fill="hold" nodeType="withEffect">
                                  <p:stCondLst>
                                    <p:cond delay="50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750"/>
                                        <p:tgtEl>
                                          <p:spTgt spid="31"/>
                                        </p:tgtEl>
                                      </p:cBhvr>
                                    </p:animEffect>
                                  </p:childTnLst>
                                </p:cTn>
                              </p:par>
                              <p:par>
                                <p:cTn id="16" presetID="10" presetClass="entr" presetSubtype="0" fill="hold" nodeType="withEffect">
                                  <p:stCondLst>
                                    <p:cond delay="75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750"/>
                                        <p:tgtEl>
                                          <p:spTgt spid="37"/>
                                        </p:tgtEl>
                                      </p:cBhvr>
                                    </p:animEffect>
                                  </p:childTnLst>
                                </p:cTn>
                              </p:par>
                              <p:par>
                                <p:cTn id="19" presetID="10" presetClass="entr" presetSubtype="0" fill="hold" nodeType="withEffect">
                                  <p:stCondLst>
                                    <p:cond delay="100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750"/>
                                        <p:tgtEl>
                                          <p:spTgt spid="40"/>
                                        </p:tgtEl>
                                      </p:cBhvr>
                                    </p:animEffect>
                                  </p:childTnLst>
                                </p:cTn>
                              </p:par>
                              <p:par>
                                <p:cTn id="22" presetID="10" presetClass="entr" presetSubtype="0" fill="hold" nodeType="withEffect">
                                  <p:stCondLst>
                                    <p:cond delay="125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750"/>
                                        <p:tgtEl>
                                          <p:spTgt spid="34"/>
                                        </p:tgtEl>
                                      </p:cBhvr>
                                    </p:animEffect>
                                  </p:childTnLst>
                                </p:cTn>
                              </p:par>
                              <p:par>
                                <p:cTn id="25" presetID="10" presetClass="entr" presetSubtype="0" fill="hold" nodeType="withEffect">
                                  <p:stCondLst>
                                    <p:cond delay="15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childTnLst>
                                </p:cTn>
                              </p:par>
                              <p:par>
                                <p:cTn id="28" presetID="10" presetClass="entr" presetSubtype="0" fill="hold" nodeType="withEffect">
                                  <p:stCondLst>
                                    <p:cond delay="175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明年工作计划</a:t>
            </a:r>
          </a:p>
        </p:txBody>
      </p:sp>
      <p:sp>
        <p:nvSpPr>
          <p:cNvPr id="24" name="Oval 3"/>
          <p:cNvSpPr>
            <a:spLocks noChangeArrowheads="1"/>
          </p:cNvSpPr>
          <p:nvPr/>
        </p:nvSpPr>
        <p:spPr bwMode="auto">
          <a:xfrm>
            <a:off x="5954569" y="1942496"/>
            <a:ext cx="3921080" cy="3921077"/>
          </a:xfrm>
          <a:prstGeom prst="ellipse">
            <a:avLst/>
          </a:prstGeom>
          <a:noFill/>
          <a:ln w="25400" cmpd="sng">
            <a:solidFill>
              <a:schemeClr val="bg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25" name="Oval 4"/>
          <p:cNvSpPr>
            <a:spLocks noChangeArrowheads="1"/>
          </p:cNvSpPr>
          <p:nvPr/>
        </p:nvSpPr>
        <p:spPr bwMode="auto">
          <a:xfrm>
            <a:off x="5827018" y="1829676"/>
            <a:ext cx="4167717" cy="4170000"/>
          </a:xfrm>
          <a:prstGeom prst="ellipse">
            <a:avLst/>
          </a:prstGeom>
          <a:noFill/>
          <a:ln w="19050" cmpd="sng">
            <a:solidFill>
              <a:srgbClr val="414455"/>
            </a:solidFill>
            <a:rou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26" name="Oval 6"/>
          <p:cNvSpPr>
            <a:spLocks noChangeArrowheads="1"/>
          </p:cNvSpPr>
          <p:nvPr/>
        </p:nvSpPr>
        <p:spPr bwMode="auto">
          <a:xfrm>
            <a:off x="6166535" y="2141759"/>
            <a:ext cx="3507733" cy="3507733"/>
          </a:xfrm>
          <a:prstGeom prst="ellipse">
            <a:avLst/>
          </a:prstGeom>
          <a:noFill/>
          <a:ln w="19050" cmpd="sng">
            <a:solidFill>
              <a:srgbClr val="414455"/>
            </a:solidFill>
            <a:prstDash val="dash"/>
            <a:rou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grpSp>
        <p:nvGrpSpPr>
          <p:cNvPr id="27" name="中国 52"/>
          <p:cNvGrpSpPr/>
          <p:nvPr/>
        </p:nvGrpSpPr>
        <p:grpSpPr bwMode="auto">
          <a:xfrm>
            <a:off x="6580044" y="2768854"/>
            <a:ext cx="2502915" cy="2276829"/>
            <a:chOff x="0" y="0"/>
            <a:chExt cx="5832647" cy="4819363"/>
          </a:xfrm>
          <a:solidFill>
            <a:srgbClr val="C00000"/>
          </a:solidFill>
        </p:grpSpPr>
        <p:sp>
          <p:nvSpPr>
            <p:cNvPr id="49" name="Freeform 9"/>
            <p:cNvSpPr/>
            <p:nvPr/>
          </p:nvSpPr>
          <p:spPr bwMode="auto">
            <a:xfrm>
              <a:off x="2449067" y="53708"/>
              <a:ext cx="2556482" cy="2180529"/>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8 h 1218"/>
                <a:gd name="T12" fmla="*/ 1114 w 1428"/>
                <a:gd name="T13" fmla="*/ 192 h 1218"/>
                <a:gd name="T14" fmla="*/ 1088 w 1428"/>
                <a:gd name="T15" fmla="*/ 262 h 1218"/>
                <a:gd name="T16" fmla="*/ 982 w 1428"/>
                <a:gd name="T17" fmla="*/ 276 h 1218"/>
                <a:gd name="T18" fmla="*/ 994 w 1428"/>
                <a:gd name="T19" fmla="*/ 420 h 1218"/>
                <a:gd name="T20" fmla="*/ 1136 w 1428"/>
                <a:gd name="T21" fmla="*/ 428 h 1218"/>
                <a:gd name="T22" fmla="*/ 1174 w 1428"/>
                <a:gd name="T23" fmla="*/ 498 h 1218"/>
                <a:gd name="T24" fmla="*/ 1018 w 1428"/>
                <a:gd name="T25" fmla="*/ 540 h 1218"/>
                <a:gd name="T26" fmla="*/ 946 w 1428"/>
                <a:gd name="T27" fmla="*/ 626 h 1218"/>
                <a:gd name="T28" fmla="*/ 820 w 1428"/>
                <a:gd name="T29" fmla="*/ 664 h 1218"/>
                <a:gd name="T30" fmla="*/ 778 w 1428"/>
                <a:gd name="T31" fmla="*/ 722 h 1218"/>
                <a:gd name="T32" fmla="*/ 776 w 1428"/>
                <a:gd name="T33" fmla="*/ 774 h 1218"/>
                <a:gd name="T34" fmla="*/ 688 w 1428"/>
                <a:gd name="T35" fmla="*/ 860 h 1218"/>
                <a:gd name="T36" fmla="*/ 510 w 1428"/>
                <a:gd name="T37" fmla="*/ 882 h 1218"/>
                <a:gd name="T38" fmla="*/ 398 w 1428"/>
                <a:gd name="T39" fmla="*/ 934 h 1218"/>
                <a:gd name="T40" fmla="*/ 246 w 1428"/>
                <a:gd name="T41" fmla="*/ 872 h 1218"/>
                <a:gd name="T42" fmla="*/ 68 w 1428"/>
                <a:gd name="T43" fmla="*/ 854 h 1218"/>
                <a:gd name="T44" fmla="*/ 24 w 1428"/>
                <a:gd name="T45" fmla="*/ 906 h 1218"/>
                <a:gd name="T46" fmla="*/ 46 w 1428"/>
                <a:gd name="T47" fmla="*/ 980 h 1218"/>
                <a:gd name="T48" fmla="*/ 138 w 1428"/>
                <a:gd name="T49" fmla="*/ 966 h 1218"/>
                <a:gd name="T50" fmla="*/ 156 w 1428"/>
                <a:gd name="T51" fmla="*/ 1060 h 1218"/>
                <a:gd name="T52" fmla="*/ 196 w 1428"/>
                <a:gd name="T53" fmla="*/ 1112 h 1218"/>
                <a:gd name="T54" fmla="*/ 240 w 1428"/>
                <a:gd name="T55" fmla="*/ 1114 h 1218"/>
                <a:gd name="T56" fmla="*/ 342 w 1428"/>
                <a:gd name="T57" fmla="*/ 1074 h 1218"/>
                <a:gd name="T58" fmla="*/ 386 w 1428"/>
                <a:gd name="T59" fmla="*/ 1108 h 1218"/>
                <a:gd name="T60" fmla="*/ 340 w 1428"/>
                <a:gd name="T61" fmla="*/ 1208 h 1218"/>
                <a:gd name="T62" fmla="*/ 450 w 1428"/>
                <a:gd name="T63" fmla="*/ 1204 h 1218"/>
                <a:gd name="T64" fmla="*/ 522 w 1428"/>
                <a:gd name="T65" fmla="*/ 1092 h 1218"/>
                <a:gd name="T66" fmla="*/ 538 w 1428"/>
                <a:gd name="T67" fmla="*/ 1180 h 1218"/>
                <a:gd name="T68" fmla="*/ 614 w 1428"/>
                <a:gd name="T69" fmla="*/ 1216 h 1218"/>
                <a:gd name="T70" fmla="*/ 690 w 1428"/>
                <a:gd name="T71" fmla="*/ 1108 h 1218"/>
                <a:gd name="T72" fmla="*/ 752 w 1428"/>
                <a:gd name="T73" fmla="*/ 1064 h 1218"/>
                <a:gd name="T74" fmla="*/ 806 w 1428"/>
                <a:gd name="T75" fmla="*/ 1052 h 1218"/>
                <a:gd name="T76" fmla="*/ 860 w 1428"/>
                <a:gd name="T77" fmla="*/ 992 h 1218"/>
                <a:gd name="T78" fmla="*/ 914 w 1428"/>
                <a:gd name="T79" fmla="*/ 940 h 1218"/>
                <a:gd name="T80" fmla="*/ 958 w 1428"/>
                <a:gd name="T81" fmla="*/ 840 h 1218"/>
                <a:gd name="T82" fmla="*/ 992 w 1428"/>
                <a:gd name="T83" fmla="*/ 896 h 1218"/>
                <a:gd name="T84" fmla="*/ 1068 w 1428"/>
                <a:gd name="T85" fmla="*/ 848 h 1218"/>
                <a:gd name="T86" fmla="*/ 1122 w 1428"/>
                <a:gd name="T87" fmla="*/ 796 h 1218"/>
                <a:gd name="T88" fmla="*/ 1158 w 1428"/>
                <a:gd name="T89" fmla="*/ 828 h 1218"/>
                <a:gd name="T90" fmla="*/ 1206 w 1428"/>
                <a:gd name="T91" fmla="*/ 890 h 1218"/>
                <a:gd name="T92" fmla="*/ 1266 w 1428"/>
                <a:gd name="T93" fmla="*/ 832 h 1218"/>
                <a:gd name="T94" fmla="*/ 1356 w 1428"/>
                <a:gd name="T95" fmla="*/ 756 h 1218"/>
                <a:gd name="T96" fmla="*/ 1412 w 1428"/>
                <a:gd name="T97" fmla="*/ 712 h 1218"/>
                <a:gd name="T98" fmla="*/ 1386 w 1428"/>
                <a:gd name="T99" fmla="*/ 642 h 1218"/>
                <a:gd name="T100" fmla="*/ 1328 w 1428"/>
                <a:gd name="T101" fmla="*/ 630 h 1218"/>
                <a:gd name="T102" fmla="*/ 1276 w 1428"/>
                <a:gd name="T103" fmla="*/ 524 h 1218"/>
                <a:gd name="T104" fmla="*/ 1338 w 1428"/>
                <a:gd name="T105" fmla="*/ 512 h 1218"/>
                <a:gd name="T106" fmla="*/ 1298 w 1428"/>
                <a:gd name="T107" fmla="*/ 406 h 1218"/>
                <a:gd name="T108" fmla="*/ 1334 w 1428"/>
                <a:gd name="T109" fmla="*/ 368 h 1218"/>
                <a:gd name="T110" fmla="*/ 1386 w 1428"/>
                <a:gd name="T111" fmla="*/ 284 h 1218"/>
                <a:gd name="T112" fmla="*/ 1398 w 1428"/>
                <a:gd name="T113" fmla="*/ 18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0" name="Freeform 10"/>
            <p:cNvSpPr/>
            <p:nvPr/>
          </p:nvSpPr>
          <p:spPr bwMode="auto">
            <a:xfrm>
              <a:off x="1958538" y="1528877"/>
              <a:ext cx="1632711" cy="1382076"/>
            </a:xfrm>
            <a:custGeom>
              <a:avLst/>
              <a:gdLst>
                <a:gd name="T0" fmla="*/ 536 w 912"/>
                <a:gd name="T1" fmla="*/ 310 h 772"/>
                <a:gd name="T2" fmla="*/ 494 w 912"/>
                <a:gd name="T3" fmla="*/ 314 h 772"/>
                <a:gd name="T4" fmla="*/ 446 w 912"/>
                <a:gd name="T5" fmla="*/ 258 h 772"/>
                <a:gd name="T6" fmla="*/ 406 w 912"/>
                <a:gd name="T7" fmla="*/ 228 h 772"/>
                <a:gd name="T8" fmla="*/ 416 w 912"/>
                <a:gd name="T9" fmla="*/ 162 h 772"/>
                <a:gd name="T10" fmla="*/ 348 w 912"/>
                <a:gd name="T11" fmla="*/ 164 h 772"/>
                <a:gd name="T12" fmla="*/ 324 w 912"/>
                <a:gd name="T13" fmla="*/ 176 h 772"/>
                <a:gd name="T14" fmla="*/ 288 w 912"/>
                <a:gd name="T15" fmla="*/ 108 h 772"/>
                <a:gd name="T16" fmla="*/ 268 w 912"/>
                <a:gd name="T17" fmla="*/ 32 h 772"/>
                <a:gd name="T18" fmla="*/ 216 w 912"/>
                <a:gd name="T19" fmla="*/ 4 h 772"/>
                <a:gd name="T20" fmla="*/ 178 w 912"/>
                <a:gd name="T21" fmla="*/ 64 h 772"/>
                <a:gd name="T22" fmla="*/ 108 w 912"/>
                <a:gd name="T23" fmla="*/ 86 h 772"/>
                <a:gd name="T24" fmla="*/ 60 w 912"/>
                <a:gd name="T25" fmla="*/ 132 h 772"/>
                <a:gd name="T26" fmla="*/ 8 w 912"/>
                <a:gd name="T27" fmla="*/ 158 h 772"/>
                <a:gd name="T28" fmla="*/ 10 w 912"/>
                <a:gd name="T29" fmla="*/ 232 h 772"/>
                <a:gd name="T30" fmla="*/ 80 w 912"/>
                <a:gd name="T31" fmla="*/ 236 h 772"/>
                <a:gd name="T32" fmla="*/ 154 w 912"/>
                <a:gd name="T33" fmla="*/ 272 h 772"/>
                <a:gd name="T34" fmla="*/ 222 w 912"/>
                <a:gd name="T35" fmla="*/ 274 h 772"/>
                <a:gd name="T36" fmla="*/ 302 w 912"/>
                <a:gd name="T37" fmla="*/ 284 h 772"/>
                <a:gd name="T38" fmla="*/ 352 w 912"/>
                <a:gd name="T39" fmla="*/ 296 h 772"/>
                <a:gd name="T40" fmla="*/ 404 w 912"/>
                <a:gd name="T41" fmla="*/ 338 h 772"/>
                <a:gd name="T42" fmla="*/ 492 w 912"/>
                <a:gd name="T43" fmla="*/ 392 h 772"/>
                <a:gd name="T44" fmla="*/ 548 w 912"/>
                <a:gd name="T45" fmla="*/ 440 h 772"/>
                <a:gd name="T46" fmla="*/ 544 w 912"/>
                <a:gd name="T47" fmla="*/ 576 h 772"/>
                <a:gd name="T48" fmla="*/ 500 w 912"/>
                <a:gd name="T49" fmla="*/ 622 h 772"/>
                <a:gd name="T50" fmla="*/ 492 w 912"/>
                <a:gd name="T51" fmla="*/ 656 h 772"/>
                <a:gd name="T52" fmla="*/ 452 w 912"/>
                <a:gd name="T53" fmla="*/ 696 h 772"/>
                <a:gd name="T54" fmla="*/ 500 w 912"/>
                <a:gd name="T55" fmla="*/ 706 h 772"/>
                <a:gd name="T56" fmla="*/ 520 w 912"/>
                <a:gd name="T57" fmla="*/ 678 h 772"/>
                <a:gd name="T58" fmla="*/ 552 w 912"/>
                <a:gd name="T59" fmla="*/ 644 h 772"/>
                <a:gd name="T60" fmla="*/ 576 w 912"/>
                <a:gd name="T61" fmla="*/ 664 h 772"/>
                <a:gd name="T62" fmla="*/ 644 w 912"/>
                <a:gd name="T63" fmla="*/ 690 h 772"/>
                <a:gd name="T64" fmla="*/ 668 w 912"/>
                <a:gd name="T65" fmla="*/ 726 h 772"/>
                <a:gd name="T66" fmla="*/ 684 w 912"/>
                <a:gd name="T67" fmla="*/ 762 h 772"/>
                <a:gd name="T68" fmla="*/ 732 w 912"/>
                <a:gd name="T69" fmla="*/ 742 h 772"/>
                <a:gd name="T70" fmla="*/ 736 w 912"/>
                <a:gd name="T71" fmla="*/ 700 h 772"/>
                <a:gd name="T72" fmla="*/ 776 w 912"/>
                <a:gd name="T73" fmla="*/ 664 h 772"/>
                <a:gd name="T74" fmla="*/ 792 w 912"/>
                <a:gd name="T75" fmla="*/ 582 h 772"/>
                <a:gd name="T76" fmla="*/ 840 w 912"/>
                <a:gd name="T77" fmla="*/ 596 h 772"/>
                <a:gd name="T78" fmla="*/ 860 w 912"/>
                <a:gd name="T79" fmla="*/ 562 h 772"/>
                <a:gd name="T80" fmla="*/ 904 w 912"/>
                <a:gd name="T81" fmla="*/ 536 h 772"/>
                <a:gd name="T82" fmla="*/ 906 w 912"/>
                <a:gd name="T83" fmla="*/ 488 h 772"/>
                <a:gd name="T84" fmla="*/ 840 w 912"/>
                <a:gd name="T85" fmla="*/ 454 h 772"/>
                <a:gd name="T86" fmla="*/ 788 w 912"/>
                <a:gd name="T87" fmla="*/ 476 h 772"/>
                <a:gd name="T88" fmla="*/ 816 w 912"/>
                <a:gd name="T89" fmla="*/ 510 h 772"/>
                <a:gd name="T90" fmla="*/ 798 w 912"/>
                <a:gd name="T91" fmla="*/ 548 h 772"/>
                <a:gd name="T92" fmla="*/ 780 w 912"/>
                <a:gd name="T93" fmla="*/ 552 h 772"/>
                <a:gd name="T94" fmla="*/ 758 w 912"/>
                <a:gd name="T95" fmla="*/ 576 h 772"/>
                <a:gd name="T96" fmla="*/ 728 w 912"/>
                <a:gd name="T97" fmla="*/ 546 h 772"/>
                <a:gd name="T98" fmla="*/ 712 w 912"/>
                <a:gd name="T99" fmla="*/ 512 h 772"/>
                <a:gd name="T100" fmla="*/ 698 w 912"/>
                <a:gd name="T101" fmla="*/ 444 h 772"/>
                <a:gd name="T102" fmla="*/ 644 w 912"/>
                <a:gd name="T103" fmla="*/ 410 h 772"/>
                <a:gd name="T104" fmla="*/ 604 w 912"/>
                <a:gd name="T105" fmla="*/ 384 h 772"/>
                <a:gd name="T106" fmla="*/ 606 w 912"/>
                <a:gd name="T107" fmla="*/ 324 h 772"/>
                <a:gd name="T108" fmla="*/ 640 w 912"/>
                <a:gd name="T109" fmla="*/ 254 h 772"/>
                <a:gd name="T110" fmla="*/ 590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1" name="Freeform 11"/>
            <p:cNvSpPr/>
            <p:nvPr/>
          </p:nvSpPr>
          <p:spPr bwMode="auto">
            <a:xfrm>
              <a:off x="3118622" y="2008665"/>
              <a:ext cx="329407" cy="544237"/>
            </a:xfrm>
            <a:custGeom>
              <a:avLst/>
              <a:gdLst>
                <a:gd name="T0" fmla="*/ 92 w 184"/>
                <a:gd name="T1" fmla="*/ 58 h 304"/>
                <a:gd name="T2" fmla="*/ 92 w 184"/>
                <a:gd name="T3" fmla="*/ 86 h 304"/>
                <a:gd name="T4" fmla="*/ 84 w 184"/>
                <a:gd name="T5" fmla="*/ 108 h 304"/>
                <a:gd name="T6" fmla="*/ 82 w 184"/>
                <a:gd name="T7" fmla="*/ 116 h 304"/>
                <a:gd name="T8" fmla="*/ 76 w 184"/>
                <a:gd name="T9" fmla="*/ 122 h 304"/>
                <a:gd name="T10" fmla="*/ 74 w 184"/>
                <a:gd name="T11" fmla="*/ 124 h 304"/>
                <a:gd name="T12" fmla="*/ 54 w 184"/>
                <a:gd name="T13" fmla="*/ 120 h 304"/>
                <a:gd name="T14" fmla="*/ 12 w 184"/>
                <a:gd name="T15" fmla="*/ 134 h 304"/>
                <a:gd name="T16" fmla="*/ 8 w 184"/>
                <a:gd name="T17" fmla="*/ 140 h 304"/>
                <a:gd name="T18" fmla="*/ 38 w 184"/>
                <a:gd name="T19" fmla="*/ 144 h 304"/>
                <a:gd name="T20" fmla="*/ 48 w 184"/>
                <a:gd name="T21" fmla="*/ 162 h 304"/>
                <a:gd name="T22" fmla="*/ 60 w 184"/>
                <a:gd name="T23" fmla="*/ 174 h 304"/>
                <a:gd name="T24" fmla="*/ 60 w 184"/>
                <a:gd name="T25" fmla="*/ 206 h 304"/>
                <a:gd name="T26" fmla="*/ 72 w 184"/>
                <a:gd name="T27" fmla="*/ 216 h 304"/>
                <a:gd name="T28" fmla="*/ 76 w 184"/>
                <a:gd name="T29" fmla="*/ 240 h 304"/>
                <a:gd name="T30" fmla="*/ 70 w 184"/>
                <a:gd name="T31" fmla="*/ 256 h 304"/>
                <a:gd name="T32" fmla="*/ 82 w 184"/>
                <a:gd name="T33" fmla="*/ 270 h 304"/>
                <a:gd name="T34" fmla="*/ 100 w 184"/>
                <a:gd name="T35" fmla="*/ 280 h 304"/>
                <a:gd name="T36" fmla="*/ 114 w 184"/>
                <a:gd name="T37" fmla="*/ 298 h 304"/>
                <a:gd name="T38" fmla="*/ 124 w 184"/>
                <a:gd name="T39" fmla="*/ 304 h 304"/>
                <a:gd name="T40" fmla="*/ 122 w 184"/>
                <a:gd name="T41" fmla="*/ 282 h 304"/>
                <a:gd name="T42" fmla="*/ 126 w 184"/>
                <a:gd name="T43" fmla="*/ 274 h 304"/>
                <a:gd name="T44" fmla="*/ 140 w 184"/>
                <a:gd name="T45" fmla="*/ 268 h 304"/>
                <a:gd name="T46" fmla="*/ 144 w 184"/>
                <a:gd name="T47" fmla="*/ 268 h 304"/>
                <a:gd name="T48" fmla="*/ 156 w 184"/>
                <a:gd name="T49" fmla="*/ 266 h 304"/>
                <a:gd name="T50" fmla="*/ 158 w 184"/>
                <a:gd name="T51" fmla="*/ 244 h 304"/>
                <a:gd name="T52" fmla="*/ 148 w 184"/>
                <a:gd name="T53" fmla="*/ 232 h 304"/>
                <a:gd name="T54" fmla="*/ 138 w 184"/>
                <a:gd name="T55" fmla="*/ 232 h 304"/>
                <a:gd name="T56" fmla="*/ 132 w 184"/>
                <a:gd name="T57" fmla="*/ 210 h 304"/>
                <a:gd name="T58" fmla="*/ 136 w 184"/>
                <a:gd name="T59" fmla="*/ 168 h 304"/>
                <a:gd name="T60" fmla="*/ 164 w 184"/>
                <a:gd name="T61" fmla="*/ 160 h 304"/>
                <a:gd name="T62" fmla="*/ 184 w 184"/>
                <a:gd name="T63" fmla="*/ 108 h 304"/>
                <a:gd name="T64" fmla="*/ 174 w 184"/>
                <a:gd name="T65" fmla="*/ 96 h 304"/>
                <a:gd name="T66" fmla="*/ 166 w 184"/>
                <a:gd name="T67" fmla="*/ 96 h 304"/>
                <a:gd name="T68" fmla="*/ 152 w 184"/>
                <a:gd name="T69" fmla="*/ 96 h 304"/>
                <a:gd name="T70" fmla="*/ 142 w 184"/>
                <a:gd name="T71" fmla="*/ 84 h 304"/>
                <a:gd name="T72" fmla="*/ 146 w 184"/>
                <a:gd name="T73" fmla="*/ 52 h 304"/>
                <a:gd name="T74" fmla="*/ 150 w 184"/>
                <a:gd name="T75" fmla="*/ 42 h 304"/>
                <a:gd name="T76" fmla="*/ 156 w 184"/>
                <a:gd name="T77" fmla="*/ 32 h 304"/>
                <a:gd name="T78" fmla="*/ 144 w 184"/>
                <a:gd name="T79" fmla="*/ 8 h 304"/>
                <a:gd name="T80" fmla="*/ 108 w 184"/>
                <a:gd name="T81" fmla="*/ 1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2" name="Freeform 12"/>
            <p:cNvSpPr/>
            <p:nvPr/>
          </p:nvSpPr>
          <p:spPr bwMode="auto">
            <a:xfrm>
              <a:off x="0" y="576462"/>
              <a:ext cx="2334491" cy="1765190"/>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3" name="Freeform 13"/>
            <p:cNvSpPr/>
            <p:nvPr/>
          </p:nvSpPr>
          <p:spPr bwMode="auto">
            <a:xfrm>
              <a:off x="1514555" y="1962118"/>
              <a:ext cx="1453686" cy="1041928"/>
            </a:xfrm>
            <a:custGeom>
              <a:avLst/>
              <a:gdLst>
                <a:gd name="T0" fmla="*/ 480 w 812"/>
                <a:gd name="T1" fmla="*/ 58 h 582"/>
                <a:gd name="T2" fmla="*/ 460 w 812"/>
                <a:gd name="T3" fmla="*/ 82 h 582"/>
                <a:gd name="T4" fmla="*/ 396 w 812"/>
                <a:gd name="T5" fmla="*/ 38 h 582"/>
                <a:gd name="T6" fmla="*/ 344 w 812"/>
                <a:gd name="T7" fmla="*/ 10 h 582"/>
                <a:gd name="T8" fmla="*/ 288 w 812"/>
                <a:gd name="T9" fmla="*/ 4 h 582"/>
                <a:gd name="T10" fmla="*/ 248 w 812"/>
                <a:gd name="T11" fmla="*/ 6 h 582"/>
                <a:gd name="T12" fmla="*/ 198 w 812"/>
                <a:gd name="T13" fmla="*/ 18 h 582"/>
                <a:gd name="T14" fmla="*/ 158 w 812"/>
                <a:gd name="T15" fmla="*/ 28 h 582"/>
                <a:gd name="T16" fmla="*/ 92 w 812"/>
                <a:gd name="T17" fmla="*/ 38 h 582"/>
                <a:gd name="T18" fmla="*/ 84 w 812"/>
                <a:gd name="T19" fmla="*/ 78 h 582"/>
                <a:gd name="T20" fmla="*/ 120 w 812"/>
                <a:gd name="T21" fmla="*/ 114 h 582"/>
                <a:gd name="T22" fmla="*/ 128 w 812"/>
                <a:gd name="T23" fmla="*/ 142 h 582"/>
                <a:gd name="T24" fmla="*/ 112 w 812"/>
                <a:gd name="T25" fmla="*/ 196 h 582"/>
                <a:gd name="T26" fmla="*/ 106 w 812"/>
                <a:gd name="T27" fmla="*/ 214 h 582"/>
                <a:gd name="T28" fmla="*/ 60 w 812"/>
                <a:gd name="T29" fmla="*/ 210 h 582"/>
                <a:gd name="T30" fmla="*/ 22 w 812"/>
                <a:gd name="T31" fmla="*/ 202 h 582"/>
                <a:gd name="T32" fmla="*/ 8 w 812"/>
                <a:gd name="T33" fmla="*/ 250 h 582"/>
                <a:gd name="T34" fmla="*/ 4 w 812"/>
                <a:gd name="T35" fmla="*/ 272 h 582"/>
                <a:gd name="T36" fmla="*/ 18 w 812"/>
                <a:gd name="T37" fmla="*/ 310 h 582"/>
                <a:gd name="T38" fmla="*/ 0 w 812"/>
                <a:gd name="T39" fmla="*/ 362 h 582"/>
                <a:gd name="T40" fmla="*/ 26 w 812"/>
                <a:gd name="T41" fmla="*/ 406 h 582"/>
                <a:gd name="T42" fmla="*/ 68 w 812"/>
                <a:gd name="T43" fmla="*/ 422 h 582"/>
                <a:gd name="T44" fmla="*/ 92 w 812"/>
                <a:gd name="T45" fmla="*/ 424 h 582"/>
                <a:gd name="T46" fmla="*/ 108 w 812"/>
                <a:gd name="T47" fmla="*/ 448 h 582"/>
                <a:gd name="T48" fmla="*/ 132 w 812"/>
                <a:gd name="T49" fmla="*/ 460 h 582"/>
                <a:gd name="T50" fmla="*/ 162 w 812"/>
                <a:gd name="T51" fmla="*/ 474 h 582"/>
                <a:gd name="T52" fmla="*/ 232 w 812"/>
                <a:gd name="T53" fmla="*/ 498 h 582"/>
                <a:gd name="T54" fmla="*/ 304 w 812"/>
                <a:gd name="T55" fmla="*/ 494 h 582"/>
                <a:gd name="T56" fmla="*/ 332 w 812"/>
                <a:gd name="T57" fmla="*/ 532 h 582"/>
                <a:gd name="T58" fmla="*/ 348 w 812"/>
                <a:gd name="T59" fmla="*/ 554 h 582"/>
                <a:gd name="T60" fmla="*/ 364 w 812"/>
                <a:gd name="T61" fmla="*/ 578 h 582"/>
                <a:gd name="T62" fmla="*/ 390 w 812"/>
                <a:gd name="T63" fmla="*/ 568 h 582"/>
                <a:gd name="T64" fmla="*/ 428 w 812"/>
                <a:gd name="T65" fmla="*/ 574 h 582"/>
                <a:gd name="T66" fmla="*/ 456 w 812"/>
                <a:gd name="T67" fmla="*/ 546 h 582"/>
                <a:gd name="T68" fmla="*/ 476 w 812"/>
                <a:gd name="T69" fmla="*/ 492 h 582"/>
                <a:gd name="T70" fmla="*/ 476 w 812"/>
                <a:gd name="T71" fmla="*/ 438 h 582"/>
                <a:gd name="T72" fmla="*/ 480 w 812"/>
                <a:gd name="T73" fmla="*/ 418 h 582"/>
                <a:gd name="T74" fmla="*/ 514 w 812"/>
                <a:gd name="T75" fmla="*/ 410 h 582"/>
                <a:gd name="T76" fmla="*/ 556 w 812"/>
                <a:gd name="T77" fmla="*/ 428 h 582"/>
                <a:gd name="T78" fmla="*/ 568 w 812"/>
                <a:gd name="T79" fmla="*/ 462 h 582"/>
                <a:gd name="T80" fmla="*/ 584 w 812"/>
                <a:gd name="T81" fmla="*/ 478 h 582"/>
                <a:gd name="T82" fmla="*/ 610 w 812"/>
                <a:gd name="T83" fmla="*/ 506 h 582"/>
                <a:gd name="T84" fmla="*/ 652 w 812"/>
                <a:gd name="T85" fmla="*/ 518 h 582"/>
                <a:gd name="T86" fmla="*/ 664 w 812"/>
                <a:gd name="T87" fmla="*/ 518 h 582"/>
                <a:gd name="T88" fmla="*/ 700 w 812"/>
                <a:gd name="T89" fmla="*/ 508 h 582"/>
                <a:gd name="T90" fmla="*/ 698 w 812"/>
                <a:gd name="T91" fmla="*/ 480 h 582"/>
                <a:gd name="T92" fmla="*/ 722 w 812"/>
                <a:gd name="T93" fmla="*/ 472 h 582"/>
                <a:gd name="T94" fmla="*/ 688 w 812"/>
                <a:gd name="T95" fmla="*/ 426 h 582"/>
                <a:gd name="T96" fmla="*/ 744 w 812"/>
                <a:gd name="T97" fmla="*/ 396 h 582"/>
                <a:gd name="T98" fmla="*/ 730 w 812"/>
                <a:gd name="T99" fmla="*/ 378 h 582"/>
                <a:gd name="T100" fmla="*/ 752 w 812"/>
                <a:gd name="T101" fmla="*/ 350 h 582"/>
                <a:gd name="T102" fmla="*/ 796 w 812"/>
                <a:gd name="T103" fmla="*/ 310 h 582"/>
                <a:gd name="T104" fmla="*/ 800 w 812"/>
                <a:gd name="T105" fmla="*/ 254 h 582"/>
                <a:gd name="T106" fmla="*/ 778 w 812"/>
                <a:gd name="T107" fmla="*/ 182 h 582"/>
                <a:gd name="T108" fmla="*/ 736 w 812"/>
                <a:gd name="T109" fmla="*/ 158 h 582"/>
                <a:gd name="T110" fmla="*/ 672 w 812"/>
                <a:gd name="T111" fmla="*/ 100 h 582"/>
                <a:gd name="T112" fmla="*/ 658 w 812"/>
                <a:gd name="T113" fmla="*/ 106 h 582"/>
                <a:gd name="T114" fmla="*/ 616 w 812"/>
                <a:gd name="T115" fmla="*/ 78 h 582"/>
                <a:gd name="T116" fmla="*/ 584 w 812"/>
                <a:gd name="T117" fmla="*/ 52 h 582"/>
                <a:gd name="T118" fmla="*/ 552 w 812"/>
                <a:gd name="T119" fmla="*/ 50 h 582"/>
                <a:gd name="T120" fmla="*/ 484 w 812"/>
                <a:gd name="T121" fmla="*/ 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4" name="Freeform 14"/>
            <p:cNvSpPr/>
            <p:nvPr/>
          </p:nvSpPr>
          <p:spPr bwMode="auto">
            <a:xfrm>
              <a:off x="2348813" y="2692542"/>
              <a:ext cx="1256758" cy="1102796"/>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5" name="Freeform 15"/>
            <p:cNvSpPr/>
            <p:nvPr/>
          </p:nvSpPr>
          <p:spPr bwMode="auto">
            <a:xfrm>
              <a:off x="261377" y="2244978"/>
              <a:ext cx="2248559" cy="1367754"/>
            </a:xfrm>
            <a:custGeom>
              <a:avLst/>
              <a:gdLst>
                <a:gd name="T0" fmla="*/ 132 w 1256"/>
                <a:gd name="T1" fmla="*/ 26 h 764"/>
                <a:gd name="T2" fmla="*/ 122 w 1256"/>
                <a:gd name="T3" fmla="*/ 60 h 764"/>
                <a:gd name="T4" fmla="*/ 62 w 1256"/>
                <a:gd name="T5" fmla="*/ 70 h 764"/>
                <a:gd name="T6" fmla="*/ 44 w 1256"/>
                <a:gd name="T7" fmla="*/ 122 h 764"/>
                <a:gd name="T8" fmla="*/ 60 w 1256"/>
                <a:gd name="T9" fmla="*/ 188 h 764"/>
                <a:gd name="T10" fmla="*/ 6 w 1256"/>
                <a:gd name="T11" fmla="*/ 216 h 764"/>
                <a:gd name="T12" fmla="*/ 2 w 1256"/>
                <a:gd name="T13" fmla="*/ 262 h 764"/>
                <a:gd name="T14" fmla="*/ 28 w 1256"/>
                <a:gd name="T15" fmla="*/ 300 h 764"/>
                <a:gd name="T16" fmla="*/ 62 w 1256"/>
                <a:gd name="T17" fmla="*/ 338 h 764"/>
                <a:gd name="T18" fmla="*/ 150 w 1256"/>
                <a:gd name="T19" fmla="*/ 386 h 764"/>
                <a:gd name="T20" fmla="*/ 222 w 1256"/>
                <a:gd name="T21" fmla="*/ 454 h 764"/>
                <a:gd name="T22" fmla="*/ 290 w 1256"/>
                <a:gd name="T23" fmla="*/ 500 h 764"/>
                <a:gd name="T24" fmla="*/ 334 w 1256"/>
                <a:gd name="T25" fmla="*/ 556 h 764"/>
                <a:gd name="T26" fmla="*/ 404 w 1256"/>
                <a:gd name="T27" fmla="*/ 602 h 764"/>
                <a:gd name="T28" fmla="*/ 470 w 1256"/>
                <a:gd name="T29" fmla="*/ 628 h 764"/>
                <a:gd name="T30" fmla="*/ 580 w 1256"/>
                <a:gd name="T31" fmla="*/ 642 h 764"/>
                <a:gd name="T32" fmla="*/ 594 w 1256"/>
                <a:gd name="T33" fmla="*/ 664 h 764"/>
                <a:gd name="T34" fmla="*/ 586 w 1256"/>
                <a:gd name="T35" fmla="*/ 692 h 764"/>
                <a:gd name="T36" fmla="*/ 616 w 1256"/>
                <a:gd name="T37" fmla="*/ 676 h 764"/>
                <a:gd name="T38" fmla="*/ 660 w 1256"/>
                <a:gd name="T39" fmla="*/ 638 h 764"/>
                <a:gd name="T40" fmla="*/ 772 w 1256"/>
                <a:gd name="T41" fmla="*/ 680 h 764"/>
                <a:gd name="T42" fmla="*/ 802 w 1256"/>
                <a:gd name="T43" fmla="*/ 754 h 764"/>
                <a:gd name="T44" fmla="*/ 904 w 1256"/>
                <a:gd name="T45" fmla="*/ 748 h 764"/>
                <a:gd name="T46" fmla="*/ 1024 w 1256"/>
                <a:gd name="T47" fmla="*/ 680 h 764"/>
                <a:gd name="T48" fmla="*/ 1122 w 1256"/>
                <a:gd name="T49" fmla="*/ 712 h 764"/>
                <a:gd name="T50" fmla="*/ 1138 w 1256"/>
                <a:gd name="T51" fmla="*/ 716 h 764"/>
                <a:gd name="T52" fmla="*/ 1156 w 1256"/>
                <a:gd name="T53" fmla="*/ 666 h 764"/>
                <a:gd name="T54" fmla="*/ 1192 w 1256"/>
                <a:gd name="T55" fmla="*/ 696 h 764"/>
                <a:gd name="T56" fmla="*/ 1214 w 1256"/>
                <a:gd name="T57" fmla="*/ 664 h 764"/>
                <a:gd name="T58" fmla="*/ 1228 w 1256"/>
                <a:gd name="T59" fmla="*/ 644 h 764"/>
                <a:gd name="T60" fmla="*/ 1246 w 1256"/>
                <a:gd name="T61" fmla="*/ 568 h 764"/>
                <a:gd name="T62" fmla="*/ 1240 w 1256"/>
                <a:gd name="T63" fmla="*/ 510 h 764"/>
                <a:gd name="T64" fmla="*/ 1228 w 1256"/>
                <a:gd name="T65" fmla="*/ 448 h 764"/>
                <a:gd name="T66" fmla="*/ 1200 w 1256"/>
                <a:gd name="T67" fmla="*/ 412 h 764"/>
                <a:gd name="T68" fmla="*/ 1162 w 1256"/>
                <a:gd name="T69" fmla="*/ 366 h 764"/>
                <a:gd name="T70" fmla="*/ 1152 w 1256"/>
                <a:gd name="T71" fmla="*/ 418 h 764"/>
                <a:gd name="T72" fmla="*/ 1094 w 1256"/>
                <a:gd name="T73" fmla="*/ 430 h 764"/>
                <a:gd name="T74" fmla="*/ 1036 w 1256"/>
                <a:gd name="T75" fmla="*/ 386 h 764"/>
                <a:gd name="T76" fmla="*/ 1000 w 1256"/>
                <a:gd name="T77" fmla="*/ 344 h 764"/>
                <a:gd name="T78" fmla="*/ 900 w 1256"/>
                <a:gd name="T79" fmla="*/ 342 h 764"/>
                <a:gd name="T80" fmla="*/ 828 w 1256"/>
                <a:gd name="T81" fmla="*/ 312 h 764"/>
                <a:gd name="T82" fmla="*/ 796 w 1256"/>
                <a:gd name="T83" fmla="*/ 290 h 764"/>
                <a:gd name="T84" fmla="*/ 768 w 1256"/>
                <a:gd name="T85" fmla="*/ 274 h 764"/>
                <a:gd name="T86" fmla="*/ 746 w 1256"/>
                <a:gd name="T87" fmla="*/ 280 h 764"/>
                <a:gd name="T88" fmla="*/ 708 w 1256"/>
                <a:gd name="T89" fmla="*/ 238 h 764"/>
                <a:gd name="T90" fmla="*/ 692 w 1256"/>
                <a:gd name="T91" fmla="*/ 196 h 764"/>
                <a:gd name="T92" fmla="*/ 694 w 1256"/>
                <a:gd name="T93" fmla="*/ 118 h 764"/>
                <a:gd name="T94" fmla="*/ 708 w 1256"/>
                <a:gd name="T95" fmla="*/ 84 h 764"/>
                <a:gd name="T96" fmla="*/ 712 w 1256"/>
                <a:gd name="T97" fmla="*/ 44 h 764"/>
                <a:gd name="T98" fmla="*/ 680 w 1256"/>
                <a:gd name="T99" fmla="*/ 20 h 764"/>
                <a:gd name="T100" fmla="*/ 596 w 1256"/>
                <a:gd name="T101" fmla="*/ 10 h 764"/>
                <a:gd name="T102" fmla="*/ 518 w 1256"/>
                <a:gd name="T103" fmla="*/ 24 h 764"/>
                <a:gd name="T104" fmla="*/ 440 w 1256"/>
                <a:gd name="T105" fmla="*/ 36 h 764"/>
                <a:gd name="T106" fmla="*/ 372 w 1256"/>
                <a:gd name="T107" fmla="*/ 44 h 764"/>
                <a:gd name="T108" fmla="*/ 318 w 1256"/>
                <a:gd name="T109" fmla="*/ 20 h 764"/>
                <a:gd name="T110" fmla="*/ 296 w 1256"/>
                <a:gd name="T111" fmla="*/ 8 h 764"/>
                <a:gd name="T112" fmla="*/ 210 w 1256"/>
                <a:gd name="T113" fmla="*/ 16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6" name="Freeform 16"/>
            <p:cNvSpPr/>
            <p:nvPr/>
          </p:nvSpPr>
          <p:spPr bwMode="auto">
            <a:xfrm>
              <a:off x="2309427" y="3383580"/>
              <a:ext cx="1016864" cy="1059830"/>
            </a:xfrm>
            <a:custGeom>
              <a:avLst/>
              <a:gdLst>
                <a:gd name="T0" fmla="*/ 20 w 568"/>
                <a:gd name="T1" fmla="*/ 364 h 592"/>
                <a:gd name="T2" fmla="*/ 74 w 568"/>
                <a:gd name="T3" fmla="*/ 378 h 592"/>
                <a:gd name="T4" fmla="*/ 98 w 568"/>
                <a:gd name="T5" fmla="*/ 440 h 592"/>
                <a:gd name="T6" fmla="*/ 96 w 568"/>
                <a:gd name="T7" fmla="*/ 502 h 592"/>
                <a:gd name="T8" fmla="*/ 144 w 568"/>
                <a:gd name="T9" fmla="*/ 520 h 592"/>
                <a:gd name="T10" fmla="*/ 220 w 568"/>
                <a:gd name="T11" fmla="*/ 540 h 592"/>
                <a:gd name="T12" fmla="*/ 272 w 568"/>
                <a:gd name="T13" fmla="*/ 592 h 592"/>
                <a:gd name="T14" fmla="*/ 262 w 568"/>
                <a:gd name="T15" fmla="*/ 522 h 592"/>
                <a:gd name="T16" fmla="*/ 294 w 568"/>
                <a:gd name="T17" fmla="*/ 490 h 592"/>
                <a:gd name="T18" fmla="*/ 362 w 568"/>
                <a:gd name="T19" fmla="*/ 490 h 592"/>
                <a:gd name="T20" fmla="*/ 438 w 568"/>
                <a:gd name="T21" fmla="*/ 468 h 592"/>
                <a:gd name="T22" fmla="*/ 528 w 568"/>
                <a:gd name="T23" fmla="*/ 426 h 592"/>
                <a:gd name="T24" fmla="*/ 540 w 568"/>
                <a:gd name="T25" fmla="*/ 430 h 592"/>
                <a:gd name="T26" fmla="*/ 548 w 568"/>
                <a:gd name="T27" fmla="*/ 388 h 592"/>
                <a:gd name="T28" fmla="*/ 504 w 568"/>
                <a:gd name="T29" fmla="*/ 386 h 592"/>
                <a:gd name="T30" fmla="*/ 484 w 568"/>
                <a:gd name="T31" fmla="*/ 360 h 592"/>
                <a:gd name="T32" fmla="*/ 460 w 568"/>
                <a:gd name="T33" fmla="*/ 340 h 592"/>
                <a:gd name="T34" fmla="*/ 452 w 568"/>
                <a:gd name="T35" fmla="*/ 272 h 592"/>
                <a:gd name="T36" fmla="*/ 440 w 568"/>
                <a:gd name="T37" fmla="*/ 190 h 592"/>
                <a:gd name="T38" fmla="*/ 398 w 568"/>
                <a:gd name="T39" fmla="*/ 152 h 592"/>
                <a:gd name="T40" fmla="*/ 412 w 568"/>
                <a:gd name="T41" fmla="*/ 132 h 592"/>
                <a:gd name="T42" fmla="*/ 480 w 568"/>
                <a:gd name="T43" fmla="*/ 128 h 592"/>
                <a:gd name="T44" fmla="*/ 512 w 568"/>
                <a:gd name="T45" fmla="*/ 108 h 592"/>
                <a:gd name="T46" fmla="*/ 474 w 568"/>
                <a:gd name="T47" fmla="*/ 102 h 592"/>
                <a:gd name="T48" fmla="*/ 454 w 568"/>
                <a:gd name="T49" fmla="*/ 88 h 592"/>
                <a:gd name="T50" fmla="*/ 428 w 568"/>
                <a:gd name="T51" fmla="*/ 48 h 592"/>
                <a:gd name="T52" fmla="*/ 404 w 568"/>
                <a:gd name="T53" fmla="*/ 84 h 592"/>
                <a:gd name="T54" fmla="*/ 360 w 568"/>
                <a:gd name="T55" fmla="*/ 138 h 592"/>
                <a:gd name="T56" fmla="*/ 366 w 568"/>
                <a:gd name="T57" fmla="*/ 172 h 592"/>
                <a:gd name="T58" fmla="*/ 348 w 568"/>
                <a:gd name="T59" fmla="*/ 214 h 592"/>
                <a:gd name="T60" fmla="*/ 316 w 568"/>
                <a:gd name="T61" fmla="*/ 214 h 592"/>
                <a:gd name="T62" fmla="*/ 288 w 568"/>
                <a:gd name="T63" fmla="*/ 240 h 592"/>
                <a:gd name="T64" fmla="*/ 276 w 568"/>
                <a:gd name="T65" fmla="*/ 224 h 592"/>
                <a:gd name="T66" fmla="*/ 264 w 568"/>
                <a:gd name="T67" fmla="*/ 222 h 592"/>
                <a:gd name="T68" fmla="*/ 244 w 568"/>
                <a:gd name="T69" fmla="*/ 168 h 592"/>
                <a:gd name="T70" fmla="*/ 216 w 568"/>
                <a:gd name="T71" fmla="*/ 94 h 592"/>
                <a:gd name="T72" fmla="*/ 196 w 568"/>
                <a:gd name="T73" fmla="*/ 102 h 592"/>
                <a:gd name="T74" fmla="*/ 172 w 568"/>
                <a:gd name="T75" fmla="*/ 86 h 592"/>
                <a:gd name="T76" fmla="*/ 156 w 568"/>
                <a:gd name="T77" fmla="*/ 50 h 592"/>
                <a:gd name="T78" fmla="*/ 138 w 568"/>
                <a:gd name="T79" fmla="*/ 82 h 592"/>
                <a:gd name="T80" fmla="*/ 122 w 568"/>
                <a:gd name="T81" fmla="*/ 84 h 592"/>
                <a:gd name="T82" fmla="*/ 106 w 568"/>
                <a:gd name="T83" fmla="*/ 56 h 592"/>
                <a:gd name="T84" fmla="*/ 102 w 568"/>
                <a:gd name="T85" fmla="*/ 0 h 592"/>
                <a:gd name="T86" fmla="*/ 82 w 568"/>
                <a:gd name="T87" fmla="*/ 44 h 592"/>
                <a:gd name="T88" fmla="*/ 56 w 568"/>
                <a:gd name="T89" fmla="*/ 66 h 592"/>
                <a:gd name="T90" fmla="*/ 54 w 568"/>
                <a:gd name="T91" fmla="*/ 106 h 592"/>
                <a:gd name="T92" fmla="*/ 76 w 568"/>
                <a:gd name="T93" fmla="*/ 104 h 592"/>
                <a:gd name="T94" fmla="*/ 78 w 568"/>
                <a:gd name="T95" fmla="*/ 238 h 592"/>
                <a:gd name="T96" fmla="*/ 48 w 568"/>
                <a:gd name="T97" fmla="*/ 252 h 592"/>
                <a:gd name="T98" fmla="*/ 6 w 568"/>
                <a:gd name="T99" fmla="*/ 320 h 592"/>
                <a:gd name="T100" fmla="*/ 12 w 568"/>
                <a:gd name="T101" fmla="*/ 35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7" name="Freeform 17"/>
            <p:cNvSpPr/>
            <p:nvPr/>
          </p:nvSpPr>
          <p:spPr bwMode="auto">
            <a:xfrm>
              <a:off x="3039851" y="3369257"/>
              <a:ext cx="687457" cy="594364"/>
            </a:xfrm>
            <a:custGeom>
              <a:avLst/>
              <a:gdLst>
                <a:gd name="T0" fmla="*/ 288 w 384"/>
                <a:gd name="T1" fmla="*/ 8 h 332"/>
                <a:gd name="T2" fmla="*/ 276 w 384"/>
                <a:gd name="T3" fmla="*/ 24 h 332"/>
                <a:gd name="T4" fmla="*/ 264 w 384"/>
                <a:gd name="T5" fmla="*/ 20 h 332"/>
                <a:gd name="T6" fmla="*/ 260 w 384"/>
                <a:gd name="T7" fmla="*/ 10 h 332"/>
                <a:gd name="T8" fmla="*/ 252 w 384"/>
                <a:gd name="T9" fmla="*/ 0 h 332"/>
                <a:gd name="T10" fmla="*/ 248 w 384"/>
                <a:gd name="T11" fmla="*/ 20 h 332"/>
                <a:gd name="T12" fmla="*/ 236 w 384"/>
                <a:gd name="T13" fmla="*/ 36 h 332"/>
                <a:gd name="T14" fmla="*/ 208 w 384"/>
                <a:gd name="T15" fmla="*/ 44 h 332"/>
                <a:gd name="T16" fmla="*/ 188 w 384"/>
                <a:gd name="T17" fmla="*/ 58 h 332"/>
                <a:gd name="T18" fmla="*/ 184 w 384"/>
                <a:gd name="T19" fmla="*/ 52 h 332"/>
                <a:gd name="T20" fmla="*/ 168 w 384"/>
                <a:gd name="T21" fmla="*/ 60 h 332"/>
                <a:gd name="T22" fmla="*/ 160 w 384"/>
                <a:gd name="T23" fmla="*/ 50 h 332"/>
                <a:gd name="T24" fmla="*/ 132 w 384"/>
                <a:gd name="T25" fmla="*/ 56 h 332"/>
                <a:gd name="T26" fmla="*/ 170 w 384"/>
                <a:gd name="T27" fmla="*/ 82 h 332"/>
                <a:gd name="T28" fmla="*/ 176 w 384"/>
                <a:gd name="T29" fmla="*/ 110 h 332"/>
                <a:gd name="T30" fmla="*/ 160 w 384"/>
                <a:gd name="T31" fmla="*/ 122 h 332"/>
                <a:gd name="T32" fmla="*/ 114 w 384"/>
                <a:gd name="T33" fmla="*/ 126 h 332"/>
                <a:gd name="T34" fmla="*/ 94 w 384"/>
                <a:gd name="T35" fmla="*/ 142 h 332"/>
                <a:gd name="T36" fmla="*/ 60 w 384"/>
                <a:gd name="T37" fmla="*/ 142 h 332"/>
                <a:gd name="T38" fmla="*/ 16 w 384"/>
                <a:gd name="T39" fmla="*/ 148 h 332"/>
                <a:gd name="T40" fmla="*/ 0 w 384"/>
                <a:gd name="T41" fmla="*/ 172 h 332"/>
                <a:gd name="T42" fmla="*/ 22 w 384"/>
                <a:gd name="T43" fmla="*/ 200 h 332"/>
                <a:gd name="T44" fmla="*/ 30 w 384"/>
                <a:gd name="T45" fmla="*/ 190 h 332"/>
                <a:gd name="T46" fmla="*/ 56 w 384"/>
                <a:gd name="T47" fmla="*/ 192 h 332"/>
                <a:gd name="T48" fmla="*/ 62 w 384"/>
                <a:gd name="T49" fmla="*/ 236 h 332"/>
                <a:gd name="T50" fmla="*/ 52 w 384"/>
                <a:gd name="T51" fmla="*/ 260 h 332"/>
                <a:gd name="T52" fmla="*/ 76 w 384"/>
                <a:gd name="T53" fmla="*/ 296 h 332"/>
                <a:gd name="T54" fmla="*/ 68 w 384"/>
                <a:gd name="T55" fmla="*/ 320 h 332"/>
                <a:gd name="T56" fmla="*/ 70 w 384"/>
                <a:gd name="T57" fmla="*/ 330 h 332"/>
                <a:gd name="T58" fmla="*/ 108 w 384"/>
                <a:gd name="T59" fmla="*/ 320 h 332"/>
                <a:gd name="T60" fmla="*/ 160 w 384"/>
                <a:gd name="T61" fmla="*/ 330 h 332"/>
                <a:gd name="T62" fmla="*/ 196 w 384"/>
                <a:gd name="T63" fmla="*/ 302 h 332"/>
                <a:gd name="T64" fmla="*/ 216 w 384"/>
                <a:gd name="T65" fmla="*/ 290 h 332"/>
                <a:gd name="T66" fmla="*/ 248 w 384"/>
                <a:gd name="T67" fmla="*/ 280 h 332"/>
                <a:gd name="T68" fmla="*/ 256 w 384"/>
                <a:gd name="T69" fmla="*/ 292 h 332"/>
                <a:gd name="T70" fmla="*/ 274 w 384"/>
                <a:gd name="T71" fmla="*/ 292 h 332"/>
                <a:gd name="T72" fmla="*/ 288 w 384"/>
                <a:gd name="T73" fmla="*/ 298 h 332"/>
                <a:gd name="T74" fmla="*/ 296 w 384"/>
                <a:gd name="T75" fmla="*/ 290 h 332"/>
                <a:gd name="T76" fmla="*/ 312 w 384"/>
                <a:gd name="T77" fmla="*/ 276 h 332"/>
                <a:gd name="T78" fmla="*/ 324 w 384"/>
                <a:gd name="T79" fmla="*/ 268 h 332"/>
                <a:gd name="T80" fmla="*/ 342 w 384"/>
                <a:gd name="T81" fmla="*/ 256 h 332"/>
                <a:gd name="T82" fmla="*/ 352 w 384"/>
                <a:gd name="T83" fmla="*/ 248 h 332"/>
                <a:gd name="T84" fmla="*/ 366 w 384"/>
                <a:gd name="T85" fmla="*/ 244 h 332"/>
                <a:gd name="T86" fmla="*/ 380 w 384"/>
                <a:gd name="T87" fmla="*/ 236 h 332"/>
                <a:gd name="T88" fmla="*/ 376 w 384"/>
                <a:gd name="T89" fmla="*/ 218 h 332"/>
                <a:gd name="T90" fmla="*/ 376 w 384"/>
                <a:gd name="T91" fmla="*/ 188 h 332"/>
                <a:gd name="T92" fmla="*/ 380 w 384"/>
                <a:gd name="T93" fmla="*/ 160 h 332"/>
                <a:gd name="T94" fmla="*/ 348 w 384"/>
                <a:gd name="T95" fmla="*/ 166 h 332"/>
                <a:gd name="T96" fmla="*/ 356 w 384"/>
                <a:gd name="T97" fmla="*/ 132 h 332"/>
                <a:gd name="T98" fmla="*/ 366 w 384"/>
                <a:gd name="T99" fmla="*/ 84 h 332"/>
                <a:gd name="T100" fmla="*/ 372 w 384"/>
                <a:gd name="T101" fmla="*/ 68 h 332"/>
                <a:gd name="T102" fmla="*/ 360 w 384"/>
                <a:gd name="T103" fmla="*/ 64 h 332"/>
                <a:gd name="T104" fmla="*/ 348 w 384"/>
                <a:gd name="T105" fmla="*/ 82 h 332"/>
                <a:gd name="T106" fmla="*/ 336 w 384"/>
                <a:gd name="T107" fmla="*/ 76 h 332"/>
                <a:gd name="T108" fmla="*/ 332 w 384"/>
                <a:gd name="T109" fmla="*/ 60 h 332"/>
                <a:gd name="T110" fmla="*/ 316 w 384"/>
                <a:gd name="T111" fmla="*/ 60 h 332"/>
                <a:gd name="T112" fmla="*/ 304 w 384"/>
                <a:gd name="T113" fmla="*/ 2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8" name="Freeform 18"/>
            <p:cNvSpPr/>
            <p:nvPr/>
          </p:nvSpPr>
          <p:spPr bwMode="auto">
            <a:xfrm>
              <a:off x="3150847" y="3734469"/>
              <a:ext cx="898707" cy="683877"/>
            </a:xfrm>
            <a:custGeom>
              <a:avLst/>
              <a:gdLst>
                <a:gd name="T0" fmla="*/ 404 w 502"/>
                <a:gd name="T1" fmla="*/ 12 h 382"/>
                <a:gd name="T2" fmla="*/ 378 w 502"/>
                <a:gd name="T3" fmla="*/ 36 h 382"/>
                <a:gd name="T4" fmla="*/ 360 w 502"/>
                <a:gd name="T5" fmla="*/ 32 h 382"/>
                <a:gd name="T6" fmla="*/ 336 w 502"/>
                <a:gd name="T7" fmla="*/ 42 h 382"/>
                <a:gd name="T8" fmla="*/ 316 w 502"/>
                <a:gd name="T9" fmla="*/ 48 h 382"/>
                <a:gd name="T10" fmla="*/ 282 w 502"/>
                <a:gd name="T11" fmla="*/ 60 h 382"/>
                <a:gd name="T12" fmla="*/ 270 w 502"/>
                <a:gd name="T13" fmla="*/ 70 h 382"/>
                <a:gd name="T14" fmla="*/ 276 w 502"/>
                <a:gd name="T15" fmla="*/ 82 h 382"/>
                <a:gd name="T16" fmla="*/ 240 w 502"/>
                <a:gd name="T17" fmla="*/ 94 h 382"/>
                <a:gd name="T18" fmla="*/ 224 w 502"/>
                <a:gd name="T19" fmla="*/ 102 h 382"/>
                <a:gd name="T20" fmla="*/ 194 w 502"/>
                <a:gd name="T21" fmla="*/ 98 h 382"/>
                <a:gd name="T22" fmla="*/ 178 w 502"/>
                <a:gd name="T23" fmla="*/ 84 h 382"/>
                <a:gd name="T24" fmla="*/ 160 w 502"/>
                <a:gd name="T25" fmla="*/ 92 h 382"/>
                <a:gd name="T26" fmla="*/ 148 w 502"/>
                <a:gd name="T27" fmla="*/ 102 h 382"/>
                <a:gd name="T28" fmla="*/ 126 w 502"/>
                <a:gd name="T29" fmla="*/ 116 h 382"/>
                <a:gd name="T30" fmla="*/ 70 w 502"/>
                <a:gd name="T31" fmla="*/ 134 h 382"/>
                <a:gd name="T32" fmla="*/ 20 w 502"/>
                <a:gd name="T33" fmla="*/ 130 h 382"/>
                <a:gd name="T34" fmla="*/ 2 w 502"/>
                <a:gd name="T35" fmla="*/ 138 h 382"/>
                <a:gd name="T36" fmla="*/ 4 w 502"/>
                <a:gd name="T37" fmla="*/ 158 h 382"/>
                <a:gd name="T38" fmla="*/ 40 w 502"/>
                <a:gd name="T39" fmla="*/ 158 h 382"/>
                <a:gd name="T40" fmla="*/ 42 w 502"/>
                <a:gd name="T41" fmla="*/ 186 h 382"/>
                <a:gd name="T42" fmla="*/ 74 w 502"/>
                <a:gd name="T43" fmla="*/ 184 h 382"/>
                <a:gd name="T44" fmla="*/ 94 w 502"/>
                <a:gd name="T45" fmla="*/ 176 h 382"/>
                <a:gd name="T46" fmla="*/ 104 w 502"/>
                <a:gd name="T47" fmla="*/ 188 h 382"/>
                <a:gd name="T48" fmla="*/ 92 w 502"/>
                <a:gd name="T49" fmla="*/ 232 h 382"/>
                <a:gd name="T50" fmla="*/ 70 w 502"/>
                <a:gd name="T51" fmla="*/ 248 h 382"/>
                <a:gd name="T52" fmla="*/ 108 w 502"/>
                <a:gd name="T53" fmla="*/ 258 h 382"/>
                <a:gd name="T54" fmla="*/ 152 w 502"/>
                <a:gd name="T55" fmla="*/ 268 h 382"/>
                <a:gd name="T56" fmla="*/ 140 w 502"/>
                <a:gd name="T57" fmla="*/ 300 h 382"/>
                <a:gd name="T58" fmla="*/ 144 w 502"/>
                <a:gd name="T59" fmla="*/ 326 h 382"/>
                <a:gd name="T60" fmla="*/ 194 w 502"/>
                <a:gd name="T61" fmla="*/ 356 h 382"/>
                <a:gd name="T62" fmla="*/ 216 w 502"/>
                <a:gd name="T63" fmla="*/ 348 h 382"/>
                <a:gd name="T64" fmla="*/ 252 w 502"/>
                <a:gd name="T65" fmla="*/ 360 h 382"/>
                <a:gd name="T66" fmla="*/ 256 w 502"/>
                <a:gd name="T67" fmla="*/ 358 h 382"/>
                <a:gd name="T68" fmla="*/ 294 w 502"/>
                <a:gd name="T69" fmla="*/ 368 h 382"/>
                <a:gd name="T70" fmla="*/ 314 w 502"/>
                <a:gd name="T71" fmla="*/ 370 h 382"/>
                <a:gd name="T72" fmla="*/ 320 w 502"/>
                <a:gd name="T73" fmla="*/ 380 h 382"/>
                <a:gd name="T74" fmla="*/ 358 w 502"/>
                <a:gd name="T75" fmla="*/ 356 h 382"/>
                <a:gd name="T76" fmla="*/ 392 w 502"/>
                <a:gd name="T77" fmla="*/ 328 h 382"/>
                <a:gd name="T78" fmla="*/ 400 w 502"/>
                <a:gd name="T79" fmla="*/ 306 h 382"/>
                <a:gd name="T80" fmla="*/ 410 w 502"/>
                <a:gd name="T81" fmla="*/ 288 h 382"/>
                <a:gd name="T82" fmla="*/ 414 w 502"/>
                <a:gd name="T83" fmla="*/ 274 h 382"/>
                <a:gd name="T84" fmla="*/ 456 w 502"/>
                <a:gd name="T85" fmla="*/ 230 h 382"/>
                <a:gd name="T86" fmla="*/ 466 w 502"/>
                <a:gd name="T87" fmla="*/ 210 h 382"/>
                <a:gd name="T88" fmla="*/ 496 w 502"/>
                <a:gd name="T89" fmla="*/ 156 h 382"/>
                <a:gd name="T90" fmla="*/ 496 w 502"/>
                <a:gd name="T91" fmla="*/ 132 h 382"/>
                <a:gd name="T92" fmla="*/ 478 w 502"/>
                <a:gd name="T93" fmla="*/ 126 h 382"/>
                <a:gd name="T94" fmla="*/ 460 w 502"/>
                <a:gd name="T95" fmla="*/ 126 h 382"/>
                <a:gd name="T96" fmla="*/ 450 w 502"/>
                <a:gd name="T97" fmla="*/ 114 h 382"/>
                <a:gd name="T98" fmla="*/ 442 w 502"/>
                <a:gd name="T99" fmla="*/ 102 h 382"/>
                <a:gd name="T100" fmla="*/ 424 w 502"/>
                <a:gd name="T101" fmla="*/ 114 h 382"/>
                <a:gd name="T102" fmla="*/ 422 w 502"/>
                <a:gd name="T103" fmla="*/ 92 h 382"/>
                <a:gd name="T104" fmla="*/ 428 w 502"/>
                <a:gd name="T105" fmla="*/ 86 h 382"/>
                <a:gd name="T106" fmla="*/ 450 w 502"/>
                <a:gd name="T107" fmla="*/ 36 h 382"/>
                <a:gd name="T108" fmla="*/ 440 w 502"/>
                <a:gd name="T109" fmla="*/ 12 h 382"/>
                <a:gd name="T110" fmla="*/ 434 w 502"/>
                <a:gd name="T111" fmla="*/ 0 h 382"/>
                <a:gd name="T112" fmla="*/ 426 w 502"/>
                <a:gd name="T113" fmla="*/ 8 h 382"/>
                <a:gd name="T114" fmla="*/ 410 w 502"/>
                <a:gd name="T115"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59" name="Freeform 19"/>
            <p:cNvSpPr/>
            <p:nvPr/>
          </p:nvSpPr>
          <p:spPr bwMode="auto">
            <a:xfrm>
              <a:off x="3276165" y="2982563"/>
              <a:ext cx="508432" cy="515593"/>
            </a:xfrm>
            <a:custGeom>
              <a:avLst/>
              <a:gdLst>
                <a:gd name="T0" fmla="*/ 278 w 284"/>
                <a:gd name="T1" fmla="*/ 44 h 288"/>
                <a:gd name="T2" fmla="*/ 260 w 284"/>
                <a:gd name="T3" fmla="*/ 30 h 288"/>
                <a:gd name="T4" fmla="*/ 258 w 284"/>
                <a:gd name="T5" fmla="*/ 28 h 288"/>
                <a:gd name="T6" fmla="*/ 248 w 284"/>
                <a:gd name="T7" fmla="*/ 24 h 288"/>
                <a:gd name="T8" fmla="*/ 234 w 284"/>
                <a:gd name="T9" fmla="*/ 28 h 288"/>
                <a:gd name="T10" fmla="*/ 222 w 284"/>
                <a:gd name="T11" fmla="*/ 22 h 288"/>
                <a:gd name="T12" fmla="*/ 220 w 284"/>
                <a:gd name="T13" fmla="*/ 20 h 288"/>
                <a:gd name="T14" fmla="*/ 204 w 284"/>
                <a:gd name="T15" fmla="*/ 4 h 288"/>
                <a:gd name="T16" fmla="*/ 188 w 284"/>
                <a:gd name="T17" fmla="*/ 8 h 288"/>
                <a:gd name="T18" fmla="*/ 172 w 284"/>
                <a:gd name="T19" fmla="*/ 40 h 288"/>
                <a:gd name="T20" fmla="*/ 162 w 284"/>
                <a:gd name="T21" fmla="*/ 60 h 288"/>
                <a:gd name="T22" fmla="*/ 144 w 284"/>
                <a:gd name="T23" fmla="*/ 86 h 288"/>
                <a:gd name="T24" fmla="*/ 124 w 284"/>
                <a:gd name="T25" fmla="*/ 104 h 288"/>
                <a:gd name="T26" fmla="*/ 114 w 284"/>
                <a:gd name="T27" fmla="*/ 120 h 288"/>
                <a:gd name="T28" fmla="*/ 96 w 284"/>
                <a:gd name="T29" fmla="*/ 132 h 288"/>
                <a:gd name="T30" fmla="*/ 74 w 284"/>
                <a:gd name="T31" fmla="*/ 164 h 288"/>
                <a:gd name="T32" fmla="*/ 8 w 284"/>
                <a:gd name="T33" fmla="*/ 160 h 288"/>
                <a:gd name="T34" fmla="*/ 0 w 284"/>
                <a:gd name="T35" fmla="*/ 180 h 288"/>
                <a:gd name="T36" fmla="*/ 20 w 284"/>
                <a:gd name="T37" fmla="*/ 226 h 288"/>
                <a:gd name="T38" fmla="*/ 32 w 284"/>
                <a:gd name="T39" fmla="*/ 234 h 288"/>
                <a:gd name="T40" fmla="*/ 42 w 284"/>
                <a:gd name="T41" fmla="*/ 252 h 288"/>
                <a:gd name="T42" fmla="*/ 38 w 284"/>
                <a:gd name="T43" fmla="*/ 266 h 288"/>
                <a:gd name="T44" fmla="*/ 44 w 284"/>
                <a:gd name="T45" fmla="*/ 268 h 288"/>
                <a:gd name="T46" fmla="*/ 50 w 284"/>
                <a:gd name="T47" fmla="*/ 258 h 288"/>
                <a:gd name="T48" fmla="*/ 64 w 284"/>
                <a:gd name="T49" fmla="*/ 266 h 288"/>
                <a:gd name="T50" fmla="*/ 68 w 284"/>
                <a:gd name="T51" fmla="*/ 260 h 288"/>
                <a:gd name="T52" fmla="*/ 78 w 284"/>
                <a:gd name="T53" fmla="*/ 244 h 288"/>
                <a:gd name="T54" fmla="*/ 88 w 284"/>
                <a:gd name="T55" fmla="*/ 242 h 288"/>
                <a:gd name="T56" fmla="*/ 110 w 284"/>
                <a:gd name="T57" fmla="*/ 232 h 288"/>
                <a:gd name="T58" fmla="*/ 112 w 284"/>
                <a:gd name="T59" fmla="*/ 212 h 288"/>
                <a:gd name="T60" fmla="*/ 120 w 284"/>
                <a:gd name="T61" fmla="*/ 206 h 288"/>
                <a:gd name="T62" fmla="*/ 134 w 284"/>
                <a:gd name="T63" fmla="*/ 208 h 288"/>
                <a:gd name="T64" fmla="*/ 136 w 284"/>
                <a:gd name="T65" fmla="*/ 220 h 288"/>
                <a:gd name="T66" fmla="*/ 138 w 284"/>
                <a:gd name="T67" fmla="*/ 232 h 288"/>
                <a:gd name="T68" fmla="*/ 144 w 284"/>
                <a:gd name="T69" fmla="*/ 226 h 288"/>
                <a:gd name="T70" fmla="*/ 160 w 284"/>
                <a:gd name="T71" fmla="*/ 212 h 288"/>
                <a:gd name="T72" fmla="*/ 162 w 284"/>
                <a:gd name="T73" fmla="*/ 210 h 288"/>
                <a:gd name="T74" fmla="*/ 174 w 284"/>
                <a:gd name="T75" fmla="*/ 214 h 288"/>
                <a:gd name="T76" fmla="*/ 180 w 284"/>
                <a:gd name="T77" fmla="*/ 226 h 288"/>
                <a:gd name="T78" fmla="*/ 188 w 284"/>
                <a:gd name="T79" fmla="*/ 252 h 288"/>
                <a:gd name="T80" fmla="*/ 188 w 284"/>
                <a:gd name="T81" fmla="*/ 264 h 288"/>
                <a:gd name="T82" fmla="*/ 194 w 284"/>
                <a:gd name="T83" fmla="*/ 270 h 288"/>
                <a:gd name="T84" fmla="*/ 198 w 284"/>
                <a:gd name="T85" fmla="*/ 264 h 288"/>
                <a:gd name="T86" fmla="*/ 208 w 284"/>
                <a:gd name="T87" fmla="*/ 272 h 288"/>
                <a:gd name="T88" fmla="*/ 216 w 284"/>
                <a:gd name="T89" fmla="*/ 288 h 288"/>
                <a:gd name="T90" fmla="*/ 220 w 284"/>
                <a:gd name="T91" fmla="*/ 276 h 288"/>
                <a:gd name="T92" fmla="*/ 224 w 284"/>
                <a:gd name="T93" fmla="*/ 274 h 288"/>
                <a:gd name="T94" fmla="*/ 230 w 284"/>
                <a:gd name="T95" fmla="*/ 270 h 288"/>
                <a:gd name="T96" fmla="*/ 236 w 284"/>
                <a:gd name="T97" fmla="*/ 266 h 288"/>
                <a:gd name="T98" fmla="*/ 232 w 284"/>
                <a:gd name="T99" fmla="*/ 226 h 288"/>
                <a:gd name="T100" fmla="*/ 188 w 284"/>
                <a:gd name="T101" fmla="*/ 168 h 288"/>
                <a:gd name="T102" fmla="*/ 184 w 284"/>
                <a:gd name="T103" fmla="*/ 146 h 288"/>
                <a:gd name="T104" fmla="*/ 174 w 284"/>
                <a:gd name="T105" fmla="*/ 128 h 288"/>
                <a:gd name="T106" fmla="*/ 180 w 284"/>
                <a:gd name="T107" fmla="*/ 104 h 288"/>
                <a:gd name="T108" fmla="*/ 184 w 284"/>
                <a:gd name="T109" fmla="*/ 104 h 288"/>
                <a:gd name="T110" fmla="*/ 260 w 284"/>
                <a:gd name="T111" fmla="*/ 88 h 288"/>
                <a:gd name="T112" fmla="*/ 274 w 284"/>
                <a:gd name="T113" fmla="*/ 82 h 288"/>
                <a:gd name="T114" fmla="*/ 280 w 284"/>
                <a:gd name="T115" fmla="*/ 76 h 288"/>
                <a:gd name="T116" fmla="*/ 284 w 284"/>
                <a:gd name="T117"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0" name="Freeform 20"/>
            <p:cNvSpPr/>
            <p:nvPr/>
          </p:nvSpPr>
          <p:spPr bwMode="auto">
            <a:xfrm>
              <a:off x="3276165" y="1980021"/>
              <a:ext cx="580042" cy="1034767"/>
            </a:xfrm>
            <a:custGeom>
              <a:avLst/>
              <a:gdLst>
                <a:gd name="T0" fmla="*/ 96 w 324"/>
                <a:gd name="T1" fmla="*/ 180 h 578"/>
                <a:gd name="T2" fmla="*/ 124 w 324"/>
                <a:gd name="T3" fmla="*/ 202 h 578"/>
                <a:gd name="T4" fmla="*/ 176 w 324"/>
                <a:gd name="T5" fmla="*/ 228 h 578"/>
                <a:gd name="T6" fmla="*/ 188 w 324"/>
                <a:gd name="T7" fmla="*/ 244 h 578"/>
                <a:gd name="T8" fmla="*/ 178 w 324"/>
                <a:gd name="T9" fmla="*/ 264 h 578"/>
                <a:gd name="T10" fmla="*/ 178 w 324"/>
                <a:gd name="T11" fmla="*/ 286 h 578"/>
                <a:gd name="T12" fmla="*/ 168 w 324"/>
                <a:gd name="T13" fmla="*/ 316 h 578"/>
                <a:gd name="T14" fmla="*/ 140 w 324"/>
                <a:gd name="T15" fmla="*/ 312 h 578"/>
                <a:gd name="T16" fmla="*/ 112 w 324"/>
                <a:gd name="T17" fmla="*/ 332 h 578"/>
                <a:gd name="T18" fmla="*/ 124 w 324"/>
                <a:gd name="T19" fmla="*/ 350 h 578"/>
                <a:gd name="T20" fmla="*/ 88 w 324"/>
                <a:gd name="T21" fmla="*/ 348 h 578"/>
                <a:gd name="T22" fmla="*/ 44 w 324"/>
                <a:gd name="T23" fmla="*/ 366 h 578"/>
                <a:gd name="T24" fmla="*/ 48 w 324"/>
                <a:gd name="T25" fmla="*/ 406 h 578"/>
                <a:gd name="T26" fmla="*/ 52 w 324"/>
                <a:gd name="T27" fmla="*/ 422 h 578"/>
                <a:gd name="T28" fmla="*/ 54 w 324"/>
                <a:gd name="T29" fmla="*/ 444 h 578"/>
                <a:gd name="T30" fmla="*/ 6 w 324"/>
                <a:gd name="T31" fmla="*/ 454 h 578"/>
                <a:gd name="T32" fmla="*/ 6 w 324"/>
                <a:gd name="T33" fmla="*/ 486 h 578"/>
                <a:gd name="T34" fmla="*/ 12 w 324"/>
                <a:gd name="T35" fmla="*/ 508 h 578"/>
                <a:gd name="T36" fmla="*/ 66 w 324"/>
                <a:gd name="T37" fmla="*/ 504 h 578"/>
                <a:gd name="T38" fmla="*/ 86 w 324"/>
                <a:gd name="T39" fmla="*/ 520 h 578"/>
                <a:gd name="T40" fmla="*/ 100 w 324"/>
                <a:gd name="T41" fmla="*/ 532 h 578"/>
                <a:gd name="T42" fmla="*/ 104 w 324"/>
                <a:gd name="T43" fmla="*/ 530 h 578"/>
                <a:gd name="T44" fmla="*/ 136 w 324"/>
                <a:gd name="T45" fmla="*/ 546 h 578"/>
                <a:gd name="T46" fmla="*/ 168 w 324"/>
                <a:gd name="T47" fmla="*/ 544 h 578"/>
                <a:gd name="T48" fmla="*/ 208 w 324"/>
                <a:gd name="T49" fmla="*/ 556 h 578"/>
                <a:gd name="T50" fmla="*/ 226 w 324"/>
                <a:gd name="T51" fmla="*/ 574 h 578"/>
                <a:gd name="T52" fmla="*/ 248 w 324"/>
                <a:gd name="T53" fmla="*/ 560 h 578"/>
                <a:gd name="T54" fmla="*/ 246 w 324"/>
                <a:gd name="T55" fmla="*/ 516 h 578"/>
                <a:gd name="T56" fmla="*/ 268 w 324"/>
                <a:gd name="T57" fmla="*/ 512 h 578"/>
                <a:gd name="T58" fmla="*/ 242 w 324"/>
                <a:gd name="T59" fmla="*/ 484 h 578"/>
                <a:gd name="T60" fmla="*/ 236 w 324"/>
                <a:gd name="T61" fmla="*/ 472 h 578"/>
                <a:gd name="T62" fmla="*/ 260 w 324"/>
                <a:gd name="T63" fmla="*/ 466 h 578"/>
                <a:gd name="T64" fmla="*/ 304 w 324"/>
                <a:gd name="T65" fmla="*/ 466 h 578"/>
                <a:gd name="T66" fmla="*/ 320 w 324"/>
                <a:gd name="T67" fmla="*/ 438 h 578"/>
                <a:gd name="T68" fmla="*/ 296 w 324"/>
                <a:gd name="T69" fmla="*/ 420 h 578"/>
                <a:gd name="T70" fmla="*/ 290 w 324"/>
                <a:gd name="T71" fmla="*/ 374 h 578"/>
                <a:gd name="T72" fmla="*/ 274 w 324"/>
                <a:gd name="T73" fmla="*/ 366 h 578"/>
                <a:gd name="T74" fmla="*/ 288 w 324"/>
                <a:gd name="T75" fmla="*/ 262 h 578"/>
                <a:gd name="T76" fmla="*/ 276 w 324"/>
                <a:gd name="T77" fmla="*/ 190 h 578"/>
                <a:gd name="T78" fmla="*/ 280 w 324"/>
                <a:gd name="T79" fmla="*/ 160 h 578"/>
                <a:gd name="T80" fmla="*/ 294 w 324"/>
                <a:gd name="T81" fmla="*/ 130 h 578"/>
                <a:gd name="T82" fmla="*/ 278 w 324"/>
                <a:gd name="T83" fmla="*/ 110 h 578"/>
                <a:gd name="T84" fmla="*/ 276 w 324"/>
                <a:gd name="T85" fmla="*/ 86 h 578"/>
                <a:gd name="T86" fmla="*/ 292 w 324"/>
                <a:gd name="T87" fmla="*/ 36 h 578"/>
                <a:gd name="T88" fmla="*/ 302 w 324"/>
                <a:gd name="T89" fmla="*/ 20 h 578"/>
                <a:gd name="T90" fmla="*/ 306 w 324"/>
                <a:gd name="T91" fmla="*/ 0 h 578"/>
                <a:gd name="T92" fmla="*/ 290 w 324"/>
                <a:gd name="T93" fmla="*/ 18 h 578"/>
                <a:gd name="T94" fmla="*/ 260 w 324"/>
                <a:gd name="T95" fmla="*/ 28 h 578"/>
                <a:gd name="T96" fmla="*/ 210 w 324"/>
                <a:gd name="T97" fmla="*/ 56 h 578"/>
                <a:gd name="T98" fmla="*/ 196 w 324"/>
                <a:gd name="T99" fmla="*/ 70 h 578"/>
                <a:gd name="T100" fmla="*/ 186 w 324"/>
                <a:gd name="T101" fmla="*/ 118 h 578"/>
                <a:gd name="T102" fmla="*/ 182 w 324"/>
                <a:gd name="T103" fmla="*/ 132 h 578"/>
                <a:gd name="T104" fmla="*/ 172 w 324"/>
                <a:gd name="T105" fmla="*/ 146 h 578"/>
                <a:gd name="T106" fmla="*/ 108 w 324"/>
                <a:gd name="T107"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1" name="Freeform 21"/>
            <p:cNvSpPr/>
            <p:nvPr/>
          </p:nvSpPr>
          <p:spPr bwMode="auto">
            <a:xfrm>
              <a:off x="3777436" y="1786673"/>
              <a:ext cx="386695" cy="848580"/>
            </a:xfrm>
            <a:custGeom>
              <a:avLst/>
              <a:gdLst>
                <a:gd name="T0" fmla="*/ 204 w 216"/>
                <a:gd name="T1" fmla="*/ 20 h 474"/>
                <a:gd name="T2" fmla="*/ 194 w 216"/>
                <a:gd name="T3" fmla="*/ 0 h 474"/>
                <a:gd name="T4" fmla="*/ 176 w 216"/>
                <a:gd name="T5" fmla="*/ 24 h 474"/>
                <a:gd name="T6" fmla="*/ 156 w 216"/>
                <a:gd name="T7" fmla="*/ 30 h 474"/>
                <a:gd name="T8" fmla="*/ 136 w 216"/>
                <a:gd name="T9" fmla="*/ 28 h 474"/>
                <a:gd name="T10" fmla="*/ 122 w 216"/>
                <a:gd name="T11" fmla="*/ 40 h 474"/>
                <a:gd name="T12" fmla="*/ 112 w 216"/>
                <a:gd name="T13" fmla="*/ 48 h 474"/>
                <a:gd name="T14" fmla="*/ 94 w 216"/>
                <a:gd name="T15" fmla="*/ 46 h 474"/>
                <a:gd name="T16" fmla="*/ 92 w 216"/>
                <a:gd name="T17" fmla="*/ 64 h 474"/>
                <a:gd name="T18" fmla="*/ 82 w 216"/>
                <a:gd name="T19" fmla="*/ 76 h 474"/>
                <a:gd name="T20" fmla="*/ 66 w 216"/>
                <a:gd name="T21" fmla="*/ 92 h 474"/>
                <a:gd name="T22" fmla="*/ 40 w 216"/>
                <a:gd name="T23" fmla="*/ 106 h 474"/>
                <a:gd name="T24" fmla="*/ 42 w 216"/>
                <a:gd name="T25" fmla="*/ 124 h 474"/>
                <a:gd name="T26" fmla="*/ 28 w 216"/>
                <a:gd name="T27" fmla="*/ 136 h 474"/>
                <a:gd name="T28" fmla="*/ 26 w 216"/>
                <a:gd name="T29" fmla="*/ 154 h 474"/>
                <a:gd name="T30" fmla="*/ 26 w 216"/>
                <a:gd name="T31" fmla="*/ 170 h 474"/>
                <a:gd name="T32" fmla="*/ 16 w 216"/>
                <a:gd name="T33" fmla="*/ 184 h 474"/>
                <a:gd name="T34" fmla="*/ 6 w 216"/>
                <a:gd name="T35" fmla="*/ 214 h 474"/>
                <a:gd name="T36" fmla="*/ 22 w 216"/>
                <a:gd name="T37" fmla="*/ 236 h 474"/>
                <a:gd name="T38" fmla="*/ 24 w 216"/>
                <a:gd name="T39" fmla="*/ 262 h 474"/>
                <a:gd name="T40" fmla="*/ 6 w 216"/>
                <a:gd name="T41" fmla="*/ 276 h 474"/>
                <a:gd name="T42" fmla="*/ 6 w 216"/>
                <a:gd name="T43" fmla="*/ 324 h 474"/>
                <a:gd name="T44" fmla="*/ 18 w 216"/>
                <a:gd name="T45" fmla="*/ 368 h 474"/>
                <a:gd name="T46" fmla="*/ 18 w 216"/>
                <a:gd name="T47" fmla="*/ 372 h 474"/>
                <a:gd name="T48" fmla="*/ 2 w 216"/>
                <a:gd name="T49" fmla="*/ 468 h 474"/>
                <a:gd name="T50" fmla="*/ 32 w 216"/>
                <a:gd name="T51" fmla="*/ 456 h 474"/>
                <a:gd name="T52" fmla="*/ 96 w 216"/>
                <a:gd name="T53" fmla="*/ 432 h 474"/>
                <a:gd name="T54" fmla="*/ 114 w 216"/>
                <a:gd name="T55" fmla="*/ 416 h 474"/>
                <a:gd name="T56" fmla="*/ 150 w 216"/>
                <a:gd name="T57" fmla="*/ 420 h 474"/>
                <a:gd name="T58" fmla="*/ 180 w 216"/>
                <a:gd name="T59" fmla="*/ 408 h 474"/>
                <a:gd name="T60" fmla="*/ 182 w 216"/>
                <a:gd name="T61" fmla="*/ 392 h 474"/>
                <a:gd name="T62" fmla="*/ 190 w 216"/>
                <a:gd name="T63" fmla="*/ 372 h 474"/>
                <a:gd name="T64" fmla="*/ 190 w 216"/>
                <a:gd name="T65" fmla="*/ 368 h 474"/>
                <a:gd name="T66" fmla="*/ 192 w 216"/>
                <a:gd name="T67" fmla="*/ 360 h 474"/>
                <a:gd name="T68" fmla="*/ 190 w 216"/>
                <a:gd name="T69" fmla="*/ 352 h 474"/>
                <a:gd name="T70" fmla="*/ 198 w 216"/>
                <a:gd name="T71" fmla="*/ 336 h 474"/>
                <a:gd name="T72" fmla="*/ 184 w 216"/>
                <a:gd name="T73" fmla="*/ 310 h 474"/>
                <a:gd name="T74" fmla="*/ 180 w 216"/>
                <a:gd name="T75" fmla="*/ 302 h 474"/>
                <a:gd name="T76" fmla="*/ 182 w 216"/>
                <a:gd name="T77" fmla="*/ 294 h 474"/>
                <a:gd name="T78" fmla="*/ 190 w 216"/>
                <a:gd name="T79" fmla="*/ 280 h 474"/>
                <a:gd name="T80" fmla="*/ 202 w 216"/>
                <a:gd name="T81" fmla="*/ 248 h 474"/>
                <a:gd name="T82" fmla="*/ 216 w 216"/>
                <a:gd name="T83" fmla="*/ 216 h 474"/>
                <a:gd name="T84" fmla="*/ 184 w 216"/>
                <a:gd name="T85" fmla="*/ 184 h 474"/>
                <a:gd name="T86" fmla="*/ 176 w 216"/>
                <a:gd name="T87" fmla="*/ 170 h 474"/>
                <a:gd name="T88" fmla="*/ 180 w 216"/>
                <a:gd name="T89" fmla="*/ 146 h 474"/>
                <a:gd name="T90" fmla="*/ 184 w 216"/>
                <a:gd name="T91" fmla="*/ 122 h 474"/>
                <a:gd name="T92" fmla="*/ 190 w 216"/>
                <a:gd name="T93" fmla="*/ 114 h 474"/>
                <a:gd name="T94" fmla="*/ 208 w 216"/>
                <a:gd name="T95" fmla="*/ 112 h 474"/>
                <a:gd name="T96" fmla="*/ 216 w 216"/>
                <a:gd name="T97" fmla="*/ 76 h 474"/>
                <a:gd name="T98" fmla="*/ 200 w 216"/>
                <a:gd name="T99" fmla="*/ 64 h 474"/>
                <a:gd name="T100" fmla="*/ 182 w 216"/>
                <a:gd name="T101" fmla="*/ 54 h 474"/>
                <a:gd name="T102" fmla="*/ 180 w 216"/>
                <a:gd name="T103" fmla="*/ 32 h 474"/>
                <a:gd name="T104" fmla="*/ 202 w 216"/>
                <a:gd name="T105" fmla="*/ 2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2" name="Freeform 22"/>
            <p:cNvSpPr/>
            <p:nvPr/>
          </p:nvSpPr>
          <p:spPr bwMode="auto">
            <a:xfrm>
              <a:off x="3677181" y="3233198"/>
              <a:ext cx="615847" cy="716101"/>
            </a:xfrm>
            <a:custGeom>
              <a:avLst/>
              <a:gdLst>
                <a:gd name="T0" fmla="*/ 300 w 344"/>
                <a:gd name="T1" fmla="*/ 66 h 400"/>
                <a:gd name="T2" fmla="*/ 294 w 344"/>
                <a:gd name="T3" fmla="*/ 32 h 400"/>
                <a:gd name="T4" fmla="*/ 282 w 344"/>
                <a:gd name="T5" fmla="*/ 24 h 400"/>
                <a:gd name="T6" fmla="*/ 252 w 344"/>
                <a:gd name="T7" fmla="*/ 44 h 400"/>
                <a:gd name="T8" fmla="*/ 252 w 344"/>
                <a:gd name="T9" fmla="*/ 22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100 w 344"/>
                <a:gd name="T21" fmla="*/ 0 h 400"/>
                <a:gd name="T22" fmla="*/ 96 w 344"/>
                <a:gd name="T23" fmla="*/ 30 h 400"/>
                <a:gd name="T24" fmla="*/ 68 w 344"/>
                <a:gd name="T25" fmla="*/ 32 h 400"/>
                <a:gd name="T26" fmla="*/ 28 w 344"/>
                <a:gd name="T27" fmla="*/ 52 h 400"/>
                <a:gd name="T28" fmla="*/ 26 w 344"/>
                <a:gd name="T29" fmla="*/ 144 h 400"/>
                <a:gd name="T30" fmla="*/ 20 w 344"/>
                <a:gd name="T31" fmla="*/ 152 h 400"/>
                <a:gd name="T32" fmla="*/ 26 w 344"/>
                <a:gd name="T33" fmla="*/ 198 h 400"/>
                <a:gd name="T34" fmla="*/ 4 w 344"/>
                <a:gd name="T35" fmla="*/ 214 h 400"/>
                <a:gd name="T36" fmla="*/ 14 w 344"/>
                <a:gd name="T37" fmla="*/ 224 h 400"/>
                <a:gd name="T38" fmla="*/ 22 w 344"/>
                <a:gd name="T39" fmla="*/ 224 h 400"/>
                <a:gd name="T40" fmla="*/ 32 w 344"/>
                <a:gd name="T41" fmla="*/ 234 h 400"/>
                <a:gd name="T42" fmla="*/ 32 w 344"/>
                <a:gd name="T43" fmla="*/ 256 h 400"/>
                <a:gd name="T44" fmla="*/ 24 w 344"/>
                <a:gd name="T45" fmla="*/ 282 h 400"/>
                <a:gd name="T46" fmla="*/ 48 w 344"/>
                <a:gd name="T47" fmla="*/ 316 h 400"/>
                <a:gd name="T48" fmla="*/ 76 w 344"/>
                <a:gd name="T49" fmla="*/ 304 h 400"/>
                <a:gd name="T50" fmla="*/ 92 w 344"/>
                <a:gd name="T51" fmla="*/ 302 h 400"/>
                <a:gd name="T52" fmla="*/ 100 w 344"/>
                <a:gd name="T53" fmla="*/ 282 h 400"/>
                <a:gd name="T54" fmla="*/ 128 w 344"/>
                <a:gd name="T55" fmla="*/ 280 h 400"/>
                <a:gd name="T56" fmla="*/ 136 w 344"/>
                <a:gd name="T57" fmla="*/ 270 h 400"/>
                <a:gd name="T58" fmla="*/ 152 w 344"/>
                <a:gd name="T59" fmla="*/ 280 h 400"/>
                <a:gd name="T60" fmla="*/ 154 w 344"/>
                <a:gd name="T61" fmla="*/ 302 h 400"/>
                <a:gd name="T62" fmla="*/ 164 w 344"/>
                <a:gd name="T63" fmla="*/ 316 h 400"/>
                <a:gd name="T64" fmla="*/ 154 w 344"/>
                <a:gd name="T65" fmla="*/ 344 h 400"/>
                <a:gd name="T66" fmla="*/ 164 w 344"/>
                <a:gd name="T67" fmla="*/ 372 h 400"/>
                <a:gd name="T68" fmla="*/ 164 w 344"/>
                <a:gd name="T69" fmla="*/ 388 h 400"/>
                <a:gd name="T70" fmla="*/ 176 w 344"/>
                <a:gd name="T71" fmla="*/ 400 h 400"/>
                <a:gd name="T72" fmla="*/ 194 w 344"/>
                <a:gd name="T73" fmla="*/ 392 h 400"/>
                <a:gd name="T74" fmla="*/ 216 w 344"/>
                <a:gd name="T75" fmla="*/ 366 h 400"/>
                <a:gd name="T76" fmla="*/ 220 w 344"/>
                <a:gd name="T77" fmla="*/ 354 h 400"/>
                <a:gd name="T78" fmla="*/ 236 w 344"/>
                <a:gd name="T79" fmla="*/ 360 h 400"/>
                <a:gd name="T80" fmla="*/ 270 w 344"/>
                <a:gd name="T81" fmla="*/ 378 h 400"/>
                <a:gd name="T82" fmla="*/ 266 w 344"/>
                <a:gd name="T83" fmla="*/ 360 h 400"/>
                <a:gd name="T84" fmla="*/ 256 w 344"/>
                <a:gd name="T85" fmla="*/ 340 h 400"/>
                <a:gd name="T86" fmla="*/ 282 w 344"/>
                <a:gd name="T87" fmla="*/ 324 h 400"/>
                <a:gd name="T88" fmla="*/ 332 w 344"/>
                <a:gd name="T89" fmla="*/ 332 h 400"/>
                <a:gd name="T90" fmla="*/ 332 w 344"/>
                <a:gd name="T91" fmla="*/ 328 h 400"/>
                <a:gd name="T92" fmla="*/ 344 w 344"/>
                <a:gd name="T93" fmla="*/ 304 h 400"/>
                <a:gd name="T94" fmla="*/ 338 w 344"/>
                <a:gd name="T95" fmla="*/ 286 h 400"/>
                <a:gd name="T96" fmla="*/ 330 w 344"/>
                <a:gd name="T97" fmla="*/ 276 h 400"/>
                <a:gd name="T98" fmla="*/ 340 w 344"/>
                <a:gd name="T99" fmla="*/ 268 h 400"/>
                <a:gd name="T100" fmla="*/ 326 w 344"/>
                <a:gd name="T101" fmla="*/ 250 h 400"/>
                <a:gd name="T102" fmla="*/ 316 w 344"/>
                <a:gd name="T103" fmla="*/ 196 h 400"/>
                <a:gd name="T104" fmla="*/ 302 w 344"/>
                <a:gd name="T105" fmla="*/ 204 h 400"/>
                <a:gd name="T106" fmla="*/ 322 w 344"/>
                <a:gd name="T107" fmla="*/ 138 h 400"/>
                <a:gd name="T108" fmla="*/ 322 w 344"/>
                <a:gd name="T109" fmla="*/ 7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3" name="Freeform 23"/>
            <p:cNvSpPr/>
            <p:nvPr/>
          </p:nvSpPr>
          <p:spPr bwMode="auto">
            <a:xfrm>
              <a:off x="3605571" y="2821440"/>
              <a:ext cx="873644" cy="547818"/>
            </a:xfrm>
            <a:custGeom>
              <a:avLst/>
              <a:gdLst>
                <a:gd name="T0" fmla="*/ 64 w 488"/>
                <a:gd name="T1" fmla="*/ 10 h 306"/>
                <a:gd name="T2" fmla="*/ 98 w 488"/>
                <a:gd name="T3" fmla="*/ 40 h 306"/>
                <a:gd name="T4" fmla="*/ 88 w 488"/>
                <a:gd name="T5" fmla="*/ 52 h 306"/>
                <a:gd name="T6" fmla="*/ 60 w 488"/>
                <a:gd name="T7" fmla="*/ 58 h 306"/>
                <a:gd name="T8" fmla="*/ 72 w 488"/>
                <a:gd name="T9" fmla="*/ 86 h 306"/>
                <a:gd name="T10" fmla="*/ 88 w 488"/>
                <a:gd name="T11" fmla="*/ 114 h 306"/>
                <a:gd name="T12" fmla="*/ 102 w 488"/>
                <a:gd name="T13" fmla="*/ 130 h 306"/>
                <a:gd name="T14" fmla="*/ 106 w 488"/>
                <a:gd name="T15" fmla="*/ 164 h 306"/>
                <a:gd name="T16" fmla="*/ 80 w 488"/>
                <a:gd name="T17" fmla="*/ 184 h 306"/>
                <a:gd name="T18" fmla="*/ 4 w 488"/>
                <a:gd name="T19" fmla="*/ 204 h 306"/>
                <a:gd name="T20" fmla="*/ 8 w 488"/>
                <a:gd name="T21" fmla="*/ 234 h 306"/>
                <a:gd name="T22" fmla="*/ 40 w 488"/>
                <a:gd name="T23" fmla="*/ 286 h 306"/>
                <a:gd name="T24" fmla="*/ 60 w 488"/>
                <a:gd name="T25" fmla="*/ 278 h 306"/>
                <a:gd name="T26" fmla="*/ 78 w 488"/>
                <a:gd name="T27" fmla="*/ 254 h 306"/>
                <a:gd name="T28" fmla="*/ 112 w 488"/>
                <a:gd name="T29" fmla="*/ 254 h 306"/>
                <a:gd name="T30" fmla="*/ 126 w 488"/>
                <a:gd name="T31" fmla="*/ 222 h 306"/>
                <a:gd name="T32" fmla="*/ 160 w 488"/>
                <a:gd name="T33" fmla="*/ 222 h 306"/>
                <a:gd name="T34" fmla="*/ 220 w 488"/>
                <a:gd name="T35" fmla="*/ 242 h 306"/>
                <a:gd name="T36" fmla="*/ 250 w 488"/>
                <a:gd name="T37" fmla="*/ 262 h 306"/>
                <a:gd name="T38" fmla="*/ 264 w 488"/>
                <a:gd name="T39" fmla="*/ 254 h 306"/>
                <a:gd name="T40" fmla="*/ 296 w 488"/>
                <a:gd name="T41" fmla="*/ 238 h 306"/>
                <a:gd name="T42" fmla="*/ 300 w 488"/>
                <a:gd name="T43" fmla="*/ 252 h 306"/>
                <a:gd name="T44" fmla="*/ 308 w 488"/>
                <a:gd name="T45" fmla="*/ 256 h 306"/>
                <a:gd name="T46" fmla="*/ 330 w 488"/>
                <a:gd name="T47" fmla="*/ 246 h 306"/>
                <a:gd name="T48" fmla="*/ 342 w 488"/>
                <a:gd name="T49" fmla="*/ 260 h 306"/>
                <a:gd name="T50" fmla="*/ 346 w 488"/>
                <a:gd name="T51" fmla="*/ 290 h 306"/>
                <a:gd name="T52" fmla="*/ 372 w 488"/>
                <a:gd name="T53" fmla="*/ 268 h 306"/>
                <a:gd name="T54" fmla="*/ 408 w 488"/>
                <a:gd name="T55" fmla="*/ 260 h 306"/>
                <a:gd name="T56" fmla="*/ 432 w 488"/>
                <a:gd name="T57" fmla="*/ 242 h 306"/>
                <a:gd name="T58" fmla="*/ 488 w 488"/>
                <a:gd name="T59" fmla="*/ 228 h 306"/>
                <a:gd name="T60" fmla="*/ 488 w 488"/>
                <a:gd name="T61" fmla="*/ 216 h 306"/>
                <a:gd name="T62" fmla="*/ 458 w 488"/>
                <a:gd name="T63" fmla="*/ 150 h 306"/>
                <a:gd name="T64" fmla="*/ 446 w 488"/>
                <a:gd name="T65" fmla="*/ 126 h 306"/>
                <a:gd name="T66" fmla="*/ 430 w 488"/>
                <a:gd name="T67" fmla="*/ 110 h 306"/>
                <a:gd name="T68" fmla="*/ 416 w 488"/>
                <a:gd name="T69" fmla="*/ 100 h 306"/>
                <a:gd name="T70" fmla="*/ 394 w 488"/>
                <a:gd name="T71" fmla="*/ 114 h 306"/>
                <a:gd name="T72" fmla="*/ 372 w 488"/>
                <a:gd name="T73" fmla="*/ 94 h 306"/>
                <a:gd name="T74" fmla="*/ 352 w 488"/>
                <a:gd name="T75" fmla="*/ 90 h 306"/>
                <a:gd name="T76" fmla="*/ 324 w 488"/>
                <a:gd name="T77" fmla="*/ 94 h 306"/>
                <a:gd name="T78" fmla="*/ 320 w 488"/>
                <a:gd name="T79" fmla="*/ 70 h 306"/>
                <a:gd name="T80" fmla="*/ 216 w 488"/>
                <a:gd name="T81" fmla="*/ 50 h 306"/>
                <a:gd name="T82" fmla="*/ 178 w 488"/>
                <a:gd name="T83" fmla="*/ 34 h 306"/>
                <a:gd name="T84" fmla="*/ 144 w 488"/>
                <a:gd name="T85" fmla="*/ 0 h 306"/>
                <a:gd name="T86" fmla="*/ 74 w 488"/>
                <a:gd name="T87"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4" name="Freeform 24"/>
            <p:cNvSpPr/>
            <p:nvPr/>
          </p:nvSpPr>
          <p:spPr bwMode="auto">
            <a:xfrm>
              <a:off x="3798919" y="3827562"/>
              <a:ext cx="909449" cy="719682"/>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5" name="Freeform 25"/>
            <p:cNvSpPr/>
            <p:nvPr/>
          </p:nvSpPr>
          <p:spPr bwMode="auto">
            <a:xfrm>
              <a:off x="4228580" y="3204554"/>
              <a:ext cx="544237" cy="741165"/>
            </a:xfrm>
            <a:custGeom>
              <a:avLst/>
              <a:gdLst>
                <a:gd name="T0" fmla="*/ 220 w 304"/>
                <a:gd name="T1" fmla="*/ 0 h 414"/>
                <a:gd name="T2" fmla="*/ 200 w 304"/>
                <a:gd name="T3" fmla="*/ 24 h 414"/>
                <a:gd name="T4" fmla="*/ 180 w 304"/>
                <a:gd name="T5" fmla="*/ 34 h 414"/>
                <a:gd name="T6" fmla="*/ 174 w 304"/>
                <a:gd name="T7" fmla="*/ 22 h 414"/>
                <a:gd name="T8" fmla="*/ 152 w 304"/>
                <a:gd name="T9" fmla="*/ 24 h 414"/>
                <a:gd name="T10" fmla="*/ 108 w 304"/>
                <a:gd name="T11" fmla="*/ 36 h 414"/>
                <a:gd name="T12" fmla="*/ 68 w 304"/>
                <a:gd name="T13" fmla="*/ 54 h 414"/>
                <a:gd name="T14" fmla="*/ 34 w 304"/>
                <a:gd name="T15" fmla="*/ 56 h 414"/>
                <a:gd name="T16" fmla="*/ 16 w 304"/>
                <a:gd name="T17" fmla="*/ 84 h 414"/>
                <a:gd name="T18" fmla="*/ 22 w 304"/>
                <a:gd name="T19" fmla="*/ 92 h 414"/>
                <a:gd name="T20" fmla="*/ 34 w 304"/>
                <a:gd name="T21" fmla="*/ 144 h 414"/>
                <a:gd name="T22" fmla="*/ 0 w 304"/>
                <a:gd name="T23" fmla="*/ 200 h 414"/>
                <a:gd name="T24" fmla="*/ 16 w 304"/>
                <a:gd name="T25" fmla="*/ 198 h 414"/>
                <a:gd name="T26" fmla="*/ 16 w 304"/>
                <a:gd name="T27" fmla="*/ 226 h 414"/>
                <a:gd name="T28" fmla="*/ 24 w 304"/>
                <a:gd name="T29" fmla="*/ 262 h 414"/>
                <a:gd name="T30" fmla="*/ 40 w 304"/>
                <a:gd name="T31" fmla="*/ 286 h 414"/>
                <a:gd name="T32" fmla="*/ 44 w 304"/>
                <a:gd name="T33" fmla="*/ 310 h 414"/>
                <a:gd name="T34" fmla="*/ 34 w 304"/>
                <a:gd name="T35" fmla="*/ 344 h 414"/>
                <a:gd name="T36" fmla="*/ 52 w 304"/>
                <a:gd name="T37" fmla="*/ 362 h 414"/>
                <a:gd name="T38" fmla="*/ 72 w 304"/>
                <a:gd name="T39" fmla="*/ 352 h 414"/>
                <a:gd name="T40" fmla="*/ 86 w 304"/>
                <a:gd name="T41" fmla="*/ 362 h 414"/>
                <a:gd name="T42" fmla="*/ 66 w 304"/>
                <a:gd name="T43" fmla="*/ 392 h 414"/>
                <a:gd name="T44" fmla="*/ 72 w 304"/>
                <a:gd name="T45" fmla="*/ 408 h 414"/>
                <a:gd name="T46" fmla="*/ 94 w 304"/>
                <a:gd name="T47" fmla="*/ 402 h 414"/>
                <a:gd name="T48" fmla="*/ 134 w 304"/>
                <a:gd name="T49" fmla="*/ 390 h 414"/>
                <a:gd name="T50" fmla="*/ 154 w 304"/>
                <a:gd name="T51" fmla="*/ 400 h 414"/>
                <a:gd name="T52" fmla="*/ 152 w 304"/>
                <a:gd name="T53" fmla="*/ 384 h 414"/>
                <a:gd name="T54" fmla="*/ 150 w 304"/>
                <a:gd name="T55" fmla="*/ 362 h 414"/>
                <a:gd name="T56" fmla="*/ 166 w 304"/>
                <a:gd name="T57" fmla="*/ 346 h 414"/>
                <a:gd name="T58" fmla="*/ 166 w 304"/>
                <a:gd name="T59" fmla="*/ 328 h 414"/>
                <a:gd name="T60" fmla="*/ 164 w 304"/>
                <a:gd name="T61" fmla="*/ 316 h 414"/>
                <a:gd name="T62" fmla="*/ 178 w 304"/>
                <a:gd name="T63" fmla="*/ 298 h 414"/>
                <a:gd name="T64" fmla="*/ 186 w 304"/>
                <a:gd name="T65" fmla="*/ 278 h 414"/>
                <a:gd name="T66" fmla="*/ 194 w 304"/>
                <a:gd name="T67" fmla="*/ 266 h 414"/>
                <a:gd name="T68" fmla="*/ 194 w 304"/>
                <a:gd name="T69" fmla="*/ 242 h 414"/>
                <a:gd name="T70" fmla="*/ 194 w 304"/>
                <a:gd name="T71" fmla="*/ 228 h 414"/>
                <a:gd name="T72" fmla="*/ 224 w 304"/>
                <a:gd name="T73" fmla="*/ 200 h 414"/>
                <a:gd name="T74" fmla="*/ 220 w 304"/>
                <a:gd name="T75" fmla="*/ 186 h 414"/>
                <a:gd name="T76" fmla="*/ 224 w 304"/>
                <a:gd name="T77" fmla="*/ 156 h 414"/>
                <a:gd name="T78" fmla="*/ 250 w 304"/>
                <a:gd name="T79" fmla="*/ 136 h 414"/>
                <a:gd name="T80" fmla="*/ 272 w 304"/>
                <a:gd name="T81" fmla="*/ 140 h 414"/>
                <a:gd name="T82" fmla="*/ 296 w 304"/>
                <a:gd name="T83" fmla="*/ 108 h 414"/>
                <a:gd name="T84" fmla="*/ 300 w 304"/>
                <a:gd name="T85" fmla="*/ 102 h 414"/>
                <a:gd name="T86" fmla="*/ 296 w 304"/>
                <a:gd name="T87" fmla="*/ 84 h 414"/>
                <a:gd name="T88" fmla="*/ 274 w 304"/>
                <a:gd name="T89" fmla="*/ 46 h 414"/>
                <a:gd name="T90" fmla="*/ 280 w 304"/>
                <a:gd name="T91" fmla="*/ 2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6" name="Freeform 26"/>
            <p:cNvSpPr/>
            <p:nvPr/>
          </p:nvSpPr>
          <p:spPr bwMode="auto">
            <a:xfrm>
              <a:off x="4511440" y="3401482"/>
              <a:ext cx="504852" cy="615847"/>
            </a:xfrm>
            <a:custGeom>
              <a:avLst/>
              <a:gdLst>
                <a:gd name="T0" fmla="*/ 132 w 282"/>
                <a:gd name="T1" fmla="*/ 24 h 344"/>
                <a:gd name="T2" fmla="*/ 118 w 282"/>
                <a:gd name="T3" fmla="*/ 40 h 344"/>
                <a:gd name="T4" fmla="*/ 84 w 282"/>
                <a:gd name="T5" fmla="*/ 38 h 344"/>
                <a:gd name="T6" fmla="*/ 70 w 282"/>
                <a:gd name="T7" fmla="*/ 60 h 344"/>
                <a:gd name="T8" fmla="*/ 74 w 282"/>
                <a:gd name="T9" fmla="*/ 92 h 344"/>
                <a:gd name="T10" fmla="*/ 42 w 282"/>
                <a:gd name="T11" fmla="*/ 124 h 344"/>
                <a:gd name="T12" fmla="*/ 54 w 282"/>
                <a:gd name="T13" fmla="*/ 140 h 344"/>
                <a:gd name="T14" fmla="*/ 56 w 282"/>
                <a:gd name="T15" fmla="*/ 148 h 344"/>
                <a:gd name="T16" fmla="*/ 38 w 282"/>
                <a:gd name="T17" fmla="*/ 174 h 344"/>
                <a:gd name="T18" fmla="*/ 30 w 282"/>
                <a:gd name="T19" fmla="*/ 190 h 344"/>
                <a:gd name="T20" fmla="*/ 14 w 282"/>
                <a:gd name="T21" fmla="*/ 208 h 344"/>
                <a:gd name="T22" fmla="*/ 14 w 282"/>
                <a:gd name="T23" fmla="*/ 226 h 344"/>
                <a:gd name="T24" fmla="*/ 14 w 282"/>
                <a:gd name="T25" fmla="*/ 242 h 344"/>
                <a:gd name="T26" fmla="*/ 0 w 282"/>
                <a:gd name="T27" fmla="*/ 252 h 344"/>
                <a:gd name="T28" fmla="*/ 28 w 282"/>
                <a:gd name="T29" fmla="*/ 272 h 344"/>
                <a:gd name="T30" fmla="*/ 52 w 282"/>
                <a:gd name="T31" fmla="*/ 274 h 344"/>
                <a:gd name="T32" fmla="*/ 82 w 282"/>
                <a:gd name="T33" fmla="*/ 322 h 344"/>
                <a:gd name="T34" fmla="*/ 112 w 282"/>
                <a:gd name="T35" fmla="*/ 320 h 344"/>
                <a:gd name="T36" fmla="*/ 150 w 282"/>
                <a:gd name="T37" fmla="*/ 306 h 344"/>
                <a:gd name="T38" fmla="*/ 156 w 282"/>
                <a:gd name="T39" fmla="*/ 290 h 344"/>
                <a:gd name="T40" fmla="*/ 170 w 282"/>
                <a:gd name="T41" fmla="*/ 278 h 344"/>
                <a:gd name="T42" fmla="*/ 194 w 282"/>
                <a:gd name="T43" fmla="*/ 276 h 344"/>
                <a:gd name="T44" fmla="*/ 208 w 282"/>
                <a:gd name="T45" fmla="*/ 256 h 344"/>
                <a:gd name="T46" fmla="*/ 222 w 282"/>
                <a:gd name="T47" fmla="*/ 226 h 344"/>
                <a:gd name="T48" fmla="*/ 218 w 282"/>
                <a:gd name="T49" fmla="*/ 208 h 344"/>
                <a:gd name="T50" fmla="*/ 236 w 282"/>
                <a:gd name="T51" fmla="*/ 194 h 344"/>
                <a:gd name="T52" fmla="*/ 238 w 282"/>
                <a:gd name="T53" fmla="*/ 182 h 344"/>
                <a:gd name="T54" fmla="*/ 244 w 282"/>
                <a:gd name="T55" fmla="*/ 172 h 344"/>
                <a:gd name="T56" fmla="*/ 238 w 282"/>
                <a:gd name="T57" fmla="*/ 154 h 344"/>
                <a:gd name="T58" fmla="*/ 240 w 282"/>
                <a:gd name="T59" fmla="*/ 120 h 344"/>
                <a:gd name="T60" fmla="*/ 236 w 282"/>
                <a:gd name="T61" fmla="*/ 108 h 344"/>
                <a:gd name="T62" fmla="*/ 266 w 282"/>
                <a:gd name="T63" fmla="*/ 98 h 344"/>
                <a:gd name="T64" fmla="*/ 282 w 282"/>
                <a:gd name="T65" fmla="*/ 74 h 344"/>
                <a:gd name="T66" fmla="*/ 270 w 282"/>
                <a:gd name="T67" fmla="*/ 64 h 344"/>
                <a:gd name="T68" fmla="*/ 268 w 282"/>
                <a:gd name="T69" fmla="*/ 58 h 344"/>
                <a:gd name="T70" fmla="*/ 256 w 282"/>
                <a:gd name="T71" fmla="*/ 64 h 344"/>
                <a:gd name="T72" fmla="*/ 234 w 282"/>
                <a:gd name="T73" fmla="*/ 54 h 344"/>
                <a:gd name="T74" fmla="*/ 222 w 282"/>
                <a:gd name="T75" fmla="*/ 50 h 344"/>
                <a:gd name="T76" fmla="*/ 200 w 282"/>
                <a:gd name="T77" fmla="*/ 62 h 344"/>
                <a:gd name="T78" fmla="*/ 182 w 282"/>
                <a:gd name="T79" fmla="*/ 58 h 344"/>
                <a:gd name="T80" fmla="*/ 170 w 282"/>
                <a:gd name="T81" fmla="*/ 30 h 344"/>
                <a:gd name="T82" fmla="*/ 160 w 282"/>
                <a:gd name="T83" fmla="*/ 2 h 344"/>
                <a:gd name="T84" fmla="*/ 148 w 282"/>
                <a:gd name="T85" fmla="*/ 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7" name="Freeform 27"/>
            <p:cNvSpPr/>
            <p:nvPr/>
          </p:nvSpPr>
          <p:spPr bwMode="auto">
            <a:xfrm>
              <a:off x="4737012" y="3011207"/>
              <a:ext cx="433241" cy="501271"/>
            </a:xfrm>
            <a:custGeom>
              <a:avLst/>
              <a:gdLst>
                <a:gd name="T0" fmla="*/ 148 w 242"/>
                <a:gd name="T1" fmla="*/ 4 h 280"/>
                <a:gd name="T2" fmla="*/ 126 w 242"/>
                <a:gd name="T3" fmla="*/ 12 h 280"/>
                <a:gd name="T4" fmla="*/ 102 w 242"/>
                <a:gd name="T5" fmla="*/ 6 h 280"/>
                <a:gd name="T6" fmla="*/ 78 w 242"/>
                <a:gd name="T7" fmla="*/ 6 h 280"/>
                <a:gd name="T8" fmla="*/ 62 w 242"/>
                <a:gd name="T9" fmla="*/ 28 h 280"/>
                <a:gd name="T10" fmla="*/ 54 w 242"/>
                <a:gd name="T11" fmla="*/ 64 h 280"/>
                <a:gd name="T12" fmla="*/ 44 w 242"/>
                <a:gd name="T13" fmla="*/ 74 h 280"/>
                <a:gd name="T14" fmla="*/ 44 w 242"/>
                <a:gd name="T15" fmla="*/ 82 h 280"/>
                <a:gd name="T16" fmla="*/ 36 w 242"/>
                <a:gd name="T17" fmla="*/ 100 h 280"/>
                <a:gd name="T18" fmla="*/ 4 w 242"/>
                <a:gd name="T19" fmla="*/ 132 h 280"/>
                <a:gd name="T20" fmla="*/ 6 w 242"/>
                <a:gd name="T21" fmla="*/ 140 h 280"/>
                <a:gd name="T22" fmla="*/ 0 w 242"/>
                <a:gd name="T23" fmla="*/ 148 h 280"/>
                <a:gd name="T24" fmla="*/ 0 w 242"/>
                <a:gd name="T25" fmla="*/ 156 h 280"/>
                <a:gd name="T26" fmla="*/ 30 w 242"/>
                <a:gd name="T27" fmla="*/ 202 h 280"/>
                <a:gd name="T28" fmla="*/ 30 w 242"/>
                <a:gd name="T29" fmla="*/ 206 h 280"/>
                <a:gd name="T30" fmla="*/ 28 w 242"/>
                <a:gd name="T31" fmla="*/ 210 h 280"/>
                <a:gd name="T32" fmla="*/ 40 w 242"/>
                <a:gd name="T33" fmla="*/ 214 h 280"/>
                <a:gd name="T34" fmla="*/ 48 w 242"/>
                <a:gd name="T35" fmla="*/ 224 h 280"/>
                <a:gd name="T36" fmla="*/ 52 w 242"/>
                <a:gd name="T37" fmla="*/ 246 h 280"/>
                <a:gd name="T38" fmla="*/ 58 w 242"/>
                <a:gd name="T39" fmla="*/ 266 h 280"/>
                <a:gd name="T40" fmla="*/ 68 w 242"/>
                <a:gd name="T41" fmla="*/ 272 h 280"/>
                <a:gd name="T42" fmla="*/ 80 w 242"/>
                <a:gd name="T43" fmla="*/ 270 h 280"/>
                <a:gd name="T44" fmla="*/ 90 w 242"/>
                <a:gd name="T45" fmla="*/ 264 h 280"/>
                <a:gd name="T46" fmla="*/ 90 w 242"/>
                <a:gd name="T47" fmla="*/ 258 h 280"/>
                <a:gd name="T48" fmla="*/ 104 w 242"/>
                <a:gd name="T49" fmla="*/ 250 h 280"/>
                <a:gd name="T50" fmla="*/ 122 w 242"/>
                <a:gd name="T51" fmla="*/ 270 h 280"/>
                <a:gd name="T52" fmla="*/ 134 w 242"/>
                <a:gd name="T53" fmla="*/ 272 h 280"/>
                <a:gd name="T54" fmla="*/ 146 w 242"/>
                <a:gd name="T55" fmla="*/ 268 h 280"/>
                <a:gd name="T56" fmla="*/ 152 w 242"/>
                <a:gd name="T57" fmla="*/ 270 h 280"/>
                <a:gd name="T58" fmla="*/ 170 w 242"/>
                <a:gd name="T59" fmla="*/ 274 h 280"/>
                <a:gd name="T60" fmla="*/ 170 w 242"/>
                <a:gd name="T61" fmla="*/ 246 h 280"/>
                <a:gd name="T62" fmla="*/ 180 w 242"/>
                <a:gd name="T63" fmla="*/ 232 h 280"/>
                <a:gd name="T64" fmla="*/ 172 w 242"/>
                <a:gd name="T65" fmla="*/ 224 h 280"/>
                <a:gd name="T66" fmla="*/ 176 w 242"/>
                <a:gd name="T67" fmla="*/ 220 h 280"/>
                <a:gd name="T68" fmla="*/ 198 w 242"/>
                <a:gd name="T69" fmla="*/ 186 h 280"/>
                <a:gd name="T70" fmla="*/ 204 w 242"/>
                <a:gd name="T71" fmla="*/ 188 h 280"/>
                <a:gd name="T72" fmla="*/ 204 w 242"/>
                <a:gd name="T73" fmla="*/ 204 h 280"/>
                <a:gd name="T74" fmla="*/ 226 w 242"/>
                <a:gd name="T75" fmla="*/ 172 h 280"/>
                <a:gd name="T76" fmla="*/ 214 w 242"/>
                <a:gd name="T77" fmla="*/ 174 h 280"/>
                <a:gd name="T78" fmla="*/ 216 w 242"/>
                <a:gd name="T79" fmla="*/ 136 h 280"/>
                <a:gd name="T80" fmla="*/ 214 w 242"/>
                <a:gd name="T81" fmla="*/ 134 h 280"/>
                <a:gd name="T82" fmla="*/ 208 w 242"/>
                <a:gd name="T83" fmla="*/ 122 h 280"/>
                <a:gd name="T84" fmla="*/ 230 w 242"/>
                <a:gd name="T85" fmla="*/ 116 h 280"/>
                <a:gd name="T86" fmla="*/ 240 w 242"/>
                <a:gd name="T87" fmla="*/ 106 h 280"/>
                <a:gd name="T88" fmla="*/ 216 w 242"/>
                <a:gd name="T89" fmla="*/ 86 h 280"/>
                <a:gd name="T90" fmla="*/ 232 w 242"/>
                <a:gd name="T91" fmla="*/ 66 h 280"/>
                <a:gd name="T92" fmla="*/ 220 w 242"/>
                <a:gd name="T93" fmla="*/ 68 h 280"/>
                <a:gd name="T94" fmla="*/ 220 w 242"/>
                <a:gd name="T95" fmla="*/ 64 h 280"/>
                <a:gd name="T96" fmla="*/ 214 w 242"/>
                <a:gd name="T97" fmla="*/ 54 h 280"/>
                <a:gd name="T98" fmla="*/ 204 w 242"/>
                <a:gd name="T99" fmla="*/ 48 h 280"/>
                <a:gd name="T100" fmla="*/ 160 w 242"/>
                <a:gd name="T101" fmla="*/ 64 h 280"/>
                <a:gd name="T102" fmla="*/ 104 w 242"/>
                <a:gd name="T103" fmla="*/ 48 h 280"/>
                <a:gd name="T104" fmla="*/ 158 w 242"/>
                <a:gd name="T105" fmla="*/ 34 h 280"/>
                <a:gd name="T106" fmla="*/ 178 w 242"/>
                <a:gd name="T107" fmla="*/ 12 h 280"/>
                <a:gd name="T108" fmla="*/ 148 w 242"/>
                <a:gd name="T109" fmla="*/ 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8" name="Freeform 28"/>
            <p:cNvSpPr/>
            <p:nvPr/>
          </p:nvSpPr>
          <p:spPr bwMode="auto">
            <a:xfrm>
              <a:off x="4314512" y="2577965"/>
              <a:ext cx="547818" cy="669555"/>
            </a:xfrm>
            <a:custGeom>
              <a:avLst/>
              <a:gdLst>
                <a:gd name="T0" fmla="*/ 186 w 306"/>
                <a:gd name="T1" fmla="*/ 86 h 374"/>
                <a:gd name="T2" fmla="*/ 170 w 306"/>
                <a:gd name="T3" fmla="*/ 56 h 374"/>
                <a:gd name="T4" fmla="*/ 110 w 306"/>
                <a:gd name="T5" fmla="*/ 34 h 374"/>
                <a:gd name="T6" fmla="*/ 80 w 306"/>
                <a:gd name="T7" fmla="*/ 0 h 374"/>
                <a:gd name="T8" fmla="*/ 82 w 306"/>
                <a:gd name="T9" fmla="*/ 14 h 374"/>
                <a:gd name="T10" fmla="*/ 98 w 306"/>
                <a:gd name="T11" fmla="*/ 38 h 374"/>
                <a:gd name="T12" fmla="*/ 74 w 306"/>
                <a:gd name="T13" fmla="*/ 72 h 374"/>
                <a:gd name="T14" fmla="*/ 52 w 306"/>
                <a:gd name="T15" fmla="*/ 50 h 374"/>
                <a:gd name="T16" fmla="*/ 46 w 306"/>
                <a:gd name="T17" fmla="*/ 70 h 374"/>
                <a:gd name="T18" fmla="*/ 44 w 306"/>
                <a:gd name="T19" fmla="*/ 82 h 374"/>
                <a:gd name="T20" fmla="*/ 22 w 306"/>
                <a:gd name="T21" fmla="*/ 94 h 374"/>
                <a:gd name="T22" fmla="*/ 20 w 306"/>
                <a:gd name="T23" fmla="*/ 124 h 374"/>
                <a:gd name="T24" fmla="*/ 0 w 306"/>
                <a:gd name="T25" fmla="*/ 122 h 374"/>
                <a:gd name="T26" fmla="*/ 18 w 306"/>
                <a:gd name="T27" fmla="*/ 144 h 374"/>
                <a:gd name="T28" fmla="*/ 36 w 306"/>
                <a:gd name="T29" fmla="*/ 162 h 374"/>
                <a:gd name="T30" fmla="*/ 54 w 306"/>
                <a:gd name="T31" fmla="*/ 164 h 374"/>
                <a:gd name="T32" fmla="*/ 68 w 306"/>
                <a:gd name="T33" fmla="*/ 200 h 374"/>
                <a:gd name="T34" fmla="*/ 68 w 306"/>
                <a:gd name="T35" fmla="*/ 214 h 374"/>
                <a:gd name="T36" fmla="*/ 54 w 306"/>
                <a:gd name="T37" fmla="*/ 220 h 374"/>
                <a:gd name="T38" fmla="*/ 44 w 306"/>
                <a:gd name="T39" fmla="*/ 244 h 374"/>
                <a:gd name="T40" fmla="*/ 76 w 306"/>
                <a:gd name="T41" fmla="*/ 258 h 374"/>
                <a:gd name="T42" fmla="*/ 102 w 306"/>
                <a:gd name="T43" fmla="*/ 352 h 374"/>
                <a:gd name="T44" fmla="*/ 100 w 306"/>
                <a:gd name="T45" fmla="*/ 364 h 374"/>
                <a:gd name="T46" fmla="*/ 138 w 306"/>
                <a:gd name="T47" fmla="*/ 362 h 374"/>
                <a:gd name="T48" fmla="*/ 146 w 306"/>
                <a:gd name="T49" fmla="*/ 366 h 374"/>
                <a:gd name="T50" fmla="*/ 158 w 306"/>
                <a:gd name="T51" fmla="*/ 350 h 374"/>
                <a:gd name="T52" fmla="*/ 196 w 306"/>
                <a:gd name="T53" fmla="*/ 358 h 374"/>
                <a:gd name="T54" fmla="*/ 260 w 306"/>
                <a:gd name="T55" fmla="*/ 342 h 374"/>
                <a:gd name="T56" fmla="*/ 272 w 306"/>
                <a:gd name="T57" fmla="*/ 320 h 374"/>
                <a:gd name="T58" fmla="*/ 254 w 306"/>
                <a:gd name="T59" fmla="*/ 286 h 374"/>
                <a:gd name="T60" fmla="*/ 288 w 306"/>
                <a:gd name="T61" fmla="*/ 270 h 374"/>
                <a:gd name="T62" fmla="*/ 298 w 306"/>
                <a:gd name="T63" fmla="*/ 234 h 374"/>
                <a:gd name="T64" fmla="*/ 282 w 306"/>
                <a:gd name="T65" fmla="*/ 222 h 374"/>
                <a:gd name="T66" fmla="*/ 270 w 306"/>
                <a:gd name="T67" fmla="*/ 230 h 374"/>
                <a:gd name="T68" fmla="*/ 244 w 306"/>
                <a:gd name="T69" fmla="*/ 210 h 374"/>
                <a:gd name="T70" fmla="*/ 218 w 306"/>
                <a:gd name="T71" fmla="*/ 192 h 374"/>
                <a:gd name="T72" fmla="*/ 214 w 306"/>
                <a:gd name="T73" fmla="*/ 184 h 374"/>
                <a:gd name="T74" fmla="*/ 230 w 306"/>
                <a:gd name="T75" fmla="*/ 152 h 374"/>
                <a:gd name="T76" fmla="*/ 234 w 306"/>
                <a:gd name="T77" fmla="*/ 128 h 374"/>
                <a:gd name="T78" fmla="*/ 260 w 306"/>
                <a:gd name="T79" fmla="*/ 122 h 374"/>
                <a:gd name="T80" fmla="*/ 242 w 306"/>
                <a:gd name="T81" fmla="*/ 116 h 374"/>
                <a:gd name="T82" fmla="*/ 214 w 306"/>
                <a:gd name="T83" fmla="*/ 120 h 374"/>
                <a:gd name="T84" fmla="*/ 194 w 306"/>
                <a:gd name="T8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69" name="Freeform 29"/>
            <p:cNvSpPr/>
            <p:nvPr/>
          </p:nvSpPr>
          <p:spPr bwMode="auto">
            <a:xfrm>
              <a:off x="4421927" y="1804576"/>
              <a:ext cx="143220" cy="207669"/>
            </a:xfrm>
            <a:custGeom>
              <a:avLst/>
              <a:gdLst>
                <a:gd name="T0" fmla="*/ 46 w 80"/>
                <a:gd name="T1" fmla="*/ 2 h 116"/>
                <a:gd name="T2" fmla="*/ 44 w 80"/>
                <a:gd name="T3" fmla="*/ 0 h 116"/>
                <a:gd name="T4" fmla="*/ 40 w 80"/>
                <a:gd name="T5" fmla="*/ 2 h 116"/>
                <a:gd name="T6" fmla="*/ 38 w 80"/>
                <a:gd name="T7" fmla="*/ 4 h 116"/>
                <a:gd name="T8" fmla="*/ 32 w 80"/>
                <a:gd name="T9" fmla="*/ 14 h 116"/>
                <a:gd name="T10" fmla="*/ 28 w 80"/>
                <a:gd name="T11" fmla="*/ 12 h 116"/>
                <a:gd name="T12" fmla="*/ 28 w 80"/>
                <a:gd name="T13" fmla="*/ 14 h 116"/>
                <a:gd name="T14" fmla="*/ 22 w 80"/>
                <a:gd name="T15" fmla="*/ 20 h 116"/>
                <a:gd name="T16" fmla="*/ 18 w 80"/>
                <a:gd name="T17" fmla="*/ 22 h 116"/>
                <a:gd name="T18" fmla="*/ 10 w 80"/>
                <a:gd name="T19" fmla="*/ 26 h 116"/>
                <a:gd name="T20" fmla="*/ 8 w 80"/>
                <a:gd name="T21" fmla="*/ 32 h 116"/>
                <a:gd name="T22" fmla="*/ 8 w 80"/>
                <a:gd name="T23" fmla="*/ 44 h 116"/>
                <a:gd name="T24" fmla="*/ 6 w 80"/>
                <a:gd name="T25" fmla="*/ 48 h 116"/>
                <a:gd name="T26" fmla="*/ 4 w 80"/>
                <a:gd name="T27" fmla="*/ 50 h 116"/>
                <a:gd name="T28" fmla="*/ 0 w 80"/>
                <a:gd name="T29" fmla="*/ 60 h 116"/>
                <a:gd name="T30" fmla="*/ 0 w 80"/>
                <a:gd name="T31" fmla="*/ 66 h 116"/>
                <a:gd name="T32" fmla="*/ 0 w 80"/>
                <a:gd name="T33" fmla="*/ 78 h 116"/>
                <a:gd name="T34" fmla="*/ 4 w 80"/>
                <a:gd name="T35" fmla="*/ 102 h 116"/>
                <a:gd name="T36" fmla="*/ 8 w 80"/>
                <a:gd name="T37" fmla="*/ 106 h 116"/>
                <a:gd name="T38" fmla="*/ 18 w 80"/>
                <a:gd name="T39" fmla="*/ 112 h 116"/>
                <a:gd name="T40" fmla="*/ 36 w 80"/>
                <a:gd name="T41" fmla="*/ 116 h 116"/>
                <a:gd name="T42" fmla="*/ 44 w 80"/>
                <a:gd name="T43" fmla="*/ 114 h 116"/>
                <a:gd name="T44" fmla="*/ 54 w 80"/>
                <a:gd name="T45" fmla="*/ 110 h 116"/>
                <a:gd name="T46" fmla="*/ 50 w 80"/>
                <a:gd name="T47" fmla="*/ 100 h 116"/>
                <a:gd name="T48" fmla="*/ 50 w 80"/>
                <a:gd name="T49" fmla="*/ 98 h 116"/>
                <a:gd name="T50" fmla="*/ 52 w 80"/>
                <a:gd name="T51" fmla="*/ 90 h 116"/>
                <a:gd name="T52" fmla="*/ 60 w 80"/>
                <a:gd name="T53" fmla="*/ 74 h 116"/>
                <a:gd name="T54" fmla="*/ 76 w 80"/>
                <a:gd name="T55" fmla="*/ 74 h 116"/>
                <a:gd name="T56" fmla="*/ 80 w 80"/>
                <a:gd name="T57" fmla="*/ 74 h 116"/>
                <a:gd name="T58" fmla="*/ 74 w 80"/>
                <a:gd name="T59" fmla="*/ 64 h 116"/>
                <a:gd name="T60" fmla="*/ 64 w 80"/>
                <a:gd name="T61" fmla="*/ 48 h 116"/>
                <a:gd name="T62" fmla="*/ 58 w 80"/>
                <a:gd name="T63" fmla="*/ 40 h 116"/>
                <a:gd name="T64" fmla="*/ 54 w 80"/>
                <a:gd name="T65" fmla="*/ 30 h 116"/>
                <a:gd name="T66" fmla="*/ 52 w 80"/>
                <a:gd name="T67" fmla="*/ 18 h 116"/>
                <a:gd name="T68" fmla="*/ 48 w 80"/>
                <a:gd name="T69" fmla="*/ 8 h 116"/>
                <a:gd name="T70" fmla="*/ 46 w 80"/>
                <a:gd name="T7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0" name="Freeform 30"/>
            <p:cNvSpPr/>
            <p:nvPr/>
          </p:nvSpPr>
          <p:spPr bwMode="auto">
            <a:xfrm>
              <a:off x="4278707" y="1711483"/>
              <a:ext cx="189767" cy="204089"/>
            </a:xfrm>
            <a:custGeom>
              <a:avLst/>
              <a:gdLst>
                <a:gd name="T0" fmla="*/ 52 w 106"/>
                <a:gd name="T1" fmla="*/ 24 h 114"/>
                <a:gd name="T2" fmla="*/ 52 w 106"/>
                <a:gd name="T3" fmla="*/ 26 h 114"/>
                <a:gd name="T4" fmla="*/ 48 w 106"/>
                <a:gd name="T5" fmla="*/ 26 h 114"/>
                <a:gd name="T6" fmla="*/ 38 w 106"/>
                <a:gd name="T7" fmla="*/ 24 h 114"/>
                <a:gd name="T8" fmla="*/ 38 w 106"/>
                <a:gd name="T9" fmla="*/ 28 h 114"/>
                <a:gd name="T10" fmla="*/ 38 w 106"/>
                <a:gd name="T11" fmla="*/ 30 h 114"/>
                <a:gd name="T12" fmla="*/ 36 w 106"/>
                <a:gd name="T13" fmla="*/ 30 h 114"/>
                <a:gd name="T14" fmla="*/ 18 w 106"/>
                <a:gd name="T15" fmla="*/ 38 h 114"/>
                <a:gd name="T16" fmla="*/ 18 w 106"/>
                <a:gd name="T17" fmla="*/ 40 h 114"/>
                <a:gd name="T18" fmla="*/ 16 w 106"/>
                <a:gd name="T19" fmla="*/ 44 h 114"/>
                <a:gd name="T20" fmla="*/ 18 w 106"/>
                <a:gd name="T21" fmla="*/ 48 h 114"/>
                <a:gd name="T22" fmla="*/ 24 w 106"/>
                <a:gd name="T23" fmla="*/ 56 h 114"/>
                <a:gd name="T24" fmla="*/ 24 w 106"/>
                <a:gd name="T25" fmla="*/ 58 h 114"/>
                <a:gd name="T26" fmla="*/ 24 w 106"/>
                <a:gd name="T27" fmla="*/ 60 h 114"/>
                <a:gd name="T28" fmla="*/ 14 w 106"/>
                <a:gd name="T29" fmla="*/ 72 h 114"/>
                <a:gd name="T30" fmla="*/ 4 w 106"/>
                <a:gd name="T31" fmla="*/ 82 h 114"/>
                <a:gd name="T32" fmla="*/ 0 w 106"/>
                <a:gd name="T33" fmla="*/ 86 h 114"/>
                <a:gd name="T34" fmla="*/ 0 w 106"/>
                <a:gd name="T35" fmla="*/ 90 h 114"/>
                <a:gd name="T36" fmla="*/ 4 w 106"/>
                <a:gd name="T37" fmla="*/ 96 h 114"/>
                <a:gd name="T38" fmla="*/ 14 w 106"/>
                <a:gd name="T39" fmla="*/ 100 h 114"/>
                <a:gd name="T40" fmla="*/ 20 w 106"/>
                <a:gd name="T41" fmla="*/ 100 h 114"/>
                <a:gd name="T42" fmla="*/ 32 w 106"/>
                <a:gd name="T43" fmla="*/ 102 h 114"/>
                <a:gd name="T44" fmla="*/ 36 w 106"/>
                <a:gd name="T45" fmla="*/ 102 h 114"/>
                <a:gd name="T46" fmla="*/ 40 w 106"/>
                <a:gd name="T47" fmla="*/ 106 h 114"/>
                <a:gd name="T48" fmla="*/ 48 w 106"/>
                <a:gd name="T49" fmla="*/ 110 h 114"/>
                <a:gd name="T50" fmla="*/ 56 w 106"/>
                <a:gd name="T51" fmla="*/ 114 h 114"/>
                <a:gd name="T52" fmla="*/ 62 w 106"/>
                <a:gd name="T53" fmla="*/ 114 h 114"/>
                <a:gd name="T54" fmla="*/ 66 w 106"/>
                <a:gd name="T55" fmla="*/ 112 h 114"/>
                <a:gd name="T56" fmla="*/ 72 w 106"/>
                <a:gd name="T57" fmla="*/ 106 h 114"/>
                <a:gd name="T58" fmla="*/ 78 w 106"/>
                <a:gd name="T59" fmla="*/ 98 h 114"/>
                <a:gd name="T60" fmla="*/ 84 w 106"/>
                <a:gd name="T61" fmla="*/ 84 h 114"/>
                <a:gd name="T62" fmla="*/ 80 w 106"/>
                <a:gd name="T63" fmla="*/ 66 h 114"/>
                <a:gd name="T64" fmla="*/ 86 w 106"/>
                <a:gd name="T65" fmla="*/ 68 h 114"/>
                <a:gd name="T66" fmla="*/ 96 w 106"/>
                <a:gd name="T67" fmla="*/ 68 h 114"/>
                <a:gd name="T68" fmla="*/ 100 w 106"/>
                <a:gd name="T69" fmla="*/ 66 h 114"/>
                <a:gd name="T70" fmla="*/ 102 w 106"/>
                <a:gd name="T71" fmla="*/ 62 h 114"/>
                <a:gd name="T72" fmla="*/ 94 w 106"/>
                <a:gd name="T73" fmla="*/ 38 h 114"/>
                <a:gd name="T74" fmla="*/ 96 w 106"/>
                <a:gd name="T75" fmla="*/ 30 h 114"/>
                <a:gd name="T76" fmla="*/ 102 w 106"/>
                <a:gd name="T77" fmla="*/ 26 h 114"/>
                <a:gd name="T78" fmla="*/ 106 w 106"/>
                <a:gd name="T79" fmla="*/ 22 h 114"/>
                <a:gd name="T80" fmla="*/ 104 w 106"/>
                <a:gd name="T81" fmla="*/ 18 h 114"/>
                <a:gd name="T82" fmla="*/ 86 w 106"/>
                <a:gd name="T83" fmla="*/ 18 h 114"/>
                <a:gd name="T84" fmla="*/ 68 w 106"/>
                <a:gd name="T85" fmla="*/ 6 h 114"/>
                <a:gd name="T86" fmla="*/ 62 w 106"/>
                <a:gd name="T87" fmla="*/ 2 h 114"/>
                <a:gd name="T88" fmla="*/ 58 w 106"/>
                <a:gd name="T89" fmla="*/ 0 h 114"/>
                <a:gd name="T90" fmla="*/ 48 w 106"/>
                <a:gd name="T91" fmla="*/ 2 h 114"/>
                <a:gd name="T92" fmla="*/ 44 w 106"/>
                <a:gd name="T93" fmla="*/ 2 h 114"/>
                <a:gd name="T94" fmla="*/ 44 w 106"/>
                <a:gd name="T95" fmla="*/ 8 h 114"/>
                <a:gd name="T96" fmla="*/ 50 w 106"/>
                <a:gd name="T97" fmla="*/ 10 h 114"/>
                <a:gd name="T98" fmla="*/ 54 w 106"/>
                <a:gd name="T99" fmla="*/ 16 h 114"/>
                <a:gd name="T100" fmla="*/ 54 w 106"/>
                <a:gd name="T101" fmla="*/ 20 h 114"/>
                <a:gd name="T102" fmla="*/ 52 w 106"/>
                <a:gd name="T10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1" name="Freeform 31"/>
            <p:cNvSpPr/>
            <p:nvPr/>
          </p:nvSpPr>
          <p:spPr bwMode="auto">
            <a:xfrm>
              <a:off x="4600952" y="1306885"/>
              <a:ext cx="673135" cy="640911"/>
            </a:xfrm>
            <a:custGeom>
              <a:avLst/>
              <a:gdLst>
                <a:gd name="T0" fmla="*/ 160 w 376"/>
                <a:gd name="T1" fmla="*/ 64 h 358"/>
                <a:gd name="T2" fmla="*/ 142 w 376"/>
                <a:gd name="T3" fmla="*/ 80 h 358"/>
                <a:gd name="T4" fmla="*/ 116 w 376"/>
                <a:gd name="T5" fmla="*/ 92 h 358"/>
                <a:gd name="T6" fmla="*/ 90 w 376"/>
                <a:gd name="T7" fmla="*/ 116 h 358"/>
                <a:gd name="T8" fmla="*/ 68 w 376"/>
                <a:gd name="T9" fmla="*/ 140 h 358"/>
                <a:gd name="T10" fmla="*/ 42 w 376"/>
                <a:gd name="T11" fmla="*/ 138 h 358"/>
                <a:gd name="T12" fmla="*/ 28 w 376"/>
                <a:gd name="T13" fmla="*/ 156 h 358"/>
                <a:gd name="T14" fmla="*/ 4 w 376"/>
                <a:gd name="T15" fmla="*/ 208 h 358"/>
                <a:gd name="T16" fmla="*/ 2 w 376"/>
                <a:gd name="T17" fmla="*/ 232 h 358"/>
                <a:gd name="T18" fmla="*/ 34 w 376"/>
                <a:gd name="T19" fmla="*/ 238 h 358"/>
                <a:gd name="T20" fmla="*/ 46 w 376"/>
                <a:gd name="T21" fmla="*/ 248 h 358"/>
                <a:gd name="T22" fmla="*/ 52 w 376"/>
                <a:gd name="T23" fmla="*/ 258 h 358"/>
                <a:gd name="T24" fmla="*/ 86 w 376"/>
                <a:gd name="T25" fmla="*/ 270 h 358"/>
                <a:gd name="T26" fmla="*/ 122 w 376"/>
                <a:gd name="T27" fmla="*/ 212 h 358"/>
                <a:gd name="T28" fmla="*/ 148 w 376"/>
                <a:gd name="T29" fmla="*/ 202 h 358"/>
                <a:gd name="T30" fmla="*/ 164 w 376"/>
                <a:gd name="T31" fmla="*/ 194 h 358"/>
                <a:gd name="T32" fmla="*/ 174 w 376"/>
                <a:gd name="T33" fmla="*/ 200 h 358"/>
                <a:gd name="T34" fmla="*/ 190 w 376"/>
                <a:gd name="T35" fmla="*/ 238 h 358"/>
                <a:gd name="T36" fmla="*/ 184 w 376"/>
                <a:gd name="T37" fmla="*/ 270 h 358"/>
                <a:gd name="T38" fmla="*/ 170 w 376"/>
                <a:gd name="T39" fmla="*/ 312 h 358"/>
                <a:gd name="T40" fmla="*/ 184 w 376"/>
                <a:gd name="T41" fmla="*/ 304 h 358"/>
                <a:gd name="T42" fmla="*/ 194 w 376"/>
                <a:gd name="T43" fmla="*/ 308 h 358"/>
                <a:gd name="T44" fmla="*/ 186 w 376"/>
                <a:gd name="T45" fmla="*/ 324 h 358"/>
                <a:gd name="T46" fmla="*/ 182 w 376"/>
                <a:gd name="T47" fmla="*/ 336 h 358"/>
                <a:gd name="T48" fmla="*/ 168 w 376"/>
                <a:gd name="T49" fmla="*/ 346 h 358"/>
                <a:gd name="T50" fmla="*/ 158 w 376"/>
                <a:gd name="T51" fmla="*/ 358 h 358"/>
                <a:gd name="T52" fmla="*/ 198 w 376"/>
                <a:gd name="T53" fmla="*/ 328 h 358"/>
                <a:gd name="T54" fmla="*/ 272 w 376"/>
                <a:gd name="T55" fmla="*/ 260 h 358"/>
                <a:gd name="T56" fmla="*/ 304 w 376"/>
                <a:gd name="T57" fmla="*/ 252 h 358"/>
                <a:gd name="T58" fmla="*/ 376 w 376"/>
                <a:gd name="T59" fmla="*/ 156 h 358"/>
                <a:gd name="T60" fmla="*/ 364 w 376"/>
                <a:gd name="T61" fmla="*/ 122 h 358"/>
                <a:gd name="T62" fmla="*/ 356 w 376"/>
                <a:gd name="T63" fmla="*/ 122 h 358"/>
                <a:gd name="T64" fmla="*/ 344 w 376"/>
                <a:gd name="T65" fmla="*/ 110 h 358"/>
                <a:gd name="T66" fmla="*/ 336 w 376"/>
                <a:gd name="T67" fmla="*/ 62 h 358"/>
                <a:gd name="T68" fmla="*/ 308 w 376"/>
                <a:gd name="T69" fmla="*/ 30 h 358"/>
                <a:gd name="T70" fmla="*/ 308 w 376"/>
                <a:gd name="T71" fmla="*/ 12 h 358"/>
                <a:gd name="T72" fmla="*/ 294 w 376"/>
                <a:gd name="T73" fmla="*/ 24 h 358"/>
                <a:gd name="T74" fmla="*/ 274 w 376"/>
                <a:gd name="T75" fmla="*/ 20 h 358"/>
                <a:gd name="T76" fmla="*/ 268 w 376"/>
                <a:gd name="T77" fmla="*/ 8 h 358"/>
                <a:gd name="T78" fmla="*/ 236 w 376"/>
                <a:gd name="T79" fmla="*/ 0 h 358"/>
                <a:gd name="T80" fmla="*/ 234 w 376"/>
                <a:gd name="T81" fmla="*/ 12 h 358"/>
                <a:gd name="T82" fmla="*/ 226 w 376"/>
                <a:gd name="T83" fmla="*/ 30 h 358"/>
                <a:gd name="T84" fmla="*/ 210 w 376"/>
                <a:gd name="T85" fmla="*/ 48 h 358"/>
                <a:gd name="T86" fmla="*/ 172 w 376"/>
                <a:gd name="T87"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2" name="Freeform 32"/>
            <p:cNvSpPr/>
            <p:nvPr/>
          </p:nvSpPr>
          <p:spPr bwMode="auto">
            <a:xfrm>
              <a:off x="4751334" y="920190"/>
              <a:ext cx="959576" cy="651652"/>
            </a:xfrm>
            <a:custGeom>
              <a:avLst/>
              <a:gdLst>
                <a:gd name="T0" fmla="*/ 92 w 536"/>
                <a:gd name="T1" fmla="*/ 6 h 364"/>
                <a:gd name="T2" fmla="*/ 70 w 536"/>
                <a:gd name="T3" fmla="*/ 20 h 364"/>
                <a:gd name="T4" fmla="*/ 58 w 536"/>
                <a:gd name="T5" fmla="*/ 36 h 364"/>
                <a:gd name="T6" fmla="*/ 28 w 536"/>
                <a:gd name="T7" fmla="*/ 40 h 364"/>
                <a:gd name="T8" fmla="*/ 0 w 536"/>
                <a:gd name="T9" fmla="*/ 40 h 364"/>
                <a:gd name="T10" fmla="*/ 34 w 536"/>
                <a:gd name="T11" fmla="*/ 64 h 364"/>
                <a:gd name="T12" fmla="*/ 50 w 536"/>
                <a:gd name="T13" fmla="*/ 140 h 364"/>
                <a:gd name="T14" fmla="*/ 88 w 536"/>
                <a:gd name="T15" fmla="*/ 122 h 364"/>
                <a:gd name="T16" fmla="*/ 126 w 536"/>
                <a:gd name="T17" fmla="*/ 176 h 364"/>
                <a:gd name="T18" fmla="*/ 128 w 536"/>
                <a:gd name="T19" fmla="*/ 220 h 364"/>
                <a:gd name="T20" fmla="*/ 158 w 536"/>
                <a:gd name="T21" fmla="*/ 208 h 364"/>
                <a:gd name="T22" fmla="*/ 188 w 536"/>
                <a:gd name="T23" fmla="*/ 216 h 364"/>
                <a:gd name="T24" fmla="*/ 194 w 536"/>
                <a:gd name="T25" fmla="*/ 228 h 364"/>
                <a:gd name="T26" fmla="*/ 210 w 536"/>
                <a:gd name="T27" fmla="*/ 214 h 364"/>
                <a:gd name="T28" fmla="*/ 230 w 536"/>
                <a:gd name="T29" fmla="*/ 218 h 364"/>
                <a:gd name="T30" fmla="*/ 232 w 536"/>
                <a:gd name="T31" fmla="*/ 242 h 364"/>
                <a:gd name="T32" fmla="*/ 262 w 536"/>
                <a:gd name="T33" fmla="*/ 274 h 364"/>
                <a:gd name="T34" fmla="*/ 268 w 536"/>
                <a:gd name="T35" fmla="*/ 324 h 364"/>
                <a:gd name="T36" fmla="*/ 282 w 536"/>
                <a:gd name="T37" fmla="*/ 330 h 364"/>
                <a:gd name="T38" fmla="*/ 298 w 536"/>
                <a:gd name="T39" fmla="*/ 344 h 364"/>
                <a:gd name="T40" fmla="*/ 326 w 536"/>
                <a:gd name="T41" fmla="*/ 304 h 364"/>
                <a:gd name="T42" fmla="*/ 352 w 536"/>
                <a:gd name="T43" fmla="*/ 294 h 364"/>
                <a:gd name="T44" fmla="*/ 400 w 536"/>
                <a:gd name="T45" fmla="*/ 272 h 364"/>
                <a:gd name="T46" fmla="*/ 404 w 536"/>
                <a:gd name="T47" fmla="*/ 260 h 364"/>
                <a:gd name="T48" fmla="*/ 430 w 536"/>
                <a:gd name="T49" fmla="*/ 256 h 364"/>
                <a:gd name="T50" fmla="*/ 454 w 536"/>
                <a:gd name="T51" fmla="*/ 228 h 364"/>
                <a:gd name="T52" fmla="*/ 476 w 536"/>
                <a:gd name="T53" fmla="*/ 170 h 364"/>
                <a:gd name="T54" fmla="*/ 496 w 536"/>
                <a:gd name="T55" fmla="*/ 168 h 364"/>
                <a:gd name="T56" fmla="*/ 518 w 536"/>
                <a:gd name="T57" fmla="*/ 176 h 364"/>
                <a:gd name="T58" fmla="*/ 536 w 536"/>
                <a:gd name="T59" fmla="*/ 124 h 364"/>
                <a:gd name="T60" fmla="*/ 504 w 536"/>
                <a:gd name="T61" fmla="*/ 118 h 364"/>
                <a:gd name="T62" fmla="*/ 484 w 536"/>
                <a:gd name="T63" fmla="*/ 104 h 364"/>
                <a:gd name="T64" fmla="*/ 470 w 536"/>
                <a:gd name="T65" fmla="*/ 112 h 364"/>
                <a:gd name="T66" fmla="*/ 446 w 536"/>
                <a:gd name="T67" fmla="*/ 110 h 364"/>
                <a:gd name="T68" fmla="*/ 446 w 536"/>
                <a:gd name="T69" fmla="*/ 136 h 364"/>
                <a:gd name="T70" fmla="*/ 428 w 536"/>
                <a:gd name="T71" fmla="*/ 146 h 364"/>
                <a:gd name="T72" fmla="*/ 414 w 536"/>
                <a:gd name="T73" fmla="*/ 140 h 364"/>
                <a:gd name="T74" fmla="*/ 374 w 536"/>
                <a:gd name="T75" fmla="*/ 104 h 364"/>
                <a:gd name="T76" fmla="*/ 366 w 536"/>
                <a:gd name="T77" fmla="*/ 88 h 364"/>
                <a:gd name="T78" fmla="*/ 368 w 536"/>
                <a:gd name="T79" fmla="*/ 100 h 364"/>
                <a:gd name="T80" fmla="*/ 340 w 536"/>
                <a:gd name="T81" fmla="*/ 116 h 364"/>
                <a:gd name="T82" fmla="*/ 336 w 536"/>
                <a:gd name="T83" fmla="*/ 100 h 364"/>
                <a:gd name="T84" fmla="*/ 314 w 536"/>
                <a:gd name="T85" fmla="*/ 84 h 364"/>
                <a:gd name="T86" fmla="*/ 288 w 536"/>
                <a:gd name="T87" fmla="*/ 80 h 364"/>
                <a:gd name="T88" fmla="*/ 284 w 536"/>
                <a:gd name="T89" fmla="*/ 56 h 364"/>
                <a:gd name="T90" fmla="*/ 252 w 536"/>
                <a:gd name="T91" fmla="*/ 70 h 364"/>
                <a:gd name="T92" fmla="*/ 234 w 536"/>
                <a:gd name="T93" fmla="*/ 66 h 364"/>
                <a:gd name="T94" fmla="*/ 212 w 536"/>
                <a:gd name="T95" fmla="*/ 46 h 364"/>
                <a:gd name="T96" fmla="*/ 194 w 536"/>
                <a:gd name="T97" fmla="*/ 46 h 364"/>
                <a:gd name="T98" fmla="*/ 152 w 536"/>
                <a:gd name="T99" fmla="*/ 58 h 364"/>
                <a:gd name="T100" fmla="*/ 120 w 536"/>
                <a:gd name="T101" fmla="*/ 4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3" name="Freeform 33"/>
            <p:cNvSpPr/>
            <p:nvPr/>
          </p:nvSpPr>
          <p:spPr bwMode="auto">
            <a:xfrm>
              <a:off x="4547245" y="0"/>
              <a:ext cx="1285402" cy="1167245"/>
            </a:xfrm>
            <a:custGeom>
              <a:avLst/>
              <a:gdLst>
                <a:gd name="T0" fmla="*/ 712 w 718"/>
                <a:gd name="T1" fmla="*/ 290 h 652"/>
                <a:gd name="T2" fmla="*/ 704 w 718"/>
                <a:gd name="T3" fmla="*/ 270 h 652"/>
                <a:gd name="T4" fmla="*/ 692 w 718"/>
                <a:gd name="T5" fmla="*/ 234 h 652"/>
                <a:gd name="T6" fmla="*/ 662 w 718"/>
                <a:gd name="T7" fmla="*/ 254 h 652"/>
                <a:gd name="T8" fmla="*/ 632 w 718"/>
                <a:gd name="T9" fmla="*/ 276 h 652"/>
                <a:gd name="T10" fmla="*/ 618 w 718"/>
                <a:gd name="T11" fmla="*/ 320 h 652"/>
                <a:gd name="T12" fmla="*/ 510 w 718"/>
                <a:gd name="T13" fmla="*/ 308 h 652"/>
                <a:gd name="T14" fmla="*/ 496 w 718"/>
                <a:gd name="T15" fmla="*/ 280 h 652"/>
                <a:gd name="T16" fmla="*/ 452 w 718"/>
                <a:gd name="T17" fmla="*/ 246 h 652"/>
                <a:gd name="T18" fmla="*/ 332 w 718"/>
                <a:gd name="T19" fmla="*/ 234 h 652"/>
                <a:gd name="T20" fmla="*/ 258 w 718"/>
                <a:gd name="T21" fmla="*/ 110 h 652"/>
                <a:gd name="T22" fmla="*/ 164 w 718"/>
                <a:gd name="T23" fmla="*/ 14 h 652"/>
                <a:gd name="T24" fmla="*/ 94 w 718"/>
                <a:gd name="T25" fmla="*/ 6 h 652"/>
                <a:gd name="T26" fmla="*/ 54 w 718"/>
                <a:gd name="T27" fmla="*/ 4 h 652"/>
                <a:gd name="T28" fmla="*/ 8 w 718"/>
                <a:gd name="T29" fmla="*/ 36 h 652"/>
                <a:gd name="T30" fmla="*/ 0 w 718"/>
                <a:gd name="T31" fmla="*/ 62 h 652"/>
                <a:gd name="T32" fmla="*/ 22 w 718"/>
                <a:gd name="T33" fmla="*/ 86 h 652"/>
                <a:gd name="T34" fmla="*/ 42 w 718"/>
                <a:gd name="T35" fmla="*/ 70 h 652"/>
                <a:gd name="T36" fmla="*/ 74 w 718"/>
                <a:gd name="T37" fmla="*/ 94 h 652"/>
                <a:gd name="T38" fmla="*/ 96 w 718"/>
                <a:gd name="T39" fmla="*/ 140 h 652"/>
                <a:gd name="T40" fmla="*/ 124 w 718"/>
                <a:gd name="T41" fmla="*/ 148 h 652"/>
                <a:gd name="T42" fmla="*/ 176 w 718"/>
                <a:gd name="T43" fmla="*/ 110 h 652"/>
                <a:gd name="T44" fmla="*/ 230 w 718"/>
                <a:gd name="T45" fmla="*/ 138 h 652"/>
                <a:gd name="T46" fmla="*/ 238 w 718"/>
                <a:gd name="T47" fmla="*/ 196 h 652"/>
                <a:gd name="T48" fmla="*/ 240 w 718"/>
                <a:gd name="T49" fmla="*/ 250 h 652"/>
                <a:gd name="T50" fmla="*/ 232 w 718"/>
                <a:gd name="T51" fmla="*/ 284 h 652"/>
                <a:gd name="T52" fmla="*/ 228 w 718"/>
                <a:gd name="T53" fmla="*/ 330 h 652"/>
                <a:gd name="T54" fmla="*/ 214 w 718"/>
                <a:gd name="T55" fmla="*/ 366 h 652"/>
                <a:gd name="T56" fmla="*/ 180 w 718"/>
                <a:gd name="T57" fmla="*/ 370 h 652"/>
                <a:gd name="T58" fmla="*/ 154 w 718"/>
                <a:gd name="T59" fmla="*/ 414 h 652"/>
                <a:gd name="T60" fmla="*/ 144 w 718"/>
                <a:gd name="T61" fmla="*/ 446 h 652"/>
                <a:gd name="T62" fmla="*/ 178 w 718"/>
                <a:gd name="T63" fmla="*/ 476 h 652"/>
                <a:gd name="T64" fmla="*/ 188 w 718"/>
                <a:gd name="T65" fmla="*/ 516 h 652"/>
                <a:gd name="T66" fmla="*/ 226 w 718"/>
                <a:gd name="T67" fmla="*/ 528 h 652"/>
                <a:gd name="T68" fmla="*/ 254 w 718"/>
                <a:gd name="T69" fmla="*/ 560 h 652"/>
                <a:gd name="T70" fmla="*/ 274 w 718"/>
                <a:gd name="T71" fmla="*/ 560 h 652"/>
                <a:gd name="T72" fmla="*/ 308 w 718"/>
                <a:gd name="T73" fmla="*/ 552 h 652"/>
                <a:gd name="T74" fmla="*/ 334 w 718"/>
                <a:gd name="T75" fmla="*/ 544 h 652"/>
                <a:gd name="T76" fmla="*/ 344 w 718"/>
                <a:gd name="T77" fmla="*/ 556 h 652"/>
                <a:gd name="T78" fmla="*/ 362 w 718"/>
                <a:gd name="T79" fmla="*/ 576 h 652"/>
                <a:gd name="T80" fmla="*/ 364 w 718"/>
                <a:gd name="T81" fmla="*/ 564 h 652"/>
                <a:gd name="T82" fmla="*/ 402 w 718"/>
                <a:gd name="T83" fmla="*/ 562 h 652"/>
                <a:gd name="T84" fmla="*/ 422 w 718"/>
                <a:gd name="T85" fmla="*/ 588 h 652"/>
                <a:gd name="T86" fmla="*/ 456 w 718"/>
                <a:gd name="T87" fmla="*/ 608 h 652"/>
                <a:gd name="T88" fmla="*/ 474 w 718"/>
                <a:gd name="T89" fmla="*/ 616 h 652"/>
                <a:gd name="T90" fmla="*/ 474 w 718"/>
                <a:gd name="T91" fmla="*/ 596 h 652"/>
                <a:gd name="T92" fmla="*/ 486 w 718"/>
                <a:gd name="T93" fmla="*/ 590 h 652"/>
                <a:gd name="T94" fmla="*/ 496 w 718"/>
                <a:gd name="T95" fmla="*/ 616 h 652"/>
                <a:gd name="T96" fmla="*/ 512 w 718"/>
                <a:gd name="T97" fmla="*/ 626 h 652"/>
                <a:gd name="T98" fmla="*/ 544 w 718"/>
                <a:gd name="T99" fmla="*/ 638 h 652"/>
                <a:gd name="T100" fmla="*/ 556 w 718"/>
                <a:gd name="T101" fmla="*/ 618 h 652"/>
                <a:gd name="T102" fmla="*/ 592 w 718"/>
                <a:gd name="T103" fmla="*/ 598 h 652"/>
                <a:gd name="T104" fmla="*/ 610 w 718"/>
                <a:gd name="T105" fmla="*/ 600 h 652"/>
                <a:gd name="T106" fmla="*/ 610 w 718"/>
                <a:gd name="T107" fmla="*/ 618 h 652"/>
                <a:gd name="T108" fmla="*/ 640 w 718"/>
                <a:gd name="T109" fmla="*/ 630 h 652"/>
                <a:gd name="T110" fmla="*/ 624 w 718"/>
                <a:gd name="T111" fmla="*/ 562 h 652"/>
                <a:gd name="T112" fmla="*/ 616 w 718"/>
                <a:gd name="T113" fmla="*/ 518 h 652"/>
                <a:gd name="T114" fmla="*/ 662 w 718"/>
                <a:gd name="T115" fmla="*/ 482 h 652"/>
                <a:gd name="T116" fmla="*/ 704 w 718"/>
                <a:gd name="T117" fmla="*/ 476 h 652"/>
                <a:gd name="T118" fmla="*/ 716 w 718"/>
                <a:gd name="T119" fmla="*/ 38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4" name="Freeform 34"/>
            <p:cNvSpPr/>
            <p:nvPr/>
          </p:nvSpPr>
          <p:spPr bwMode="auto">
            <a:xfrm>
              <a:off x="4293029" y="2094597"/>
              <a:ext cx="776970" cy="486949"/>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5" name="Freeform 35"/>
            <p:cNvSpPr/>
            <p:nvPr/>
          </p:nvSpPr>
          <p:spPr bwMode="auto">
            <a:xfrm>
              <a:off x="5019872" y="2903792"/>
              <a:ext cx="121737" cy="107415"/>
            </a:xfrm>
            <a:custGeom>
              <a:avLst/>
              <a:gdLst>
                <a:gd name="T0" fmla="*/ 62 w 68"/>
                <a:gd name="T1" fmla="*/ 32 h 60"/>
                <a:gd name="T2" fmla="*/ 68 w 68"/>
                <a:gd name="T3" fmla="*/ 24 h 60"/>
                <a:gd name="T4" fmla="*/ 48 w 68"/>
                <a:gd name="T5" fmla="*/ 8 h 60"/>
                <a:gd name="T6" fmla="*/ 40 w 68"/>
                <a:gd name="T7" fmla="*/ 4 h 60"/>
                <a:gd name="T8" fmla="*/ 34 w 68"/>
                <a:gd name="T9" fmla="*/ 0 h 60"/>
                <a:gd name="T10" fmla="*/ 28 w 68"/>
                <a:gd name="T11" fmla="*/ 0 h 60"/>
                <a:gd name="T12" fmla="*/ 22 w 68"/>
                <a:gd name="T13" fmla="*/ 0 h 60"/>
                <a:gd name="T14" fmla="*/ 14 w 68"/>
                <a:gd name="T15" fmla="*/ 2 h 60"/>
                <a:gd name="T16" fmla="*/ 14 w 68"/>
                <a:gd name="T17" fmla="*/ 20 h 60"/>
                <a:gd name="T18" fmla="*/ 10 w 68"/>
                <a:gd name="T19" fmla="*/ 28 h 60"/>
                <a:gd name="T20" fmla="*/ 4 w 68"/>
                <a:gd name="T21" fmla="*/ 36 h 60"/>
                <a:gd name="T22" fmla="*/ 0 w 68"/>
                <a:gd name="T23" fmla="*/ 40 h 60"/>
                <a:gd name="T24" fmla="*/ 8 w 68"/>
                <a:gd name="T25" fmla="*/ 48 h 60"/>
                <a:gd name="T26" fmla="*/ 10 w 68"/>
                <a:gd name="T27" fmla="*/ 48 h 60"/>
                <a:gd name="T28" fmla="*/ 12 w 68"/>
                <a:gd name="T29" fmla="*/ 56 h 60"/>
                <a:gd name="T30" fmla="*/ 22 w 68"/>
                <a:gd name="T31" fmla="*/ 60 h 60"/>
                <a:gd name="T32" fmla="*/ 28 w 68"/>
                <a:gd name="T33" fmla="*/ 56 h 60"/>
                <a:gd name="T34" fmla="*/ 34 w 68"/>
                <a:gd name="T35" fmla="*/ 54 h 60"/>
                <a:gd name="T36" fmla="*/ 52 w 68"/>
                <a:gd name="T37" fmla="*/ 58 h 60"/>
                <a:gd name="T38" fmla="*/ 52 w 68"/>
                <a:gd name="T39" fmla="*/ 52 h 60"/>
                <a:gd name="T40" fmla="*/ 54 w 68"/>
                <a:gd name="T41" fmla="*/ 44 h 60"/>
                <a:gd name="T42" fmla="*/ 56 w 68"/>
                <a:gd name="T43" fmla="*/ 38 h 60"/>
                <a:gd name="T44" fmla="*/ 58 w 68"/>
                <a:gd name="T45" fmla="*/ 34 h 60"/>
                <a:gd name="T46" fmla="*/ 62 w 68"/>
                <a:gd name="T4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6" name="Freeform 36"/>
            <p:cNvSpPr/>
            <p:nvPr/>
          </p:nvSpPr>
          <p:spPr bwMode="auto">
            <a:xfrm>
              <a:off x="4450571" y="2492033"/>
              <a:ext cx="676716" cy="522754"/>
            </a:xfrm>
            <a:custGeom>
              <a:avLst/>
              <a:gdLst>
                <a:gd name="T0" fmla="*/ 264 w 378"/>
                <a:gd name="T1" fmla="*/ 86 h 292"/>
                <a:gd name="T2" fmla="*/ 252 w 378"/>
                <a:gd name="T3" fmla="*/ 70 h 292"/>
                <a:gd name="T4" fmla="*/ 226 w 378"/>
                <a:gd name="T5" fmla="*/ 44 h 292"/>
                <a:gd name="T6" fmla="*/ 204 w 378"/>
                <a:gd name="T7" fmla="*/ 38 h 292"/>
                <a:gd name="T8" fmla="*/ 194 w 378"/>
                <a:gd name="T9" fmla="*/ 28 h 292"/>
                <a:gd name="T10" fmla="*/ 170 w 378"/>
                <a:gd name="T11" fmla="*/ 18 h 292"/>
                <a:gd name="T12" fmla="*/ 170 w 378"/>
                <a:gd name="T13" fmla="*/ 2 h 292"/>
                <a:gd name="T14" fmla="*/ 164 w 378"/>
                <a:gd name="T15" fmla="*/ 0 h 292"/>
                <a:gd name="T16" fmla="*/ 148 w 378"/>
                <a:gd name="T17" fmla="*/ 12 h 292"/>
                <a:gd name="T18" fmla="*/ 140 w 378"/>
                <a:gd name="T19" fmla="*/ 26 h 292"/>
                <a:gd name="T20" fmla="*/ 126 w 378"/>
                <a:gd name="T21" fmla="*/ 46 h 292"/>
                <a:gd name="T22" fmla="*/ 120 w 378"/>
                <a:gd name="T23" fmla="*/ 52 h 292"/>
                <a:gd name="T24" fmla="*/ 116 w 378"/>
                <a:gd name="T25" fmla="*/ 48 h 292"/>
                <a:gd name="T26" fmla="*/ 102 w 378"/>
                <a:gd name="T27" fmla="*/ 40 h 292"/>
                <a:gd name="T28" fmla="*/ 88 w 378"/>
                <a:gd name="T29" fmla="*/ 40 h 292"/>
                <a:gd name="T30" fmla="*/ 62 w 378"/>
                <a:gd name="T31" fmla="*/ 50 h 292"/>
                <a:gd name="T32" fmla="*/ 26 w 378"/>
                <a:gd name="T33" fmla="*/ 44 h 292"/>
                <a:gd name="T34" fmla="*/ 20 w 378"/>
                <a:gd name="T35" fmla="*/ 32 h 292"/>
                <a:gd name="T36" fmla="*/ 8 w 378"/>
                <a:gd name="T37" fmla="*/ 18 h 292"/>
                <a:gd name="T38" fmla="*/ 4 w 378"/>
                <a:gd name="T39" fmla="*/ 36 h 292"/>
                <a:gd name="T40" fmla="*/ 0 w 378"/>
                <a:gd name="T41" fmla="*/ 40 h 292"/>
                <a:gd name="T42" fmla="*/ 10 w 378"/>
                <a:gd name="T43" fmla="*/ 42 h 292"/>
                <a:gd name="T44" fmla="*/ 40 w 378"/>
                <a:gd name="T45" fmla="*/ 76 h 292"/>
                <a:gd name="T46" fmla="*/ 98 w 378"/>
                <a:gd name="T47" fmla="*/ 96 h 292"/>
                <a:gd name="T48" fmla="*/ 112 w 378"/>
                <a:gd name="T49" fmla="*/ 112 h 292"/>
                <a:gd name="T50" fmla="*/ 124 w 378"/>
                <a:gd name="T51" fmla="*/ 150 h 292"/>
                <a:gd name="T52" fmla="*/ 146 w 378"/>
                <a:gd name="T53" fmla="*/ 162 h 292"/>
                <a:gd name="T54" fmla="*/ 180 w 378"/>
                <a:gd name="T55" fmla="*/ 144 h 292"/>
                <a:gd name="T56" fmla="*/ 184 w 378"/>
                <a:gd name="T57" fmla="*/ 144 h 292"/>
                <a:gd name="T58" fmla="*/ 200 w 378"/>
                <a:gd name="T59" fmla="*/ 146 h 292"/>
                <a:gd name="T60" fmla="*/ 198 w 378"/>
                <a:gd name="T61" fmla="*/ 152 h 292"/>
                <a:gd name="T62" fmla="*/ 186 w 378"/>
                <a:gd name="T63" fmla="*/ 186 h 292"/>
                <a:gd name="T64" fmla="*/ 166 w 378"/>
                <a:gd name="T65" fmla="*/ 194 h 292"/>
                <a:gd name="T66" fmla="*/ 152 w 378"/>
                <a:gd name="T67" fmla="*/ 222 h 292"/>
                <a:gd name="T68" fmla="*/ 148 w 378"/>
                <a:gd name="T69" fmla="*/ 234 h 292"/>
                <a:gd name="T70" fmla="*/ 172 w 378"/>
                <a:gd name="T71" fmla="*/ 252 h 292"/>
                <a:gd name="T72" fmla="*/ 182 w 378"/>
                <a:gd name="T73" fmla="*/ 254 h 292"/>
                <a:gd name="T74" fmla="*/ 194 w 378"/>
                <a:gd name="T75" fmla="*/ 270 h 292"/>
                <a:gd name="T76" fmla="*/ 204 w 378"/>
                <a:gd name="T77" fmla="*/ 262 h 292"/>
                <a:gd name="T78" fmla="*/ 214 w 378"/>
                <a:gd name="T79" fmla="*/ 264 h 292"/>
                <a:gd name="T80" fmla="*/ 224 w 378"/>
                <a:gd name="T81" fmla="*/ 270 h 292"/>
                <a:gd name="T82" fmla="*/ 236 w 378"/>
                <a:gd name="T83" fmla="*/ 286 h 292"/>
                <a:gd name="T84" fmla="*/ 242 w 378"/>
                <a:gd name="T85" fmla="*/ 284 h 292"/>
                <a:gd name="T86" fmla="*/ 264 w 378"/>
                <a:gd name="T87" fmla="*/ 288 h 292"/>
                <a:gd name="T88" fmla="*/ 304 w 378"/>
                <a:gd name="T89" fmla="*/ 286 h 292"/>
                <a:gd name="T90" fmla="*/ 318 w 378"/>
                <a:gd name="T91" fmla="*/ 278 h 292"/>
                <a:gd name="T92" fmla="*/ 312 w 378"/>
                <a:gd name="T93" fmla="*/ 268 h 292"/>
                <a:gd name="T94" fmla="*/ 322 w 378"/>
                <a:gd name="T95" fmla="*/ 256 h 292"/>
                <a:gd name="T96" fmla="*/ 324 w 378"/>
                <a:gd name="T97" fmla="*/ 238 h 292"/>
                <a:gd name="T98" fmla="*/ 326 w 378"/>
                <a:gd name="T99" fmla="*/ 230 h 292"/>
                <a:gd name="T100" fmla="*/ 340 w 378"/>
                <a:gd name="T101" fmla="*/ 222 h 292"/>
                <a:gd name="T102" fmla="*/ 356 w 378"/>
                <a:gd name="T103" fmla="*/ 226 h 292"/>
                <a:gd name="T104" fmla="*/ 378 w 378"/>
                <a:gd name="T105" fmla="*/ 238 h 292"/>
                <a:gd name="T106" fmla="*/ 364 w 378"/>
                <a:gd name="T107" fmla="*/ 210 h 292"/>
                <a:gd name="T108" fmla="*/ 348 w 378"/>
                <a:gd name="T109" fmla="*/ 194 h 292"/>
                <a:gd name="T110" fmla="*/ 294 w 378"/>
                <a:gd name="T111" fmla="*/ 170 h 292"/>
                <a:gd name="T112" fmla="*/ 292 w 378"/>
                <a:gd name="T113" fmla="*/ 146 h 292"/>
                <a:gd name="T114" fmla="*/ 270 w 378"/>
                <a:gd name="T115"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7" name="Freeform 37"/>
            <p:cNvSpPr/>
            <p:nvPr/>
          </p:nvSpPr>
          <p:spPr bwMode="auto">
            <a:xfrm>
              <a:off x="4096101" y="1493072"/>
              <a:ext cx="630169" cy="898707"/>
            </a:xfrm>
            <a:custGeom>
              <a:avLst/>
              <a:gdLst>
                <a:gd name="T0" fmla="*/ 312 w 352"/>
                <a:gd name="T1" fmla="*/ 144 h 502"/>
                <a:gd name="T2" fmla="*/ 270 w 352"/>
                <a:gd name="T3" fmla="*/ 122 h 502"/>
                <a:gd name="T4" fmla="*/ 278 w 352"/>
                <a:gd name="T5" fmla="*/ 102 h 502"/>
                <a:gd name="T6" fmla="*/ 246 w 352"/>
                <a:gd name="T7" fmla="*/ 88 h 502"/>
                <a:gd name="T8" fmla="*/ 234 w 352"/>
                <a:gd name="T9" fmla="*/ 48 h 502"/>
                <a:gd name="T10" fmla="*/ 226 w 352"/>
                <a:gd name="T11" fmla="*/ 40 h 502"/>
                <a:gd name="T12" fmla="*/ 210 w 352"/>
                <a:gd name="T13" fmla="*/ 30 h 502"/>
                <a:gd name="T14" fmla="*/ 200 w 352"/>
                <a:gd name="T15" fmla="*/ 0 h 502"/>
                <a:gd name="T16" fmla="*/ 178 w 352"/>
                <a:gd name="T17" fmla="*/ 16 h 502"/>
                <a:gd name="T18" fmla="*/ 146 w 352"/>
                <a:gd name="T19" fmla="*/ 64 h 502"/>
                <a:gd name="T20" fmla="*/ 130 w 352"/>
                <a:gd name="T21" fmla="*/ 68 h 502"/>
                <a:gd name="T22" fmla="*/ 114 w 352"/>
                <a:gd name="T23" fmla="*/ 78 h 502"/>
                <a:gd name="T24" fmla="*/ 80 w 352"/>
                <a:gd name="T25" fmla="*/ 96 h 502"/>
                <a:gd name="T26" fmla="*/ 50 w 352"/>
                <a:gd name="T27" fmla="*/ 94 h 502"/>
                <a:gd name="T28" fmla="*/ 42 w 352"/>
                <a:gd name="T29" fmla="*/ 56 h 502"/>
                <a:gd name="T30" fmla="*/ 16 w 352"/>
                <a:gd name="T31" fmla="*/ 96 h 502"/>
                <a:gd name="T32" fmla="*/ 0 w 352"/>
                <a:gd name="T33" fmla="*/ 122 h 502"/>
                <a:gd name="T34" fmla="*/ 38 w 352"/>
                <a:gd name="T35" fmla="*/ 186 h 502"/>
                <a:gd name="T36" fmla="*/ 12 w 352"/>
                <a:gd name="T37" fmla="*/ 200 h 502"/>
                <a:gd name="T38" fmla="*/ 48 w 352"/>
                <a:gd name="T39" fmla="*/ 240 h 502"/>
                <a:gd name="T40" fmla="*/ 36 w 352"/>
                <a:gd name="T41" fmla="*/ 284 h 502"/>
                <a:gd name="T42" fmla="*/ 8 w 352"/>
                <a:gd name="T43" fmla="*/ 332 h 502"/>
                <a:gd name="T44" fmla="*/ 48 w 352"/>
                <a:gd name="T45" fmla="*/ 376 h 502"/>
                <a:gd name="T46" fmla="*/ 32 w 352"/>
                <a:gd name="T47" fmla="*/ 416 h 502"/>
                <a:gd name="T48" fmla="*/ 14 w 352"/>
                <a:gd name="T49" fmla="*/ 456 h 502"/>
                <a:gd name="T50" fmla="*/ 14 w 352"/>
                <a:gd name="T51" fmla="*/ 468 h 502"/>
                <a:gd name="T52" fmla="*/ 28 w 352"/>
                <a:gd name="T53" fmla="*/ 488 h 502"/>
                <a:gd name="T54" fmla="*/ 80 w 352"/>
                <a:gd name="T55" fmla="*/ 500 h 502"/>
                <a:gd name="T56" fmla="*/ 122 w 352"/>
                <a:gd name="T57" fmla="*/ 486 h 502"/>
                <a:gd name="T58" fmla="*/ 158 w 352"/>
                <a:gd name="T59" fmla="*/ 400 h 502"/>
                <a:gd name="T60" fmla="*/ 240 w 352"/>
                <a:gd name="T61" fmla="*/ 332 h 502"/>
                <a:gd name="T62" fmla="*/ 226 w 352"/>
                <a:gd name="T63" fmla="*/ 302 h 502"/>
                <a:gd name="T64" fmla="*/ 196 w 352"/>
                <a:gd name="T65" fmla="*/ 292 h 502"/>
                <a:gd name="T66" fmla="*/ 176 w 352"/>
                <a:gd name="T67" fmla="*/ 256 h 502"/>
                <a:gd name="T68" fmla="*/ 146 w 352"/>
                <a:gd name="T69" fmla="*/ 240 h 502"/>
                <a:gd name="T70" fmla="*/ 110 w 352"/>
                <a:gd name="T71" fmla="*/ 226 h 502"/>
                <a:gd name="T72" fmla="*/ 96 w 352"/>
                <a:gd name="T73" fmla="*/ 210 h 502"/>
                <a:gd name="T74" fmla="*/ 110 w 352"/>
                <a:gd name="T75" fmla="*/ 192 h 502"/>
                <a:gd name="T76" fmla="*/ 112 w 352"/>
                <a:gd name="T77" fmla="*/ 164 h 502"/>
                <a:gd name="T78" fmla="*/ 120 w 352"/>
                <a:gd name="T79" fmla="*/ 152 h 502"/>
                <a:gd name="T80" fmla="*/ 150 w 352"/>
                <a:gd name="T81" fmla="*/ 140 h 502"/>
                <a:gd name="T82" fmla="*/ 140 w 352"/>
                <a:gd name="T83" fmla="*/ 128 h 502"/>
                <a:gd name="T84" fmla="*/ 160 w 352"/>
                <a:gd name="T85" fmla="*/ 116 h 502"/>
                <a:gd name="T86" fmla="*/ 208 w 352"/>
                <a:gd name="T87" fmla="*/ 134 h 502"/>
                <a:gd name="T88" fmla="*/ 210 w 352"/>
                <a:gd name="T89" fmla="*/ 152 h 502"/>
                <a:gd name="T90" fmla="*/ 210 w 352"/>
                <a:gd name="T91" fmla="*/ 180 h 502"/>
                <a:gd name="T92" fmla="*/ 234 w 352"/>
                <a:gd name="T93" fmla="*/ 172 h 502"/>
                <a:gd name="T94" fmla="*/ 246 w 352"/>
                <a:gd name="T95" fmla="*/ 210 h 502"/>
                <a:gd name="T96" fmla="*/ 300 w 352"/>
                <a:gd name="T97" fmla="*/ 244 h 502"/>
                <a:gd name="T98" fmla="*/ 336 w 352"/>
                <a:gd name="T99" fmla="*/ 188 h 502"/>
                <a:gd name="T100" fmla="*/ 350 w 352"/>
                <a:gd name="T101" fmla="*/ 176 h 502"/>
                <a:gd name="T102" fmla="*/ 326 w 352"/>
                <a:gd name="T103"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8" name="Freeform 38"/>
            <p:cNvSpPr/>
            <p:nvPr/>
          </p:nvSpPr>
          <p:spPr bwMode="auto">
            <a:xfrm>
              <a:off x="3809660" y="2355974"/>
              <a:ext cx="662394" cy="655233"/>
            </a:xfrm>
            <a:custGeom>
              <a:avLst/>
              <a:gdLst>
                <a:gd name="T0" fmla="*/ 80 w 370"/>
                <a:gd name="T1" fmla="*/ 120 h 366"/>
                <a:gd name="T2" fmla="*/ 2 w 370"/>
                <a:gd name="T3" fmla="*/ 162 h 366"/>
                <a:gd name="T4" fmla="*/ 2 w 370"/>
                <a:gd name="T5" fmla="*/ 196 h 366"/>
                <a:gd name="T6" fmla="*/ 10 w 370"/>
                <a:gd name="T7" fmla="*/ 210 h 366"/>
                <a:gd name="T8" fmla="*/ 30 w 370"/>
                <a:gd name="T9" fmla="*/ 222 h 366"/>
                <a:gd name="T10" fmla="*/ 54 w 370"/>
                <a:gd name="T11" fmla="*/ 276 h 366"/>
                <a:gd name="T12" fmla="*/ 66 w 370"/>
                <a:gd name="T13" fmla="*/ 286 h 366"/>
                <a:gd name="T14" fmla="*/ 86 w 370"/>
                <a:gd name="T15" fmla="*/ 290 h 366"/>
                <a:gd name="T16" fmla="*/ 104 w 370"/>
                <a:gd name="T17" fmla="*/ 300 h 366"/>
                <a:gd name="T18" fmla="*/ 194 w 370"/>
                <a:gd name="T19" fmla="*/ 304 h 366"/>
                <a:gd name="T20" fmla="*/ 210 w 370"/>
                <a:gd name="T21" fmla="*/ 310 h 366"/>
                <a:gd name="T22" fmla="*/ 214 w 370"/>
                <a:gd name="T23" fmla="*/ 318 h 366"/>
                <a:gd name="T24" fmla="*/ 214 w 370"/>
                <a:gd name="T25" fmla="*/ 342 h 366"/>
                <a:gd name="T26" fmla="*/ 234 w 370"/>
                <a:gd name="T27" fmla="*/ 342 h 366"/>
                <a:gd name="T28" fmla="*/ 250 w 370"/>
                <a:gd name="T29" fmla="*/ 338 h 366"/>
                <a:gd name="T30" fmla="*/ 258 w 370"/>
                <a:gd name="T31" fmla="*/ 342 h 366"/>
                <a:gd name="T32" fmla="*/ 278 w 370"/>
                <a:gd name="T33" fmla="*/ 362 h 366"/>
                <a:gd name="T34" fmla="*/ 282 w 370"/>
                <a:gd name="T35" fmla="*/ 366 h 366"/>
                <a:gd name="T36" fmla="*/ 298 w 370"/>
                <a:gd name="T37" fmla="*/ 350 h 366"/>
                <a:gd name="T38" fmla="*/ 314 w 370"/>
                <a:gd name="T39" fmla="*/ 358 h 366"/>
                <a:gd name="T40" fmla="*/ 326 w 370"/>
                <a:gd name="T41" fmla="*/ 342 h 366"/>
                <a:gd name="T42" fmla="*/ 334 w 370"/>
                <a:gd name="T43" fmla="*/ 334 h 366"/>
                <a:gd name="T44" fmla="*/ 346 w 370"/>
                <a:gd name="T45" fmla="*/ 330 h 366"/>
                <a:gd name="T46" fmla="*/ 342 w 370"/>
                <a:gd name="T47" fmla="*/ 326 h 366"/>
                <a:gd name="T48" fmla="*/ 338 w 370"/>
                <a:gd name="T49" fmla="*/ 300 h 366"/>
                <a:gd name="T50" fmla="*/ 328 w 370"/>
                <a:gd name="T51" fmla="*/ 294 h 366"/>
                <a:gd name="T52" fmla="*/ 310 w 370"/>
                <a:gd name="T53" fmla="*/ 296 h 366"/>
                <a:gd name="T54" fmla="*/ 302 w 370"/>
                <a:gd name="T55" fmla="*/ 294 h 366"/>
                <a:gd name="T56" fmla="*/ 302 w 370"/>
                <a:gd name="T57" fmla="*/ 286 h 366"/>
                <a:gd name="T58" fmla="*/ 282 w 370"/>
                <a:gd name="T59" fmla="*/ 262 h 366"/>
                <a:gd name="T60" fmla="*/ 274 w 370"/>
                <a:gd name="T61" fmla="*/ 250 h 366"/>
                <a:gd name="T62" fmla="*/ 274 w 370"/>
                <a:gd name="T63" fmla="*/ 238 h 366"/>
                <a:gd name="T64" fmla="*/ 298 w 370"/>
                <a:gd name="T65" fmla="*/ 240 h 366"/>
                <a:gd name="T66" fmla="*/ 296 w 370"/>
                <a:gd name="T67" fmla="*/ 216 h 366"/>
                <a:gd name="T68" fmla="*/ 300 w 370"/>
                <a:gd name="T69" fmla="*/ 210 h 366"/>
                <a:gd name="T70" fmla="*/ 310 w 370"/>
                <a:gd name="T71" fmla="*/ 204 h 366"/>
                <a:gd name="T72" fmla="*/ 318 w 370"/>
                <a:gd name="T73" fmla="*/ 196 h 366"/>
                <a:gd name="T74" fmla="*/ 312 w 370"/>
                <a:gd name="T75" fmla="*/ 170 h 366"/>
                <a:gd name="T76" fmla="*/ 318 w 370"/>
                <a:gd name="T77" fmla="*/ 162 h 366"/>
                <a:gd name="T78" fmla="*/ 338 w 370"/>
                <a:gd name="T79" fmla="*/ 166 h 366"/>
                <a:gd name="T80" fmla="*/ 340 w 370"/>
                <a:gd name="T81" fmla="*/ 168 h 366"/>
                <a:gd name="T82" fmla="*/ 370 w 370"/>
                <a:gd name="T83" fmla="*/ 162 h 366"/>
                <a:gd name="T84" fmla="*/ 348 w 370"/>
                <a:gd name="T85" fmla="*/ 128 h 366"/>
                <a:gd name="T86" fmla="*/ 334 w 370"/>
                <a:gd name="T87" fmla="*/ 134 h 366"/>
                <a:gd name="T88" fmla="*/ 292 w 370"/>
                <a:gd name="T89" fmla="*/ 122 h 366"/>
                <a:gd name="T90" fmla="*/ 280 w 370"/>
                <a:gd name="T91" fmla="*/ 110 h 366"/>
                <a:gd name="T92" fmla="*/ 260 w 370"/>
                <a:gd name="T93" fmla="*/ 96 h 366"/>
                <a:gd name="T94" fmla="*/ 294 w 370"/>
                <a:gd name="T95" fmla="*/ 58 h 366"/>
                <a:gd name="T96" fmla="*/ 286 w 370"/>
                <a:gd name="T97" fmla="*/ 30 h 366"/>
                <a:gd name="T98" fmla="*/ 258 w 370"/>
                <a:gd name="T99" fmla="*/ 22 h 366"/>
                <a:gd name="T100" fmla="*/ 226 w 370"/>
                <a:gd name="T101" fmla="*/ 28 h 366"/>
                <a:gd name="T102" fmla="*/ 200 w 370"/>
                <a:gd name="T103" fmla="*/ 14 h 366"/>
                <a:gd name="T104" fmla="*/ 190 w 370"/>
                <a:gd name="T105" fmla="*/ 10 h 366"/>
                <a:gd name="T106" fmla="*/ 186 w 370"/>
                <a:gd name="T107" fmla="*/ 2 h 366"/>
                <a:gd name="T108" fmla="*/ 184 w 370"/>
                <a:gd name="T109" fmla="*/ 22 h 366"/>
                <a:gd name="T110" fmla="*/ 180 w 370"/>
                <a:gd name="T111" fmla="*/ 34 h 366"/>
                <a:gd name="T112" fmla="*/ 184 w 370"/>
                <a:gd name="T113" fmla="*/ 40 h 366"/>
                <a:gd name="T114" fmla="*/ 182 w 370"/>
                <a:gd name="T115" fmla="*/ 50 h 366"/>
                <a:gd name="T116" fmla="*/ 184 w 370"/>
                <a:gd name="T117" fmla="*/ 68 h 366"/>
                <a:gd name="T118" fmla="*/ 182 w 370"/>
                <a:gd name="T119" fmla="*/ 70 h 366"/>
                <a:gd name="T120" fmla="*/ 172 w 370"/>
                <a:gd name="T121" fmla="*/ 96 h 366"/>
                <a:gd name="T122" fmla="*/ 148 w 370"/>
                <a:gd name="T123" fmla="*/ 106 h 366"/>
                <a:gd name="T124" fmla="*/ 98 w 370"/>
                <a:gd name="T125"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79" name="Freeform 39"/>
            <p:cNvSpPr/>
            <p:nvPr/>
          </p:nvSpPr>
          <p:spPr bwMode="auto">
            <a:xfrm>
              <a:off x="5055677" y="3755952"/>
              <a:ext cx="189767" cy="458305"/>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10 w 106"/>
                <a:gd name="T13" fmla="*/ 98 h 256"/>
                <a:gd name="T14" fmla="*/ 4 w 106"/>
                <a:gd name="T15" fmla="*/ 104 h 256"/>
                <a:gd name="T16" fmla="*/ 0 w 106"/>
                <a:gd name="T17" fmla="*/ 108 h 256"/>
                <a:gd name="T18" fmla="*/ 6 w 106"/>
                <a:gd name="T19" fmla="*/ 152 h 256"/>
                <a:gd name="T20" fmla="*/ 6 w 106"/>
                <a:gd name="T21" fmla="*/ 154 h 256"/>
                <a:gd name="T22" fmla="*/ 2 w 106"/>
                <a:gd name="T23" fmla="*/ 184 h 256"/>
                <a:gd name="T24" fmla="*/ 2 w 106"/>
                <a:gd name="T25" fmla="*/ 196 h 256"/>
                <a:gd name="T26" fmla="*/ 2 w 106"/>
                <a:gd name="T27" fmla="*/ 200 h 256"/>
                <a:gd name="T28" fmla="*/ 4 w 106"/>
                <a:gd name="T29" fmla="*/ 202 h 256"/>
                <a:gd name="T30" fmla="*/ 36 w 106"/>
                <a:gd name="T31" fmla="*/ 224 h 256"/>
                <a:gd name="T32" fmla="*/ 38 w 106"/>
                <a:gd name="T33" fmla="*/ 224 h 256"/>
                <a:gd name="T34" fmla="*/ 38 w 106"/>
                <a:gd name="T35" fmla="*/ 226 h 256"/>
                <a:gd name="T36" fmla="*/ 42 w 106"/>
                <a:gd name="T37" fmla="*/ 236 h 256"/>
                <a:gd name="T38" fmla="*/ 50 w 106"/>
                <a:gd name="T39" fmla="*/ 248 h 256"/>
                <a:gd name="T40" fmla="*/ 56 w 106"/>
                <a:gd name="T41" fmla="*/ 252 h 256"/>
                <a:gd name="T42" fmla="*/ 62 w 106"/>
                <a:gd name="T43" fmla="*/ 256 h 256"/>
                <a:gd name="T44" fmla="*/ 66 w 106"/>
                <a:gd name="T45" fmla="*/ 204 h 256"/>
                <a:gd name="T46" fmla="*/ 66 w 106"/>
                <a:gd name="T47" fmla="*/ 202 h 256"/>
                <a:gd name="T48" fmla="*/ 90 w 106"/>
                <a:gd name="T49" fmla="*/ 146 h 256"/>
                <a:gd name="T50" fmla="*/ 98 w 106"/>
                <a:gd name="T51" fmla="*/ 80 h 256"/>
                <a:gd name="T52" fmla="*/ 98 w 106"/>
                <a:gd name="T53" fmla="*/ 78 h 256"/>
                <a:gd name="T54" fmla="*/ 106 w 106"/>
                <a:gd name="T55" fmla="*/ 60 h 256"/>
                <a:gd name="T56" fmla="*/ 100 w 106"/>
                <a:gd name="T57" fmla="*/ 44 h 256"/>
                <a:gd name="T58" fmla="*/ 98 w 106"/>
                <a:gd name="T59" fmla="*/ 44 h 256"/>
                <a:gd name="T60" fmla="*/ 98 w 106"/>
                <a:gd name="T61" fmla="*/ 24 h 256"/>
                <a:gd name="T62" fmla="*/ 98 w 106"/>
                <a:gd name="T63" fmla="*/ 22 h 256"/>
                <a:gd name="T64" fmla="*/ 102 w 106"/>
                <a:gd name="T65" fmla="*/ 16 h 256"/>
                <a:gd name="T66" fmla="*/ 106 w 106"/>
                <a:gd name="T67" fmla="*/ 12 h 256"/>
                <a:gd name="T68" fmla="*/ 80 w 106"/>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80" name="Freeform 40"/>
            <p:cNvSpPr/>
            <p:nvPr/>
          </p:nvSpPr>
          <p:spPr bwMode="auto">
            <a:xfrm>
              <a:off x="3659279" y="4568727"/>
              <a:ext cx="286441" cy="250636"/>
            </a:xfrm>
            <a:custGeom>
              <a:avLst/>
              <a:gdLst>
                <a:gd name="T0" fmla="*/ 72 w 160"/>
                <a:gd name="T1" fmla="*/ 14 h 140"/>
                <a:gd name="T2" fmla="*/ 70 w 160"/>
                <a:gd name="T3" fmla="*/ 18 h 140"/>
                <a:gd name="T4" fmla="*/ 68 w 160"/>
                <a:gd name="T5" fmla="*/ 20 h 140"/>
                <a:gd name="T6" fmla="*/ 36 w 160"/>
                <a:gd name="T7" fmla="*/ 28 h 140"/>
                <a:gd name="T8" fmla="*/ 38 w 160"/>
                <a:gd name="T9" fmla="*/ 32 h 140"/>
                <a:gd name="T10" fmla="*/ 48 w 160"/>
                <a:gd name="T11" fmla="*/ 44 h 140"/>
                <a:gd name="T12" fmla="*/ 44 w 160"/>
                <a:gd name="T13" fmla="*/ 46 h 140"/>
                <a:gd name="T14" fmla="*/ 30 w 160"/>
                <a:gd name="T15" fmla="*/ 54 h 140"/>
                <a:gd name="T16" fmla="*/ 6 w 160"/>
                <a:gd name="T17" fmla="*/ 72 h 140"/>
                <a:gd name="T18" fmla="*/ 2 w 160"/>
                <a:gd name="T19" fmla="*/ 80 h 140"/>
                <a:gd name="T20" fmla="*/ 0 w 160"/>
                <a:gd name="T21" fmla="*/ 92 h 140"/>
                <a:gd name="T22" fmla="*/ 4 w 160"/>
                <a:gd name="T23" fmla="*/ 108 h 140"/>
                <a:gd name="T24" fmla="*/ 10 w 160"/>
                <a:gd name="T25" fmla="*/ 126 h 140"/>
                <a:gd name="T26" fmla="*/ 34 w 160"/>
                <a:gd name="T27" fmla="*/ 128 h 140"/>
                <a:gd name="T28" fmla="*/ 36 w 160"/>
                <a:gd name="T29" fmla="*/ 128 h 140"/>
                <a:gd name="T30" fmla="*/ 60 w 160"/>
                <a:gd name="T31" fmla="*/ 140 h 140"/>
                <a:gd name="T32" fmla="*/ 86 w 160"/>
                <a:gd name="T33" fmla="*/ 136 h 140"/>
                <a:gd name="T34" fmla="*/ 94 w 160"/>
                <a:gd name="T35" fmla="*/ 132 h 140"/>
                <a:gd name="T36" fmla="*/ 102 w 160"/>
                <a:gd name="T37" fmla="*/ 126 h 140"/>
                <a:gd name="T38" fmla="*/ 112 w 160"/>
                <a:gd name="T39" fmla="*/ 118 h 140"/>
                <a:gd name="T40" fmla="*/ 122 w 160"/>
                <a:gd name="T41" fmla="*/ 106 h 140"/>
                <a:gd name="T42" fmla="*/ 124 w 160"/>
                <a:gd name="T43" fmla="*/ 106 h 140"/>
                <a:gd name="T44" fmla="*/ 126 w 160"/>
                <a:gd name="T45" fmla="*/ 104 h 140"/>
                <a:gd name="T46" fmla="*/ 136 w 160"/>
                <a:gd name="T47" fmla="*/ 100 h 140"/>
                <a:gd name="T48" fmla="*/ 134 w 160"/>
                <a:gd name="T49" fmla="*/ 66 h 140"/>
                <a:gd name="T50" fmla="*/ 148 w 160"/>
                <a:gd name="T51" fmla="*/ 44 h 140"/>
                <a:gd name="T52" fmla="*/ 160 w 160"/>
                <a:gd name="T53" fmla="*/ 34 h 140"/>
                <a:gd name="T54" fmla="*/ 160 w 160"/>
                <a:gd name="T55" fmla="*/ 22 h 140"/>
                <a:gd name="T56" fmla="*/ 158 w 160"/>
                <a:gd name="T57" fmla="*/ 14 h 140"/>
                <a:gd name="T58" fmla="*/ 156 w 160"/>
                <a:gd name="T59" fmla="*/ 10 h 140"/>
                <a:gd name="T60" fmla="*/ 152 w 160"/>
                <a:gd name="T61" fmla="*/ 2 h 140"/>
                <a:gd name="T62" fmla="*/ 146 w 160"/>
                <a:gd name="T63" fmla="*/ 0 h 140"/>
                <a:gd name="T64" fmla="*/ 146 w 160"/>
                <a:gd name="T65" fmla="*/ 12 h 140"/>
                <a:gd name="T66" fmla="*/ 126 w 160"/>
                <a:gd name="T67" fmla="*/ 8 h 140"/>
                <a:gd name="T68" fmla="*/ 116 w 160"/>
                <a:gd name="T69" fmla="*/ 14 h 140"/>
                <a:gd name="T70" fmla="*/ 114 w 160"/>
                <a:gd name="T71" fmla="*/ 14 h 140"/>
                <a:gd name="T72" fmla="*/ 72 w 160"/>
                <a:gd name="T73"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defTabSz="1219170"/>
              <a:endParaRPr lang="zh-CN" altLang="en-US" sz="2400">
                <a:solidFill>
                  <a:prstClr val="black"/>
                </a:solidFill>
                <a:latin typeface="Calibri"/>
                <a:ea typeface="宋体" panose="02010600030101010101" pitchFamily="2" charset="-122"/>
              </a:endParaRPr>
            </a:p>
          </p:txBody>
        </p:sp>
      </p:grpSp>
      <p:grpSp>
        <p:nvGrpSpPr>
          <p:cNvPr id="84" name="Group 44"/>
          <p:cNvGrpSpPr/>
          <p:nvPr/>
        </p:nvGrpSpPr>
        <p:grpSpPr bwMode="auto">
          <a:xfrm>
            <a:off x="2159563" y="2084851"/>
            <a:ext cx="2593763" cy="730227"/>
            <a:chOff x="0" y="0"/>
            <a:chExt cx="3062" cy="862"/>
          </a:xfrm>
        </p:grpSpPr>
        <p:sp>
          <p:nvSpPr>
            <p:cNvPr id="85" name="Text Box 45"/>
            <p:cNvSpPr txBox="1">
              <a:spLocks noChangeArrowheads="1"/>
            </p:cNvSpPr>
            <p:nvPr/>
          </p:nvSpPr>
          <p:spPr bwMode="auto">
            <a:xfrm>
              <a:off x="227" y="0"/>
              <a:ext cx="2835" cy="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170" eaLnBrk="1" hangingPunct="1"/>
              <a:r>
                <a:rPr lang="zh-CN" altLang="en-US" sz="1867" dirty="0">
                  <a:solidFill>
                    <a:srgbClr val="404040"/>
                  </a:solidFill>
                  <a:latin typeface="微软雅黑" panose="020B0503020204020204" pitchFamily="34" charset="-122"/>
                  <a:ea typeface="微软雅黑" panose="020B0503020204020204" pitchFamily="34" charset="-122"/>
                </a:rPr>
                <a:t>点击此处添加说明文本内容文本</a:t>
              </a:r>
              <a:endParaRPr lang="en-US" sz="1867" dirty="0">
                <a:solidFill>
                  <a:srgbClr val="404040"/>
                </a:solidFill>
                <a:latin typeface="微软雅黑" panose="020B0503020204020204" pitchFamily="34" charset="-122"/>
                <a:ea typeface="微软雅黑" panose="020B0503020204020204" pitchFamily="34" charset="-122"/>
              </a:endParaRPr>
            </a:p>
          </p:txBody>
        </p:sp>
        <p:sp>
          <p:nvSpPr>
            <p:cNvPr id="86" name="Line 46"/>
            <p:cNvSpPr>
              <a:spLocks noChangeShapeType="1"/>
            </p:cNvSpPr>
            <p:nvPr/>
          </p:nvSpPr>
          <p:spPr bwMode="auto">
            <a:xfrm>
              <a:off x="0" y="70"/>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endParaRPr lang="zh-CN" altLang="en-US" sz="2400">
                <a:solidFill>
                  <a:prstClr val="black"/>
                </a:solidFill>
                <a:latin typeface="Calibri"/>
                <a:ea typeface="宋体" panose="02010600030101010101" pitchFamily="2" charset="-122"/>
              </a:endParaRPr>
            </a:p>
          </p:txBody>
        </p:sp>
      </p:grpSp>
      <p:grpSp>
        <p:nvGrpSpPr>
          <p:cNvPr id="87" name="Group 47"/>
          <p:cNvGrpSpPr/>
          <p:nvPr/>
        </p:nvGrpSpPr>
        <p:grpSpPr bwMode="auto">
          <a:xfrm>
            <a:off x="2159563" y="3306167"/>
            <a:ext cx="2593763" cy="728533"/>
            <a:chOff x="0" y="0"/>
            <a:chExt cx="3062" cy="860"/>
          </a:xfrm>
        </p:grpSpPr>
        <p:sp>
          <p:nvSpPr>
            <p:cNvPr id="88" name="Text Box 48"/>
            <p:cNvSpPr txBox="1">
              <a:spLocks noChangeArrowheads="1"/>
            </p:cNvSpPr>
            <p:nvPr/>
          </p:nvSpPr>
          <p:spPr bwMode="auto">
            <a:xfrm>
              <a:off x="227" y="0"/>
              <a:ext cx="2835" cy="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170" eaLnBrk="1" hangingPunct="1"/>
              <a:r>
                <a:rPr lang="zh-CN" altLang="en-US" sz="1867" dirty="0">
                  <a:solidFill>
                    <a:srgbClr val="404040"/>
                  </a:solidFill>
                  <a:latin typeface="微软雅黑" panose="020B0503020204020204" pitchFamily="34" charset="-122"/>
                  <a:ea typeface="微软雅黑" panose="020B0503020204020204" pitchFamily="34" charset="-122"/>
                </a:rPr>
                <a:t>点击此处添加说明文本内容文本</a:t>
              </a:r>
              <a:endParaRPr lang="en-US" altLang="zh-CN" sz="1867" dirty="0">
                <a:solidFill>
                  <a:srgbClr val="404040"/>
                </a:solidFill>
                <a:latin typeface="微软雅黑" panose="020B0503020204020204" pitchFamily="34" charset="-122"/>
                <a:ea typeface="微软雅黑" panose="020B0503020204020204" pitchFamily="34" charset="-122"/>
              </a:endParaRPr>
            </a:p>
          </p:txBody>
        </p:sp>
        <p:sp>
          <p:nvSpPr>
            <p:cNvPr id="89" name="Line 49"/>
            <p:cNvSpPr>
              <a:spLocks noChangeShapeType="1"/>
            </p:cNvSpPr>
            <p:nvPr/>
          </p:nvSpPr>
          <p:spPr bwMode="auto">
            <a:xfrm>
              <a:off x="0" y="68"/>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endParaRPr lang="zh-CN" altLang="en-US" sz="1867">
                <a:solidFill>
                  <a:prstClr val="black"/>
                </a:solidFill>
                <a:latin typeface="Calibri"/>
                <a:ea typeface="宋体" panose="02010600030101010101" pitchFamily="2" charset="-122"/>
              </a:endParaRPr>
            </a:p>
          </p:txBody>
        </p:sp>
      </p:grpSp>
      <p:grpSp>
        <p:nvGrpSpPr>
          <p:cNvPr id="90" name="Group 50"/>
          <p:cNvGrpSpPr/>
          <p:nvPr/>
        </p:nvGrpSpPr>
        <p:grpSpPr bwMode="auto">
          <a:xfrm>
            <a:off x="2159563" y="4546534"/>
            <a:ext cx="2593763" cy="707353"/>
            <a:chOff x="0" y="0"/>
            <a:chExt cx="3062" cy="835"/>
          </a:xfrm>
        </p:grpSpPr>
        <p:sp>
          <p:nvSpPr>
            <p:cNvPr id="91" name="Text Box 51"/>
            <p:cNvSpPr txBox="1">
              <a:spLocks noChangeArrowheads="1"/>
            </p:cNvSpPr>
            <p:nvPr/>
          </p:nvSpPr>
          <p:spPr bwMode="auto">
            <a:xfrm>
              <a:off x="227" y="0"/>
              <a:ext cx="2835" cy="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9170" eaLnBrk="1" hangingPunct="1"/>
              <a:r>
                <a:rPr lang="zh-CN" altLang="en-US" sz="1867" dirty="0">
                  <a:solidFill>
                    <a:srgbClr val="404040"/>
                  </a:solidFill>
                  <a:latin typeface="微软雅黑" panose="020B0503020204020204" pitchFamily="34" charset="-122"/>
                  <a:ea typeface="微软雅黑" panose="020B0503020204020204" pitchFamily="34" charset="-122"/>
                </a:rPr>
                <a:t>点击此处添加说明文本内容文本</a:t>
              </a:r>
              <a:endParaRPr lang="en-US" altLang="zh-CN" sz="1867" dirty="0">
                <a:solidFill>
                  <a:srgbClr val="404040"/>
                </a:solidFill>
                <a:latin typeface="微软雅黑" panose="020B0503020204020204" pitchFamily="34" charset="-122"/>
                <a:ea typeface="微软雅黑" panose="020B0503020204020204" pitchFamily="34" charset="-122"/>
              </a:endParaRPr>
            </a:p>
          </p:txBody>
        </p:sp>
        <p:sp>
          <p:nvSpPr>
            <p:cNvPr id="92" name="Line 52"/>
            <p:cNvSpPr>
              <a:spLocks noChangeShapeType="1"/>
            </p:cNvSpPr>
            <p:nvPr/>
          </p:nvSpPr>
          <p:spPr bwMode="auto">
            <a:xfrm>
              <a:off x="0" y="43"/>
              <a:ext cx="2" cy="792"/>
            </a:xfrm>
            <a:prstGeom prst="line">
              <a:avLst/>
            </a:prstGeom>
            <a:noFill/>
            <a:ln w="25400" cmpd="sng">
              <a:solidFill>
                <a:srgbClr val="414455"/>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endParaRPr lang="zh-CN" altLang="en-US" sz="1867">
                <a:solidFill>
                  <a:prstClr val="black"/>
                </a:solidFill>
                <a:latin typeface="Calibri"/>
                <a:ea typeface="宋体" panose="02010600030101010101" pitchFamily="2" charset="-122"/>
              </a:endParaRPr>
            </a:p>
          </p:txBody>
        </p:sp>
      </p:grpSp>
      <p:grpSp>
        <p:nvGrpSpPr>
          <p:cNvPr id="93" name="组合 92">
            <a:extLst>
              <a:ext uri="{FF2B5EF4-FFF2-40B4-BE49-F238E27FC236}">
                <a16:creationId xmlns:a16="http://schemas.microsoft.com/office/drawing/2014/main" xmlns="" id="{8735F7FB-63A7-4356-9187-D589D37F032D}"/>
              </a:ext>
            </a:extLst>
          </p:cNvPr>
          <p:cNvGrpSpPr/>
          <p:nvPr/>
        </p:nvGrpSpPr>
        <p:grpSpPr>
          <a:xfrm>
            <a:off x="7452757" y="1332861"/>
            <a:ext cx="1213813" cy="1213813"/>
            <a:chOff x="6854217" y="1995739"/>
            <a:chExt cx="910360" cy="910360"/>
          </a:xfrm>
        </p:grpSpPr>
        <p:grpSp>
          <p:nvGrpSpPr>
            <p:cNvPr id="94" name="组合 93">
              <a:extLst>
                <a:ext uri="{FF2B5EF4-FFF2-40B4-BE49-F238E27FC236}">
                  <a16:creationId xmlns:a16="http://schemas.microsoft.com/office/drawing/2014/main" xmlns="" id="{11D75AA4-395A-4A53-85EE-585A37F7CC16}"/>
                </a:ext>
              </a:extLst>
            </p:cNvPr>
            <p:cNvGrpSpPr/>
            <p:nvPr/>
          </p:nvGrpSpPr>
          <p:grpSpPr>
            <a:xfrm>
              <a:off x="6854217" y="1995739"/>
              <a:ext cx="910360" cy="910360"/>
              <a:chOff x="788002" y="1156302"/>
              <a:chExt cx="3034095" cy="3034095"/>
            </a:xfrm>
            <a:effectLst>
              <a:outerShdw blurRad="444500" dist="254000" dir="8100000" algn="tr" rotWithShape="0">
                <a:prstClr val="black">
                  <a:alpha val="50000"/>
                </a:prstClr>
              </a:outerShdw>
            </a:effectLst>
          </p:grpSpPr>
          <p:sp>
            <p:nvSpPr>
              <p:cNvPr id="96" name="同心圆 7">
                <a:extLst>
                  <a:ext uri="{FF2B5EF4-FFF2-40B4-BE49-F238E27FC236}">
                    <a16:creationId xmlns:a16="http://schemas.microsoft.com/office/drawing/2014/main" xmlns="" id="{E4800AF5-1A78-4263-934B-F4C234D37DB0}"/>
                  </a:ext>
                </a:extLst>
              </p:cNvPr>
              <p:cNvSpPr/>
              <p:nvPr/>
            </p:nvSpPr>
            <p:spPr>
              <a:xfrm>
                <a:off x="788002" y="1156302"/>
                <a:ext cx="3034095" cy="3034095"/>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97" name="椭圆 96">
                <a:extLst>
                  <a:ext uri="{FF2B5EF4-FFF2-40B4-BE49-F238E27FC236}">
                    <a16:creationId xmlns:a16="http://schemas.microsoft.com/office/drawing/2014/main" xmlns="" id="{D41BEDCA-F00B-42EF-AED1-AFB91B80C06D}"/>
                  </a:ext>
                </a:extLst>
              </p:cNvPr>
              <p:cNvSpPr/>
              <p:nvPr/>
            </p:nvSpPr>
            <p:spPr>
              <a:xfrm>
                <a:off x="907070" y="1275370"/>
                <a:ext cx="2795955" cy="2795955"/>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95" name="TextBox 89">
              <a:extLst>
                <a:ext uri="{FF2B5EF4-FFF2-40B4-BE49-F238E27FC236}">
                  <a16:creationId xmlns:a16="http://schemas.microsoft.com/office/drawing/2014/main" xmlns="" id="{3816AB12-F00B-454D-9E80-0AAD0FE200FE}"/>
                </a:ext>
              </a:extLst>
            </p:cNvPr>
            <p:cNvSpPr txBox="1"/>
            <p:nvPr/>
          </p:nvSpPr>
          <p:spPr>
            <a:xfrm>
              <a:off x="7043016" y="2230262"/>
              <a:ext cx="499176" cy="438581"/>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a:ln>
                    <a:noFill/>
                  </a:ln>
                  <a:solidFill>
                    <a:srgbClr val="C00000"/>
                  </a:solidFill>
                  <a:effectLst/>
                  <a:uLnTx/>
                  <a:uFillTx/>
                  <a:latin typeface="微软雅黑"/>
                  <a:ea typeface="微软雅黑"/>
                </a:rPr>
                <a:t>01</a:t>
              </a:r>
              <a:endParaRPr kumimoji="0" lang="zh-CN" altLang="en-US" sz="3200" b="0"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108" name="组合 107">
            <a:extLst>
              <a:ext uri="{FF2B5EF4-FFF2-40B4-BE49-F238E27FC236}">
                <a16:creationId xmlns:a16="http://schemas.microsoft.com/office/drawing/2014/main" xmlns="" id="{92DD4172-8CBA-4191-9E84-CF67F8D73ACC}"/>
              </a:ext>
            </a:extLst>
          </p:cNvPr>
          <p:cNvGrpSpPr/>
          <p:nvPr/>
        </p:nvGrpSpPr>
        <p:grpSpPr>
          <a:xfrm>
            <a:off x="8902303" y="4494487"/>
            <a:ext cx="1213813" cy="1213813"/>
            <a:chOff x="6854217" y="1995739"/>
            <a:chExt cx="910360" cy="910360"/>
          </a:xfrm>
        </p:grpSpPr>
        <p:grpSp>
          <p:nvGrpSpPr>
            <p:cNvPr id="109" name="组合 108">
              <a:extLst>
                <a:ext uri="{FF2B5EF4-FFF2-40B4-BE49-F238E27FC236}">
                  <a16:creationId xmlns:a16="http://schemas.microsoft.com/office/drawing/2014/main" xmlns="" id="{FC91843A-2751-4AE8-A728-6C8553C00262}"/>
                </a:ext>
              </a:extLst>
            </p:cNvPr>
            <p:cNvGrpSpPr/>
            <p:nvPr/>
          </p:nvGrpSpPr>
          <p:grpSpPr>
            <a:xfrm>
              <a:off x="6854217" y="1995739"/>
              <a:ext cx="910360" cy="910360"/>
              <a:chOff x="788002" y="1156302"/>
              <a:chExt cx="3034095" cy="3034095"/>
            </a:xfrm>
            <a:effectLst>
              <a:outerShdw blurRad="444500" dist="254000" dir="8100000" algn="tr" rotWithShape="0">
                <a:prstClr val="black">
                  <a:alpha val="50000"/>
                </a:prstClr>
              </a:outerShdw>
            </a:effectLst>
          </p:grpSpPr>
          <p:sp>
            <p:nvSpPr>
              <p:cNvPr id="111" name="同心圆 7">
                <a:extLst>
                  <a:ext uri="{FF2B5EF4-FFF2-40B4-BE49-F238E27FC236}">
                    <a16:creationId xmlns:a16="http://schemas.microsoft.com/office/drawing/2014/main" xmlns="" id="{8A338B7B-BA15-4BB2-976E-A1AB2E4B8F80}"/>
                  </a:ext>
                </a:extLst>
              </p:cNvPr>
              <p:cNvSpPr/>
              <p:nvPr/>
            </p:nvSpPr>
            <p:spPr>
              <a:xfrm>
                <a:off x="788002" y="1156302"/>
                <a:ext cx="3034095" cy="3034095"/>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112" name="椭圆 111">
                <a:extLst>
                  <a:ext uri="{FF2B5EF4-FFF2-40B4-BE49-F238E27FC236}">
                    <a16:creationId xmlns:a16="http://schemas.microsoft.com/office/drawing/2014/main" xmlns="" id="{1F774868-7DAF-475B-A99B-34258061AC10}"/>
                  </a:ext>
                </a:extLst>
              </p:cNvPr>
              <p:cNvSpPr/>
              <p:nvPr/>
            </p:nvSpPr>
            <p:spPr>
              <a:xfrm>
                <a:off x="907070" y="1275370"/>
                <a:ext cx="2795955" cy="2795955"/>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110" name="TextBox 89">
              <a:extLst>
                <a:ext uri="{FF2B5EF4-FFF2-40B4-BE49-F238E27FC236}">
                  <a16:creationId xmlns:a16="http://schemas.microsoft.com/office/drawing/2014/main" xmlns="" id="{0D4827E6-142A-4C84-9F98-BB6E5DDAC077}"/>
                </a:ext>
              </a:extLst>
            </p:cNvPr>
            <p:cNvSpPr txBox="1"/>
            <p:nvPr/>
          </p:nvSpPr>
          <p:spPr>
            <a:xfrm>
              <a:off x="7043018" y="2230262"/>
              <a:ext cx="499175" cy="438581"/>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a:ln>
                    <a:noFill/>
                  </a:ln>
                  <a:solidFill>
                    <a:srgbClr val="C00000"/>
                  </a:solidFill>
                  <a:effectLst/>
                  <a:uLnTx/>
                  <a:uFillTx/>
                  <a:latin typeface="微软雅黑"/>
                  <a:ea typeface="微软雅黑"/>
                </a:rPr>
                <a:t>03</a:t>
              </a:r>
              <a:endParaRPr kumimoji="0" lang="zh-CN" altLang="en-US" sz="3200" b="0" i="0" u="none" strike="noStrike" kern="0" cap="none" spc="0" normalizeH="0" baseline="0" noProof="0" dirty="0">
                <a:ln>
                  <a:noFill/>
                </a:ln>
                <a:solidFill>
                  <a:srgbClr val="C00000"/>
                </a:solidFill>
                <a:effectLst/>
                <a:uLnTx/>
                <a:uFillTx/>
                <a:latin typeface="微软雅黑"/>
                <a:ea typeface="微软雅黑"/>
              </a:endParaRPr>
            </a:p>
          </p:txBody>
        </p:sp>
      </p:grpSp>
      <p:grpSp>
        <p:nvGrpSpPr>
          <p:cNvPr id="113" name="组合 112">
            <a:extLst>
              <a:ext uri="{FF2B5EF4-FFF2-40B4-BE49-F238E27FC236}">
                <a16:creationId xmlns:a16="http://schemas.microsoft.com/office/drawing/2014/main" xmlns="" id="{E5B97554-EC94-4148-A829-20464869D694}"/>
              </a:ext>
            </a:extLst>
          </p:cNvPr>
          <p:cNvGrpSpPr/>
          <p:nvPr/>
        </p:nvGrpSpPr>
        <p:grpSpPr>
          <a:xfrm>
            <a:off x="5784542" y="4548499"/>
            <a:ext cx="1213813" cy="1213813"/>
            <a:chOff x="6854217" y="1995739"/>
            <a:chExt cx="910360" cy="910360"/>
          </a:xfrm>
        </p:grpSpPr>
        <p:grpSp>
          <p:nvGrpSpPr>
            <p:cNvPr id="114" name="组合 113">
              <a:extLst>
                <a:ext uri="{FF2B5EF4-FFF2-40B4-BE49-F238E27FC236}">
                  <a16:creationId xmlns:a16="http://schemas.microsoft.com/office/drawing/2014/main" xmlns="" id="{FA50EE30-1AB5-4DD3-9212-FFE7F02D6600}"/>
                </a:ext>
              </a:extLst>
            </p:cNvPr>
            <p:cNvGrpSpPr/>
            <p:nvPr/>
          </p:nvGrpSpPr>
          <p:grpSpPr>
            <a:xfrm>
              <a:off x="6854217" y="1995739"/>
              <a:ext cx="910360" cy="910360"/>
              <a:chOff x="788002" y="1156302"/>
              <a:chExt cx="3034095" cy="3034095"/>
            </a:xfrm>
            <a:effectLst>
              <a:outerShdw blurRad="444500" dist="254000" dir="8100000" algn="tr" rotWithShape="0">
                <a:prstClr val="black">
                  <a:alpha val="50000"/>
                </a:prstClr>
              </a:outerShdw>
            </a:effectLst>
          </p:grpSpPr>
          <p:sp>
            <p:nvSpPr>
              <p:cNvPr id="116" name="同心圆 7">
                <a:extLst>
                  <a:ext uri="{FF2B5EF4-FFF2-40B4-BE49-F238E27FC236}">
                    <a16:creationId xmlns:a16="http://schemas.microsoft.com/office/drawing/2014/main" xmlns="" id="{8274A166-37A2-449B-B5DC-AFB29E5F2449}"/>
                  </a:ext>
                </a:extLst>
              </p:cNvPr>
              <p:cNvSpPr/>
              <p:nvPr/>
            </p:nvSpPr>
            <p:spPr>
              <a:xfrm>
                <a:off x="788002" y="1156302"/>
                <a:ext cx="3034095" cy="3034095"/>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117" name="椭圆 116">
                <a:extLst>
                  <a:ext uri="{FF2B5EF4-FFF2-40B4-BE49-F238E27FC236}">
                    <a16:creationId xmlns:a16="http://schemas.microsoft.com/office/drawing/2014/main" xmlns="" id="{B7BA01DA-1324-46A0-A15D-3EBC19442C1A}"/>
                  </a:ext>
                </a:extLst>
              </p:cNvPr>
              <p:cNvSpPr/>
              <p:nvPr/>
            </p:nvSpPr>
            <p:spPr>
              <a:xfrm>
                <a:off x="907070" y="1275370"/>
                <a:ext cx="2795955" cy="2795955"/>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115" name="TextBox 89">
              <a:extLst>
                <a:ext uri="{FF2B5EF4-FFF2-40B4-BE49-F238E27FC236}">
                  <a16:creationId xmlns:a16="http://schemas.microsoft.com/office/drawing/2014/main" xmlns="" id="{E0DE711B-CA18-4E74-BEDC-A2A6B93E0F9D}"/>
                </a:ext>
              </a:extLst>
            </p:cNvPr>
            <p:cNvSpPr txBox="1"/>
            <p:nvPr/>
          </p:nvSpPr>
          <p:spPr>
            <a:xfrm>
              <a:off x="7043018" y="2230262"/>
              <a:ext cx="499175" cy="438581"/>
            </a:xfrm>
            <a:prstGeom prst="rect">
              <a:avLst/>
            </a:prstGeom>
            <a:noFill/>
          </p:spPr>
          <p:txBody>
            <a:bodyPr wrap="none" rtlCol="0">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a:ln>
                    <a:noFill/>
                  </a:ln>
                  <a:solidFill>
                    <a:srgbClr val="C00000"/>
                  </a:solidFill>
                  <a:effectLst/>
                  <a:uLnTx/>
                  <a:uFillTx/>
                  <a:latin typeface="微软雅黑"/>
                  <a:ea typeface="微软雅黑"/>
                </a:rPr>
                <a:t>02</a:t>
              </a:r>
              <a:endParaRPr kumimoji="0" lang="zh-CN" altLang="en-US" sz="3200" b="0" i="0" u="none" strike="noStrike" kern="0" cap="none" spc="0" normalizeH="0" baseline="0" noProof="0" dirty="0">
                <a:ln>
                  <a:noFill/>
                </a:ln>
                <a:solidFill>
                  <a:srgbClr val="C00000"/>
                </a:solidFill>
                <a:effectLst/>
                <a:uLnTx/>
                <a:uFillTx/>
                <a:latin typeface="微软雅黑"/>
                <a:ea typeface="微软雅黑"/>
              </a:endParaRPr>
            </a:p>
          </p:txBody>
        </p:sp>
      </p:grpSp>
    </p:spTree>
    <p:extLst>
      <p:ext uri="{BB962C8B-B14F-4D97-AF65-F5344CB8AC3E}">
        <p14:creationId xmlns:p14="http://schemas.microsoft.com/office/powerpoint/2010/main" val="41907165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0"/>
                                </p:stCondLst>
                                <p:childTnLst>
                                  <p:par>
                                    <p:cTn id="14" presetID="22" presetClass="entr" presetSubtype="1"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up)">
                                          <p:cBhvr>
                                            <p:cTn id="16" dur="500"/>
                                            <p:tgtEl>
                                              <p:spTgt spid="84"/>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up)">
                                          <p:cBhvr>
                                            <p:cTn id="20" dur="500"/>
                                            <p:tgtEl>
                                              <p:spTgt spid="87"/>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wipe(up)">
                                          <p:cBhvr>
                                            <p:cTn id="24" dur="500"/>
                                            <p:tgtEl>
                                              <p:spTgt spid="90"/>
                                            </p:tgtEl>
                                          </p:cBhvr>
                                        </p:animEffect>
                                      </p:childTnLst>
                                    </p:cTn>
                                  </p:par>
                                </p:childTnLst>
                              </p:cTn>
                            </p:par>
                            <p:par>
                              <p:cTn id="25" fill="hold">
                                <p:stCondLst>
                                  <p:cond delay="1500"/>
                                </p:stCondLst>
                                <p:childTnLst>
                                  <p:par>
                                    <p:cTn id="26" presetID="2" presetClass="entr" presetSubtype="1" fill="hold" nodeType="afterEffect" p14:presetBounceEnd="40000">
                                      <p:stCondLst>
                                        <p:cond delay="0"/>
                                      </p:stCondLst>
                                      <p:childTnLst>
                                        <p:set>
                                          <p:cBhvr>
                                            <p:cTn id="27" dur="1" fill="hold">
                                              <p:stCondLst>
                                                <p:cond delay="0"/>
                                              </p:stCondLst>
                                            </p:cTn>
                                            <p:tgtEl>
                                              <p:spTgt spid="93"/>
                                            </p:tgtEl>
                                            <p:attrNameLst>
                                              <p:attrName>style.visibility</p:attrName>
                                            </p:attrNameLst>
                                          </p:cBhvr>
                                          <p:to>
                                            <p:strVal val="visible"/>
                                          </p:to>
                                        </p:set>
                                        <p:anim calcmode="lin" valueType="num" p14:bounceEnd="40000">
                                          <p:cBhvr additive="base">
                                            <p:cTn id="28" dur="500" fill="hold"/>
                                            <p:tgtEl>
                                              <p:spTgt spid="93"/>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93"/>
                                            </p:tgtEl>
                                            <p:attrNameLst>
                                              <p:attrName>ppt_y</p:attrName>
                                            </p:attrNameLst>
                                          </p:cBhvr>
                                          <p:tavLst>
                                            <p:tav tm="0">
                                              <p:val>
                                                <p:strVal val="0-#ppt_h/2"/>
                                              </p:val>
                                            </p:tav>
                                            <p:tav tm="100000">
                                              <p:val>
                                                <p:strVal val="#ppt_y"/>
                                              </p:val>
                                            </p:tav>
                                          </p:tavLst>
                                        </p:anim>
                                      </p:childTnLst>
                                    </p:cTn>
                                  </p:par>
                                </p:childTnLst>
                              </p:cTn>
                            </p:par>
                            <p:par>
                              <p:cTn id="30" fill="hold">
                                <p:stCondLst>
                                  <p:cond delay="2000"/>
                                </p:stCondLst>
                                <p:childTnLst>
                                  <p:par>
                                    <p:cTn id="31" presetID="2" presetClass="entr" presetSubtype="1" fill="hold" nodeType="afterEffect" p14:presetBounceEnd="40000">
                                      <p:stCondLst>
                                        <p:cond delay="0"/>
                                      </p:stCondLst>
                                      <p:childTnLst>
                                        <p:set>
                                          <p:cBhvr>
                                            <p:cTn id="32" dur="1" fill="hold">
                                              <p:stCondLst>
                                                <p:cond delay="0"/>
                                              </p:stCondLst>
                                            </p:cTn>
                                            <p:tgtEl>
                                              <p:spTgt spid="108"/>
                                            </p:tgtEl>
                                            <p:attrNameLst>
                                              <p:attrName>style.visibility</p:attrName>
                                            </p:attrNameLst>
                                          </p:cBhvr>
                                          <p:to>
                                            <p:strVal val="visible"/>
                                          </p:to>
                                        </p:set>
                                        <p:anim calcmode="lin" valueType="num" p14:bounceEnd="40000">
                                          <p:cBhvr additive="base">
                                            <p:cTn id="33" dur="500" fill="hold"/>
                                            <p:tgtEl>
                                              <p:spTgt spid="108"/>
                                            </p:tgtEl>
                                            <p:attrNameLst>
                                              <p:attrName>ppt_x</p:attrName>
                                            </p:attrNameLst>
                                          </p:cBhvr>
                                          <p:tavLst>
                                            <p:tav tm="0">
                                              <p:val>
                                                <p:strVal val="#ppt_x"/>
                                              </p:val>
                                            </p:tav>
                                            <p:tav tm="100000">
                                              <p:val>
                                                <p:strVal val="#ppt_x"/>
                                              </p:val>
                                            </p:tav>
                                          </p:tavLst>
                                        </p:anim>
                                        <p:anim calcmode="lin" valueType="num" p14:bounceEnd="40000">
                                          <p:cBhvr additive="base">
                                            <p:cTn id="34" dur="500" fill="hold"/>
                                            <p:tgtEl>
                                              <p:spTgt spid="108"/>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1" fill="hold" nodeType="afterEffect" p14:presetBounceEnd="40000">
                                      <p:stCondLst>
                                        <p:cond delay="0"/>
                                      </p:stCondLst>
                                      <p:childTnLst>
                                        <p:set>
                                          <p:cBhvr>
                                            <p:cTn id="37" dur="1" fill="hold">
                                              <p:stCondLst>
                                                <p:cond delay="0"/>
                                              </p:stCondLst>
                                            </p:cTn>
                                            <p:tgtEl>
                                              <p:spTgt spid="113"/>
                                            </p:tgtEl>
                                            <p:attrNameLst>
                                              <p:attrName>style.visibility</p:attrName>
                                            </p:attrNameLst>
                                          </p:cBhvr>
                                          <p:to>
                                            <p:strVal val="visible"/>
                                          </p:to>
                                        </p:set>
                                        <p:anim calcmode="lin" valueType="num" p14:bounceEnd="40000">
                                          <p:cBhvr additive="base">
                                            <p:cTn id="38" dur="500" fill="hold"/>
                                            <p:tgtEl>
                                              <p:spTgt spid="113"/>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1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par>
                              <p:cTn id="13" fill="hold">
                                <p:stCondLst>
                                  <p:cond delay="0"/>
                                </p:stCondLst>
                                <p:childTnLst>
                                  <p:par>
                                    <p:cTn id="14" presetID="22" presetClass="entr" presetSubtype="1"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up)">
                                          <p:cBhvr>
                                            <p:cTn id="16" dur="500"/>
                                            <p:tgtEl>
                                              <p:spTgt spid="84"/>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up)">
                                          <p:cBhvr>
                                            <p:cTn id="20" dur="500"/>
                                            <p:tgtEl>
                                              <p:spTgt spid="87"/>
                                            </p:tgtEl>
                                          </p:cBhvr>
                                        </p:animEffect>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wipe(up)">
                                          <p:cBhvr>
                                            <p:cTn id="24" dur="500"/>
                                            <p:tgtEl>
                                              <p:spTgt spid="90"/>
                                            </p:tgtEl>
                                          </p:cBhvr>
                                        </p:animEffect>
                                      </p:childTnLst>
                                    </p:cTn>
                                  </p:par>
                                </p:childTnLst>
                              </p:cTn>
                            </p:par>
                            <p:par>
                              <p:cTn id="25" fill="hold">
                                <p:stCondLst>
                                  <p:cond delay="1500"/>
                                </p:stCondLst>
                                <p:childTnLst>
                                  <p:par>
                                    <p:cTn id="26" presetID="2" presetClass="entr" presetSubtype="1" fill="hold" nodeType="afterEffect">
                                      <p:stCondLst>
                                        <p:cond delay="0"/>
                                      </p:stCondLst>
                                      <p:childTnLst>
                                        <p:set>
                                          <p:cBhvr>
                                            <p:cTn id="27" dur="1" fill="hold">
                                              <p:stCondLst>
                                                <p:cond delay="0"/>
                                              </p:stCondLst>
                                            </p:cTn>
                                            <p:tgtEl>
                                              <p:spTgt spid="93"/>
                                            </p:tgtEl>
                                            <p:attrNameLst>
                                              <p:attrName>style.visibility</p:attrName>
                                            </p:attrNameLst>
                                          </p:cBhvr>
                                          <p:to>
                                            <p:strVal val="visible"/>
                                          </p:to>
                                        </p:set>
                                        <p:anim calcmode="lin" valueType="num">
                                          <p:cBhvr additive="base">
                                            <p:cTn id="28" dur="500" fill="hold"/>
                                            <p:tgtEl>
                                              <p:spTgt spid="93"/>
                                            </p:tgtEl>
                                            <p:attrNameLst>
                                              <p:attrName>ppt_x</p:attrName>
                                            </p:attrNameLst>
                                          </p:cBhvr>
                                          <p:tavLst>
                                            <p:tav tm="0">
                                              <p:val>
                                                <p:strVal val="#ppt_x"/>
                                              </p:val>
                                            </p:tav>
                                            <p:tav tm="100000">
                                              <p:val>
                                                <p:strVal val="#ppt_x"/>
                                              </p:val>
                                            </p:tav>
                                          </p:tavLst>
                                        </p:anim>
                                        <p:anim calcmode="lin" valueType="num">
                                          <p:cBhvr additive="base">
                                            <p:cTn id="29" dur="500" fill="hold"/>
                                            <p:tgtEl>
                                              <p:spTgt spid="93"/>
                                            </p:tgtEl>
                                            <p:attrNameLst>
                                              <p:attrName>ppt_y</p:attrName>
                                            </p:attrNameLst>
                                          </p:cBhvr>
                                          <p:tavLst>
                                            <p:tav tm="0">
                                              <p:val>
                                                <p:strVal val="0-#ppt_h/2"/>
                                              </p:val>
                                            </p:tav>
                                            <p:tav tm="100000">
                                              <p:val>
                                                <p:strVal val="#ppt_y"/>
                                              </p:val>
                                            </p:tav>
                                          </p:tavLst>
                                        </p:anim>
                                      </p:childTnLst>
                                    </p:cTn>
                                  </p:par>
                                </p:childTnLst>
                              </p:cTn>
                            </p:par>
                            <p:par>
                              <p:cTn id="30" fill="hold">
                                <p:stCondLst>
                                  <p:cond delay="2000"/>
                                </p:stCondLst>
                                <p:childTnLst>
                                  <p:par>
                                    <p:cTn id="31" presetID="2" presetClass="entr" presetSubtype="1" fill="hold" nodeType="afterEffect">
                                      <p:stCondLst>
                                        <p:cond delay="0"/>
                                      </p:stCondLst>
                                      <p:childTnLst>
                                        <p:set>
                                          <p:cBhvr>
                                            <p:cTn id="32" dur="1" fill="hold">
                                              <p:stCondLst>
                                                <p:cond delay="0"/>
                                              </p:stCondLst>
                                            </p:cTn>
                                            <p:tgtEl>
                                              <p:spTgt spid="108"/>
                                            </p:tgtEl>
                                            <p:attrNameLst>
                                              <p:attrName>style.visibility</p:attrName>
                                            </p:attrNameLst>
                                          </p:cBhvr>
                                          <p:to>
                                            <p:strVal val="visible"/>
                                          </p:to>
                                        </p:set>
                                        <p:anim calcmode="lin" valueType="num">
                                          <p:cBhvr additive="base">
                                            <p:cTn id="33" dur="500" fill="hold"/>
                                            <p:tgtEl>
                                              <p:spTgt spid="108"/>
                                            </p:tgtEl>
                                            <p:attrNameLst>
                                              <p:attrName>ppt_x</p:attrName>
                                            </p:attrNameLst>
                                          </p:cBhvr>
                                          <p:tavLst>
                                            <p:tav tm="0">
                                              <p:val>
                                                <p:strVal val="#ppt_x"/>
                                              </p:val>
                                            </p:tav>
                                            <p:tav tm="100000">
                                              <p:val>
                                                <p:strVal val="#ppt_x"/>
                                              </p:val>
                                            </p:tav>
                                          </p:tavLst>
                                        </p:anim>
                                        <p:anim calcmode="lin" valueType="num">
                                          <p:cBhvr additive="base">
                                            <p:cTn id="34" dur="500" fill="hold"/>
                                            <p:tgtEl>
                                              <p:spTgt spid="108"/>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1" fill="hold" nodeType="afterEffect">
                                      <p:stCondLst>
                                        <p:cond delay="0"/>
                                      </p:stCondLst>
                                      <p:childTnLst>
                                        <p:set>
                                          <p:cBhvr>
                                            <p:cTn id="37" dur="1" fill="hold">
                                              <p:stCondLst>
                                                <p:cond delay="0"/>
                                              </p:stCondLst>
                                            </p:cTn>
                                            <p:tgtEl>
                                              <p:spTgt spid="113"/>
                                            </p:tgtEl>
                                            <p:attrNameLst>
                                              <p:attrName>style.visibility</p:attrName>
                                            </p:attrNameLst>
                                          </p:cBhvr>
                                          <p:to>
                                            <p:strVal val="visible"/>
                                          </p:to>
                                        </p:set>
                                        <p:anim calcmode="lin" valueType="num">
                                          <p:cBhvr additive="base">
                                            <p:cTn id="38" dur="500" fill="hold"/>
                                            <p:tgtEl>
                                              <p:spTgt spid="113"/>
                                            </p:tgtEl>
                                            <p:attrNameLst>
                                              <p:attrName>ppt_x</p:attrName>
                                            </p:attrNameLst>
                                          </p:cBhvr>
                                          <p:tavLst>
                                            <p:tav tm="0">
                                              <p:val>
                                                <p:strVal val="#ppt_x"/>
                                              </p:val>
                                            </p:tav>
                                            <p:tav tm="100000">
                                              <p:val>
                                                <p:strVal val="#ppt_x"/>
                                              </p:val>
                                            </p:tav>
                                          </p:tavLst>
                                        </p:anim>
                                        <p:anim calcmode="lin" valueType="num">
                                          <p:cBhvr additive="base">
                                            <p:cTn id="39" dur="500" fill="hold"/>
                                            <p:tgtEl>
                                              <p:spTgt spid="1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明年工作计划</a:t>
            </a:r>
          </a:p>
        </p:txBody>
      </p:sp>
      <p:grpSp>
        <p:nvGrpSpPr>
          <p:cNvPr id="3" name="组合 2"/>
          <p:cNvGrpSpPr/>
          <p:nvPr/>
        </p:nvGrpSpPr>
        <p:grpSpPr>
          <a:xfrm>
            <a:off x="1600145" y="3728014"/>
            <a:ext cx="9066444" cy="2047518"/>
            <a:chOff x="416802" y="3527919"/>
            <a:chExt cx="8363729" cy="2518427"/>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algn="ctr" defTabSz="1219170">
                <a:lnSpc>
                  <a:spcPct val="120000"/>
                </a:lnSpc>
                <a:defRPr/>
              </a:pPr>
              <a:endParaRPr lang="zh-CN" altLang="en-US" sz="2133" b="1" kern="0" dirty="0">
                <a:solidFill>
                  <a:sysClr val="window" lastClr="FFFFFF"/>
                </a:solidFill>
                <a:latin typeface="Impact" panose="020B0806030902050204" pitchFamily="34" charset="0"/>
                <a:ea typeface="微软雅黑" panose="020B0503020204020204" pitchFamily="34" charset="-122"/>
              </a:endParaRPr>
            </a:p>
          </p:txBody>
        </p:sp>
        <p:sp>
          <p:nvSpPr>
            <p:cNvPr id="5" name="矩形 4"/>
            <p:cNvSpPr/>
            <p:nvPr/>
          </p:nvSpPr>
          <p:spPr>
            <a:xfrm>
              <a:off x="1475656" y="5629928"/>
              <a:ext cx="665737" cy="416418"/>
            </a:xfrm>
            <a:prstGeom prst="rect">
              <a:avLst/>
            </a:prstGeom>
          </p:spPr>
          <p:txBody>
            <a:bodyPr wrap="none">
              <a:spAutoFit/>
            </a:bodyPr>
            <a:lstStyle/>
            <a:p>
              <a:pPr defTabSz="1219170">
                <a:defRPr/>
              </a:pPr>
              <a:r>
                <a:rPr lang="zh-CN" altLang="en-US" sz="1600" b="1" kern="0" dirty="0">
                  <a:solidFill>
                    <a:srgbClr val="7D7D7D"/>
                  </a:solidFill>
                  <a:latin typeface="微软雅黑" panose="020B0503020204020204" pitchFamily="34" charset="-122"/>
                  <a:ea typeface="微软雅黑" panose="020B0503020204020204" pitchFamily="34" charset="-122"/>
                </a:rPr>
                <a:t>文本</a:t>
              </a:r>
              <a:r>
                <a:rPr lang="en-US" altLang="zh-CN" sz="1600" b="1" kern="0" dirty="0">
                  <a:solidFill>
                    <a:srgbClr val="7D7D7D"/>
                  </a:solidFill>
                  <a:latin typeface="微软雅黑" panose="020B0503020204020204" pitchFamily="34" charset="-122"/>
                  <a:ea typeface="微软雅黑" panose="020B0503020204020204" pitchFamily="34" charset="-122"/>
                </a:rPr>
                <a:t>1</a:t>
              </a:r>
              <a:endParaRPr lang="zh-CN" altLang="en-US" sz="1600" kern="0" dirty="0">
                <a:solidFill>
                  <a:srgbClr val="7D7D7D"/>
                </a:solidFill>
                <a:latin typeface="Impact" panose="020B0806030902050204" pitchFamily="34" charset="0"/>
                <a:ea typeface="微软雅黑" panose="020B0503020204020204" pitchFamily="34" charset="-122"/>
              </a:endParaRPr>
            </a:p>
          </p:txBody>
        </p:sp>
        <p:sp>
          <p:nvSpPr>
            <p:cNvPr id="7" name="矩形 6"/>
            <p:cNvSpPr/>
            <p:nvPr/>
          </p:nvSpPr>
          <p:spPr>
            <a:xfrm>
              <a:off x="7164288" y="5629928"/>
              <a:ext cx="665737" cy="416418"/>
            </a:xfrm>
            <a:prstGeom prst="rect">
              <a:avLst/>
            </a:prstGeom>
          </p:spPr>
          <p:txBody>
            <a:bodyPr wrap="none">
              <a:spAutoFit/>
            </a:bodyPr>
            <a:lstStyle/>
            <a:p>
              <a:pPr defTabSz="1219170">
                <a:defRPr/>
              </a:pPr>
              <a:r>
                <a:rPr lang="zh-CN" altLang="en-US" sz="1600" b="1" kern="0" dirty="0">
                  <a:solidFill>
                    <a:srgbClr val="7D7D7D"/>
                  </a:solidFill>
                  <a:latin typeface="微软雅黑" panose="020B0503020204020204" pitchFamily="34" charset="-122"/>
                  <a:ea typeface="微软雅黑" panose="020B0503020204020204" pitchFamily="34" charset="-122"/>
                </a:rPr>
                <a:t>文本</a:t>
              </a:r>
              <a:r>
                <a:rPr lang="en-US" altLang="zh-CN" sz="1600" b="1" kern="0" dirty="0">
                  <a:solidFill>
                    <a:srgbClr val="7D7D7D"/>
                  </a:solidFill>
                  <a:latin typeface="微软雅黑" panose="020B0503020204020204" pitchFamily="34" charset="-122"/>
                  <a:ea typeface="微软雅黑" panose="020B0503020204020204" pitchFamily="34" charset="-122"/>
                </a:rPr>
                <a:t>3</a:t>
              </a:r>
              <a:endParaRPr lang="zh-CN" altLang="en-US" sz="1600" kern="0" dirty="0">
                <a:solidFill>
                  <a:srgbClr val="7D7D7D"/>
                </a:solidFill>
                <a:latin typeface="Impact" panose="020B0806030902050204" pitchFamily="34" charset="0"/>
                <a:ea typeface="微软雅黑" panose="020B0503020204020204" pitchFamily="34" charset="-122"/>
              </a:endParaRPr>
            </a:p>
          </p:txBody>
        </p:sp>
      </p:grpSp>
      <p:grpSp>
        <p:nvGrpSpPr>
          <p:cNvPr id="8" name="组合 7"/>
          <p:cNvGrpSpPr/>
          <p:nvPr/>
        </p:nvGrpSpPr>
        <p:grpSpPr>
          <a:xfrm>
            <a:off x="4647095" y="3737951"/>
            <a:ext cx="2857308" cy="2039440"/>
            <a:chOff x="3283040" y="3537856"/>
            <a:chExt cx="2635846" cy="2508490"/>
          </a:xfrm>
        </p:grpSpPr>
        <p:sp>
          <p:nvSpPr>
            <p:cNvPr id="9" name="等腰三角形 8"/>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algn="ctr" defTabSz="1219170">
                <a:lnSpc>
                  <a:spcPct val="120000"/>
                </a:lnSpc>
                <a:defRPr/>
              </a:pPr>
              <a:endParaRPr lang="zh-CN" altLang="en-US" sz="2133" b="1" kern="0" dirty="0">
                <a:solidFill>
                  <a:sysClr val="window" lastClr="FFFFFF"/>
                </a:solidFill>
                <a:latin typeface="Impact" panose="020B0806030902050204" pitchFamily="34" charset="0"/>
                <a:ea typeface="微软雅黑" panose="020B0503020204020204" pitchFamily="34" charset="-122"/>
              </a:endParaRPr>
            </a:p>
          </p:txBody>
        </p:sp>
        <p:sp>
          <p:nvSpPr>
            <p:cNvPr id="10" name="矩形 9"/>
            <p:cNvSpPr/>
            <p:nvPr/>
          </p:nvSpPr>
          <p:spPr>
            <a:xfrm>
              <a:off x="4283968" y="5629928"/>
              <a:ext cx="665737" cy="416418"/>
            </a:xfrm>
            <a:prstGeom prst="rect">
              <a:avLst/>
            </a:prstGeom>
          </p:spPr>
          <p:txBody>
            <a:bodyPr wrap="none">
              <a:spAutoFit/>
            </a:bodyPr>
            <a:lstStyle/>
            <a:p>
              <a:pPr defTabSz="1219170">
                <a:defRPr/>
              </a:pPr>
              <a:r>
                <a:rPr lang="zh-CN" altLang="en-US" sz="1600" b="1" kern="0" dirty="0">
                  <a:solidFill>
                    <a:sysClr val="window" lastClr="FFFFFF">
                      <a:lumMod val="95000"/>
                    </a:sysClr>
                  </a:solidFill>
                  <a:latin typeface="微软雅黑" panose="020B0503020204020204" pitchFamily="34" charset="-122"/>
                  <a:ea typeface="微软雅黑" panose="020B0503020204020204" pitchFamily="34" charset="-122"/>
                </a:rPr>
                <a:t>文本</a:t>
              </a:r>
              <a:r>
                <a:rPr lang="en-US" altLang="zh-CN" sz="1600" b="1" kern="0" dirty="0">
                  <a:solidFill>
                    <a:sysClr val="window" lastClr="FFFFFF">
                      <a:lumMod val="95000"/>
                    </a:sysClr>
                  </a:solidFill>
                  <a:latin typeface="微软雅黑" panose="020B0503020204020204" pitchFamily="34" charset="-122"/>
                  <a:ea typeface="微软雅黑" panose="020B0503020204020204" pitchFamily="34" charset="-122"/>
                </a:rPr>
                <a:t>2</a:t>
              </a:r>
              <a:endParaRPr lang="zh-CN" altLang="en-US" sz="1600" kern="0" dirty="0">
                <a:solidFill>
                  <a:sysClr val="window" lastClr="FFFFFF">
                    <a:lumMod val="95000"/>
                  </a:sysClr>
                </a:solidFill>
                <a:latin typeface="Impact" panose="020B0806030902050204" pitchFamily="34" charset="0"/>
                <a:ea typeface="微软雅黑" panose="020B0503020204020204" pitchFamily="34" charset="-122"/>
              </a:endParaRPr>
            </a:p>
          </p:txBody>
        </p:sp>
      </p:grpSp>
      <p:grpSp>
        <p:nvGrpSpPr>
          <p:cNvPr id="11" name="组合 20"/>
          <p:cNvGrpSpPr/>
          <p:nvPr/>
        </p:nvGrpSpPr>
        <p:grpSpPr bwMode="auto">
          <a:xfrm>
            <a:off x="3510445" y="4074225"/>
            <a:ext cx="1553955" cy="1220455"/>
            <a:chOff x="7242844" y="2761727"/>
            <a:chExt cx="1677511" cy="1374579"/>
          </a:xfrm>
        </p:grpSpPr>
        <p:grpSp>
          <p:nvGrpSpPr>
            <p:cNvPr id="12" name="组合 21"/>
            <p:cNvGrpSpPr/>
            <p:nvPr/>
          </p:nvGrpSpPr>
          <p:grpSpPr bwMode="auto">
            <a:xfrm>
              <a:off x="7242844" y="2761727"/>
              <a:ext cx="1677511" cy="1374579"/>
              <a:chOff x="7737176" y="3044094"/>
              <a:chExt cx="1677511" cy="1374579"/>
            </a:xfrm>
          </p:grpSpPr>
          <p:grpSp>
            <p:nvGrpSpPr>
              <p:cNvPr id="24" name="组合 33"/>
              <p:cNvGrpSpPr/>
              <p:nvPr/>
            </p:nvGrpSpPr>
            <p:grpSpPr bwMode="auto">
              <a:xfrm>
                <a:off x="7737176" y="3044094"/>
                <a:ext cx="1677511" cy="1374579"/>
                <a:chOff x="7647017" y="2699415"/>
                <a:chExt cx="2617944" cy="2145185"/>
              </a:xfrm>
            </p:grpSpPr>
            <p:sp>
              <p:nvSpPr>
                <p:cNvPr id="26"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defTabSz="1219170">
                    <a:defRPr/>
                  </a:pPr>
                  <a:endParaRPr lang="zh-CN" altLang="en-US" sz="2133" kern="0" dirty="0">
                    <a:solidFill>
                      <a:srgbClr val="FFFFFF"/>
                    </a:solidFill>
                    <a:latin typeface="微软雅黑" panose="020B0503020204020204" pitchFamily="34" charset="-122"/>
                    <a:ea typeface="微软雅黑" panose="020B0503020204020204" pitchFamily="34" charset="-122"/>
                  </a:endParaRPr>
                </a:p>
              </p:txBody>
            </p:sp>
            <p:sp>
              <p:nvSpPr>
                <p:cNvPr id="27" name="Oval 19"/>
                <p:cNvSpPr>
                  <a:spLocks noChangeArrowheads="1"/>
                </p:cNvSpPr>
                <p:nvPr/>
              </p:nvSpPr>
              <p:spPr bwMode="auto">
                <a:xfrm>
                  <a:off x="8012312" y="2699415"/>
                  <a:ext cx="1930843" cy="1930666"/>
                </a:xfrm>
                <a:prstGeom prst="ellipse">
                  <a:avLst/>
                </a:prstGeom>
                <a:solidFill>
                  <a:srgbClr val="C00000"/>
                </a:solidFill>
                <a:ln w="9525">
                  <a:noFill/>
                  <a:round/>
                </a:ln>
                <a:effectLst/>
              </p:spPr>
              <p:txBody>
                <a:bodyPr wrap="none" anchor="ctr"/>
                <a:lstStyle/>
                <a:p>
                  <a:pPr algn="ctr" defTabSz="1219170">
                    <a:defRPr/>
                  </a:pPr>
                  <a:endParaRPr lang="zh-CN" altLang="en-US" sz="3733" b="1" kern="0" dirty="0">
                    <a:solidFill>
                      <a:srgbClr val="FFFFFF"/>
                    </a:solidFill>
                    <a:latin typeface="微软雅黑" panose="020B0503020204020204" pitchFamily="34" charset="-122"/>
                    <a:ea typeface="微软雅黑" panose="020B0503020204020204" pitchFamily="34" charset="-122"/>
                  </a:endParaRPr>
                </a:p>
              </p:txBody>
            </p:sp>
            <p:sp>
              <p:nvSpPr>
                <p:cNvPr id="28" name="未知"/>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sp>
            <p:nvSpPr>
              <p:cNvPr id="25" name="TextBox 34"/>
              <p:cNvSpPr txBox="1">
                <a:spLocks noChangeArrowheads="1"/>
              </p:cNvSpPr>
              <p:nvPr/>
            </p:nvSpPr>
            <p:spPr bwMode="auto">
              <a:xfrm>
                <a:off x="8359908" y="3243137"/>
                <a:ext cx="495258" cy="84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219170" eaLnBrk="1" hangingPunct="1">
                  <a:defRPr/>
                </a:pPr>
                <a:r>
                  <a:rPr lang="en-US" altLang="zh-CN" sz="4267" kern="0" dirty="0">
                    <a:solidFill>
                      <a:sysClr val="window" lastClr="FFFFFF"/>
                    </a:solidFill>
                    <a:latin typeface="Impact" panose="020B0806030902050204" pitchFamily="34" charset="0"/>
                    <a:ea typeface="微软雅黑" panose="020B0503020204020204" pitchFamily="34" charset="-122"/>
                  </a:rPr>
                  <a:t>2</a:t>
                </a:r>
                <a:endParaRPr lang="zh-CN" altLang="en-US" sz="4267" kern="0" dirty="0">
                  <a:solidFill>
                    <a:sysClr val="window" lastClr="FFFFFF"/>
                  </a:solidFill>
                  <a:latin typeface="Impact" panose="020B0806030902050204" pitchFamily="34" charset="0"/>
                  <a:ea typeface="微软雅黑" panose="020B0503020204020204" pitchFamily="34" charset="-122"/>
                </a:endParaRPr>
              </a:p>
            </p:txBody>
          </p:sp>
        </p:grpSp>
        <p:grpSp>
          <p:nvGrpSpPr>
            <p:cNvPr id="13" name="Group 12"/>
            <p:cNvGrpSpPr/>
            <p:nvPr/>
          </p:nvGrpSpPr>
          <p:grpSpPr bwMode="auto">
            <a:xfrm rot="-1693754" flipH="1" flipV="1">
              <a:off x="7549762" y="3711857"/>
              <a:ext cx="1227443" cy="293770"/>
              <a:chOff x="2532" y="1051"/>
              <a:chExt cx="893" cy="246"/>
            </a:xfrm>
          </p:grpSpPr>
          <p:grpSp>
            <p:nvGrpSpPr>
              <p:cNvPr id="14" name="Group 13"/>
              <p:cNvGrpSpPr/>
              <p:nvPr/>
            </p:nvGrpSpPr>
            <p:grpSpPr bwMode="auto">
              <a:xfrm>
                <a:off x="2532" y="1051"/>
                <a:ext cx="743" cy="185"/>
                <a:chOff x="1565" y="2568"/>
                <a:chExt cx="1118" cy="279"/>
              </a:xfrm>
            </p:grpSpPr>
            <p:sp>
              <p:nvSpPr>
                <p:cNvPr id="20"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21"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22"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23"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nvGrpSpPr>
              <p:cNvPr id="15" name="Group 18"/>
              <p:cNvGrpSpPr/>
              <p:nvPr/>
            </p:nvGrpSpPr>
            <p:grpSpPr bwMode="auto">
              <a:xfrm rot="1353540">
                <a:off x="2682" y="1111"/>
                <a:ext cx="743" cy="186"/>
                <a:chOff x="1565" y="2568"/>
                <a:chExt cx="1118" cy="279"/>
              </a:xfrm>
            </p:grpSpPr>
            <p:sp>
              <p:nvSpPr>
                <p:cNvPr id="16"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17"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18"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19"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grpSp>
      <p:grpSp>
        <p:nvGrpSpPr>
          <p:cNvPr id="29" name="组合 57"/>
          <p:cNvGrpSpPr/>
          <p:nvPr/>
        </p:nvGrpSpPr>
        <p:grpSpPr bwMode="auto">
          <a:xfrm>
            <a:off x="5445588" y="4109149"/>
            <a:ext cx="1553955" cy="1220455"/>
            <a:chOff x="7242844" y="2761727"/>
            <a:chExt cx="1677511" cy="1374579"/>
          </a:xfrm>
        </p:grpSpPr>
        <p:grpSp>
          <p:nvGrpSpPr>
            <p:cNvPr id="30" name="组合 58"/>
            <p:cNvGrpSpPr/>
            <p:nvPr/>
          </p:nvGrpSpPr>
          <p:grpSpPr bwMode="auto">
            <a:xfrm>
              <a:off x="7242844" y="2761727"/>
              <a:ext cx="1677511" cy="1374579"/>
              <a:chOff x="7737176" y="3044094"/>
              <a:chExt cx="1677511" cy="1374579"/>
            </a:xfrm>
          </p:grpSpPr>
          <p:grpSp>
            <p:nvGrpSpPr>
              <p:cNvPr id="42" name="组合 70"/>
              <p:cNvGrpSpPr/>
              <p:nvPr/>
            </p:nvGrpSpPr>
            <p:grpSpPr bwMode="auto">
              <a:xfrm>
                <a:off x="7737176" y="3044094"/>
                <a:ext cx="1677511" cy="1374579"/>
                <a:chOff x="7647017" y="2699415"/>
                <a:chExt cx="2617944" cy="2145185"/>
              </a:xfrm>
            </p:grpSpPr>
            <p:sp>
              <p:nvSpPr>
                <p:cNvPr id="44"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defTabSz="1219170">
                    <a:defRPr/>
                  </a:pPr>
                  <a:endParaRPr lang="zh-CN" altLang="en-US" sz="2133" kern="0" dirty="0">
                    <a:solidFill>
                      <a:srgbClr val="FFFFFF"/>
                    </a:solidFill>
                    <a:latin typeface="微软雅黑" panose="020B0503020204020204" pitchFamily="34" charset="-122"/>
                    <a:ea typeface="微软雅黑" panose="020B0503020204020204" pitchFamily="34" charset="-122"/>
                  </a:endParaRPr>
                </a:p>
              </p:txBody>
            </p:sp>
            <p:sp>
              <p:nvSpPr>
                <p:cNvPr id="45" name="Oval 19"/>
                <p:cNvSpPr>
                  <a:spLocks noChangeArrowheads="1"/>
                </p:cNvSpPr>
                <p:nvPr/>
              </p:nvSpPr>
              <p:spPr bwMode="auto">
                <a:xfrm>
                  <a:off x="8012312" y="2699415"/>
                  <a:ext cx="1930843" cy="1930666"/>
                </a:xfrm>
                <a:prstGeom prst="ellipse">
                  <a:avLst/>
                </a:prstGeom>
                <a:solidFill>
                  <a:srgbClr val="7F7F7F"/>
                </a:solidFill>
                <a:ln w="9525">
                  <a:noFill/>
                  <a:round/>
                </a:ln>
                <a:effectLst/>
              </p:spPr>
              <p:txBody>
                <a:bodyPr wrap="none" anchor="ctr"/>
                <a:lstStyle/>
                <a:p>
                  <a:pPr algn="ctr" defTabSz="1219170">
                    <a:defRPr/>
                  </a:pPr>
                  <a:endParaRPr lang="zh-CN" altLang="en-US" sz="3733" b="1" kern="0" dirty="0">
                    <a:solidFill>
                      <a:srgbClr val="FFFFFF"/>
                    </a:solidFill>
                    <a:latin typeface="微软雅黑" panose="020B0503020204020204" pitchFamily="34" charset="-122"/>
                    <a:ea typeface="微软雅黑" panose="020B0503020204020204" pitchFamily="34" charset="-122"/>
                  </a:endParaRPr>
                </a:p>
              </p:txBody>
            </p:sp>
            <p:sp>
              <p:nvSpPr>
                <p:cNvPr id="46" name="未知"/>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sp>
            <p:nvSpPr>
              <p:cNvPr id="43" name="TextBox 71"/>
              <p:cNvSpPr txBox="1">
                <a:spLocks noChangeArrowheads="1"/>
              </p:cNvSpPr>
              <p:nvPr/>
            </p:nvSpPr>
            <p:spPr bwMode="auto">
              <a:xfrm>
                <a:off x="8359908" y="3243137"/>
                <a:ext cx="424308" cy="84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219170" eaLnBrk="1" hangingPunct="1">
                  <a:defRPr/>
                </a:pPr>
                <a:r>
                  <a:rPr lang="en-US" altLang="zh-CN" sz="4267" kern="0" dirty="0">
                    <a:solidFill>
                      <a:sysClr val="window" lastClr="FFFFFF"/>
                    </a:solidFill>
                    <a:latin typeface="Impact" panose="020B0806030902050204" pitchFamily="34" charset="0"/>
                    <a:ea typeface="微软雅黑" panose="020B0503020204020204" pitchFamily="34" charset="-122"/>
                  </a:rPr>
                  <a:t>1</a:t>
                </a:r>
                <a:endParaRPr lang="zh-CN" altLang="en-US" sz="4267" kern="0" dirty="0">
                  <a:solidFill>
                    <a:sysClr val="window" lastClr="FFFFFF"/>
                  </a:solidFill>
                  <a:latin typeface="Impact" panose="020B0806030902050204" pitchFamily="34" charset="0"/>
                  <a:ea typeface="微软雅黑" panose="020B0503020204020204" pitchFamily="34" charset="-122"/>
                </a:endParaRPr>
              </a:p>
            </p:txBody>
          </p:sp>
        </p:grpSp>
        <p:grpSp>
          <p:nvGrpSpPr>
            <p:cNvPr id="31" name="Group 12"/>
            <p:cNvGrpSpPr/>
            <p:nvPr/>
          </p:nvGrpSpPr>
          <p:grpSpPr bwMode="auto">
            <a:xfrm rot="-1693754" flipH="1" flipV="1">
              <a:off x="7549762" y="3711857"/>
              <a:ext cx="1227443" cy="293770"/>
              <a:chOff x="2532" y="1051"/>
              <a:chExt cx="893" cy="246"/>
            </a:xfrm>
          </p:grpSpPr>
          <p:grpSp>
            <p:nvGrpSpPr>
              <p:cNvPr id="32" name="Group 13"/>
              <p:cNvGrpSpPr/>
              <p:nvPr/>
            </p:nvGrpSpPr>
            <p:grpSpPr bwMode="auto">
              <a:xfrm>
                <a:off x="2532" y="1051"/>
                <a:ext cx="743" cy="185"/>
                <a:chOff x="1565" y="2568"/>
                <a:chExt cx="1118" cy="279"/>
              </a:xfrm>
            </p:grpSpPr>
            <p:sp>
              <p:nvSpPr>
                <p:cNvPr id="38"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39"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40"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41"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nvGrpSpPr>
              <p:cNvPr id="33" name="Group 18"/>
              <p:cNvGrpSpPr/>
              <p:nvPr/>
            </p:nvGrpSpPr>
            <p:grpSpPr bwMode="auto">
              <a:xfrm rot="1353540">
                <a:off x="2682" y="1111"/>
                <a:ext cx="743" cy="186"/>
                <a:chOff x="1565" y="2568"/>
                <a:chExt cx="1118" cy="279"/>
              </a:xfrm>
            </p:grpSpPr>
            <p:sp>
              <p:nvSpPr>
                <p:cNvPr id="34"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35"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36"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37"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grpSp>
      <p:grpSp>
        <p:nvGrpSpPr>
          <p:cNvPr id="47" name="组合 93"/>
          <p:cNvGrpSpPr/>
          <p:nvPr/>
        </p:nvGrpSpPr>
        <p:grpSpPr bwMode="auto">
          <a:xfrm>
            <a:off x="8270710" y="4109149"/>
            <a:ext cx="1553956" cy="1220455"/>
            <a:chOff x="7242844" y="2761727"/>
            <a:chExt cx="1677511" cy="1374579"/>
          </a:xfrm>
        </p:grpSpPr>
        <p:grpSp>
          <p:nvGrpSpPr>
            <p:cNvPr id="48" name="组合 94"/>
            <p:cNvGrpSpPr/>
            <p:nvPr/>
          </p:nvGrpSpPr>
          <p:grpSpPr bwMode="auto">
            <a:xfrm>
              <a:off x="7242844" y="2761727"/>
              <a:ext cx="1677511" cy="1374579"/>
              <a:chOff x="7737176" y="3044094"/>
              <a:chExt cx="1677511" cy="1374579"/>
            </a:xfrm>
          </p:grpSpPr>
          <p:grpSp>
            <p:nvGrpSpPr>
              <p:cNvPr id="60" name="组合 106"/>
              <p:cNvGrpSpPr/>
              <p:nvPr/>
            </p:nvGrpSpPr>
            <p:grpSpPr bwMode="auto">
              <a:xfrm>
                <a:off x="7737176" y="3044094"/>
                <a:ext cx="1677511" cy="1374579"/>
                <a:chOff x="7647017" y="2699415"/>
                <a:chExt cx="2617944" cy="2145185"/>
              </a:xfrm>
            </p:grpSpPr>
            <p:sp>
              <p:nvSpPr>
                <p:cNvPr id="62"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p>
                  <a:pPr defTabSz="1219170">
                    <a:defRPr/>
                  </a:pPr>
                  <a:endParaRPr lang="zh-CN" altLang="en-US" sz="2133" kern="0" dirty="0">
                    <a:solidFill>
                      <a:srgbClr val="FFFFFF"/>
                    </a:solidFill>
                    <a:latin typeface="微软雅黑" panose="020B0503020204020204" pitchFamily="34" charset="-122"/>
                    <a:ea typeface="微软雅黑" panose="020B0503020204020204" pitchFamily="34" charset="-122"/>
                  </a:endParaRPr>
                </a:p>
              </p:txBody>
            </p:sp>
            <p:sp>
              <p:nvSpPr>
                <p:cNvPr id="63" name="Oval 19"/>
                <p:cNvSpPr>
                  <a:spLocks noChangeArrowheads="1"/>
                </p:cNvSpPr>
                <p:nvPr/>
              </p:nvSpPr>
              <p:spPr bwMode="auto">
                <a:xfrm>
                  <a:off x="8012311" y="2699415"/>
                  <a:ext cx="1930842" cy="1930666"/>
                </a:xfrm>
                <a:prstGeom prst="ellipse">
                  <a:avLst/>
                </a:prstGeom>
                <a:solidFill>
                  <a:srgbClr val="C00000"/>
                </a:solidFill>
                <a:ln w="9525">
                  <a:noFill/>
                  <a:round/>
                </a:ln>
                <a:effectLst/>
              </p:spPr>
              <p:txBody>
                <a:bodyPr wrap="none" anchor="ctr"/>
                <a:lstStyle/>
                <a:p>
                  <a:pPr algn="ctr" defTabSz="1219170">
                    <a:defRPr/>
                  </a:pPr>
                  <a:endParaRPr lang="zh-CN" altLang="en-US" sz="3733" b="1" kern="0" dirty="0">
                    <a:solidFill>
                      <a:srgbClr val="FFFFFF"/>
                    </a:solidFill>
                    <a:latin typeface="微软雅黑" panose="020B0503020204020204" pitchFamily="34" charset="-122"/>
                    <a:ea typeface="微软雅黑" panose="020B0503020204020204" pitchFamily="34" charset="-122"/>
                  </a:endParaRPr>
                </a:p>
              </p:txBody>
            </p:sp>
            <p:sp>
              <p:nvSpPr>
                <p:cNvPr id="64" name="未知"/>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sp>
            <p:nvSpPr>
              <p:cNvPr id="61" name="TextBox 107"/>
              <p:cNvSpPr txBox="1">
                <a:spLocks noChangeArrowheads="1"/>
              </p:cNvSpPr>
              <p:nvPr/>
            </p:nvSpPr>
            <p:spPr bwMode="auto">
              <a:xfrm>
                <a:off x="8359908" y="3243137"/>
                <a:ext cx="512562" cy="84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219170" eaLnBrk="1" hangingPunct="1">
                  <a:defRPr/>
                </a:pPr>
                <a:r>
                  <a:rPr lang="en-US" altLang="zh-CN" sz="4267" kern="0" dirty="0">
                    <a:solidFill>
                      <a:sysClr val="window" lastClr="FFFFFF"/>
                    </a:solidFill>
                    <a:latin typeface="Impact" panose="020B0806030902050204" pitchFamily="34" charset="0"/>
                    <a:ea typeface="微软雅黑" panose="020B0503020204020204" pitchFamily="34" charset="-122"/>
                  </a:rPr>
                  <a:t>3</a:t>
                </a:r>
                <a:endParaRPr lang="zh-CN" altLang="en-US" sz="4267" kern="0" dirty="0">
                  <a:solidFill>
                    <a:sysClr val="window" lastClr="FFFFFF"/>
                  </a:solidFill>
                  <a:latin typeface="Impact" panose="020B0806030902050204" pitchFamily="34" charset="0"/>
                  <a:ea typeface="微软雅黑" panose="020B0503020204020204" pitchFamily="34" charset="-122"/>
                </a:endParaRPr>
              </a:p>
            </p:txBody>
          </p:sp>
        </p:grpSp>
        <p:grpSp>
          <p:nvGrpSpPr>
            <p:cNvPr id="49" name="Group 12"/>
            <p:cNvGrpSpPr/>
            <p:nvPr/>
          </p:nvGrpSpPr>
          <p:grpSpPr bwMode="auto">
            <a:xfrm rot="-1693754" flipH="1" flipV="1">
              <a:off x="7549762" y="3711857"/>
              <a:ext cx="1227443" cy="293770"/>
              <a:chOff x="2532" y="1051"/>
              <a:chExt cx="893" cy="246"/>
            </a:xfrm>
          </p:grpSpPr>
          <p:grpSp>
            <p:nvGrpSpPr>
              <p:cNvPr id="50" name="Group 13"/>
              <p:cNvGrpSpPr/>
              <p:nvPr/>
            </p:nvGrpSpPr>
            <p:grpSpPr bwMode="auto">
              <a:xfrm>
                <a:off x="2532" y="1051"/>
                <a:ext cx="743" cy="185"/>
                <a:chOff x="1565" y="2568"/>
                <a:chExt cx="1118" cy="279"/>
              </a:xfrm>
            </p:grpSpPr>
            <p:sp>
              <p:nvSpPr>
                <p:cNvPr id="56"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7"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8"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9"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nvGrpSpPr>
              <p:cNvPr id="51" name="Group 18"/>
              <p:cNvGrpSpPr/>
              <p:nvPr/>
            </p:nvGrpSpPr>
            <p:grpSpPr bwMode="auto">
              <a:xfrm rot="1353540">
                <a:off x="2682" y="1111"/>
                <a:ext cx="743" cy="186"/>
                <a:chOff x="1565" y="2568"/>
                <a:chExt cx="1118" cy="279"/>
              </a:xfrm>
            </p:grpSpPr>
            <p:sp>
              <p:nvSpPr>
                <p:cNvPr id="52"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3"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4"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sp>
              <p:nvSpPr>
                <p:cNvPr id="55"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133" kern="0" dirty="0">
                    <a:solidFill>
                      <a:sysClr val="windowText" lastClr="000000"/>
                    </a:solidFill>
                    <a:latin typeface="Impact" panose="020B0806030902050204" pitchFamily="34" charset="0"/>
                    <a:ea typeface="微软雅黑" panose="020B0503020204020204" pitchFamily="34" charset="-122"/>
                  </a:endParaRPr>
                </a:p>
              </p:txBody>
            </p:sp>
          </p:grpSp>
        </p:grpSp>
      </p:grpSp>
      <p:sp>
        <p:nvSpPr>
          <p:cNvPr id="65" name="矩形 64"/>
          <p:cNvSpPr/>
          <p:nvPr/>
        </p:nvSpPr>
        <p:spPr>
          <a:xfrm>
            <a:off x="1584427" y="1889931"/>
            <a:ext cx="2236181" cy="292717"/>
          </a:xfrm>
          <a:prstGeom prst="rect">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defTabSz="1219170">
              <a:lnSpc>
                <a:spcPct val="120000"/>
              </a:lnSpc>
              <a:defRPr/>
            </a:pPr>
            <a:r>
              <a:rPr lang="zh-CN" altLang="en-US" sz="1600" b="1" kern="0" dirty="0">
                <a:solidFill>
                  <a:srgbClr val="F9F9F9"/>
                </a:solidFill>
                <a:latin typeface="微软雅黑" panose="020B0503020204020204" pitchFamily="34" charset="-122"/>
                <a:ea typeface="微软雅黑" panose="020B0503020204020204" pitchFamily="34" charset="-122"/>
              </a:rPr>
              <a:t>单击此处添加文本</a:t>
            </a:r>
          </a:p>
        </p:txBody>
      </p:sp>
      <p:sp>
        <p:nvSpPr>
          <p:cNvPr id="66" name="矩形 65"/>
          <p:cNvSpPr/>
          <p:nvPr/>
        </p:nvSpPr>
        <p:spPr>
          <a:xfrm>
            <a:off x="8646130" y="1921352"/>
            <a:ext cx="2236181" cy="292717"/>
          </a:xfrm>
          <a:prstGeom prst="rect">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defTabSz="1219170">
              <a:lnSpc>
                <a:spcPct val="120000"/>
              </a:lnSpc>
              <a:defRPr/>
            </a:pPr>
            <a:r>
              <a:rPr lang="zh-CN" altLang="en-US" sz="1600" b="1" kern="0" dirty="0">
                <a:solidFill>
                  <a:srgbClr val="F9F9F9"/>
                </a:solidFill>
                <a:latin typeface="微软雅黑" panose="020B0503020204020204" pitchFamily="34" charset="-122"/>
                <a:ea typeface="微软雅黑" panose="020B0503020204020204" pitchFamily="34" charset="-122"/>
              </a:rPr>
              <a:t>单击此处添加文本</a:t>
            </a:r>
          </a:p>
        </p:txBody>
      </p:sp>
      <p:sp>
        <p:nvSpPr>
          <p:cNvPr id="67" name="矩形 66"/>
          <p:cNvSpPr/>
          <p:nvPr/>
        </p:nvSpPr>
        <p:spPr>
          <a:xfrm>
            <a:off x="3976226" y="1921352"/>
            <a:ext cx="4449309" cy="384259"/>
          </a:xfrm>
          <a:prstGeom prst="rect">
            <a:avLst/>
          </a:prstGeom>
          <a:solidFill>
            <a:srgbClr val="7F7F7F"/>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defTabSz="1219170">
              <a:lnSpc>
                <a:spcPct val="120000"/>
              </a:lnSpc>
              <a:defRPr/>
            </a:pPr>
            <a:r>
              <a:rPr lang="zh-CN" altLang="en-US" sz="1600" b="1" kern="0" dirty="0">
                <a:solidFill>
                  <a:srgbClr val="F9F9F9"/>
                </a:solidFill>
                <a:latin typeface="微软雅黑" panose="020B0503020204020204" pitchFamily="34" charset="-122"/>
                <a:ea typeface="微软雅黑" panose="020B0503020204020204" pitchFamily="34" charset="-122"/>
              </a:rPr>
              <a:t>单击此处添加文本</a:t>
            </a:r>
          </a:p>
        </p:txBody>
      </p:sp>
      <p:sp>
        <p:nvSpPr>
          <p:cNvPr id="68" name="矩形 67"/>
          <p:cNvSpPr/>
          <p:nvPr/>
        </p:nvSpPr>
        <p:spPr>
          <a:xfrm>
            <a:off x="1583500" y="2250270"/>
            <a:ext cx="2237145" cy="163914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240000" tIns="240000" rIns="240000" anchor="t"/>
          <a:lstStyle/>
          <a:p>
            <a:pPr defTabSz="1219170">
              <a:lnSpc>
                <a:spcPct val="150000"/>
              </a:lnSpc>
              <a:spcBef>
                <a:spcPts val="1600"/>
              </a:spcBef>
              <a:defRPr/>
            </a:pPr>
            <a:r>
              <a:rPr lang="zh-CN" altLang="en-US" sz="1333" kern="0" dirty="0">
                <a:solidFill>
                  <a:srgbClr val="7D7D7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en-US" altLang="zh-CN" sz="1333" kern="0" dirty="0">
              <a:solidFill>
                <a:srgbClr val="7D7D7D"/>
              </a:solidFill>
              <a:latin typeface="微软雅黑" panose="020B0503020204020204" pitchFamily="34" charset="-122"/>
              <a:ea typeface="微软雅黑" panose="020B0503020204020204" pitchFamily="34" charset="-122"/>
            </a:endParaRPr>
          </a:p>
        </p:txBody>
      </p:sp>
      <p:sp>
        <p:nvSpPr>
          <p:cNvPr id="69" name="矩形 68"/>
          <p:cNvSpPr/>
          <p:nvPr/>
        </p:nvSpPr>
        <p:spPr>
          <a:xfrm>
            <a:off x="8646769" y="2282019"/>
            <a:ext cx="2235424" cy="1639139"/>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240000" tIns="240000" rIns="240000" anchor="t"/>
          <a:lstStyle/>
          <a:p>
            <a:pPr defTabSz="1219170">
              <a:lnSpc>
                <a:spcPct val="150000"/>
              </a:lnSpc>
              <a:spcBef>
                <a:spcPts val="1600"/>
              </a:spcBef>
              <a:defRPr/>
            </a:pPr>
            <a:r>
              <a:rPr lang="zh-CN" altLang="en-US" sz="1333" kern="0" dirty="0">
                <a:solidFill>
                  <a:srgbClr val="7D7D7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en-US" altLang="zh-CN" sz="1333" kern="0" dirty="0">
              <a:solidFill>
                <a:srgbClr val="7D7D7D"/>
              </a:solidFill>
              <a:latin typeface="微软雅黑" panose="020B0503020204020204" pitchFamily="34" charset="-122"/>
              <a:ea typeface="微软雅黑" panose="020B0503020204020204" pitchFamily="34" charset="-122"/>
            </a:endParaRPr>
          </a:p>
        </p:txBody>
      </p:sp>
      <p:sp>
        <p:nvSpPr>
          <p:cNvPr id="70" name="矩形 69"/>
          <p:cNvSpPr/>
          <p:nvPr/>
        </p:nvSpPr>
        <p:spPr>
          <a:xfrm>
            <a:off x="3977121" y="2394731"/>
            <a:ext cx="4448476" cy="109332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240000" tIns="240000" rIns="240000" anchor="t"/>
          <a:lstStyle/>
          <a:p>
            <a:pPr defTabSz="1219170">
              <a:lnSpc>
                <a:spcPct val="150000"/>
              </a:lnSpc>
              <a:spcBef>
                <a:spcPts val="1600"/>
              </a:spcBef>
              <a:defRPr/>
            </a:pPr>
            <a:r>
              <a:rPr lang="zh-CN" altLang="en-US" sz="1467" kern="0" dirty="0">
                <a:solidFill>
                  <a:srgbClr val="7D7D7D"/>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a:t>
            </a:r>
            <a:endParaRPr lang="en-US" altLang="zh-CN" sz="1467" kern="0" dirty="0">
              <a:solidFill>
                <a:srgbClr val="7D7D7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73186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750"/>
                                        <p:tgtEl>
                                          <p:spTgt spid="8"/>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Effect transition="in" filter="fade">
                                      <p:cBhvr>
                                        <p:cTn id="16" dur="500"/>
                                        <p:tgtEl>
                                          <p:spTgt spid="29"/>
                                        </p:tgtEl>
                                      </p:cBhvr>
                                    </p:animEffect>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barn(inVertical)">
                                      <p:cBhvr>
                                        <p:cTn id="20" dur="500"/>
                                        <p:tgtEl>
                                          <p:spTgt spid="67"/>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up)">
                                      <p:cBhvr>
                                        <p:cTn id="24" dur="500"/>
                                        <p:tgtEl>
                                          <p:spTgt spid="70"/>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2500"/>
                            </p:stCondLst>
                            <p:childTnLst>
                              <p:par>
                                <p:cTn id="32" presetID="16" presetClass="entr" presetSubtype="21"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barn(inVertical)">
                                      <p:cBhvr>
                                        <p:cTn id="34" dur="500"/>
                                        <p:tgtEl>
                                          <p:spTgt spid="65"/>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Effect transition="in" filter="wipe(up)">
                                      <p:cBhvr>
                                        <p:cTn id="38" dur="500"/>
                                        <p:tgtEl>
                                          <p:spTgt spid="68"/>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4000"/>
                            </p:stCondLst>
                            <p:childTnLst>
                              <p:par>
                                <p:cTn id="46" presetID="16" presetClass="entr" presetSubtype="21" fill="hold" grpId="0" nodeType="after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barn(inVertical)">
                                      <p:cBhvr>
                                        <p:cTn id="48" dur="500"/>
                                        <p:tgtEl>
                                          <p:spTgt spid="66"/>
                                        </p:tgtEl>
                                      </p:cBhvr>
                                    </p:animEffect>
                                  </p:childTnLst>
                                </p:cTn>
                              </p:par>
                            </p:childTnLst>
                          </p:cTn>
                        </p:par>
                        <p:par>
                          <p:cTn id="49" fill="hold">
                            <p:stCondLst>
                              <p:cond delay="4500"/>
                            </p:stCondLst>
                            <p:childTnLst>
                              <p:par>
                                <p:cTn id="50" presetID="22" presetClass="entr" presetSubtype="1" fill="hold" grpId="0" nodeType="afterEffect">
                                  <p:stCondLst>
                                    <p:cond delay="0"/>
                                  </p:stCondLst>
                                  <p:childTnLst>
                                    <p:set>
                                      <p:cBhvr>
                                        <p:cTn id="51" dur="1" fill="hold">
                                          <p:stCondLst>
                                            <p:cond delay="0"/>
                                          </p:stCondLst>
                                        </p:cTn>
                                        <p:tgtEl>
                                          <p:spTgt spid="69"/>
                                        </p:tgtEl>
                                        <p:attrNameLst>
                                          <p:attrName>style.visibility</p:attrName>
                                        </p:attrNameLst>
                                      </p:cBhvr>
                                      <p:to>
                                        <p:strVal val="visible"/>
                                      </p:to>
                                    </p:set>
                                    <p:animEffect transition="in" filter="wipe(up)">
                                      <p:cBhvr>
                                        <p:cTn id="5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明年工作计划</a:t>
            </a:r>
          </a:p>
        </p:txBody>
      </p:sp>
      <p:grpSp>
        <p:nvGrpSpPr>
          <p:cNvPr id="3" name="组合 2"/>
          <p:cNvGrpSpPr/>
          <p:nvPr/>
        </p:nvGrpSpPr>
        <p:grpSpPr>
          <a:xfrm>
            <a:off x="585918" y="2075420"/>
            <a:ext cx="7418532" cy="3650827"/>
            <a:chOff x="776287" y="706437"/>
            <a:chExt cx="7658101" cy="3768726"/>
          </a:xfrm>
          <a:solidFill>
            <a:srgbClr val="C00000">
              <a:alpha val="98000"/>
            </a:srgbClr>
          </a:solidFill>
        </p:grpSpPr>
        <p:sp>
          <p:nvSpPr>
            <p:cNvPr id="4"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1"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2"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3"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4"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5"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6"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7"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8"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9"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0"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1"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2"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3"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4"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5"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6"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7"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8"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29"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0"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1"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2"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3"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4"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5"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6"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7"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8"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39"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0"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1"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2"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3"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4"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5"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6"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7"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8"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49"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0"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1"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2"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3"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4"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5"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6"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7"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8"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59"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0"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1"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2"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3" name="Rectangle 68"/>
            <p:cNvSpPr>
              <a:spLocks noChangeArrowheads="1"/>
            </p:cNvSpPr>
            <p:nvPr/>
          </p:nvSpPr>
          <p:spPr bwMode="auto">
            <a:xfrm>
              <a:off x="6961187" y="2870200"/>
              <a:ext cx="19050" cy="11113"/>
            </a:xfrm>
            <a:prstGeom prst="rect">
              <a:avLst/>
            </a:pr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4"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5"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6"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7"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8"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69"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0"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1"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2"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3"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4"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5"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6"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7"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8"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79"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0"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1"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2"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3"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4"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5"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6"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7"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8"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89"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0"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1"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2"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3"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4"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5"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6"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7"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8"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99"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0"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1"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2"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3"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4"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5"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6"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7"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8"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09"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10"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sp>
          <p:nvSpPr>
            <p:cNvPr id="111"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p:spPr>
          <p:txBody>
            <a:bodyPr/>
            <a:lstStyle/>
            <a:p>
              <a:pPr defTabSz="1227636">
                <a:defRPr/>
              </a:pPr>
              <a:endParaRPr lang="zh-CN" altLang="en-US" sz="2400">
                <a:solidFill>
                  <a:prstClr val="black"/>
                </a:solidFill>
                <a:latin typeface="Calibri"/>
                <a:ea typeface="宋体" panose="02010600030101010101" pitchFamily="2" charset="-122"/>
              </a:endParaRPr>
            </a:p>
          </p:txBody>
        </p:sp>
      </p:grpSp>
      <p:sp>
        <p:nvSpPr>
          <p:cNvPr id="112" name="流程图: 联系 8"/>
          <p:cNvSpPr/>
          <p:nvPr/>
        </p:nvSpPr>
        <p:spPr>
          <a:xfrm>
            <a:off x="6551551" y="4098768"/>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7636">
              <a:defRPr/>
            </a:pPr>
            <a:endParaRPr lang="zh-CN" altLang="en-US" sz="2400">
              <a:solidFill>
                <a:prstClr val="white"/>
              </a:solidFill>
              <a:latin typeface="Calibri"/>
              <a:ea typeface="宋体" panose="02010600030101010101" pitchFamily="2" charset="-122"/>
            </a:endParaRPr>
          </a:p>
        </p:txBody>
      </p:sp>
      <p:sp>
        <p:nvSpPr>
          <p:cNvPr id="113" name="流程图: 联系 8"/>
          <p:cNvSpPr/>
          <p:nvPr/>
        </p:nvSpPr>
        <p:spPr>
          <a:xfrm>
            <a:off x="5630800" y="2424483"/>
            <a:ext cx="635000" cy="946151"/>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7636">
              <a:defRPr/>
            </a:pPr>
            <a:endParaRPr lang="zh-CN" altLang="en-US" sz="2400">
              <a:solidFill>
                <a:prstClr val="white"/>
              </a:solidFill>
              <a:latin typeface="Calibri"/>
              <a:ea typeface="宋体" panose="02010600030101010101" pitchFamily="2" charset="-122"/>
            </a:endParaRPr>
          </a:p>
        </p:txBody>
      </p:sp>
      <p:sp>
        <p:nvSpPr>
          <p:cNvPr id="114" name="流程图: 联系 8"/>
          <p:cNvSpPr/>
          <p:nvPr/>
        </p:nvSpPr>
        <p:spPr>
          <a:xfrm>
            <a:off x="3977684" y="2255150"/>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7636">
              <a:defRPr/>
            </a:pPr>
            <a:endParaRPr lang="zh-CN" altLang="en-US" sz="2400">
              <a:solidFill>
                <a:prstClr val="white"/>
              </a:solidFill>
              <a:latin typeface="Calibri"/>
              <a:ea typeface="宋体" panose="02010600030101010101" pitchFamily="2" charset="-122"/>
            </a:endParaRPr>
          </a:p>
        </p:txBody>
      </p:sp>
      <p:sp>
        <p:nvSpPr>
          <p:cNvPr id="115" name="流程图: 联系 8"/>
          <p:cNvSpPr/>
          <p:nvPr/>
        </p:nvSpPr>
        <p:spPr>
          <a:xfrm>
            <a:off x="1276817" y="1855101"/>
            <a:ext cx="635000" cy="94403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27636">
              <a:defRPr/>
            </a:pPr>
            <a:endParaRPr lang="zh-CN" altLang="en-US" sz="2400">
              <a:solidFill>
                <a:prstClr val="white"/>
              </a:solidFill>
              <a:latin typeface="Calibri"/>
              <a:ea typeface="宋体" panose="02010600030101010101" pitchFamily="2" charset="-122"/>
            </a:endParaRPr>
          </a:p>
        </p:txBody>
      </p:sp>
      <p:sp>
        <p:nvSpPr>
          <p:cNvPr id="116" name="矩形 115"/>
          <p:cNvSpPr/>
          <p:nvPr/>
        </p:nvSpPr>
        <p:spPr>
          <a:xfrm>
            <a:off x="8124395" y="1796819"/>
            <a:ext cx="1856598" cy="379656"/>
          </a:xfrm>
          <a:prstGeom prst="rect">
            <a:avLst/>
          </a:prstGeom>
        </p:spPr>
        <p:txBody>
          <a:bodyPr wrap="none">
            <a:spAutoFit/>
          </a:bodyPr>
          <a:lstStyle/>
          <a:p>
            <a:pPr defTabSz="1219170"/>
            <a:r>
              <a:rPr lang="zh-CN" altLang="en-US" sz="1867" b="1" dirty="0">
                <a:solidFill>
                  <a:srgbClr val="262626"/>
                </a:solidFill>
                <a:latin typeface="微软雅黑" panose="020B0503020204020204" pitchFamily="34" charset="-122"/>
                <a:ea typeface="微软雅黑" panose="020B0503020204020204" pitchFamily="34" charset="-122"/>
              </a:rPr>
              <a:t>单击添加标题一</a:t>
            </a:r>
          </a:p>
        </p:txBody>
      </p:sp>
      <p:sp>
        <p:nvSpPr>
          <p:cNvPr id="117" name="矩形 116"/>
          <p:cNvSpPr/>
          <p:nvPr/>
        </p:nvSpPr>
        <p:spPr>
          <a:xfrm>
            <a:off x="8176391" y="3069156"/>
            <a:ext cx="1856598" cy="379656"/>
          </a:xfrm>
          <a:prstGeom prst="rect">
            <a:avLst/>
          </a:prstGeom>
        </p:spPr>
        <p:txBody>
          <a:bodyPr wrap="none">
            <a:spAutoFit/>
          </a:bodyPr>
          <a:lstStyle/>
          <a:p>
            <a:pPr defTabSz="1219170"/>
            <a:r>
              <a:rPr lang="zh-CN" altLang="en-US" sz="1867" b="1" dirty="0">
                <a:solidFill>
                  <a:srgbClr val="262626"/>
                </a:solidFill>
                <a:latin typeface="微软雅黑" panose="020B0503020204020204" pitchFamily="34" charset="-122"/>
                <a:ea typeface="微软雅黑" panose="020B0503020204020204" pitchFamily="34" charset="-122"/>
              </a:rPr>
              <a:t>单击添加标题二</a:t>
            </a:r>
          </a:p>
        </p:txBody>
      </p:sp>
      <p:sp>
        <p:nvSpPr>
          <p:cNvPr id="118" name="矩形 117"/>
          <p:cNvSpPr/>
          <p:nvPr/>
        </p:nvSpPr>
        <p:spPr>
          <a:xfrm>
            <a:off x="8238944" y="4328224"/>
            <a:ext cx="1856598" cy="379656"/>
          </a:xfrm>
          <a:prstGeom prst="rect">
            <a:avLst/>
          </a:prstGeom>
        </p:spPr>
        <p:txBody>
          <a:bodyPr wrap="none">
            <a:spAutoFit/>
          </a:bodyPr>
          <a:lstStyle/>
          <a:p>
            <a:pPr defTabSz="1219170"/>
            <a:r>
              <a:rPr lang="zh-CN" altLang="en-US" sz="1867" b="1" dirty="0">
                <a:solidFill>
                  <a:srgbClr val="262626"/>
                </a:solidFill>
                <a:latin typeface="微软雅黑" panose="020B0503020204020204" pitchFamily="34" charset="-122"/>
                <a:ea typeface="微软雅黑" panose="020B0503020204020204" pitchFamily="34" charset="-122"/>
              </a:rPr>
              <a:t>单击添加标题三</a:t>
            </a:r>
          </a:p>
        </p:txBody>
      </p:sp>
      <p:cxnSp>
        <p:nvCxnSpPr>
          <p:cNvPr id="119" name="直接连接符 118"/>
          <p:cNvCxnSpPr/>
          <p:nvPr/>
        </p:nvCxnSpPr>
        <p:spPr>
          <a:xfrm>
            <a:off x="8200562" y="2282621"/>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0" name="直接连接符 119"/>
          <p:cNvCxnSpPr/>
          <p:nvPr/>
        </p:nvCxnSpPr>
        <p:spPr>
          <a:xfrm>
            <a:off x="8238569" y="3556087"/>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1" name="直接连接符 120"/>
          <p:cNvCxnSpPr/>
          <p:nvPr/>
        </p:nvCxnSpPr>
        <p:spPr>
          <a:xfrm>
            <a:off x="8307825" y="4815156"/>
            <a:ext cx="2609175"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22" name="TextBox 121"/>
          <p:cNvSpPr txBox="1"/>
          <p:nvPr/>
        </p:nvSpPr>
        <p:spPr>
          <a:xfrm>
            <a:off x="8112225" y="2298263"/>
            <a:ext cx="3339308" cy="584775"/>
          </a:xfrm>
          <a:prstGeom prst="rect">
            <a:avLst/>
          </a:prstGeom>
          <a:noFill/>
        </p:spPr>
        <p:txBody>
          <a:bodyPr wrap="square" rtlCol="0">
            <a:spAutoFit/>
          </a:bodyPr>
          <a:lstStyle/>
          <a:p>
            <a:pPr defTabSz="1219170"/>
            <a:r>
              <a:rPr lang="zh-CN" altLang="en-US" sz="1600" dirty="0">
                <a:solidFill>
                  <a:srgbClr val="262626"/>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123" name="TextBox 122"/>
          <p:cNvSpPr txBox="1"/>
          <p:nvPr/>
        </p:nvSpPr>
        <p:spPr>
          <a:xfrm>
            <a:off x="8162522" y="3570602"/>
            <a:ext cx="3310076" cy="584775"/>
          </a:xfrm>
          <a:prstGeom prst="rect">
            <a:avLst/>
          </a:prstGeom>
          <a:noFill/>
        </p:spPr>
        <p:txBody>
          <a:bodyPr wrap="square" rtlCol="0">
            <a:spAutoFit/>
          </a:bodyPr>
          <a:lstStyle/>
          <a:p>
            <a:pPr defTabSz="1219170"/>
            <a:r>
              <a:rPr lang="zh-CN" altLang="en-US" sz="1600" dirty="0">
                <a:solidFill>
                  <a:srgbClr val="262626"/>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124" name="TextBox 123"/>
          <p:cNvSpPr txBox="1"/>
          <p:nvPr/>
        </p:nvSpPr>
        <p:spPr>
          <a:xfrm>
            <a:off x="8226205" y="4829671"/>
            <a:ext cx="3342403" cy="584775"/>
          </a:xfrm>
          <a:prstGeom prst="rect">
            <a:avLst/>
          </a:prstGeom>
          <a:noFill/>
        </p:spPr>
        <p:txBody>
          <a:bodyPr wrap="square" rtlCol="0">
            <a:spAutoFit/>
          </a:bodyPr>
          <a:lstStyle/>
          <a:p>
            <a:pPr defTabSz="1219170"/>
            <a:r>
              <a:rPr lang="zh-CN" altLang="en-US" sz="1600" dirty="0">
                <a:solidFill>
                  <a:srgbClr val="262626"/>
                </a:solidFill>
                <a:latin typeface="微软雅黑" panose="020B0503020204020204" pitchFamily="34" charset="-122"/>
                <a:ea typeface="微软雅黑" panose="020B0503020204020204" pitchFamily="34" charset="-122"/>
              </a:rPr>
              <a:t>单击此处添加文本，单击此处添加文本，单击此处添加文本。。</a:t>
            </a:r>
          </a:p>
        </p:txBody>
      </p:sp>
    </p:spTree>
    <p:extLst>
      <p:ext uri="{BB962C8B-B14F-4D97-AF65-F5344CB8AC3E}">
        <p14:creationId xmlns:p14="http://schemas.microsoft.com/office/powerpoint/2010/main" val="19519594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additive="base">
                                        <p:cTn id="15" dur="500" fill="hold"/>
                                        <p:tgtEl>
                                          <p:spTgt spid="114"/>
                                        </p:tgtEl>
                                        <p:attrNameLst>
                                          <p:attrName>ppt_x</p:attrName>
                                        </p:attrNameLst>
                                      </p:cBhvr>
                                      <p:tavLst>
                                        <p:tav tm="0">
                                          <p:val>
                                            <p:strVal val="#ppt_x"/>
                                          </p:val>
                                        </p:tav>
                                        <p:tav tm="100000">
                                          <p:val>
                                            <p:strVal val="#ppt_x"/>
                                          </p:val>
                                        </p:tav>
                                      </p:tavLst>
                                    </p:anim>
                                    <p:anim calcmode="lin" valueType="num">
                                      <p:cBhvr additive="base">
                                        <p:cTn id="16" dur="500" fill="hold"/>
                                        <p:tgtEl>
                                          <p:spTgt spid="11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additive="base">
                                        <p:cTn id="19" dur="500" fill="hold"/>
                                        <p:tgtEl>
                                          <p:spTgt spid="113"/>
                                        </p:tgtEl>
                                        <p:attrNameLst>
                                          <p:attrName>ppt_x</p:attrName>
                                        </p:attrNameLst>
                                      </p:cBhvr>
                                      <p:tavLst>
                                        <p:tav tm="0">
                                          <p:val>
                                            <p:strVal val="#ppt_x"/>
                                          </p:val>
                                        </p:tav>
                                        <p:tav tm="100000">
                                          <p:val>
                                            <p:strVal val="#ppt_x"/>
                                          </p:val>
                                        </p:tav>
                                      </p:tavLst>
                                    </p:anim>
                                    <p:anim calcmode="lin" valueType="num">
                                      <p:cBhvr additive="base">
                                        <p:cTn id="20" dur="500" fill="hold"/>
                                        <p:tgtEl>
                                          <p:spTgt spid="11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100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500"/>
                                        <p:tgtEl>
                                          <p:spTgt spid="122"/>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23"/>
                                        </p:tgtEl>
                                        <p:attrNameLst>
                                          <p:attrName>style.visibility</p:attrName>
                                        </p:attrNameLst>
                                      </p:cBhvr>
                                      <p:to>
                                        <p:strVal val="visible"/>
                                      </p:to>
                                    </p:set>
                                    <p:animEffect transition="in" filter="fade">
                                      <p:cBhvr>
                                        <p:cTn id="30" dur="500"/>
                                        <p:tgtEl>
                                          <p:spTgt spid="123"/>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4"/>
                                        </p:tgtEl>
                                        <p:attrNameLst>
                                          <p:attrName>style.visibility</p:attrName>
                                        </p:attrNameLst>
                                      </p:cBhvr>
                                      <p:to>
                                        <p:strVal val="visible"/>
                                      </p:to>
                                    </p:set>
                                    <p:animEffect transition="in" filter="fade">
                                      <p:cBhvr>
                                        <p:cTn id="33" dur="500"/>
                                        <p:tgtEl>
                                          <p:spTgt spid="124"/>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116"/>
                                        </p:tgtEl>
                                        <p:attrNameLst>
                                          <p:attrName>style.visibility</p:attrName>
                                        </p:attrNameLst>
                                      </p:cBhvr>
                                      <p:to>
                                        <p:strVal val="visible"/>
                                      </p:to>
                                    </p:set>
                                    <p:animEffect transition="in" filter="wipe(left)">
                                      <p:cBhvr>
                                        <p:cTn id="36" dur="500"/>
                                        <p:tgtEl>
                                          <p:spTgt spid="116"/>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118"/>
                                        </p:tgtEl>
                                        <p:attrNameLst>
                                          <p:attrName>style.visibility</p:attrName>
                                        </p:attrNameLst>
                                      </p:cBhvr>
                                      <p:to>
                                        <p:strVal val="visible"/>
                                      </p:to>
                                    </p:set>
                                    <p:animEffect transition="in" filter="wipe(left)">
                                      <p:cBhvr>
                                        <p:cTn id="42" dur="500"/>
                                        <p:tgtEl>
                                          <p:spTgt spid="118"/>
                                        </p:tgtEl>
                                      </p:cBhvr>
                                    </p:animEffect>
                                  </p:childTnLst>
                                </p:cTn>
                              </p:par>
                              <p:par>
                                <p:cTn id="43" presetID="22" presetClass="entr" presetSubtype="8" fill="hold" nodeType="withEffect">
                                  <p:stCondLst>
                                    <p:cond delay="500"/>
                                  </p:stCondLst>
                                  <p:childTnLst>
                                    <p:set>
                                      <p:cBhvr>
                                        <p:cTn id="44" dur="1" fill="hold">
                                          <p:stCondLst>
                                            <p:cond delay="0"/>
                                          </p:stCondLst>
                                        </p:cTn>
                                        <p:tgtEl>
                                          <p:spTgt spid="119"/>
                                        </p:tgtEl>
                                        <p:attrNameLst>
                                          <p:attrName>style.visibility</p:attrName>
                                        </p:attrNameLst>
                                      </p:cBhvr>
                                      <p:to>
                                        <p:strVal val="visible"/>
                                      </p:to>
                                    </p:set>
                                    <p:animEffect transition="in" filter="wipe(left)">
                                      <p:cBhvr>
                                        <p:cTn id="45" dur="500"/>
                                        <p:tgtEl>
                                          <p:spTgt spid="119"/>
                                        </p:tgtEl>
                                      </p:cBhvr>
                                    </p:animEffect>
                                  </p:childTnLst>
                                </p:cTn>
                              </p:par>
                              <p:par>
                                <p:cTn id="46" presetID="22" presetClass="entr" presetSubtype="8" fill="hold" nodeType="withEffect">
                                  <p:stCondLst>
                                    <p:cond delay="1000"/>
                                  </p:stCondLst>
                                  <p:childTnLst>
                                    <p:set>
                                      <p:cBhvr>
                                        <p:cTn id="47" dur="1" fill="hold">
                                          <p:stCondLst>
                                            <p:cond delay="0"/>
                                          </p:stCondLst>
                                        </p:cTn>
                                        <p:tgtEl>
                                          <p:spTgt spid="120"/>
                                        </p:tgtEl>
                                        <p:attrNameLst>
                                          <p:attrName>style.visibility</p:attrName>
                                        </p:attrNameLst>
                                      </p:cBhvr>
                                      <p:to>
                                        <p:strVal val="visible"/>
                                      </p:to>
                                    </p:set>
                                    <p:animEffect transition="in" filter="wipe(left)">
                                      <p:cBhvr>
                                        <p:cTn id="48" dur="500"/>
                                        <p:tgtEl>
                                          <p:spTgt spid="120"/>
                                        </p:tgtEl>
                                      </p:cBhvr>
                                    </p:animEffect>
                                  </p:childTnLst>
                                </p:cTn>
                              </p:par>
                              <p:par>
                                <p:cTn id="49" presetID="22" presetClass="entr" presetSubtype="8" fill="hold" nodeType="withEffect">
                                  <p:stCondLst>
                                    <p:cond delay="1000"/>
                                  </p:stCondLst>
                                  <p:childTnLst>
                                    <p:set>
                                      <p:cBhvr>
                                        <p:cTn id="50" dur="1" fill="hold">
                                          <p:stCondLst>
                                            <p:cond delay="0"/>
                                          </p:stCondLst>
                                        </p:cTn>
                                        <p:tgtEl>
                                          <p:spTgt spid="121"/>
                                        </p:tgtEl>
                                        <p:attrNameLst>
                                          <p:attrName>style.visibility</p:attrName>
                                        </p:attrNameLst>
                                      </p:cBhvr>
                                      <p:to>
                                        <p:strVal val="visible"/>
                                      </p:to>
                                    </p:set>
                                    <p:animEffect transition="in" filter="wipe(left)">
                                      <p:cBhvr>
                                        <p:cTn id="5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116" grpId="0"/>
      <p:bldP spid="117" grpId="0"/>
      <p:bldP spid="118" grpId="0"/>
      <p:bldP spid="122" grpId="0"/>
      <p:bldP spid="123" grpId="0"/>
      <p:bldP spid="124"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5D277688-B2CF-4C56-90DE-FD225BDCB6F6}"/>
              </a:ext>
            </a:extLst>
          </p:cNvPr>
          <p:cNvGrpSpPr/>
          <p:nvPr/>
        </p:nvGrpSpPr>
        <p:grpSpPr>
          <a:xfrm>
            <a:off x="2197460" y="1234887"/>
            <a:ext cx="1824000" cy="1824000"/>
            <a:chOff x="-18000" y="1401622"/>
            <a:chExt cx="1368000" cy="1368000"/>
          </a:xfrm>
          <a:effectLst>
            <a:outerShdw blurRad="444500" dist="254000" dir="8100000" algn="ctr" rotWithShape="0">
              <a:schemeClr val="tx1">
                <a:alpha val="50000"/>
              </a:schemeClr>
            </a:outerShdw>
          </a:effectLst>
        </p:grpSpPr>
        <p:sp>
          <p:nvSpPr>
            <p:cNvPr id="8" name="圆角矩形 67">
              <a:extLst>
                <a:ext uri="{FF2B5EF4-FFF2-40B4-BE49-F238E27FC236}">
                  <a16:creationId xmlns:a16="http://schemas.microsoft.com/office/drawing/2014/main" xmlns="" id="{451BC573-FCF9-40EC-B41C-B5AA908DCF2E}"/>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9" name="圆角矩形 68">
              <a:extLst>
                <a:ext uri="{FF2B5EF4-FFF2-40B4-BE49-F238E27FC236}">
                  <a16:creationId xmlns:a16="http://schemas.microsoft.com/office/drawing/2014/main" xmlns="" id="{B65B5A74-678A-464E-8CA3-39F6A096163F}"/>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0" name="组合 9">
            <a:extLst>
              <a:ext uri="{FF2B5EF4-FFF2-40B4-BE49-F238E27FC236}">
                <a16:creationId xmlns:a16="http://schemas.microsoft.com/office/drawing/2014/main" xmlns="" id="{532AB2C3-B7D9-4FEB-8E26-C75075EBEFEB}"/>
              </a:ext>
            </a:extLst>
          </p:cNvPr>
          <p:cNvGrpSpPr/>
          <p:nvPr/>
        </p:nvGrpSpPr>
        <p:grpSpPr>
          <a:xfrm>
            <a:off x="4141673" y="1234887"/>
            <a:ext cx="1824000" cy="1824000"/>
            <a:chOff x="-18000" y="1401622"/>
            <a:chExt cx="1368000" cy="1368000"/>
          </a:xfrm>
          <a:effectLst>
            <a:outerShdw blurRad="444500" dist="254000" dir="8100000" algn="ctr" rotWithShape="0">
              <a:schemeClr val="tx1">
                <a:alpha val="50000"/>
              </a:schemeClr>
            </a:outerShdw>
          </a:effectLst>
        </p:grpSpPr>
        <p:sp>
          <p:nvSpPr>
            <p:cNvPr id="11" name="圆角矩形 70">
              <a:extLst>
                <a:ext uri="{FF2B5EF4-FFF2-40B4-BE49-F238E27FC236}">
                  <a16:creationId xmlns:a16="http://schemas.microsoft.com/office/drawing/2014/main" xmlns="" id="{79902121-DD1D-42DD-8684-8A67B9922A02}"/>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2" name="圆角矩形 71">
              <a:extLst>
                <a:ext uri="{FF2B5EF4-FFF2-40B4-BE49-F238E27FC236}">
                  <a16:creationId xmlns:a16="http://schemas.microsoft.com/office/drawing/2014/main" xmlns="" id="{C3DFB59E-6632-47EA-B3E9-516986666690}"/>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3" name="组合 12">
            <a:extLst>
              <a:ext uri="{FF2B5EF4-FFF2-40B4-BE49-F238E27FC236}">
                <a16:creationId xmlns:a16="http://schemas.microsoft.com/office/drawing/2014/main" xmlns="" id="{28DFDC09-5831-45E8-A7CC-1EEA0C7D6098}"/>
              </a:ext>
            </a:extLst>
          </p:cNvPr>
          <p:cNvGrpSpPr/>
          <p:nvPr/>
        </p:nvGrpSpPr>
        <p:grpSpPr>
          <a:xfrm>
            <a:off x="6096000" y="1234887"/>
            <a:ext cx="1824000" cy="1824000"/>
            <a:chOff x="-18000" y="1401622"/>
            <a:chExt cx="1368000" cy="1368000"/>
          </a:xfrm>
          <a:effectLst>
            <a:outerShdw blurRad="444500" dist="254000" dir="8100000" algn="ctr" rotWithShape="0">
              <a:schemeClr val="tx1">
                <a:alpha val="50000"/>
              </a:schemeClr>
            </a:outerShdw>
          </a:effectLst>
        </p:grpSpPr>
        <p:sp>
          <p:nvSpPr>
            <p:cNvPr id="14" name="圆角矩形 73">
              <a:extLst>
                <a:ext uri="{FF2B5EF4-FFF2-40B4-BE49-F238E27FC236}">
                  <a16:creationId xmlns:a16="http://schemas.microsoft.com/office/drawing/2014/main" xmlns="" id="{86B6BE96-D8F6-44AD-9C89-204850E8B4D6}"/>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5" name="圆角矩形 74">
              <a:extLst>
                <a:ext uri="{FF2B5EF4-FFF2-40B4-BE49-F238E27FC236}">
                  <a16:creationId xmlns:a16="http://schemas.microsoft.com/office/drawing/2014/main" xmlns="" id="{0E595B88-70E5-42B1-9141-449B7F5942DA}"/>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grpSp>
        <p:nvGrpSpPr>
          <p:cNvPr id="16" name="组合 15">
            <a:extLst>
              <a:ext uri="{FF2B5EF4-FFF2-40B4-BE49-F238E27FC236}">
                <a16:creationId xmlns:a16="http://schemas.microsoft.com/office/drawing/2014/main" xmlns="" id="{207F6084-94CE-43A8-B67F-38CE0DF1C4AE}"/>
              </a:ext>
            </a:extLst>
          </p:cNvPr>
          <p:cNvGrpSpPr/>
          <p:nvPr/>
        </p:nvGrpSpPr>
        <p:grpSpPr>
          <a:xfrm>
            <a:off x="8073921" y="1234887"/>
            <a:ext cx="1824000" cy="1824000"/>
            <a:chOff x="-18000" y="1401622"/>
            <a:chExt cx="1368000" cy="1368000"/>
          </a:xfrm>
          <a:effectLst>
            <a:outerShdw blurRad="444500" dist="254000" dir="8100000" algn="ctr" rotWithShape="0">
              <a:schemeClr val="tx1">
                <a:alpha val="50000"/>
              </a:schemeClr>
            </a:outerShdw>
          </a:effectLst>
        </p:grpSpPr>
        <p:sp>
          <p:nvSpPr>
            <p:cNvPr id="17" name="圆角矩形 76">
              <a:extLst>
                <a:ext uri="{FF2B5EF4-FFF2-40B4-BE49-F238E27FC236}">
                  <a16:creationId xmlns:a16="http://schemas.microsoft.com/office/drawing/2014/main" xmlns="" id="{78B23C74-88EC-4CC6-8227-49FFAF3EA84E}"/>
                </a:ext>
              </a:extLst>
            </p:cNvPr>
            <p:cNvSpPr/>
            <p:nvPr/>
          </p:nvSpPr>
          <p:spPr>
            <a:xfrm>
              <a:off x="-18000" y="1401622"/>
              <a:ext cx="1368000" cy="1368000"/>
            </a:xfrm>
            <a:prstGeom prst="roundRect">
              <a:avLst>
                <a:gd name="adj" fmla="val 13882"/>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sp>
          <p:nvSpPr>
            <p:cNvPr id="18" name="圆角矩形 77">
              <a:extLst>
                <a:ext uri="{FF2B5EF4-FFF2-40B4-BE49-F238E27FC236}">
                  <a16:creationId xmlns:a16="http://schemas.microsoft.com/office/drawing/2014/main" xmlns="" id="{84A45E73-4A4C-4A19-B25D-EB673DDD8793}"/>
                </a:ext>
              </a:extLst>
            </p:cNvPr>
            <p:cNvSpPr/>
            <p:nvPr/>
          </p:nvSpPr>
          <p:spPr>
            <a:xfrm>
              <a:off x="0" y="1419622"/>
              <a:ext cx="1332000" cy="1332000"/>
            </a:xfrm>
            <a:prstGeom prst="roundRect">
              <a:avLst>
                <a:gd name="adj" fmla="val 14121"/>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rgbClr val="C00000"/>
                </a:solidFill>
                <a:latin typeface="Calibri"/>
                <a:ea typeface="微软雅黑" panose="020B0503020204020204" pitchFamily="34" charset="-122"/>
              </a:endParaRPr>
            </a:p>
          </p:txBody>
        </p:sp>
      </p:grpSp>
      <p:sp>
        <p:nvSpPr>
          <p:cNvPr id="19" name="TextBox 78">
            <a:extLst>
              <a:ext uri="{FF2B5EF4-FFF2-40B4-BE49-F238E27FC236}">
                <a16:creationId xmlns:a16="http://schemas.microsoft.com/office/drawing/2014/main" xmlns="" id="{2FB48FF0-BED8-4370-81C8-04D0D13AC43D}"/>
              </a:ext>
            </a:extLst>
          </p:cNvPr>
          <p:cNvSpPr txBox="1"/>
          <p:nvPr/>
        </p:nvSpPr>
        <p:spPr>
          <a:xfrm>
            <a:off x="2386570" y="1406517"/>
            <a:ext cx="1441420" cy="1600438"/>
          </a:xfrm>
          <a:prstGeom prst="rect">
            <a:avLst/>
          </a:prstGeom>
          <a:noFill/>
        </p:spPr>
        <p:txBody>
          <a:bodyPr wrap="none" rtlCol="0">
            <a:spAutoFit/>
          </a:bodyPr>
          <a:lstStyle/>
          <a:p>
            <a:pPr algn="ctr" defTabSz="1219170"/>
            <a:r>
              <a:rPr lang="zh-CN" altLang="en-US" sz="9800"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感</a:t>
            </a:r>
          </a:p>
        </p:txBody>
      </p:sp>
      <p:sp>
        <p:nvSpPr>
          <p:cNvPr id="20" name="TextBox 79">
            <a:extLst>
              <a:ext uri="{FF2B5EF4-FFF2-40B4-BE49-F238E27FC236}">
                <a16:creationId xmlns:a16="http://schemas.microsoft.com/office/drawing/2014/main" xmlns="" id="{4C2C0DB6-C662-4A8E-9F74-B1FE83B575C3}"/>
              </a:ext>
            </a:extLst>
          </p:cNvPr>
          <p:cNvSpPr txBox="1"/>
          <p:nvPr/>
        </p:nvSpPr>
        <p:spPr>
          <a:xfrm>
            <a:off x="4315434" y="1406517"/>
            <a:ext cx="1441420" cy="1600438"/>
          </a:xfrm>
          <a:prstGeom prst="rect">
            <a:avLst/>
          </a:prstGeom>
          <a:noFill/>
        </p:spPr>
        <p:txBody>
          <a:bodyPr wrap="none" rtlCol="0">
            <a:spAutoFit/>
          </a:bodyPr>
          <a:lstStyle/>
          <a:p>
            <a:pPr algn="ctr" defTabSz="1219170"/>
            <a:r>
              <a:rPr lang="zh-CN" altLang="en-US" sz="9800"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谢</a:t>
            </a:r>
          </a:p>
        </p:txBody>
      </p:sp>
      <p:sp>
        <p:nvSpPr>
          <p:cNvPr id="21" name="TextBox 80">
            <a:extLst>
              <a:ext uri="{FF2B5EF4-FFF2-40B4-BE49-F238E27FC236}">
                <a16:creationId xmlns:a16="http://schemas.microsoft.com/office/drawing/2014/main" xmlns="" id="{08A58555-5B7E-4F10-BDBA-9A66687E0F1C}"/>
              </a:ext>
            </a:extLst>
          </p:cNvPr>
          <p:cNvSpPr txBox="1"/>
          <p:nvPr/>
        </p:nvSpPr>
        <p:spPr>
          <a:xfrm>
            <a:off x="6344299" y="1406517"/>
            <a:ext cx="1292340" cy="1600438"/>
          </a:xfrm>
          <a:prstGeom prst="rect">
            <a:avLst/>
          </a:prstGeom>
          <a:noFill/>
        </p:spPr>
        <p:txBody>
          <a:bodyPr wrap="square" rtlCol="0">
            <a:spAutoFit/>
          </a:bodyPr>
          <a:lstStyle/>
          <a:p>
            <a:pPr algn="ctr" defTabSz="1219170"/>
            <a:r>
              <a:rPr lang="zh-CN" altLang="en-US" sz="9800"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倾</a:t>
            </a:r>
          </a:p>
        </p:txBody>
      </p:sp>
      <p:sp>
        <p:nvSpPr>
          <p:cNvPr id="22" name="TextBox 81">
            <a:extLst>
              <a:ext uri="{FF2B5EF4-FFF2-40B4-BE49-F238E27FC236}">
                <a16:creationId xmlns:a16="http://schemas.microsoft.com/office/drawing/2014/main" xmlns="" id="{CF323C89-238A-4C2D-8DEC-EB706D8AF0DF}"/>
              </a:ext>
            </a:extLst>
          </p:cNvPr>
          <p:cNvSpPr txBox="1"/>
          <p:nvPr/>
        </p:nvSpPr>
        <p:spPr>
          <a:xfrm>
            <a:off x="8264808" y="1431917"/>
            <a:ext cx="1441420" cy="1600438"/>
          </a:xfrm>
          <a:prstGeom prst="rect">
            <a:avLst/>
          </a:prstGeom>
          <a:noFill/>
        </p:spPr>
        <p:txBody>
          <a:bodyPr wrap="none" rtlCol="0">
            <a:spAutoFit/>
          </a:bodyPr>
          <a:lstStyle/>
          <a:p>
            <a:pPr algn="ctr" defTabSz="1219170"/>
            <a:r>
              <a:rPr lang="zh-CN" altLang="en-US" sz="9800" dirty="0">
                <a:solidFill>
                  <a:srgbClr val="C00000"/>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rPr>
              <a:t>听</a:t>
            </a:r>
          </a:p>
        </p:txBody>
      </p:sp>
      <p:sp>
        <p:nvSpPr>
          <p:cNvPr id="23" name="椭圆 22">
            <a:extLst>
              <a:ext uri="{FF2B5EF4-FFF2-40B4-BE49-F238E27FC236}">
                <a16:creationId xmlns:a16="http://schemas.microsoft.com/office/drawing/2014/main" xmlns="" id="{BE76E543-29ED-4B29-9E59-3B4C2E387277}"/>
              </a:ext>
            </a:extLst>
          </p:cNvPr>
          <p:cNvSpPr/>
          <p:nvPr/>
        </p:nvSpPr>
        <p:spPr>
          <a:xfrm>
            <a:off x="5941674" y="3073733"/>
            <a:ext cx="366369" cy="366369"/>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sp>
        <p:nvSpPr>
          <p:cNvPr id="24" name="椭圆 23">
            <a:extLst>
              <a:ext uri="{FF2B5EF4-FFF2-40B4-BE49-F238E27FC236}">
                <a16:creationId xmlns:a16="http://schemas.microsoft.com/office/drawing/2014/main" xmlns="" id="{E2865DCA-BA37-4518-A64C-258872B5A561}"/>
              </a:ext>
            </a:extLst>
          </p:cNvPr>
          <p:cNvSpPr/>
          <p:nvPr/>
        </p:nvSpPr>
        <p:spPr>
          <a:xfrm>
            <a:off x="2950702" y="3189930"/>
            <a:ext cx="317516" cy="317516"/>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sp>
        <p:nvSpPr>
          <p:cNvPr id="25" name="椭圆 24">
            <a:extLst>
              <a:ext uri="{FF2B5EF4-FFF2-40B4-BE49-F238E27FC236}">
                <a16:creationId xmlns:a16="http://schemas.microsoft.com/office/drawing/2014/main" xmlns="" id="{B4AE052D-0D02-4EED-9BFB-48B98F1EDC63}"/>
              </a:ext>
            </a:extLst>
          </p:cNvPr>
          <p:cNvSpPr/>
          <p:nvPr/>
        </p:nvSpPr>
        <p:spPr>
          <a:xfrm>
            <a:off x="10068718" y="1203650"/>
            <a:ext cx="309460" cy="309460"/>
          </a:xfrm>
          <a:prstGeom prst="ellipse">
            <a:avLst/>
          </a:prstGeom>
          <a:solidFill>
            <a:srgbClr val="C0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nvGrpSpPr>
          <p:cNvPr id="26" name="组合 25">
            <a:extLst>
              <a:ext uri="{FF2B5EF4-FFF2-40B4-BE49-F238E27FC236}">
                <a16:creationId xmlns:a16="http://schemas.microsoft.com/office/drawing/2014/main" xmlns="" id="{A618D819-6F17-4152-8491-088880D585F4}"/>
              </a:ext>
            </a:extLst>
          </p:cNvPr>
          <p:cNvGrpSpPr/>
          <p:nvPr/>
        </p:nvGrpSpPr>
        <p:grpSpPr>
          <a:xfrm>
            <a:off x="3905386" y="3045185"/>
            <a:ext cx="472575" cy="472575"/>
            <a:chOff x="304800" y="673100"/>
            <a:chExt cx="4000500" cy="4000500"/>
          </a:xfrm>
          <a:effectLst>
            <a:outerShdw blurRad="444500" dist="254000" dir="8100000" algn="tr" rotWithShape="0">
              <a:prstClr val="black">
                <a:alpha val="50000"/>
              </a:prstClr>
            </a:outerShdw>
          </a:effectLst>
        </p:grpSpPr>
        <p:sp>
          <p:nvSpPr>
            <p:cNvPr id="27" name="同心圆 86">
              <a:extLst>
                <a:ext uri="{FF2B5EF4-FFF2-40B4-BE49-F238E27FC236}">
                  <a16:creationId xmlns:a16="http://schemas.microsoft.com/office/drawing/2014/main" xmlns="" id="{7F11E599-64BF-4947-A2E7-F5B10B441912}"/>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28" name="椭圆 27">
              <a:extLst>
                <a:ext uri="{FF2B5EF4-FFF2-40B4-BE49-F238E27FC236}">
                  <a16:creationId xmlns:a16="http://schemas.microsoft.com/office/drawing/2014/main" xmlns="" id="{91DC57AC-2CEE-44C9-A972-5DA4D0F27573}"/>
                </a:ext>
              </a:extLst>
            </p:cNvPr>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grpSp>
        <p:nvGrpSpPr>
          <p:cNvPr id="29" name="组合 28">
            <a:extLst>
              <a:ext uri="{FF2B5EF4-FFF2-40B4-BE49-F238E27FC236}">
                <a16:creationId xmlns:a16="http://schemas.microsoft.com/office/drawing/2014/main" xmlns="" id="{3DBD940B-5F07-4A52-9E30-8CAEE95EC642}"/>
              </a:ext>
            </a:extLst>
          </p:cNvPr>
          <p:cNvGrpSpPr/>
          <p:nvPr/>
        </p:nvGrpSpPr>
        <p:grpSpPr>
          <a:xfrm>
            <a:off x="4788586" y="3240741"/>
            <a:ext cx="289391" cy="289391"/>
            <a:chOff x="304800" y="673100"/>
            <a:chExt cx="4000500" cy="4000500"/>
          </a:xfrm>
          <a:effectLst>
            <a:outerShdw blurRad="444500" dist="254000" dir="8100000" algn="tr" rotWithShape="0">
              <a:prstClr val="black">
                <a:alpha val="50000"/>
              </a:prstClr>
            </a:outerShdw>
          </a:effectLst>
        </p:grpSpPr>
        <p:sp>
          <p:nvSpPr>
            <p:cNvPr id="30" name="同心圆 89">
              <a:extLst>
                <a:ext uri="{FF2B5EF4-FFF2-40B4-BE49-F238E27FC236}">
                  <a16:creationId xmlns:a16="http://schemas.microsoft.com/office/drawing/2014/main" xmlns="" id="{B07459C7-DBE5-47F2-B9B5-6278C102A90A}"/>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black"/>
                </a:solidFill>
                <a:latin typeface="Calibri"/>
                <a:ea typeface="微软雅黑" panose="020B0503020204020204" pitchFamily="34" charset="-122"/>
              </a:endParaRPr>
            </a:p>
          </p:txBody>
        </p:sp>
        <p:sp>
          <p:nvSpPr>
            <p:cNvPr id="31" name="椭圆 30">
              <a:extLst>
                <a:ext uri="{FF2B5EF4-FFF2-40B4-BE49-F238E27FC236}">
                  <a16:creationId xmlns:a16="http://schemas.microsoft.com/office/drawing/2014/main" xmlns="" id="{9E7856EA-12FA-496B-BCFC-F9A0F896B974}"/>
                </a:ext>
              </a:extLst>
            </p:cNvPr>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Calibri"/>
                <a:ea typeface="微软雅黑" panose="020B0503020204020204" pitchFamily="34" charset="-122"/>
              </a:endParaRPr>
            </a:p>
          </p:txBody>
        </p:sp>
      </p:grpSp>
      <p:sp>
        <p:nvSpPr>
          <p:cNvPr id="32" name="TextBox 99">
            <a:extLst>
              <a:ext uri="{FF2B5EF4-FFF2-40B4-BE49-F238E27FC236}">
                <a16:creationId xmlns:a16="http://schemas.microsoft.com/office/drawing/2014/main" xmlns="" id="{2DC86B7C-AF36-43D8-8719-FAF6C2662DD7}"/>
              </a:ext>
            </a:extLst>
          </p:cNvPr>
          <p:cNvSpPr txBox="1"/>
          <p:nvPr/>
        </p:nvSpPr>
        <p:spPr>
          <a:xfrm>
            <a:off x="2561994" y="3676922"/>
            <a:ext cx="7003841" cy="748988"/>
          </a:xfrm>
          <a:prstGeom prst="rect">
            <a:avLst/>
          </a:prstGeom>
          <a:noFill/>
        </p:spPr>
        <p:txBody>
          <a:bodyPr wrap="none" rtlCol="0">
            <a:spAutoFit/>
          </a:bodyPr>
          <a:lstStyle/>
          <a:p>
            <a:pPr algn="ctr" defTabSz="1219170"/>
            <a:r>
              <a:rPr lang="zh-CN" altLang="en-US" sz="4267" b="1" dirty="0">
                <a:solidFill>
                  <a:srgbClr val="000000"/>
                </a:solidFill>
                <a:latin typeface="微软雅黑" panose="020B0503020204020204" pitchFamily="34" charset="-122"/>
                <a:ea typeface="微软雅黑" panose="020B0503020204020204" pitchFamily="34" charset="-122"/>
              </a:rPr>
              <a:t>启程</a:t>
            </a:r>
            <a:r>
              <a:rPr lang="en-US" altLang="zh-CN" sz="4267" b="1" dirty="0" smtClean="0">
                <a:solidFill>
                  <a:srgbClr val="000000"/>
                </a:solidFill>
                <a:latin typeface="微软雅黑" panose="020B0503020204020204" pitchFamily="34" charset="-122"/>
                <a:ea typeface="微软雅黑" panose="020B0503020204020204" pitchFamily="34" charset="-122"/>
              </a:rPr>
              <a:t>2019</a:t>
            </a:r>
            <a:r>
              <a:rPr lang="zh-CN" altLang="en-US" sz="4267" b="1" dirty="0" smtClean="0">
                <a:solidFill>
                  <a:srgbClr val="000000"/>
                </a:solidFill>
                <a:latin typeface="微软雅黑" panose="020B0503020204020204" pitchFamily="34" charset="-122"/>
                <a:ea typeface="微软雅黑" panose="020B0503020204020204" pitchFamily="34" charset="-122"/>
              </a:rPr>
              <a:t>年</a:t>
            </a:r>
            <a:r>
              <a:rPr lang="zh-CN" altLang="en-US" sz="4267" b="1" dirty="0">
                <a:solidFill>
                  <a:srgbClr val="000000"/>
                </a:solidFill>
                <a:latin typeface="微软雅黑" panose="020B0503020204020204" pitchFamily="34" charset="-122"/>
                <a:ea typeface="微软雅黑" panose="020B0503020204020204" pitchFamily="34" charset="-122"/>
              </a:rPr>
              <a:t>终总结新年计划</a:t>
            </a:r>
          </a:p>
        </p:txBody>
      </p:sp>
      <p:cxnSp>
        <p:nvCxnSpPr>
          <p:cNvPr id="33" name="直接连接符 32">
            <a:extLst>
              <a:ext uri="{FF2B5EF4-FFF2-40B4-BE49-F238E27FC236}">
                <a16:creationId xmlns:a16="http://schemas.microsoft.com/office/drawing/2014/main" xmlns="" id="{FF934A8B-9B10-4C75-B8EF-830D1741FC41}"/>
              </a:ext>
            </a:extLst>
          </p:cNvPr>
          <p:cNvCxnSpPr/>
          <p:nvPr/>
        </p:nvCxnSpPr>
        <p:spPr>
          <a:xfrm>
            <a:off x="2799553" y="4699443"/>
            <a:ext cx="652872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4" name="圆角矩形 101">
            <a:extLst>
              <a:ext uri="{FF2B5EF4-FFF2-40B4-BE49-F238E27FC236}">
                <a16:creationId xmlns:a16="http://schemas.microsoft.com/office/drawing/2014/main" xmlns="" id="{A8C71B09-CFE3-49E4-B6F9-25B2FA8FC779}"/>
              </a:ext>
            </a:extLst>
          </p:cNvPr>
          <p:cNvSpPr/>
          <p:nvPr/>
        </p:nvSpPr>
        <p:spPr>
          <a:xfrm>
            <a:off x="4335723" y="4507422"/>
            <a:ext cx="3456384" cy="3840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b="1" dirty="0">
                <a:solidFill>
                  <a:prstClr val="white"/>
                </a:solidFill>
                <a:latin typeface="微软雅黑" panose="020B0503020204020204" pitchFamily="34" charset="-122"/>
                <a:ea typeface="微软雅黑" panose="020B0503020204020204" pitchFamily="34" charset="-122"/>
              </a:rPr>
              <a:t>汇报人</a:t>
            </a:r>
            <a:r>
              <a:rPr lang="zh-CN" altLang="en-US" b="1" dirty="0" smtClean="0">
                <a:solidFill>
                  <a:prstClr val="white"/>
                </a:solidFill>
                <a:latin typeface="微软雅黑" panose="020B0503020204020204" pitchFamily="34" charset="-122"/>
                <a:ea typeface="微软雅黑" panose="020B0503020204020204" pitchFamily="34" charset="-122"/>
              </a:rPr>
              <a:t>：第一</a:t>
            </a:r>
            <a:r>
              <a:rPr lang="en-US" altLang="zh-CN" b="1" dirty="0" smtClean="0">
                <a:solidFill>
                  <a:prstClr val="white"/>
                </a:solidFill>
                <a:latin typeface="微软雅黑" panose="020B0503020204020204" pitchFamily="34" charset="-122"/>
                <a:ea typeface="微软雅黑" panose="020B0503020204020204" pitchFamily="34" charset="-122"/>
              </a:rPr>
              <a:t>PPT</a:t>
            </a:r>
            <a:r>
              <a:rPr lang="zh-CN" altLang="en-US" b="1" dirty="0" smtClean="0">
                <a:solidFill>
                  <a:prstClr val="white"/>
                </a:solidFill>
                <a:latin typeface="微软雅黑" panose="020B0503020204020204" pitchFamily="34" charset="-122"/>
                <a:ea typeface="微软雅黑" panose="020B0503020204020204" pitchFamily="34" charset="-122"/>
              </a:rPr>
              <a:t> </a:t>
            </a:r>
            <a:r>
              <a:rPr lang="zh-CN" altLang="en-US" b="1" dirty="0">
                <a:solidFill>
                  <a:prstClr val="white"/>
                </a:solidFill>
                <a:latin typeface="微软雅黑" panose="020B0503020204020204" pitchFamily="34" charset="-122"/>
                <a:ea typeface="微软雅黑" panose="020B0503020204020204" pitchFamily="34" charset="-122"/>
              </a:rPr>
              <a:t>时间：</a:t>
            </a:r>
            <a:r>
              <a:rPr lang="en-US" altLang="zh-CN" b="1" dirty="0">
                <a:solidFill>
                  <a:prstClr val="white"/>
                </a:solidFill>
                <a:latin typeface="微软雅黑" panose="020B0503020204020204" pitchFamily="34" charset="-122"/>
                <a:ea typeface="微软雅黑" panose="020B0503020204020204" pitchFamily="34" charset="-122"/>
              </a:rPr>
              <a:t>XX</a:t>
            </a:r>
            <a:r>
              <a:rPr lang="zh-CN" altLang="en-US" b="1" dirty="0">
                <a:solidFill>
                  <a:prstClr val="white"/>
                </a:solidFill>
                <a:latin typeface="微软雅黑" panose="020B0503020204020204" pitchFamily="34" charset="-122"/>
                <a:ea typeface="微软雅黑" panose="020B0503020204020204" pitchFamily="34" charset="-122"/>
              </a:rPr>
              <a:t>年</a:t>
            </a:r>
          </a:p>
        </p:txBody>
      </p:sp>
      <p:sp>
        <p:nvSpPr>
          <p:cNvPr id="35" name="TextBox 102">
            <a:extLst>
              <a:ext uri="{FF2B5EF4-FFF2-40B4-BE49-F238E27FC236}">
                <a16:creationId xmlns:a16="http://schemas.microsoft.com/office/drawing/2014/main" xmlns="" id="{6EF32B92-5045-4F45-8760-2A89B04CD02C}"/>
              </a:ext>
            </a:extLst>
          </p:cNvPr>
          <p:cNvSpPr txBox="1"/>
          <p:nvPr/>
        </p:nvSpPr>
        <p:spPr>
          <a:xfrm>
            <a:off x="3617559" y="5037430"/>
            <a:ext cx="4906414" cy="420564"/>
          </a:xfrm>
          <a:prstGeom prst="rect">
            <a:avLst/>
          </a:prstGeom>
          <a:noFill/>
        </p:spPr>
        <p:txBody>
          <a:bodyPr wrap="square" rtlCol="0">
            <a:spAutoFit/>
          </a:bodyPr>
          <a:lstStyle/>
          <a:p>
            <a:pPr algn="dist" defTabSz="1219170"/>
            <a:r>
              <a:rPr lang="zh-CN" altLang="en-US" sz="2133" dirty="0">
                <a:solidFill>
                  <a:prstClr val="black"/>
                </a:solidFill>
                <a:latin typeface="微软雅黑" panose="020B0503020204020204" pitchFamily="34" charset="-122"/>
                <a:ea typeface="微软雅黑" panose="020B0503020204020204" pitchFamily="34" charset="-122"/>
              </a:rPr>
              <a:t>工作汇报</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企业年会</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年终总结</a:t>
            </a:r>
            <a:r>
              <a:rPr lang="en-US" altLang="zh-CN" sz="2133" dirty="0">
                <a:solidFill>
                  <a:prstClr val="black"/>
                </a:solidFill>
                <a:latin typeface="微软雅黑" panose="020B0503020204020204" pitchFamily="34" charset="-122"/>
                <a:ea typeface="微软雅黑" panose="020B0503020204020204" pitchFamily="34" charset="-122"/>
              </a:rPr>
              <a:t>|</a:t>
            </a:r>
            <a:r>
              <a:rPr lang="zh-CN" altLang="en-US" sz="2133" dirty="0">
                <a:solidFill>
                  <a:prstClr val="black"/>
                </a:solidFill>
                <a:latin typeface="微软雅黑" panose="020B0503020204020204" pitchFamily="34" charset="-122"/>
                <a:ea typeface="微软雅黑" panose="020B0503020204020204" pitchFamily="34" charset="-122"/>
              </a:rPr>
              <a:t>新春祝福</a:t>
            </a:r>
            <a:endParaRPr lang="en-US" altLang="zh-CN" sz="2133" dirty="0">
              <a:solidFill>
                <a:prstClr val="black"/>
              </a:solidFill>
              <a:latin typeface="微软雅黑" panose="020B0503020204020204" pitchFamily="34" charset="-122"/>
              <a:ea typeface="微软雅黑" panose="020B0503020204020204" pitchFamily="34" charset="-122"/>
            </a:endParaRPr>
          </a:p>
        </p:txBody>
      </p:sp>
      <p:sp>
        <p:nvSpPr>
          <p:cNvPr id="37" name="矩形 36">
            <a:extLst>
              <a:ext uri="{FF2B5EF4-FFF2-40B4-BE49-F238E27FC236}">
                <a16:creationId xmlns:a16="http://schemas.microsoft.com/office/drawing/2014/main" xmlns="" id="{C03F060F-822A-4AC1-BD68-7AF9D9D5863C}"/>
              </a:ext>
            </a:extLst>
          </p:cNvPr>
          <p:cNvSpPr/>
          <p:nvPr/>
        </p:nvSpPr>
        <p:spPr>
          <a:xfrm>
            <a:off x="3022766" y="5481665"/>
            <a:ext cx="6096000" cy="707694"/>
          </a:xfrm>
          <a:prstGeom prst="rect">
            <a:avLst/>
          </a:prstGeom>
        </p:spPr>
        <p:txBody>
          <a:bodyPr>
            <a:spAutoFit/>
          </a:bodyPr>
          <a:lstStyle/>
          <a:p>
            <a:pPr algn="ctr" defTabSz="1219170"/>
            <a:r>
              <a:rPr lang="en-US" altLang="zh-CN" sz="1333" dirty="0">
                <a:solidFill>
                  <a:prstClr val="white">
                    <a:lumMod val="65000"/>
                  </a:prstClr>
                </a:solidFill>
                <a:latin typeface="Calibri" panose="020F0502020204030204"/>
                <a:ea typeface="宋体" panose="02010600030101010101" pitchFamily="2" charset="-122"/>
              </a:rPr>
              <a:t>Chinese  companies  will no longer remain in the hard stage and they are also promoting a culture Chinese  companies  will no longer remain </a:t>
            </a:r>
          </a:p>
          <a:p>
            <a:pPr algn="ctr" defTabSz="1219170"/>
            <a:r>
              <a:rPr lang="en-US" altLang="zh-CN" sz="1333" dirty="0">
                <a:solidFill>
                  <a:prstClr val="white">
                    <a:lumMod val="65000"/>
                  </a:prstClr>
                </a:solidFill>
                <a:latin typeface="Calibri" panose="020F0502020204030204"/>
                <a:ea typeface="宋体" panose="02010600030101010101" pitchFamily="2" charset="-122"/>
              </a:rPr>
              <a:t>in the hard stage and they are also promoting a culture</a:t>
            </a:r>
          </a:p>
        </p:txBody>
      </p:sp>
      <p:sp>
        <p:nvSpPr>
          <p:cNvPr id="38" name="矩形 37">
            <a:extLst>
              <a:ext uri="{FF2B5EF4-FFF2-40B4-BE49-F238E27FC236}">
                <a16:creationId xmlns:a16="http://schemas.microsoft.com/office/drawing/2014/main" xmlns="" id="{6951E942-593D-4BD5-BE6B-F6F87CDAF39A}"/>
              </a:ext>
            </a:extLst>
          </p:cNvPr>
          <p:cNvSpPr/>
          <p:nvPr/>
        </p:nvSpPr>
        <p:spPr>
          <a:xfrm>
            <a:off x="8333316" y="6396335"/>
            <a:ext cx="184731"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zh-CN" altLang="en-US" sz="2400" dirty="0">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34234434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 calcmode="lin" valueType="num">
                                      <p:cBhvr>
                                        <p:cTn id="9" dur="400" fill="hold"/>
                                        <p:tgtEl>
                                          <p:spTgt spid="7"/>
                                        </p:tgtEl>
                                        <p:attrNameLst>
                                          <p:attrName>ppt_w</p:attrName>
                                        </p:attrNameLst>
                                      </p:cBhvr>
                                      <p:tavLst>
                                        <p:tav tm="0">
                                          <p:val>
                                            <p:fltVal val="0"/>
                                          </p:val>
                                        </p:tav>
                                        <p:tav tm="100000">
                                          <p:val>
                                            <p:strVal val="#ppt_w"/>
                                          </p:val>
                                        </p:tav>
                                      </p:tavLst>
                                    </p:anim>
                                    <p:anim calcmode="lin" valueType="num">
                                      <p:cBhvr>
                                        <p:cTn id="10" dur="400" fill="hold"/>
                                        <p:tgtEl>
                                          <p:spTgt spid="7"/>
                                        </p:tgtEl>
                                        <p:attrNameLst>
                                          <p:attrName>ppt_h</p:attrName>
                                        </p:attrNameLst>
                                      </p:cBhvr>
                                      <p:tavLst>
                                        <p:tav tm="0">
                                          <p:val>
                                            <p:fltVal val="0"/>
                                          </p:val>
                                        </p:tav>
                                        <p:tav tm="100000">
                                          <p:val>
                                            <p:strVal val="#ppt_h"/>
                                          </p:val>
                                        </p:tav>
                                      </p:tavLst>
                                    </p:anim>
                                    <p:animEffect transition="in" filter="fade">
                                      <p:cBhvr>
                                        <p:cTn id="11" dur="400"/>
                                        <p:tgtEl>
                                          <p:spTgt spid="7"/>
                                        </p:tgtEl>
                                      </p:cBhvr>
                                    </p:animEffect>
                                  </p:childTnLst>
                                </p:cTn>
                              </p:par>
                              <p:par>
                                <p:cTn id="12" presetID="64" presetClass="path" presetSubtype="0" fill="hold" nodeType="withEffect">
                                  <p:stCondLst>
                                    <p:cond delay="0"/>
                                  </p:stCondLst>
                                  <p:childTnLst>
                                    <p:animMotion origin="layout" path="M 0.00087 -0.00679 L -0.58542 -0.34105 " pathEditMode="relative" rAng="0" ptsTypes="AA">
                                      <p:cBhvr>
                                        <p:cTn id="13" dur="400" spd="-100000" fill="hold"/>
                                        <p:tgtEl>
                                          <p:spTgt spid="7"/>
                                        </p:tgtEl>
                                        <p:attrNameLst>
                                          <p:attrName>ppt_x</p:attrName>
                                          <p:attrName>ppt_y</p:attrName>
                                        </p:attrNameLst>
                                      </p:cBhvr>
                                      <p:rCtr x="-29323" y="-16728"/>
                                    </p:animMotion>
                                  </p:childTnLst>
                                </p:cTn>
                              </p:par>
                              <p:par>
                                <p:cTn id="14" presetID="1" presetClass="entr" presetSubtype="0" fill="hold" nodeType="withEffect">
                                  <p:stCondLst>
                                    <p:cond delay="2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nodeType="withEffect">
                                  <p:stCondLst>
                                    <p:cond delay="2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64" presetClass="path" presetSubtype="0" fill="hold" nodeType="withEffect">
                                  <p:stCondLst>
                                    <p:cond delay="200"/>
                                  </p:stCondLst>
                                  <p:childTnLst>
                                    <p:animMotion origin="layout" path="M 0.00087 -0.00679 L -0.58542 -0.34105 " pathEditMode="relative" rAng="0" ptsTypes="AA">
                                      <p:cBhvr>
                                        <p:cTn id="22" dur="500" spd="-100000" fill="hold"/>
                                        <p:tgtEl>
                                          <p:spTgt spid="10"/>
                                        </p:tgtEl>
                                        <p:attrNameLst>
                                          <p:attrName>ppt_x</p:attrName>
                                          <p:attrName>ppt_y</p:attrName>
                                        </p:attrNameLst>
                                      </p:cBhvr>
                                      <p:rCtr x="-29323" y="-16728"/>
                                    </p:animMotion>
                                  </p:childTnLst>
                                </p:cTn>
                              </p:par>
                              <p:par>
                                <p:cTn id="23" presetID="1" presetClass="entr" presetSubtype="0" fill="hold" nodeType="withEffect">
                                  <p:stCondLst>
                                    <p:cond delay="200"/>
                                  </p:stCondLst>
                                  <p:childTnLst>
                                    <p:set>
                                      <p:cBhvr>
                                        <p:cTn id="24" dur="1" fill="hold">
                                          <p:stCondLst>
                                            <p:cond delay="0"/>
                                          </p:stCondLst>
                                        </p:cTn>
                                        <p:tgtEl>
                                          <p:spTgt spid="13"/>
                                        </p:tgtEl>
                                        <p:attrNameLst>
                                          <p:attrName>style.visibility</p:attrName>
                                        </p:attrNameLst>
                                      </p:cBhvr>
                                      <p:to>
                                        <p:strVal val="visible"/>
                                      </p:to>
                                    </p:set>
                                  </p:childTnLst>
                                </p:cTn>
                              </p:par>
                              <p:par>
                                <p:cTn id="25" presetID="53" presetClass="entr" presetSubtype="16" fill="hold" nodeType="withEffect">
                                  <p:stCondLst>
                                    <p:cond delay="2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800" fill="hold"/>
                                        <p:tgtEl>
                                          <p:spTgt spid="13"/>
                                        </p:tgtEl>
                                        <p:attrNameLst>
                                          <p:attrName>ppt_w</p:attrName>
                                        </p:attrNameLst>
                                      </p:cBhvr>
                                      <p:tavLst>
                                        <p:tav tm="0">
                                          <p:val>
                                            <p:fltVal val="0"/>
                                          </p:val>
                                        </p:tav>
                                        <p:tav tm="100000">
                                          <p:val>
                                            <p:strVal val="#ppt_w"/>
                                          </p:val>
                                        </p:tav>
                                      </p:tavLst>
                                    </p:anim>
                                    <p:anim calcmode="lin" valueType="num">
                                      <p:cBhvr>
                                        <p:cTn id="28" dur="800" fill="hold"/>
                                        <p:tgtEl>
                                          <p:spTgt spid="13"/>
                                        </p:tgtEl>
                                        <p:attrNameLst>
                                          <p:attrName>ppt_h</p:attrName>
                                        </p:attrNameLst>
                                      </p:cBhvr>
                                      <p:tavLst>
                                        <p:tav tm="0">
                                          <p:val>
                                            <p:fltVal val="0"/>
                                          </p:val>
                                        </p:tav>
                                        <p:tav tm="100000">
                                          <p:val>
                                            <p:strVal val="#ppt_h"/>
                                          </p:val>
                                        </p:tav>
                                      </p:tavLst>
                                    </p:anim>
                                    <p:animEffect transition="in" filter="fade">
                                      <p:cBhvr>
                                        <p:cTn id="29" dur="800"/>
                                        <p:tgtEl>
                                          <p:spTgt spid="13"/>
                                        </p:tgtEl>
                                      </p:cBhvr>
                                    </p:animEffect>
                                  </p:childTnLst>
                                </p:cTn>
                              </p:par>
                              <p:par>
                                <p:cTn id="30" presetID="64" presetClass="path" presetSubtype="0" fill="hold" nodeType="withEffect">
                                  <p:stCondLst>
                                    <p:cond delay="200"/>
                                  </p:stCondLst>
                                  <p:childTnLst>
                                    <p:animMotion origin="layout" path="M 0.00087 -0.00679 L -0.58542 -0.34105 " pathEditMode="relative" rAng="0" ptsTypes="AA">
                                      <p:cBhvr>
                                        <p:cTn id="31" dur="800" spd="-100000" fill="hold"/>
                                        <p:tgtEl>
                                          <p:spTgt spid="13"/>
                                        </p:tgtEl>
                                        <p:attrNameLst>
                                          <p:attrName>ppt_x</p:attrName>
                                          <p:attrName>ppt_y</p:attrName>
                                        </p:attrNameLst>
                                      </p:cBhvr>
                                      <p:rCtr x="-29323" y="-16728"/>
                                    </p:animMotion>
                                  </p:childTnLst>
                                </p:cTn>
                              </p:par>
                              <p:par>
                                <p:cTn id="32" presetID="1" presetClass="entr" presetSubtype="0" fill="hold" nodeType="withEffect">
                                  <p:stCondLst>
                                    <p:cond delay="800"/>
                                  </p:stCondLst>
                                  <p:childTnLst>
                                    <p:set>
                                      <p:cBhvr>
                                        <p:cTn id="33" dur="1" fill="hold">
                                          <p:stCondLst>
                                            <p:cond delay="0"/>
                                          </p:stCondLst>
                                        </p:cTn>
                                        <p:tgtEl>
                                          <p:spTgt spid="16"/>
                                        </p:tgtEl>
                                        <p:attrNameLst>
                                          <p:attrName>style.visibility</p:attrName>
                                        </p:attrNameLst>
                                      </p:cBhvr>
                                      <p:to>
                                        <p:strVal val="visible"/>
                                      </p:to>
                                    </p:set>
                                  </p:childTnLst>
                                </p:cTn>
                              </p:par>
                              <p:par>
                                <p:cTn id="34" presetID="53" presetClass="entr" presetSubtype="16" fill="hold" nodeType="withEffect">
                                  <p:stCondLst>
                                    <p:cond delay="800"/>
                                  </p:stCondLst>
                                  <p:childTnLst>
                                    <p:set>
                                      <p:cBhvr>
                                        <p:cTn id="35" dur="1" fill="hold">
                                          <p:stCondLst>
                                            <p:cond delay="0"/>
                                          </p:stCondLst>
                                        </p:cTn>
                                        <p:tgtEl>
                                          <p:spTgt spid="16"/>
                                        </p:tgtEl>
                                        <p:attrNameLst>
                                          <p:attrName>style.visibility</p:attrName>
                                        </p:attrNameLst>
                                      </p:cBhvr>
                                      <p:to>
                                        <p:strVal val="visible"/>
                                      </p:to>
                                    </p:set>
                                    <p:anim calcmode="lin" valueType="num">
                                      <p:cBhvr>
                                        <p:cTn id="36" dur="600" fill="hold"/>
                                        <p:tgtEl>
                                          <p:spTgt spid="16"/>
                                        </p:tgtEl>
                                        <p:attrNameLst>
                                          <p:attrName>ppt_w</p:attrName>
                                        </p:attrNameLst>
                                      </p:cBhvr>
                                      <p:tavLst>
                                        <p:tav tm="0">
                                          <p:val>
                                            <p:fltVal val="0"/>
                                          </p:val>
                                        </p:tav>
                                        <p:tav tm="100000">
                                          <p:val>
                                            <p:strVal val="#ppt_w"/>
                                          </p:val>
                                        </p:tav>
                                      </p:tavLst>
                                    </p:anim>
                                    <p:anim calcmode="lin" valueType="num">
                                      <p:cBhvr>
                                        <p:cTn id="37" dur="600" fill="hold"/>
                                        <p:tgtEl>
                                          <p:spTgt spid="16"/>
                                        </p:tgtEl>
                                        <p:attrNameLst>
                                          <p:attrName>ppt_h</p:attrName>
                                        </p:attrNameLst>
                                      </p:cBhvr>
                                      <p:tavLst>
                                        <p:tav tm="0">
                                          <p:val>
                                            <p:fltVal val="0"/>
                                          </p:val>
                                        </p:tav>
                                        <p:tav tm="100000">
                                          <p:val>
                                            <p:strVal val="#ppt_h"/>
                                          </p:val>
                                        </p:tav>
                                      </p:tavLst>
                                    </p:anim>
                                    <p:animEffect transition="in" filter="fade">
                                      <p:cBhvr>
                                        <p:cTn id="38" dur="600"/>
                                        <p:tgtEl>
                                          <p:spTgt spid="16"/>
                                        </p:tgtEl>
                                      </p:cBhvr>
                                    </p:animEffect>
                                  </p:childTnLst>
                                </p:cTn>
                              </p:par>
                              <p:par>
                                <p:cTn id="39" presetID="64" presetClass="path" presetSubtype="0" fill="hold" nodeType="withEffect">
                                  <p:stCondLst>
                                    <p:cond delay="800"/>
                                  </p:stCondLst>
                                  <p:childTnLst>
                                    <p:animMotion origin="layout" path="M 0.00087 -0.00679 L -0.58542 -0.34105 " pathEditMode="relative" rAng="0" ptsTypes="AA">
                                      <p:cBhvr>
                                        <p:cTn id="40" dur="600" spd="-100000" fill="hold"/>
                                        <p:tgtEl>
                                          <p:spTgt spid="16"/>
                                        </p:tgtEl>
                                        <p:attrNameLst>
                                          <p:attrName>ppt_x</p:attrName>
                                          <p:attrName>ppt_y</p:attrName>
                                        </p:attrNameLst>
                                      </p:cBhvr>
                                      <p:rCtr x="-29323" y="-16728"/>
                                    </p:animMotion>
                                  </p:childTnLst>
                                </p:cTn>
                              </p:par>
                              <p:par>
                                <p:cTn id="41" presetID="1" presetClass="entr" presetSubtype="0" fill="hold" nodeType="withEffect">
                                  <p:stCondLst>
                                    <p:cond delay="400"/>
                                  </p:stCondLst>
                                  <p:childTnLst>
                                    <p:set>
                                      <p:cBhvr>
                                        <p:cTn id="42" dur="1" fill="hold">
                                          <p:stCondLst>
                                            <p:cond delay="0"/>
                                          </p:stCondLst>
                                        </p:cTn>
                                        <p:tgtEl>
                                          <p:spTgt spid="29"/>
                                        </p:tgtEl>
                                        <p:attrNameLst>
                                          <p:attrName>style.visibility</p:attrName>
                                        </p:attrNameLst>
                                      </p:cBhvr>
                                      <p:to>
                                        <p:strVal val="visible"/>
                                      </p:to>
                                    </p:set>
                                  </p:childTnLst>
                                </p:cTn>
                              </p:par>
                              <p:par>
                                <p:cTn id="43" presetID="53" presetClass="entr" presetSubtype="16" fill="hold" nodeType="withEffect">
                                  <p:stCondLst>
                                    <p:cond delay="400"/>
                                  </p:stCondLst>
                                  <p:childTnLst>
                                    <p:set>
                                      <p:cBhvr>
                                        <p:cTn id="44" dur="1" fill="hold">
                                          <p:stCondLst>
                                            <p:cond delay="0"/>
                                          </p:stCondLst>
                                        </p:cTn>
                                        <p:tgtEl>
                                          <p:spTgt spid="29"/>
                                        </p:tgtEl>
                                        <p:attrNameLst>
                                          <p:attrName>style.visibility</p:attrName>
                                        </p:attrNameLst>
                                      </p:cBhvr>
                                      <p:to>
                                        <p:strVal val="visible"/>
                                      </p:to>
                                    </p:set>
                                    <p:anim calcmode="lin" valueType="num">
                                      <p:cBhvr>
                                        <p:cTn id="45" dur="1500" fill="hold"/>
                                        <p:tgtEl>
                                          <p:spTgt spid="29"/>
                                        </p:tgtEl>
                                        <p:attrNameLst>
                                          <p:attrName>ppt_w</p:attrName>
                                        </p:attrNameLst>
                                      </p:cBhvr>
                                      <p:tavLst>
                                        <p:tav tm="0">
                                          <p:val>
                                            <p:fltVal val="0"/>
                                          </p:val>
                                        </p:tav>
                                        <p:tav tm="100000">
                                          <p:val>
                                            <p:strVal val="#ppt_w"/>
                                          </p:val>
                                        </p:tav>
                                      </p:tavLst>
                                    </p:anim>
                                    <p:anim calcmode="lin" valueType="num">
                                      <p:cBhvr>
                                        <p:cTn id="46" dur="1500" fill="hold"/>
                                        <p:tgtEl>
                                          <p:spTgt spid="29"/>
                                        </p:tgtEl>
                                        <p:attrNameLst>
                                          <p:attrName>ppt_h</p:attrName>
                                        </p:attrNameLst>
                                      </p:cBhvr>
                                      <p:tavLst>
                                        <p:tav tm="0">
                                          <p:val>
                                            <p:fltVal val="0"/>
                                          </p:val>
                                        </p:tav>
                                        <p:tav tm="100000">
                                          <p:val>
                                            <p:strVal val="#ppt_h"/>
                                          </p:val>
                                        </p:tav>
                                      </p:tavLst>
                                    </p:anim>
                                    <p:animEffect transition="in" filter="fade">
                                      <p:cBhvr>
                                        <p:cTn id="47" dur="1500"/>
                                        <p:tgtEl>
                                          <p:spTgt spid="29"/>
                                        </p:tgtEl>
                                      </p:cBhvr>
                                    </p:animEffect>
                                  </p:childTnLst>
                                </p:cTn>
                              </p:par>
                              <p:par>
                                <p:cTn id="48" presetID="64" presetClass="path" presetSubtype="0" fill="hold" nodeType="withEffect">
                                  <p:stCondLst>
                                    <p:cond delay="400"/>
                                  </p:stCondLst>
                                  <p:childTnLst>
                                    <p:animMotion origin="layout" path="M 0.00087 -0.00679 L -0.58542 -0.34105 " pathEditMode="relative" rAng="0" ptsTypes="AA">
                                      <p:cBhvr>
                                        <p:cTn id="49" dur="1500" spd="-100000" fill="hold"/>
                                        <p:tgtEl>
                                          <p:spTgt spid="29"/>
                                        </p:tgtEl>
                                        <p:attrNameLst>
                                          <p:attrName>ppt_x</p:attrName>
                                          <p:attrName>ppt_y</p:attrName>
                                        </p:attrNameLst>
                                      </p:cBhvr>
                                      <p:rCtr x="-29323" y="-16728"/>
                                    </p:animMotion>
                                  </p:childTnLst>
                                </p:cTn>
                              </p:par>
                              <p:par>
                                <p:cTn id="50" presetID="1" presetClass="entr" presetSubtype="0" fill="hold" grpId="0" nodeType="withEffect">
                                  <p:stCondLst>
                                    <p:cond delay="700"/>
                                  </p:stCondLst>
                                  <p:childTnLst>
                                    <p:set>
                                      <p:cBhvr>
                                        <p:cTn id="51" dur="1" fill="hold">
                                          <p:stCondLst>
                                            <p:cond delay="0"/>
                                          </p:stCondLst>
                                        </p:cTn>
                                        <p:tgtEl>
                                          <p:spTgt spid="25"/>
                                        </p:tgtEl>
                                        <p:attrNameLst>
                                          <p:attrName>style.visibility</p:attrName>
                                        </p:attrNameLst>
                                      </p:cBhvr>
                                      <p:to>
                                        <p:strVal val="visible"/>
                                      </p:to>
                                    </p:set>
                                  </p:childTnLst>
                                </p:cTn>
                              </p:par>
                              <p:par>
                                <p:cTn id="52" presetID="53" presetClass="entr" presetSubtype="16" fill="hold" grpId="1" nodeType="withEffect">
                                  <p:stCondLst>
                                    <p:cond delay="7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1000" fill="hold"/>
                                        <p:tgtEl>
                                          <p:spTgt spid="25"/>
                                        </p:tgtEl>
                                        <p:attrNameLst>
                                          <p:attrName>ppt_w</p:attrName>
                                        </p:attrNameLst>
                                      </p:cBhvr>
                                      <p:tavLst>
                                        <p:tav tm="0">
                                          <p:val>
                                            <p:fltVal val="0"/>
                                          </p:val>
                                        </p:tav>
                                        <p:tav tm="100000">
                                          <p:val>
                                            <p:strVal val="#ppt_w"/>
                                          </p:val>
                                        </p:tav>
                                      </p:tavLst>
                                    </p:anim>
                                    <p:anim calcmode="lin" valueType="num">
                                      <p:cBhvr>
                                        <p:cTn id="55" dur="1000" fill="hold"/>
                                        <p:tgtEl>
                                          <p:spTgt spid="25"/>
                                        </p:tgtEl>
                                        <p:attrNameLst>
                                          <p:attrName>ppt_h</p:attrName>
                                        </p:attrNameLst>
                                      </p:cBhvr>
                                      <p:tavLst>
                                        <p:tav tm="0">
                                          <p:val>
                                            <p:fltVal val="0"/>
                                          </p:val>
                                        </p:tav>
                                        <p:tav tm="100000">
                                          <p:val>
                                            <p:strVal val="#ppt_h"/>
                                          </p:val>
                                        </p:tav>
                                      </p:tavLst>
                                    </p:anim>
                                    <p:animEffect transition="in" filter="fade">
                                      <p:cBhvr>
                                        <p:cTn id="56" dur="1000"/>
                                        <p:tgtEl>
                                          <p:spTgt spid="25"/>
                                        </p:tgtEl>
                                      </p:cBhvr>
                                    </p:animEffect>
                                  </p:childTnLst>
                                </p:cTn>
                              </p:par>
                              <p:par>
                                <p:cTn id="57" presetID="64" presetClass="path" presetSubtype="0" fill="hold" grpId="2" nodeType="withEffect">
                                  <p:stCondLst>
                                    <p:cond delay="700"/>
                                  </p:stCondLst>
                                  <p:childTnLst>
                                    <p:animMotion origin="layout" path="M 8.33333E-7 -2.84656E-6 L -0.8033 -0.22044 " pathEditMode="relative" rAng="0" ptsTypes="AA">
                                      <p:cBhvr>
                                        <p:cTn id="58" dur="1000" spd="-100000" fill="hold"/>
                                        <p:tgtEl>
                                          <p:spTgt spid="25"/>
                                        </p:tgtEl>
                                        <p:attrNameLst>
                                          <p:attrName>ppt_x</p:attrName>
                                          <p:attrName>ppt_y</p:attrName>
                                        </p:attrNameLst>
                                      </p:cBhvr>
                                      <p:rCtr x="-40174" y="-11022"/>
                                    </p:animMotion>
                                  </p:childTnLst>
                                </p:cTn>
                              </p:par>
                              <p:par>
                                <p:cTn id="59" presetID="1" presetClass="entr" presetSubtype="0"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childTnLst>
                                </p:cTn>
                              </p:par>
                              <p:par>
                                <p:cTn id="61" presetID="53" presetClass="entr" presetSubtype="16"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1100" fill="hold"/>
                                        <p:tgtEl>
                                          <p:spTgt spid="26"/>
                                        </p:tgtEl>
                                        <p:attrNameLst>
                                          <p:attrName>ppt_w</p:attrName>
                                        </p:attrNameLst>
                                      </p:cBhvr>
                                      <p:tavLst>
                                        <p:tav tm="0">
                                          <p:val>
                                            <p:fltVal val="0"/>
                                          </p:val>
                                        </p:tav>
                                        <p:tav tm="100000">
                                          <p:val>
                                            <p:strVal val="#ppt_w"/>
                                          </p:val>
                                        </p:tav>
                                      </p:tavLst>
                                    </p:anim>
                                    <p:anim calcmode="lin" valueType="num">
                                      <p:cBhvr>
                                        <p:cTn id="64" dur="1100" fill="hold"/>
                                        <p:tgtEl>
                                          <p:spTgt spid="26"/>
                                        </p:tgtEl>
                                        <p:attrNameLst>
                                          <p:attrName>ppt_h</p:attrName>
                                        </p:attrNameLst>
                                      </p:cBhvr>
                                      <p:tavLst>
                                        <p:tav tm="0">
                                          <p:val>
                                            <p:fltVal val="0"/>
                                          </p:val>
                                        </p:tav>
                                        <p:tav tm="100000">
                                          <p:val>
                                            <p:strVal val="#ppt_h"/>
                                          </p:val>
                                        </p:tav>
                                      </p:tavLst>
                                    </p:anim>
                                    <p:animEffect transition="in" filter="fade">
                                      <p:cBhvr>
                                        <p:cTn id="65" dur="1100"/>
                                        <p:tgtEl>
                                          <p:spTgt spid="26"/>
                                        </p:tgtEl>
                                      </p:cBhvr>
                                    </p:animEffect>
                                  </p:childTnLst>
                                </p:cTn>
                              </p:par>
                              <p:par>
                                <p:cTn id="66" presetID="64" presetClass="path" presetSubtype="0" fill="hold" nodeType="withEffect">
                                  <p:stCondLst>
                                    <p:cond delay="0"/>
                                  </p:stCondLst>
                                  <p:childTnLst>
                                    <p:animMotion origin="layout" path="M 0.00087 -0.00679 L -0.58542 -0.34105 " pathEditMode="relative" rAng="0" ptsTypes="AA">
                                      <p:cBhvr>
                                        <p:cTn id="67" dur="1100" spd="-100000" fill="hold"/>
                                        <p:tgtEl>
                                          <p:spTgt spid="26"/>
                                        </p:tgtEl>
                                        <p:attrNameLst>
                                          <p:attrName>ppt_x</p:attrName>
                                          <p:attrName>ppt_y</p:attrName>
                                        </p:attrNameLst>
                                      </p:cBhvr>
                                      <p:rCtr x="-29323" y="-16728"/>
                                    </p:animMotion>
                                  </p:childTnLst>
                                </p:cTn>
                              </p:par>
                              <p:par>
                                <p:cTn id="68" presetID="1" presetClass="entr" presetSubtype="0" fill="hold" grpId="0" nodeType="withEffect">
                                  <p:stCondLst>
                                    <p:cond delay="500"/>
                                  </p:stCondLst>
                                  <p:childTnLst>
                                    <p:set>
                                      <p:cBhvr>
                                        <p:cTn id="69" dur="1" fill="hold">
                                          <p:stCondLst>
                                            <p:cond delay="0"/>
                                          </p:stCondLst>
                                        </p:cTn>
                                        <p:tgtEl>
                                          <p:spTgt spid="23"/>
                                        </p:tgtEl>
                                        <p:attrNameLst>
                                          <p:attrName>style.visibility</p:attrName>
                                        </p:attrNameLst>
                                      </p:cBhvr>
                                      <p:to>
                                        <p:strVal val="visible"/>
                                      </p:to>
                                    </p:set>
                                  </p:childTnLst>
                                </p:cTn>
                              </p:par>
                              <p:par>
                                <p:cTn id="70" presetID="53" presetClass="entr" presetSubtype="16" fill="hold" grpId="1" nodeType="withEffect">
                                  <p:stCondLst>
                                    <p:cond delay="500"/>
                                  </p:stCondLst>
                                  <p:childTnLst>
                                    <p:set>
                                      <p:cBhvr>
                                        <p:cTn id="71" dur="1" fill="hold">
                                          <p:stCondLst>
                                            <p:cond delay="0"/>
                                          </p:stCondLst>
                                        </p:cTn>
                                        <p:tgtEl>
                                          <p:spTgt spid="23"/>
                                        </p:tgtEl>
                                        <p:attrNameLst>
                                          <p:attrName>style.visibility</p:attrName>
                                        </p:attrNameLst>
                                      </p:cBhvr>
                                      <p:to>
                                        <p:strVal val="visible"/>
                                      </p:to>
                                    </p:set>
                                    <p:anim calcmode="lin" valueType="num">
                                      <p:cBhvr>
                                        <p:cTn id="72" dur="500" fill="hold"/>
                                        <p:tgtEl>
                                          <p:spTgt spid="23"/>
                                        </p:tgtEl>
                                        <p:attrNameLst>
                                          <p:attrName>ppt_w</p:attrName>
                                        </p:attrNameLst>
                                      </p:cBhvr>
                                      <p:tavLst>
                                        <p:tav tm="0">
                                          <p:val>
                                            <p:fltVal val="0"/>
                                          </p:val>
                                        </p:tav>
                                        <p:tav tm="100000">
                                          <p:val>
                                            <p:strVal val="#ppt_w"/>
                                          </p:val>
                                        </p:tav>
                                      </p:tavLst>
                                    </p:anim>
                                    <p:anim calcmode="lin" valueType="num">
                                      <p:cBhvr>
                                        <p:cTn id="73" dur="500" fill="hold"/>
                                        <p:tgtEl>
                                          <p:spTgt spid="23"/>
                                        </p:tgtEl>
                                        <p:attrNameLst>
                                          <p:attrName>ppt_h</p:attrName>
                                        </p:attrNameLst>
                                      </p:cBhvr>
                                      <p:tavLst>
                                        <p:tav tm="0">
                                          <p:val>
                                            <p:fltVal val="0"/>
                                          </p:val>
                                        </p:tav>
                                        <p:tav tm="100000">
                                          <p:val>
                                            <p:strVal val="#ppt_h"/>
                                          </p:val>
                                        </p:tav>
                                      </p:tavLst>
                                    </p:anim>
                                    <p:animEffect transition="in" filter="fade">
                                      <p:cBhvr>
                                        <p:cTn id="74" dur="500"/>
                                        <p:tgtEl>
                                          <p:spTgt spid="23"/>
                                        </p:tgtEl>
                                      </p:cBhvr>
                                    </p:animEffect>
                                  </p:childTnLst>
                                </p:cTn>
                              </p:par>
                              <p:par>
                                <p:cTn id="75" presetID="64" presetClass="path" presetSubtype="0" fill="hold" grpId="2" nodeType="withEffect">
                                  <p:stCondLst>
                                    <p:cond delay="500"/>
                                  </p:stCondLst>
                                  <p:childTnLst>
                                    <p:animMotion origin="layout" path="M 8.33333E-7 -2.84656E-6 L -0.8033 -0.22044 " pathEditMode="relative" rAng="0" ptsTypes="AA">
                                      <p:cBhvr>
                                        <p:cTn id="76" dur="500" spd="-100000" fill="hold"/>
                                        <p:tgtEl>
                                          <p:spTgt spid="23"/>
                                        </p:tgtEl>
                                        <p:attrNameLst>
                                          <p:attrName>ppt_x</p:attrName>
                                          <p:attrName>ppt_y</p:attrName>
                                        </p:attrNameLst>
                                      </p:cBhvr>
                                      <p:rCtr x="-40174" y="-11022"/>
                                    </p:animMotion>
                                  </p:childTnLst>
                                </p:cTn>
                              </p:par>
                              <p:par>
                                <p:cTn id="77" presetID="1" presetClass="entr" presetSubtype="0" fill="hold" grpId="0" nodeType="withEffect">
                                  <p:stCondLst>
                                    <p:cond delay="700"/>
                                  </p:stCondLst>
                                  <p:childTnLst>
                                    <p:set>
                                      <p:cBhvr>
                                        <p:cTn id="78" dur="1" fill="hold">
                                          <p:stCondLst>
                                            <p:cond delay="0"/>
                                          </p:stCondLst>
                                        </p:cTn>
                                        <p:tgtEl>
                                          <p:spTgt spid="24"/>
                                        </p:tgtEl>
                                        <p:attrNameLst>
                                          <p:attrName>style.visibility</p:attrName>
                                        </p:attrNameLst>
                                      </p:cBhvr>
                                      <p:to>
                                        <p:strVal val="visible"/>
                                      </p:to>
                                    </p:set>
                                  </p:childTnLst>
                                </p:cTn>
                              </p:par>
                              <p:par>
                                <p:cTn id="79" presetID="53" presetClass="entr" presetSubtype="16" fill="hold" grpId="1" nodeType="withEffect">
                                  <p:stCondLst>
                                    <p:cond delay="700"/>
                                  </p:stCondLst>
                                  <p:childTnLst>
                                    <p:set>
                                      <p:cBhvr>
                                        <p:cTn id="80" dur="1" fill="hold">
                                          <p:stCondLst>
                                            <p:cond delay="0"/>
                                          </p:stCondLst>
                                        </p:cTn>
                                        <p:tgtEl>
                                          <p:spTgt spid="24"/>
                                        </p:tgtEl>
                                        <p:attrNameLst>
                                          <p:attrName>style.visibility</p:attrName>
                                        </p:attrNameLst>
                                      </p:cBhvr>
                                      <p:to>
                                        <p:strVal val="visible"/>
                                      </p:to>
                                    </p:set>
                                    <p:anim calcmode="lin" valueType="num">
                                      <p:cBhvr>
                                        <p:cTn id="81" dur="1000" fill="hold"/>
                                        <p:tgtEl>
                                          <p:spTgt spid="24"/>
                                        </p:tgtEl>
                                        <p:attrNameLst>
                                          <p:attrName>ppt_w</p:attrName>
                                        </p:attrNameLst>
                                      </p:cBhvr>
                                      <p:tavLst>
                                        <p:tav tm="0">
                                          <p:val>
                                            <p:fltVal val="0"/>
                                          </p:val>
                                        </p:tav>
                                        <p:tav tm="100000">
                                          <p:val>
                                            <p:strVal val="#ppt_w"/>
                                          </p:val>
                                        </p:tav>
                                      </p:tavLst>
                                    </p:anim>
                                    <p:anim calcmode="lin" valueType="num">
                                      <p:cBhvr>
                                        <p:cTn id="82" dur="1000" fill="hold"/>
                                        <p:tgtEl>
                                          <p:spTgt spid="24"/>
                                        </p:tgtEl>
                                        <p:attrNameLst>
                                          <p:attrName>ppt_h</p:attrName>
                                        </p:attrNameLst>
                                      </p:cBhvr>
                                      <p:tavLst>
                                        <p:tav tm="0">
                                          <p:val>
                                            <p:fltVal val="0"/>
                                          </p:val>
                                        </p:tav>
                                        <p:tav tm="100000">
                                          <p:val>
                                            <p:strVal val="#ppt_h"/>
                                          </p:val>
                                        </p:tav>
                                      </p:tavLst>
                                    </p:anim>
                                    <p:animEffect transition="in" filter="fade">
                                      <p:cBhvr>
                                        <p:cTn id="83" dur="1000"/>
                                        <p:tgtEl>
                                          <p:spTgt spid="24"/>
                                        </p:tgtEl>
                                      </p:cBhvr>
                                    </p:animEffect>
                                  </p:childTnLst>
                                </p:cTn>
                              </p:par>
                              <p:par>
                                <p:cTn id="84" presetID="64" presetClass="path" presetSubtype="0" fill="hold" grpId="2" nodeType="withEffect">
                                  <p:stCondLst>
                                    <p:cond delay="700"/>
                                  </p:stCondLst>
                                  <p:childTnLst>
                                    <p:animMotion origin="layout" path="M -3.05556E-6 -2.63662E-6 L -0.79843 -0.88885 " pathEditMode="relative" rAng="0" ptsTypes="AA">
                                      <p:cBhvr>
                                        <p:cTn id="85" dur="1000" spd="-100000" fill="hold"/>
                                        <p:tgtEl>
                                          <p:spTgt spid="24"/>
                                        </p:tgtEl>
                                        <p:attrNameLst>
                                          <p:attrName>ppt_x</p:attrName>
                                          <p:attrName>ppt_y</p:attrName>
                                        </p:attrNameLst>
                                      </p:cBhvr>
                                      <p:rCtr x="-39913" y="-44458"/>
                                    </p:animMotion>
                                  </p:childTnLst>
                                </p:cTn>
                              </p:par>
                            </p:childTnLst>
                          </p:cTn>
                        </p:par>
                        <p:par>
                          <p:cTn id="86" fill="hold">
                            <p:stCondLst>
                              <p:cond delay="1900"/>
                            </p:stCondLst>
                            <p:childTnLst>
                              <p:par>
                                <p:cTn id="87" presetID="5" presetClass="entr" presetSubtype="1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checkerboard(across)">
                                      <p:cBhvr>
                                        <p:cTn id="89" dur="500"/>
                                        <p:tgtEl>
                                          <p:spTgt spid="19"/>
                                        </p:tgtEl>
                                      </p:cBhvr>
                                    </p:animEffect>
                                  </p:childTnLst>
                                </p:cTn>
                              </p:par>
                            </p:childTnLst>
                          </p:cTn>
                        </p:par>
                        <p:par>
                          <p:cTn id="90" fill="hold">
                            <p:stCondLst>
                              <p:cond delay="2400"/>
                            </p:stCondLst>
                            <p:childTnLst>
                              <p:par>
                                <p:cTn id="91" presetID="5" presetClass="entr" presetSubtype="1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checkerboard(across)">
                                      <p:cBhvr>
                                        <p:cTn id="93" dur="500"/>
                                        <p:tgtEl>
                                          <p:spTgt spid="20"/>
                                        </p:tgtEl>
                                      </p:cBhvr>
                                    </p:animEffect>
                                  </p:childTnLst>
                                </p:cTn>
                              </p:par>
                            </p:childTnLst>
                          </p:cTn>
                        </p:par>
                        <p:par>
                          <p:cTn id="94" fill="hold">
                            <p:stCondLst>
                              <p:cond delay="2900"/>
                            </p:stCondLst>
                            <p:childTnLst>
                              <p:par>
                                <p:cTn id="95" presetID="5" presetClass="entr" presetSubtype="1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checkerboard(across)">
                                      <p:cBhvr>
                                        <p:cTn id="97" dur="500"/>
                                        <p:tgtEl>
                                          <p:spTgt spid="21"/>
                                        </p:tgtEl>
                                      </p:cBhvr>
                                    </p:animEffect>
                                  </p:childTnLst>
                                </p:cTn>
                              </p:par>
                            </p:childTnLst>
                          </p:cTn>
                        </p:par>
                        <p:par>
                          <p:cTn id="98" fill="hold">
                            <p:stCondLst>
                              <p:cond delay="3400"/>
                            </p:stCondLst>
                            <p:childTnLst>
                              <p:par>
                                <p:cTn id="99" presetID="5" presetClass="entr" presetSubtype="10"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checkerboard(across)">
                                      <p:cBhvr>
                                        <p:cTn id="101" dur="500"/>
                                        <p:tgtEl>
                                          <p:spTgt spid="22"/>
                                        </p:tgtEl>
                                      </p:cBhvr>
                                    </p:animEffect>
                                  </p:childTnLst>
                                </p:cTn>
                              </p:par>
                            </p:childTnLst>
                          </p:cTn>
                        </p:par>
                        <p:par>
                          <p:cTn id="102" fill="hold">
                            <p:stCondLst>
                              <p:cond delay="3900"/>
                            </p:stCondLst>
                            <p:childTnLst>
                              <p:par>
                                <p:cTn id="103" presetID="17" presetClass="entr" presetSubtype="1" fill="hold" grpId="0" nodeType="afterEffect">
                                  <p:stCondLst>
                                    <p:cond delay="0"/>
                                  </p:stCondLst>
                                  <p:iterate type="lt">
                                    <p:tmPct val="10000"/>
                                  </p:iterate>
                                  <p:childTnLst>
                                    <p:set>
                                      <p:cBhvr>
                                        <p:cTn id="104" dur="1" fill="hold">
                                          <p:stCondLst>
                                            <p:cond delay="0"/>
                                          </p:stCondLst>
                                        </p:cTn>
                                        <p:tgtEl>
                                          <p:spTgt spid="32"/>
                                        </p:tgtEl>
                                        <p:attrNameLst>
                                          <p:attrName>style.visibility</p:attrName>
                                        </p:attrNameLst>
                                      </p:cBhvr>
                                      <p:to>
                                        <p:strVal val="visible"/>
                                      </p:to>
                                    </p:set>
                                    <p:anim calcmode="lin" valueType="num">
                                      <p:cBhvr>
                                        <p:cTn id="105" dur="500" fill="hold"/>
                                        <p:tgtEl>
                                          <p:spTgt spid="32"/>
                                        </p:tgtEl>
                                        <p:attrNameLst>
                                          <p:attrName>ppt_x</p:attrName>
                                        </p:attrNameLst>
                                      </p:cBhvr>
                                      <p:tavLst>
                                        <p:tav tm="0">
                                          <p:val>
                                            <p:strVal val="#ppt_x"/>
                                          </p:val>
                                        </p:tav>
                                        <p:tav tm="100000">
                                          <p:val>
                                            <p:strVal val="#ppt_x"/>
                                          </p:val>
                                        </p:tav>
                                      </p:tavLst>
                                    </p:anim>
                                    <p:anim calcmode="lin" valueType="num">
                                      <p:cBhvr>
                                        <p:cTn id="106" dur="500" fill="hold"/>
                                        <p:tgtEl>
                                          <p:spTgt spid="32"/>
                                        </p:tgtEl>
                                        <p:attrNameLst>
                                          <p:attrName>ppt_y</p:attrName>
                                        </p:attrNameLst>
                                      </p:cBhvr>
                                      <p:tavLst>
                                        <p:tav tm="0">
                                          <p:val>
                                            <p:strVal val="#ppt_y-#ppt_h/2"/>
                                          </p:val>
                                        </p:tav>
                                        <p:tav tm="100000">
                                          <p:val>
                                            <p:strVal val="#ppt_y"/>
                                          </p:val>
                                        </p:tav>
                                      </p:tavLst>
                                    </p:anim>
                                    <p:anim calcmode="lin" valueType="num">
                                      <p:cBhvr>
                                        <p:cTn id="107" dur="500" fill="hold"/>
                                        <p:tgtEl>
                                          <p:spTgt spid="32"/>
                                        </p:tgtEl>
                                        <p:attrNameLst>
                                          <p:attrName>ppt_w</p:attrName>
                                        </p:attrNameLst>
                                      </p:cBhvr>
                                      <p:tavLst>
                                        <p:tav tm="0">
                                          <p:val>
                                            <p:strVal val="#ppt_w"/>
                                          </p:val>
                                        </p:tav>
                                        <p:tav tm="100000">
                                          <p:val>
                                            <p:strVal val="#ppt_w"/>
                                          </p:val>
                                        </p:tav>
                                      </p:tavLst>
                                    </p:anim>
                                    <p:anim calcmode="lin" valueType="num">
                                      <p:cBhvr>
                                        <p:cTn id="108" dur="500" fill="hold"/>
                                        <p:tgtEl>
                                          <p:spTgt spid="32"/>
                                        </p:tgtEl>
                                        <p:attrNameLst>
                                          <p:attrName>ppt_h</p:attrName>
                                        </p:attrNameLst>
                                      </p:cBhvr>
                                      <p:tavLst>
                                        <p:tav tm="0">
                                          <p:val>
                                            <p:fltVal val="0"/>
                                          </p:val>
                                        </p:tav>
                                        <p:tav tm="100000">
                                          <p:val>
                                            <p:strVal val="#ppt_h"/>
                                          </p:val>
                                        </p:tav>
                                      </p:tavLst>
                                    </p:anim>
                                  </p:childTnLst>
                                </p:cTn>
                              </p:par>
                            </p:childTnLst>
                          </p:cTn>
                        </p:par>
                        <p:par>
                          <p:cTn id="109" fill="hold">
                            <p:stCondLst>
                              <p:cond delay="5050"/>
                            </p:stCondLst>
                            <p:childTnLst>
                              <p:par>
                                <p:cTn id="110" presetID="16" presetClass="entr" presetSubtype="21" fill="hold" nodeType="after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barn(inVertical)">
                                      <p:cBhvr>
                                        <p:cTn id="112" dur="500"/>
                                        <p:tgtEl>
                                          <p:spTgt spid="33"/>
                                        </p:tgtEl>
                                      </p:cBhvr>
                                    </p:animEffect>
                                  </p:childTnLst>
                                </p:cTn>
                              </p:par>
                            </p:childTnLst>
                          </p:cTn>
                        </p:par>
                        <p:par>
                          <p:cTn id="113" fill="hold">
                            <p:stCondLst>
                              <p:cond delay="5550"/>
                            </p:stCondLst>
                            <p:childTnLst>
                              <p:par>
                                <p:cTn id="114" presetID="16" presetClass="entr" presetSubtype="37" fill="hold" grpId="0" nodeType="afterEffect">
                                  <p:stCondLst>
                                    <p:cond delay="0"/>
                                  </p:stCondLst>
                                  <p:childTnLst>
                                    <p:set>
                                      <p:cBhvr>
                                        <p:cTn id="115" dur="1" fill="hold">
                                          <p:stCondLst>
                                            <p:cond delay="0"/>
                                          </p:stCondLst>
                                        </p:cTn>
                                        <p:tgtEl>
                                          <p:spTgt spid="34"/>
                                        </p:tgtEl>
                                        <p:attrNameLst>
                                          <p:attrName>style.visibility</p:attrName>
                                        </p:attrNameLst>
                                      </p:cBhvr>
                                      <p:to>
                                        <p:strVal val="visible"/>
                                      </p:to>
                                    </p:set>
                                    <p:animEffect transition="in" filter="barn(outVertical)">
                                      <p:cBhvr>
                                        <p:cTn id="116" dur="500"/>
                                        <p:tgtEl>
                                          <p:spTgt spid="34"/>
                                        </p:tgtEl>
                                      </p:cBhvr>
                                    </p:animEffect>
                                  </p:childTnLst>
                                </p:cTn>
                              </p:par>
                            </p:childTnLst>
                          </p:cTn>
                        </p:par>
                        <p:par>
                          <p:cTn id="117" fill="hold">
                            <p:stCondLst>
                              <p:cond delay="6050"/>
                            </p:stCondLst>
                            <p:childTnLst>
                              <p:par>
                                <p:cTn id="118" presetID="42" presetClass="entr" presetSubtype="0" fill="hold" grpId="0" nodeType="after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fade">
                                      <p:cBhvr>
                                        <p:cTn id="120" dur="1000"/>
                                        <p:tgtEl>
                                          <p:spTgt spid="35"/>
                                        </p:tgtEl>
                                      </p:cBhvr>
                                    </p:animEffect>
                                    <p:anim calcmode="lin" valueType="num">
                                      <p:cBhvr>
                                        <p:cTn id="121" dur="1000" fill="hold"/>
                                        <p:tgtEl>
                                          <p:spTgt spid="35"/>
                                        </p:tgtEl>
                                        <p:attrNameLst>
                                          <p:attrName>ppt_x</p:attrName>
                                        </p:attrNameLst>
                                      </p:cBhvr>
                                      <p:tavLst>
                                        <p:tav tm="0">
                                          <p:val>
                                            <p:strVal val="#ppt_x"/>
                                          </p:val>
                                        </p:tav>
                                        <p:tav tm="100000">
                                          <p:val>
                                            <p:strVal val="#ppt_x"/>
                                          </p:val>
                                        </p:tav>
                                      </p:tavLst>
                                    </p:anim>
                                    <p:anim calcmode="lin" valueType="num">
                                      <p:cBhvr>
                                        <p:cTn id="122" dur="1000" fill="hold"/>
                                        <p:tgtEl>
                                          <p:spTgt spid="35"/>
                                        </p:tgtEl>
                                        <p:attrNameLst>
                                          <p:attrName>ppt_y</p:attrName>
                                        </p:attrNameLst>
                                      </p:cBhvr>
                                      <p:tavLst>
                                        <p:tav tm="0">
                                          <p:val>
                                            <p:strVal val="#ppt_y+.1"/>
                                          </p:val>
                                        </p:tav>
                                        <p:tav tm="100000">
                                          <p:val>
                                            <p:strVal val="#ppt_y"/>
                                          </p:val>
                                        </p:tav>
                                      </p:tavLst>
                                    </p:anim>
                                  </p:childTnLst>
                                </p:cTn>
                              </p:par>
                            </p:childTnLst>
                          </p:cTn>
                        </p:par>
                        <p:par>
                          <p:cTn id="123" fill="hold">
                            <p:stCondLst>
                              <p:cond delay="7050"/>
                            </p:stCondLst>
                            <p:childTnLst>
                              <p:par>
                                <p:cTn id="124" presetID="10" presetClass="entr" presetSubtype="0" fill="hold" grpId="0" nodeType="after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fade">
                                      <p:cBhvr>
                                        <p:cTn id="126" dur="500"/>
                                        <p:tgtEl>
                                          <p:spTgt spid="37"/>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nodePh="1">
                                  <p:stCondLst>
                                    <p:cond delay="0"/>
                                  </p:stCondLst>
                                  <p:endCondLst>
                                    <p:cond evt="begin" delay="0">
                                      <p:tn val="129"/>
                                    </p:cond>
                                  </p:endCondLst>
                                  <p:childTnLst>
                                    <p:set>
                                      <p:cBhvr>
                                        <p:cTn id="130" dur="1" fill="hold">
                                          <p:stCondLst>
                                            <p:cond delay="0"/>
                                          </p:stCondLst>
                                        </p:cTn>
                                        <p:tgtEl>
                                          <p:spTgt spid="38"/>
                                        </p:tgtEl>
                                        <p:attrNameLst>
                                          <p:attrName>style.visibility</p:attrName>
                                        </p:attrNameLst>
                                      </p:cBhvr>
                                      <p:to>
                                        <p:strVal val="visible"/>
                                      </p:to>
                                    </p:set>
                                    <p:animEffect transition="in" filter="fade">
                                      <p:cBhvr>
                                        <p:cTn id="13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animBg="1"/>
      <p:bldP spid="23" grpId="1" animBg="1"/>
      <p:bldP spid="23" grpId="2" animBg="1"/>
      <p:bldP spid="24" grpId="0" animBg="1"/>
      <p:bldP spid="24" grpId="1" animBg="1"/>
      <p:bldP spid="24" grpId="2" animBg="1"/>
      <p:bldP spid="25" grpId="0" animBg="1"/>
      <p:bldP spid="25" grpId="1" animBg="1"/>
      <p:bldP spid="25" grpId="2" animBg="1"/>
      <p:bldP spid="32" grpId="0"/>
      <p:bldP spid="34" grpId="0" animBg="1"/>
      <p:bldP spid="35" grpId="0"/>
      <p:bldP spid="37" grpId="0"/>
      <p:bldP spid="3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95398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83543" y="3429000"/>
            <a:ext cx="7024914" cy="667528"/>
          </a:xfrm>
          <a:prstGeom prst="roundRect">
            <a:avLst/>
          </a:prstGeom>
          <a:solidFill>
            <a:srgbClr val="CBCBCB"/>
          </a:solidFill>
          <a:ln w="1524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3200">
              <a:solidFill>
                <a:prstClr val="white"/>
              </a:solidFill>
              <a:latin typeface="Calibri"/>
              <a:ea typeface="宋体" panose="02010600030101010101" pitchFamily="2" charset="-122"/>
            </a:endParaRPr>
          </a:p>
        </p:txBody>
      </p:sp>
      <p:sp>
        <p:nvSpPr>
          <p:cNvPr id="5" name="圆角矩形 4"/>
          <p:cNvSpPr/>
          <p:nvPr/>
        </p:nvSpPr>
        <p:spPr>
          <a:xfrm>
            <a:off x="2706914" y="3331030"/>
            <a:ext cx="6778171" cy="667529"/>
          </a:xfrm>
          <a:prstGeom prst="roundRect">
            <a:avLst>
              <a:gd name="adj" fmla="val 1005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800" b="1" dirty="0">
                <a:solidFill>
                  <a:prstClr val="white"/>
                </a:solidFill>
                <a:latin typeface="微软雅黑" panose="020B0503020204020204" pitchFamily="34" charset="-122"/>
                <a:ea typeface="微软雅黑" panose="020B0503020204020204" pitchFamily="34" charset="-122"/>
              </a:rPr>
              <a:t>年度工作概况</a:t>
            </a:r>
          </a:p>
        </p:txBody>
      </p:sp>
      <p:sp>
        <p:nvSpPr>
          <p:cNvPr id="7" name="圆角矩形 6"/>
          <p:cNvSpPr/>
          <p:nvPr/>
        </p:nvSpPr>
        <p:spPr>
          <a:xfrm>
            <a:off x="5206504" y="0"/>
            <a:ext cx="1778992" cy="508450"/>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7" name="圆角矩形 26"/>
          <p:cNvSpPr/>
          <p:nvPr/>
        </p:nvSpPr>
        <p:spPr>
          <a:xfrm>
            <a:off x="5206504" y="557171"/>
            <a:ext cx="1778992" cy="949947"/>
          </a:xfrm>
          <a:prstGeom prst="roundRect">
            <a:avLst>
              <a:gd name="adj" fmla="val 910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zh-CN" altLang="en-US" sz="2667" b="1" dirty="0">
                <a:solidFill>
                  <a:prstClr val="white"/>
                </a:solidFill>
                <a:latin typeface="微软雅黑" panose="020B0503020204020204" pitchFamily="34" charset="-122"/>
                <a:ea typeface="微软雅黑" panose="020B0503020204020204" pitchFamily="34" charset="-122"/>
              </a:rPr>
              <a:t>部分一</a:t>
            </a:r>
            <a:endParaRPr lang="en-US" altLang="zh-CN" sz="2667" b="1" dirty="0">
              <a:solidFill>
                <a:prstClr val="white"/>
              </a:solidFill>
              <a:latin typeface="微软雅黑" panose="020B0503020204020204" pitchFamily="34" charset="-122"/>
              <a:ea typeface="微软雅黑" panose="020B0503020204020204" pitchFamily="34" charset="-122"/>
            </a:endParaRPr>
          </a:p>
          <a:p>
            <a:pPr algn="ctr" defTabSz="1219170"/>
            <a:r>
              <a:rPr lang="en-US" altLang="zh-CN" sz="1600" dirty="0">
                <a:solidFill>
                  <a:prstClr val="white"/>
                </a:solidFill>
                <a:latin typeface="微软雅黑" panose="020B0503020204020204" pitchFamily="34" charset="-122"/>
                <a:ea typeface="微软雅黑" panose="020B0503020204020204" pitchFamily="34" charset="-122"/>
              </a:rPr>
              <a:t>Contents Page</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1395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anim calcmode="lin" valueType="num">
                                      <p:cBhvr>
                                        <p:cTn id="18" dur="500" fill="hold"/>
                                        <p:tgtEl>
                                          <p:spTgt spid="4"/>
                                        </p:tgtEl>
                                        <p:attrNameLst>
                                          <p:attrName>ppt_x</p:attrName>
                                        </p:attrNameLst>
                                      </p:cBhvr>
                                      <p:tavLst>
                                        <p:tav tm="0">
                                          <p:val>
                                            <p:fltVal val="0.5"/>
                                          </p:val>
                                        </p:tav>
                                        <p:tav tm="100000">
                                          <p:val>
                                            <p:strVal val="#ppt_x"/>
                                          </p:val>
                                        </p:tav>
                                      </p:tavLst>
                                    </p:anim>
                                    <p:anim calcmode="lin" valueType="num">
                                      <p:cBhvr>
                                        <p:cTn id="19" dur="500" fill="hold"/>
                                        <p:tgtEl>
                                          <p:spTgt spid="4"/>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公司介绍</a:t>
            </a:r>
          </a:p>
        </p:txBody>
      </p:sp>
      <p:grpSp>
        <p:nvGrpSpPr>
          <p:cNvPr id="24" name="组合 23"/>
          <p:cNvGrpSpPr/>
          <p:nvPr/>
        </p:nvGrpSpPr>
        <p:grpSpPr>
          <a:xfrm>
            <a:off x="527382" y="2788232"/>
            <a:ext cx="4762129" cy="2976331"/>
            <a:chOff x="755576" y="1491630"/>
            <a:chExt cx="2880000" cy="1800000"/>
          </a:xfrm>
          <a:effectLst>
            <a:outerShdw blurRad="228600" dist="38100" dir="8400000" sx="105000" sy="105000" algn="tr" rotWithShape="0">
              <a:prstClr val="black">
                <a:alpha val="20000"/>
              </a:prstClr>
            </a:outerShdw>
          </a:effectLst>
        </p:grpSpPr>
        <p:sp>
          <p:nvSpPr>
            <p:cNvPr id="25" name="矩形 24"/>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black"/>
                </a:solidFill>
                <a:latin typeface="Calibri"/>
                <a:ea typeface="宋体" panose="02010600030101010101" pitchFamily="2" charset="-122"/>
              </a:endParaRPr>
            </a:p>
          </p:txBody>
        </p:sp>
        <p:sp>
          <p:nvSpPr>
            <p:cNvPr id="26" name="矩形 25"/>
            <p:cNvSpPr/>
            <p:nvPr/>
          </p:nvSpPr>
          <p:spPr>
            <a:xfrm>
              <a:off x="813012" y="1524499"/>
              <a:ext cx="2772000" cy="172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black"/>
                </a:solidFill>
                <a:latin typeface="Calibri"/>
                <a:ea typeface="宋体" panose="02010600030101010101" pitchFamily="2" charset="-122"/>
              </a:endParaRPr>
            </a:p>
          </p:txBody>
        </p:sp>
      </p:grpSp>
      <p:sp>
        <p:nvSpPr>
          <p:cNvPr id="27" name="TextBox 26"/>
          <p:cNvSpPr txBox="1"/>
          <p:nvPr/>
        </p:nvSpPr>
        <p:spPr>
          <a:xfrm>
            <a:off x="6288021" y="1807654"/>
            <a:ext cx="4896544" cy="3935821"/>
          </a:xfrm>
          <a:prstGeom prst="rect">
            <a:avLst/>
          </a:prstGeom>
          <a:noFill/>
        </p:spPr>
        <p:txBody>
          <a:bodyPr wrap="square" lIns="0" tIns="0" rIns="0" bIns="0" rtlCol="0">
            <a:spAutoFit/>
          </a:bodyPr>
          <a:lstStyle/>
          <a:p>
            <a:pPr indent="457200" algn="just" defTabSz="1219170">
              <a:lnSpc>
                <a:spcPct val="200000"/>
              </a:lnSpc>
            </a:pPr>
            <a:r>
              <a:rPr lang="zh-CN" altLang="en-US" sz="1867" dirty="0">
                <a:solidFill>
                  <a:prstClr val="black"/>
                </a:solidFill>
                <a:latin typeface="微软雅黑" panose="020B0503020204020204" pitchFamily="34" charset="-122"/>
                <a:ea typeface="微软雅黑" panose="020B0503020204020204" pitchFamily="34" charset="-122"/>
              </a:rPr>
              <a:t>华为是全球领先的</a:t>
            </a:r>
            <a:r>
              <a:rPr lang="en-US" altLang="zh-CN" sz="1867" dirty="0">
                <a:solidFill>
                  <a:prstClr val="black"/>
                </a:solidFill>
                <a:latin typeface="微软雅黑" panose="020B0503020204020204" pitchFamily="34" charset="-122"/>
                <a:ea typeface="微软雅黑" panose="020B0503020204020204" pitchFamily="34" charset="-122"/>
              </a:rPr>
              <a:t>ICT</a:t>
            </a:r>
            <a:r>
              <a:rPr lang="zh-CN" altLang="en-US" sz="1867" dirty="0">
                <a:solidFill>
                  <a:prstClr val="black"/>
                </a:solidFill>
                <a:latin typeface="微软雅黑" panose="020B0503020204020204" pitchFamily="34" charset="-122"/>
                <a:ea typeface="微软雅黑" panose="020B0503020204020204" pitchFamily="34" charset="-122"/>
              </a:rPr>
              <a:t>（信息与通信）基础设施和智能终端提供商，致力于把数字世界带入每个人、每个家庭、每个组织，构建万物互联的智能世界。我们在通信网络、</a:t>
            </a:r>
            <a:r>
              <a:rPr lang="en-US" altLang="zh-CN" sz="1867" dirty="0">
                <a:solidFill>
                  <a:prstClr val="black"/>
                </a:solidFill>
                <a:latin typeface="微软雅黑" panose="020B0503020204020204" pitchFamily="34" charset="-122"/>
                <a:ea typeface="微软雅黑" panose="020B0503020204020204" pitchFamily="34" charset="-122"/>
              </a:rPr>
              <a:t>IT</a:t>
            </a:r>
            <a:r>
              <a:rPr lang="zh-CN" altLang="en-US" sz="1867" dirty="0">
                <a:solidFill>
                  <a:prstClr val="black"/>
                </a:solidFill>
                <a:latin typeface="微软雅黑" panose="020B0503020204020204" pitchFamily="34" charset="-122"/>
                <a:ea typeface="微软雅黑" panose="020B0503020204020204" pitchFamily="34" charset="-122"/>
              </a:rPr>
              <a:t>、智能终端和云服务等领域为客户提供有竞争力、安全可信赖的产品、解决方案与服务，与生态伙伴开放合</a:t>
            </a:r>
            <a:r>
              <a:rPr lang="zh-CN" altLang="en-US" sz="1867" dirty="0" smtClean="0">
                <a:solidFill>
                  <a:prstClr val="black"/>
                </a:solidFill>
                <a:latin typeface="微软雅黑" panose="020B0503020204020204" pitchFamily="34" charset="-122"/>
                <a:ea typeface="微软雅黑" panose="020B0503020204020204" pitchFamily="34" charset="-122"/>
              </a:rPr>
              <a:t>作。</a:t>
            </a:r>
            <a:endParaRPr lang="zh-CN" altLang="en-US" sz="1867" dirty="0">
              <a:solidFill>
                <a:prstClr val="black"/>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2865286" y="1508787"/>
            <a:ext cx="3110788" cy="1944243"/>
            <a:chOff x="755576" y="1491630"/>
            <a:chExt cx="2880000" cy="1800000"/>
          </a:xfrm>
          <a:effectLst>
            <a:outerShdw blurRad="228600" dist="38100" dir="8400000" sx="105000" sy="105000" algn="tr" rotWithShape="0">
              <a:prstClr val="black">
                <a:alpha val="20000"/>
              </a:prstClr>
            </a:outerShdw>
          </a:effectLst>
        </p:grpSpPr>
        <p:sp>
          <p:nvSpPr>
            <p:cNvPr id="29" name="矩形 28"/>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black"/>
                </a:solidFill>
                <a:latin typeface="Calibri"/>
                <a:ea typeface="宋体" panose="02010600030101010101" pitchFamily="2" charset="-122"/>
              </a:endParaRPr>
            </a:p>
          </p:txBody>
        </p:sp>
        <p:sp>
          <p:nvSpPr>
            <p:cNvPr id="30" name="矩形 29"/>
            <p:cNvSpPr/>
            <p:nvPr/>
          </p:nvSpPr>
          <p:spPr>
            <a:xfrm>
              <a:off x="813012" y="1524499"/>
              <a:ext cx="2772000" cy="172800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black"/>
                </a:solidFill>
                <a:latin typeface="Calibri"/>
                <a:ea typeface="宋体" panose="02010600030101010101" pitchFamily="2" charset="-122"/>
              </a:endParaRPr>
            </a:p>
          </p:txBody>
        </p:sp>
      </p:grpSp>
    </p:spTree>
    <p:extLst>
      <p:ext uri="{BB962C8B-B14F-4D97-AF65-F5344CB8AC3E}">
        <p14:creationId xmlns:p14="http://schemas.microsoft.com/office/powerpoint/2010/main" val="1685463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anim calcmode="lin" valueType="num">
                                      <p:cBhvr>
                                        <p:cTn id="14" dur="500" fill="hold"/>
                                        <p:tgtEl>
                                          <p:spTgt spid="28"/>
                                        </p:tgtEl>
                                        <p:attrNameLst>
                                          <p:attrName>ppt_x</p:attrName>
                                        </p:attrNameLst>
                                      </p:cBhvr>
                                      <p:tavLst>
                                        <p:tav tm="0">
                                          <p:val>
                                            <p:strVal val="#ppt_x"/>
                                          </p:val>
                                        </p:tav>
                                        <p:tav tm="100000">
                                          <p:val>
                                            <p:strVal val="#ppt_x"/>
                                          </p:val>
                                        </p:tav>
                                      </p:tavLst>
                                    </p:anim>
                                    <p:anim calcmode="lin" valueType="num">
                                      <p:cBhvr>
                                        <p:cTn id="15" dur="5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27"/>
                                        </p:tgtEl>
                                        <p:attrNameLst>
                                          <p:attrName>style.visibility</p:attrName>
                                        </p:attrNameLst>
                                      </p:cBhvr>
                                      <p:to>
                                        <p:strVal val="visible"/>
                                      </p:to>
                                    </p:set>
                                    <p:animEffect transition="in" filter="wipe(left)">
                                      <p:cBhvr>
                                        <p:cTn id="19" dur="50"/>
                                        <p:tgtEl>
                                          <p:spTgt spid="27"/>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27"/>
                                        </p:tgtEl>
                                      </p:cBhvr>
                                      <p:to x="80000" y="100000"/>
                                    </p:animScale>
                                    <p:anim by="(#ppt_w*0.10)" calcmode="lin" valueType="num">
                                      <p:cBhvr>
                                        <p:cTn id="22" dur="25" autoRev="1" fill="hold">
                                          <p:stCondLst>
                                            <p:cond delay="0"/>
                                          </p:stCondLst>
                                        </p:cTn>
                                        <p:tgtEl>
                                          <p:spTgt spid="27"/>
                                        </p:tgtEl>
                                        <p:attrNameLst>
                                          <p:attrName>ppt_x</p:attrName>
                                        </p:attrNameLst>
                                      </p:cBhvr>
                                    </p:anim>
                                    <p:anim by="(-#ppt_w*0.10)" calcmode="lin" valueType="num">
                                      <p:cBhvr>
                                        <p:cTn id="23" dur="25" autoRev="1" fill="hold">
                                          <p:stCondLst>
                                            <p:cond delay="0"/>
                                          </p:stCondLst>
                                        </p:cTn>
                                        <p:tgtEl>
                                          <p:spTgt spid="27"/>
                                        </p:tgtEl>
                                        <p:attrNameLst>
                                          <p:attrName>ppt_y</p:attrName>
                                        </p:attrNameLst>
                                      </p:cBhvr>
                                    </p:anim>
                                    <p:animRot by="-480000">
                                      <p:cBhvr>
                                        <p:cTn id="24" dur="25" autoRev="1"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团队精神</a:t>
            </a:r>
          </a:p>
        </p:txBody>
      </p:sp>
      <p:sp>
        <p:nvSpPr>
          <p:cNvPr id="4" name="TextBox 3"/>
          <p:cNvSpPr txBox="1"/>
          <p:nvPr/>
        </p:nvSpPr>
        <p:spPr>
          <a:xfrm>
            <a:off x="6284579" y="1545205"/>
            <a:ext cx="1824538" cy="748988"/>
          </a:xfrm>
          <a:prstGeom prst="rect">
            <a:avLst/>
          </a:prstGeom>
          <a:noFill/>
        </p:spPr>
        <p:txBody>
          <a:bodyPr wrap="none" rtlCol="0">
            <a:spAutoFit/>
          </a:bodyPr>
          <a:lstStyle/>
          <a:p>
            <a:pPr defTabSz="1219170"/>
            <a:r>
              <a:rPr lang="zh-CN" altLang="en-US" sz="4267" dirty="0">
                <a:solidFill>
                  <a:prstClr val="black"/>
                </a:solidFill>
                <a:latin typeface="微软雅黑" panose="020B0503020204020204" pitchFamily="34" charset="-122"/>
                <a:ea typeface="微软雅黑" panose="020B0503020204020204" pitchFamily="34" charset="-122"/>
              </a:rPr>
              <a:t>我们的</a:t>
            </a:r>
          </a:p>
        </p:txBody>
      </p:sp>
      <p:sp>
        <p:nvSpPr>
          <p:cNvPr id="5" name="TextBox 4"/>
          <p:cNvSpPr txBox="1"/>
          <p:nvPr/>
        </p:nvSpPr>
        <p:spPr>
          <a:xfrm>
            <a:off x="7075378" y="2040592"/>
            <a:ext cx="2476206" cy="1323439"/>
          </a:xfrm>
          <a:prstGeom prst="rect">
            <a:avLst/>
          </a:prstGeom>
          <a:noFill/>
        </p:spPr>
        <p:txBody>
          <a:bodyPr wrap="square" rtlCol="0">
            <a:spAutoFit/>
          </a:bodyPr>
          <a:lstStyle/>
          <a:p>
            <a:pPr algn="dist" defTabSz="1219170"/>
            <a:r>
              <a:rPr lang="zh-CN" altLang="en-US" sz="8000" b="1" dirty="0">
                <a:solidFill>
                  <a:srgbClr val="C00000"/>
                </a:solidFill>
                <a:latin typeface="微软雅黑" panose="020B0503020204020204" pitchFamily="34" charset="-122"/>
                <a:ea typeface="微软雅黑" panose="020B0503020204020204" pitchFamily="34" charset="-122"/>
              </a:rPr>
              <a:t>团队</a:t>
            </a:r>
          </a:p>
        </p:txBody>
      </p:sp>
      <p:sp>
        <p:nvSpPr>
          <p:cNvPr id="6" name="TextBox 5"/>
          <p:cNvSpPr txBox="1"/>
          <p:nvPr/>
        </p:nvSpPr>
        <p:spPr>
          <a:xfrm>
            <a:off x="7940830" y="1724838"/>
            <a:ext cx="1372363" cy="461665"/>
          </a:xfrm>
          <a:prstGeom prst="rect">
            <a:avLst/>
          </a:prstGeom>
          <a:noFill/>
        </p:spPr>
        <p:txBody>
          <a:bodyPr wrap="none" rtlCol="0">
            <a:spAutoFit/>
          </a:bodyPr>
          <a:lstStyle/>
          <a:p>
            <a:pPr defTabSz="1219170"/>
            <a:r>
              <a:rPr lang="en-US" altLang="zh-CN" sz="2400" dirty="0">
                <a:solidFill>
                  <a:prstClr val="black"/>
                </a:solidFill>
                <a:latin typeface="Calibri"/>
                <a:ea typeface="宋体" panose="02010600030101010101" pitchFamily="2" charset="-122"/>
              </a:rPr>
              <a:t>Our team</a:t>
            </a:r>
            <a:endParaRPr lang="zh-CN" altLang="en-US" sz="2400" dirty="0">
              <a:solidFill>
                <a:prstClr val="black"/>
              </a:solidFill>
              <a:latin typeface="Calibri"/>
              <a:ea typeface="宋体" panose="02010600030101010101" pitchFamily="2" charset="-122"/>
            </a:endParaRPr>
          </a:p>
        </p:txBody>
      </p:sp>
      <p:sp>
        <p:nvSpPr>
          <p:cNvPr id="7" name="TextBox 6"/>
          <p:cNvSpPr txBox="1"/>
          <p:nvPr/>
        </p:nvSpPr>
        <p:spPr>
          <a:xfrm>
            <a:off x="7052664" y="3273397"/>
            <a:ext cx="4032448" cy="1324080"/>
          </a:xfrm>
          <a:prstGeom prst="rect">
            <a:avLst/>
          </a:prstGeom>
          <a:noFill/>
        </p:spPr>
        <p:txBody>
          <a:bodyPr wrap="square" rtlCol="0">
            <a:spAutoFit/>
          </a:bodyPr>
          <a:lstStyle/>
          <a:p>
            <a:pPr defTabSz="1219170">
              <a:lnSpc>
                <a:spcPct val="150000"/>
              </a:lnSpc>
            </a:pPr>
            <a:r>
              <a:rPr lang="zh-CN" altLang="en-US" sz="1067" dirty="0">
                <a:solidFill>
                  <a:prstClr val="black"/>
                </a:solidFill>
                <a:latin typeface="微软雅黑" panose="020B0503020204020204" pitchFamily="34" charset="-122"/>
                <a:ea typeface="微软雅黑" panose="020B0503020204020204" pitchFamily="34" charset="-122"/>
              </a:rPr>
              <a:t>团队精神的培养，使店内员工齐心协力，拧成一股绳，</a:t>
            </a:r>
            <a:endParaRPr lang="en-US" altLang="zh-CN" sz="1067" dirty="0">
              <a:solidFill>
                <a:prstClr val="black"/>
              </a:solidFill>
              <a:latin typeface="微软雅黑" panose="020B0503020204020204" pitchFamily="34" charset="-122"/>
              <a:ea typeface="微软雅黑" panose="020B0503020204020204" pitchFamily="34" charset="-122"/>
            </a:endParaRPr>
          </a:p>
          <a:p>
            <a:pPr defTabSz="1219170">
              <a:lnSpc>
                <a:spcPct val="150000"/>
              </a:lnSpc>
            </a:pPr>
            <a:r>
              <a:rPr lang="zh-CN" altLang="en-US" sz="1067" dirty="0">
                <a:solidFill>
                  <a:prstClr val="black"/>
                </a:solidFill>
                <a:latin typeface="微软雅黑" panose="020B0503020204020204" pitchFamily="34" charset="-122"/>
                <a:ea typeface="微软雅黑" panose="020B0503020204020204" pitchFamily="34" charset="-122"/>
              </a:rPr>
              <a:t>朝着一个目标努力，对单个营业员来说，团队要达到的目标即是自己所努力的方向，</a:t>
            </a:r>
            <a:endParaRPr lang="en-US" altLang="zh-CN" sz="1067" dirty="0">
              <a:solidFill>
                <a:prstClr val="black"/>
              </a:solidFill>
              <a:latin typeface="微软雅黑" panose="020B0503020204020204" pitchFamily="34" charset="-122"/>
              <a:ea typeface="微软雅黑" panose="020B0503020204020204" pitchFamily="34" charset="-122"/>
            </a:endParaRPr>
          </a:p>
          <a:p>
            <a:pPr defTabSz="1219170">
              <a:lnSpc>
                <a:spcPct val="150000"/>
              </a:lnSpc>
            </a:pPr>
            <a:r>
              <a:rPr lang="zh-CN" altLang="en-US" sz="1067" dirty="0">
                <a:solidFill>
                  <a:prstClr val="black"/>
                </a:solidFill>
                <a:latin typeface="微软雅黑" panose="020B0503020204020204" pitchFamily="34" charset="-122"/>
                <a:ea typeface="微软雅黑" panose="020B0503020204020204" pitchFamily="34" charset="-122"/>
              </a:rPr>
              <a:t>团队整体的目标顺势分解成各个小目标，在每个员工身上得到落实</a:t>
            </a:r>
          </a:p>
        </p:txBody>
      </p:sp>
      <p:grpSp>
        <p:nvGrpSpPr>
          <p:cNvPr id="8" name="组合 7"/>
          <p:cNvGrpSpPr/>
          <p:nvPr/>
        </p:nvGrpSpPr>
        <p:grpSpPr>
          <a:xfrm>
            <a:off x="6639127" y="4809568"/>
            <a:ext cx="960107" cy="827677"/>
            <a:chOff x="5148064" y="3507854"/>
            <a:chExt cx="720080" cy="620758"/>
          </a:xfrm>
        </p:grpSpPr>
        <p:sp>
          <p:nvSpPr>
            <p:cNvPr id="9" name="六边形 8"/>
            <p:cNvSpPr/>
            <p:nvPr/>
          </p:nvSpPr>
          <p:spPr bwMode="auto">
            <a:xfrm>
              <a:off x="5148064"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600" dirty="0">
                <a:solidFill>
                  <a:srgbClr val="C00000"/>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5233268" y="3662142"/>
              <a:ext cx="549670" cy="315423"/>
            </a:xfrm>
            <a:prstGeom prst="rect">
              <a:avLst/>
            </a:prstGeom>
            <a:noFill/>
          </p:spPr>
          <p:txBody>
            <a:bodyPr wrap="none" rtlCol="0">
              <a:spAutoFit/>
            </a:bodyPr>
            <a:lstStyle/>
            <a:p>
              <a:pPr algn="ctr" defTabSz="1219170"/>
              <a:r>
                <a:rPr lang="zh-CN" altLang="en-US" sz="2133" b="1" dirty="0">
                  <a:solidFill>
                    <a:srgbClr val="C00000"/>
                  </a:solidFill>
                  <a:latin typeface="微软雅黑" panose="020B0503020204020204" pitchFamily="34" charset="-122"/>
                  <a:ea typeface="微软雅黑" panose="020B0503020204020204" pitchFamily="34" charset="-122"/>
                </a:rPr>
                <a:t>专业</a:t>
              </a:r>
            </a:p>
          </p:txBody>
        </p:sp>
      </p:grpSp>
      <p:grpSp>
        <p:nvGrpSpPr>
          <p:cNvPr id="11" name="组合 10"/>
          <p:cNvGrpSpPr/>
          <p:nvPr/>
        </p:nvGrpSpPr>
        <p:grpSpPr>
          <a:xfrm>
            <a:off x="7695247" y="4809568"/>
            <a:ext cx="960107" cy="827677"/>
            <a:chOff x="5940152" y="3507854"/>
            <a:chExt cx="720080" cy="620758"/>
          </a:xfrm>
        </p:grpSpPr>
        <p:sp>
          <p:nvSpPr>
            <p:cNvPr id="12" name="六边形 11"/>
            <p:cNvSpPr/>
            <p:nvPr/>
          </p:nvSpPr>
          <p:spPr bwMode="auto">
            <a:xfrm>
              <a:off x="5940152"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600" dirty="0">
                <a:solidFill>
                  <a:srgbClr val="C00000"/>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6025356" y="3633567"/>
              <a:ext cx="549670" cy="315423"/>
            </a:xfrm>
            <a:prstGeom prst="rect">
              <a:avLst/>
            </a:prstGeom>
            <a:noFill/>
          </p:spPr>
          <p:txBody>
            <a:bodyPr wrap="none" rtlCol="0">
              <a:spAutoFit/>
            </a:bodyPr>
            <a:lstStyle/>
            <a:p>
              <a:pPr algn="ctr" defTabSz="1219170"/>
              <a:r>
                <a:rPr lang="zh-CN" altLang="en-US" sz="2133" b="1" dirty="0">
                  <a:solidFill>
                    <a:srgbClr val="C00000"/>
                  </a:solidFill>
                  <a:latin typeface="微软雅黑" panose="020B0503020204020204" pitchFamily="34" charset="-122"/>
                  <a:ea typeface="微软雅黑" panose="020B0503020204020204" pitchFamily="34" charset="-122"/>
                </a:rPr>
                <a:t>年轻</a:t>
              </a:r>
            </a:p>
          </p:txBody>
        </p:sp>
      </p:grpSp>
      <p:grpSp>
        <p:nvGrpSpPr>
          <p:cNvPr id="14" name="组合 13"/>
          <p:cNvGrpSpPr/>
          <p:nvPr/>
        </p:nvGrpSpPr>
        <p:grpSpPr>
          <a:xfrm>
            <a:off x="8765697" y="4809568"/>
            <a:ext cx="960107" cy="827677"/>
            <a:chOff x="6742991" y="3507854"/>
            <a:chExt cx="720080" cy="620758"/>
          </a:xfrm>
        </p:grpSpPr>
        <p:sp>
          <p:nvSpPr>
            <p:cNvPr id="15" name="六边形 14"/>
            <p:cNvSpPr/>
            <p:nvPr/>
          </p:nvSpPr>
          <p:spPr bwMode="auto">
            <a:xfrm>
              <a:off x="6742991"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600">
                <a:solidFill>
                  <a:srgbClr val="C00000"/>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6778876" y="3695074"/>
              <a:ext cx="600164" cy="253916"/>
            </a:xfrm>
            <a:prstGeom prst="rect">
              <a:avLst/>
            </a:prstGeom>
            <a:noFill/>
          </p:spPr>
          <p:txBody>
            <a:bodyPr wrap="none" rtlCol="0">
              <a:spAutoFit/>
            </a:bodyPr>
            <a:lstStyle/>
            <a:p>
              <a:pPr algn="ctr" defTabSz="1219170"/>
              <a:r>
                <a:rPr lang="zh-CN" altLang="en-US" sz="1600" b="1" dirty="0">
                  <a:solidFill>
                    <a:srgbClr val="C00000"/>
                  </a:solidFill>
                  <a:latin typeface="微软雅黑" panose="020B0503020204020204" pitchFamily="34" charset="-122"/>
                  <a:ea typeface="微软雅黑" panose="020B0503020204020204" pitchFamily="34" charset="-122"/>
                </a:rPr>
                <a:t>有激情</a:t>
              </a:r>
            </a:p>
          </p:txBody>
        </p:sp>
      </p:grpSp>
      <p:grpSp>
        <p:nvGrpSpPr>
          <p:cNvPr id="17" name="组合 16"/>
          <p:cNvGrpSpPr/>
          <p:nvPr/>
        </p:nvGrpSpPr>
        <p:grpSpPr>
          <a:xfrm>
            <a:off x="9903493" y="4809570"/>
            <a:ext cx="960107" cy="827678"/>
            <a:chOff x="7596336" y="3507854"/>
            <a:chExt cx="720080" cy="620758"/>
          </a:xfrm>
        </p:grpSpPr>
        <p:sp>
          <p:nvSpPr>
            <p:cNvPr id="18" name="六边形 17"/>
            <p:cNvSpPr/>
            <p:nvPr/>
          </p:nvSpPr>
          <p:spPr bwMode="auto">
            <a:xfrm>
              <a:off x="7596336" y="3507854"/>
              <a:ext cx="720080" cy="620758"/>
            </a:xfrm>
            <a:prstGeom prst="hexagon">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1600">
                <a:solidFill>
                  <a:srgbClr val="C00000"/>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7707990" y="3541160"/>
              <a:ext cx="496771" cy="500233"/>
            </a:xfrm>
            <a:prstGeom prst="rect">
              <a:avLst/>
            </a:prstGeom>
            <a:noFill/>
          </p:spPr>
          <p:txBody>
            <a:bodyPr wrap="none" rtlCol="0">
              <a:spAutoFit/>
            </a:bodyPr>
            <a:lstStyle/>
            <a:p>
              <a:pPr algn="ctr" defTabSz="1219170"/>
              <a:r>
                <a:rPr lang="zh-CN" altLang="en-US" sz="1867" b="1" dirty="0">
                  <a:solidFill>
                    <a:srgbClr val="C00000"/>
                  </a:solidFill>
                  <a:latin typeface="微软雅黑" panose="020B0503020204020204" pitchFamily="34" charset="-122"/>
                  <a:ea typeface="微软雅黑" panose="020B0503020204020204" pitchFamily="34" charset="-122"/>
                </a:rPr>
                <a:t>行动</a:t>
              </a:r>
              <a:endParaRPr lang="en-US" altLang="zh-CN" sz="1867" b="1" dirty="0">
                <a:solidFill>
                  <a:srgbClr val="C00000"/>
                </a:solidFill>
                <a:latin typeface="微软雅黑" panose="020B0503020204020204" pitchFamily="34" charset="-122"/>
                <a:ea typeface="微软雅黑" panose="020B0503020204020204" pitchFamily="34" charset="-122"/>
              </a:endParaRPr>
            </a:p>
            <a:p>
              <a:pPr algn="ctr" defTabSz="1219170"/>
              <a:r>
                <a:rPr lang="zh-CN" altLang="en-US" sz="1867" b="1" dirty="0">
                  <a:solidFill>
                    <a:srgbClr val="C00000"/>
                  </a:solidFill>
                  <a:latin typeface="微软雅黑" panose="020B0503020204020204" pitchFamily="34" charset="-122"/>
                  <a:ea typeface="微软雅黑" panose="020B0503020204020204" pitchFamily="34" charset="-122"/>
                </a:rPr>
                <a:t>力强</a:t>
              </a:r>
            </a:p>
          </p:txBody>
        </p:sp>
      </p:grpSp>
      <p:pic>
        <p:nvPicPr>
          <p:cNvPr id="76" name="图片占位符 1">
            <a:extLst>
              <a:ext uri="{FF2B5EF4-FFF2-40B4-BE49-F238E27FC236}">
                <a16:creationId xmlns:a16="http://schemas.microsoft.com/office/drawing/2014/main" xmlns="" id="{F4BEEE60-B854-41C7-BF5A-714B26E21CA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45441" y="1710633"/>
            <a:ext cx="4440984" cy="4440984"/>
          </a:xfrm>
          <a:prstGeom prst="ellipse">
            <a:avLst/>
          </a:prstGeom>
          <a:blipFill>
            <a:blip r:embed="rId4" cstate="screen">
              <a:extLst>
                <a:ext uri="{28A0092B-C50C-407E-A947-70E740481C1C}">
                  <a14:useLocalDpi xmlns:a14="http://schemas.microsoft.com/office/drawing/2010/main"/>
                </a:ext>
              </a:extLst>
            </a:blip>
            <a:stretch>
              <a:fillRect/>
            </a:stretch>
          </a:blipFill>
          <a:ln w="57150">
            <a:gradFill>
              <a:gsLst>
                <a:gs pos="0">
                  <a:sysClr val="window" lastClr="FFFFFF"/>
                </a:gs>
                <a:gs pos="100000">
                  <a:sysClr val="window" lastClr="FFFFFF">
                    <a:lumMod val="85000"/>
                  </a:sysClr>
                </a:gs>
              </a:gsLst>
              <a:lin ang="5400000" scaled="0"/>
            </a:gradFill>
          </a:ln>
          <a:effectLst>
            <a:outerShdw blurRad="228600" dist="114300" dir="6840000" sx="99000" sy="99000" algn="tl" rotWithShape="0">
              <a:prstClr val="black">
                <a:alpha val="40000"/>
              </a:prstClr>
            </a:outerShdw>
          </a:effectLst>
        </p:spPr>
      </p:pic>
    </p:spTree>
    <p:extLst>
      <p:ext uri="{BB962C8B-B14F-4D97-AF65-F5344CB8AC3E}">
        <p14:creationId xmlns:p14="http://schemas.microsoft.com/office/powerpoint/2010/main" val="27085999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p:tgtEl>
                                              <p:spTgt spid="5"/>
                                            </p:tgtEl>
                                            <p:attrNameLst>
                                              <p:attrName>ppt_y</p:attrName>
                                            </p:attrNameLst>
                                          </p:cBhvr>
                                          <p:tavLst>
                                            <p:tav tm="0">
                                              <p:val>
                                                <p:strVal val="#ppt_y+#ppt_h*1.125000"/>
                                              </p:val>
                                            </p:tav>
                                            <p:tav tm="100000">
                                              <p:val>
                                                <p:strVal val="#ppt_y"/>
                                              </p:val>
                                            </p:tav>
                                          </p:tavLst>
                                        </p:anim>
                                        <p:animEffect transition="in" filter="wipe(up)">
                                          <p:cBhvr>
                                            <p:cTn id="19" dur="750"/>
                                            <p:tgtEl>
                                              <p:spTgt spid="5"/>
                                            </p:tgtEl>
                                          </p:cBhvr>
                                        </p:animEffect>
                                      </p:childTnLst>
                                    </p:cTn>
                                  </p:par>
                                </p:childTnLst>
                              </p:cTn>
                            </p:par>
                            <p:par>
                              <p:cTn id="20" fill="hold">
                                <p:stCondLst>
                                  <p:cond delay="1825"/>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1000"/>
                                            <p:tgtEl>
                                              <p:spTgt spid="7"/>
                                            </p:tgtEl>
                                          </p:cBhvr>
                                        </p:animEffect>
                                      </p:childTnLst>
                                    </p:cTn>
                                  </p:par>
                                </p:childTnLst>
                              </p:cTn>
                            </p:par>
                            <p:par>
                              <p:cTn id="24" fill="hold">
                                <p:stCondLst>
                                  <p:cond delay="2825"/>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75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childTnLst>
                              </p:cTn>
                            </p:par>
                            <p:par>
                              <p:cTn id="41" fill="hold">
                                <p:stCondLst>
                                  <p:cond delay="4075"/>
                                </p:stCondLst>
                                <p:childTnLst>
                                  <p:par>
                                    <p:cTn id="42" presetID="2" presetClass="entr" presetSubtype="9" accel="65000" fill="hold" nodeType="afterEffect" p14:presetBounceEnd="58000">
                                      <p:stCondLst>
                                        <p:cond delay="0"/>
                                      </p:stCondLst>
                                      <p:childTnLst>
                                        <p:set>
                                          <p:cBhvr>
                                            <p:cTn id="43" dur="1" fill="hold">
                                              <p:stCondLst>
                                                <p:cond delay="0"/>
                                              </p:stCondLst>
                                            </p:cTn>
                                            <p:tgtEl>
                                              <p:spTgt spid="76"/>
                                            </p:tgtEl>
                                            <p:attrNameLst>
                                              <p:attrName>style.visibility</p:attrName>
                                            </p:attrNameLst>
                                          </p:cBhvr>
                                          <p:to>
                                            <p:strVal val="visible"/>
                                          </p:to>
                                        </p:set>
                                        <p:anim calcmode="lin" valueType="num" p14:bounceEnd="58000">
                                          <p:cBhvr additive="base">
                                            <p:cTn id="44" dur="1500" fill="hold"/>
                                            <p:tgtEl>
                                              <p:spTgt spid="76"/>
                                            </p:tgtEl>
                                            <p:attrNameLst>
                                              <p:attrName>ppt_x</p:attrName>
                                            </p:attrNameLst>
                                          </p:cBhvr>
                                          <p:tavLst>
                                            <p:tav tm="0">
                                              <p:val>
                                                <p:strVal val="0-#ppt_w/2"/>
                                              </p:val>
                                            </p:tav>
                                            <p:tav tm="100000">
                                              <p:val>
                                                <p:strVal val="#ppt_x"/>
                                              </p:val>
                                            </p:tav>
                                          </p:tavLst>
                                        </p:anim>
                                        <p:anim calcmode="lin" valueType="num" p14:bounceEnd="58000">
                                          <p:cBhvr additive="base">
                                            <p:cTn id="45" dur="1500" fill="hold"/>
                                            <p:tgtEl>
                                              <p:spTgt spid="7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p:tgtEl>
                                              <p:spTgt spid="5"/>
                                            </p:tgtEl>
                                            <p:attrNameLst>
                                              <p:attrName>ppt_y</p:attrName>
                                            </p:attrNameLst>
                                          </p:cBhvr>
                                          <p:tavLst>
                                            <p:tav tm="0">
                                              <p:val>
                                                <p:strVal val="#ppt_y+#ppt_h*1.125000"/>
                                              </p:val>
                                            </p:tav>
                                            <p:tav tm="100000">
                                              <p:val>
                                                <p:strVal val="#ppt_y"/>
                                              </p:val>
                                            </p:tav>
                                          </p:tavLst>
                                        </p:anim>
                                        <p:animEffect transition="in" filter="wipe(up)">
                                          <p:cBhvr>
                                            <p:cTn id="19" dur="750"/>
                                            <p:tgtEl>
                                              <p:spTgt spid="5"/>
                                            </p:tgtEl>
                                          </p:cBhvr>
                                        </p:animEffect>
                                      </p:childTnLst>
                                    </p:cTn>
                                  </p:par>
                                </p:childTnLst>
                              </p:cTn>
                            </p:par>
                            <p:par>
                              <p:cTn id="20" fill="hold">
                                <p:stCondLst>
                                  <p:cond delay="1825"/>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1000"/>
                                            <p:tgtEl>
                                              <p:spTgt spid="7"/>
                                            </p:tgtEl>
                                          </p:cBhvr>
                                        </p:animEffect>
                                      </p:childTnLst>
                                    </p:cTn>
                                  </p:par>
                                </p:childTnLst>
                              </p:cTn>
                            </p:par>
                            <p:par>
                              <p:cTn id="24" fill="hold">
                                <p:stCondLst>
                                  <p:cond delay="2825"/>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75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childTnLst>
                              </p:cTn>
                            </p:par>
                            <p:par>
                              <p:cTn id="41" fill="hold">
                                <p:stCondLst>
                                  <p:cond delay="4075"/>
                                </p:stCondLst>
                                <p:childTnLst>
                                  <p:par>
                                    <p:cTn id="42" presetID="2" presetClass="entr" presetSubtype="9" accel="65000" fill="hold" nodeType="afterEffect">
                                      <p:stCondLst>
                                        <p:cond delay="0"/>
                                      </p:stCondLst>
                                      <p:childTnLst>
                                        <p:set>
                                          <p:cBhvr>
                                            <p:cTn id="43" dur="1" fill="hold">
                                              <p:stCondLst>
                                                <p:cond delay="0"/>
                                              </p:stCondLst>
                                            </p:cTn>
                                            <p:tgtEl>
                                              <p:spTgt spid="76"/>
                                            </p:tgtEl>
                                            <p:attrNameLst>
                                              <p:attrName>style.visibility</p:attrName>
                                            </p:attrNameLst>
                                          </p:cBhvr>
                                          <p:to>
                                            <p:strVal val="visible"/>
                                          </p:to>
                                        </p:set>
                                        <p:anim calcmode="lin" valueType="num">
                                          <p:cBhvr additive="base">
                                            <p:cTn id="44" dur="1500" fill="hold"/>
                                            <p:tgtEl>
                                              <p:spTgt spid="76"/>
                                            </p:tgtEl>
                                            <p:attrNameLst>
                                              <p:attrName>ppt_x</p:attrName>
                                            </p:attrNameLst>
                                          </p:cBhvr>
                                          <p:tavLst>
                                            <p:tav tm="0">
                                              <p:val>
                                                <p:strVal val="0-#ppt_w/2"/>
                                              </p:val>
                                            </p:tav>
                                            <p:tav tm="100000">
                                              <p:val>
                                                <p:strVal val="#ppt_x"/>
                                              </p:val>
                                            </p:tav>
                                          </p:tavLst>
                                        </p:anim>
                                        <p:anim calcmode="lin" valueType="num">
                                          <p:cBhvr additive="base">
                                            <p:cTn id="45" dur="1500" fill="hold"/>
                                            <p:tgtEl>
                                              <p:spTgt spid="7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339" y="287337"/>
            <a:ext cx="10972800" cy="466064"/>
          </a:xfrm>
        </p:spPr>
        <p:txBody>
          <a:bodyPr>
            <a:normAutofit fontScale="90000"/>
          </a:bodyPr>
          <a:lstStyle/>
          <a:p>
            <a:r>
              <a:rPr lang="zh-CN" altLang="en-US" dirty="0"/>
              <a:t>第一部分  团队成员介绍</a:t>
            </a:r>
          </a:p>
        </p:txBody>
      </p:sp>
      <p:sp>
        <p:nvSpPr>
          <p:cNvPr id="10" name="TextBox 9"/>
          <p:cNvSpPr txBox="1"/>
          <p:nvPr/>
        </p:nvSpPr>
        <p:spPr>
          <a:xfrm>
            <a:off x="1116048" y="5007965"/>
            <a:ext cx="1920213" cy="1025922"/>
          </a:xfrm>
          <a:prstGeom prst="rect">
            <a:avLst/>
          </a:prstGeom>
          <a:noFill/>
        </p:spPr>
        <p:txBody>
          <a:bodyPr wrap="square" lIns="0" tIns="0" rIns="0" bIns="0" rtlCol="0">
            <a:spAutoFit/>
          </a:bodyPr>
          <a:lstStyle/>
          <a:p>
            <a:pPr algn="just" defTabSz="1219170">
              <a:lnSpc>
                <a:spcPts val="1600"/>
              </a:lnSpc>
            </a:pP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3806038" y="5007965"/>
            <a:ext cx="1920213" cy="1025922"/>
          </a:xfrm>
          <a:prstGeom prst="rect">
            <a:avLst/>
          </a:prstGeom>
          <a:noFill/>
        </p:spPr>
        <p:txBody>
          <a:bodyPr wrap="square" lIns="0" tIns="0" rIns="0" bIns="0" rtlCol="0">
            <a:spAutoFit/>
          </a:bodyPr>
          <a:lstStyle/>
          <a:p>
            <a:pPr algn="just" defTabSz="1219170">
              <a:lnSpc>
                <a:spcPts val="1600"/>
              </a:lnSpc>
            </a:pP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496027" y="5007965"/>
            <a:ext cx="1920213" cy="1025922"/>
          </a:xfrm>
          <a:prstGeom prst="rect">
            <a:avLst/>
          </a:prstGeom>
          <a:noFill/>
        </p:spPr>
        <p:txBody>
          <a:bodyPr wrap="square" lIns="0" tIns="0" rIns="0" bIns="0" rtlCol="0">
            <a:spAutoFit/>
          </a:bodyPr>
          <a:lstStyle/>
          <a:p>
            <a:pPr algn="just" defTabSz="1219170">
              <a:lnSpc>
                <a:spcPts val="1600"/>
              </a:lnSpc>
            </a:pP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9072331" y="5007965"/>
            <a:ext cx="1920213" cy="1025922"/>
          </a:xfrm>
          <a:prstGeom prst="rect">
            <a:avLst/>
          </a:prstGeom>
          <a:noFill/>
        </p:spPr>
        <p:txBody>
          <a:bodyPr wrap="square" lIns="0" tIns="0" rIns="0" bIns="0" rtlCol="0">
            <a:spAutoFit/>
          </a:bodyPr>
          <a:lstStyle/>
          <a:p>
            <a:pPr algn="just" defTabSz="1219170">
              <a:lnSpc>
                <a:spcPts val="1600"/>
              </a:lnSpc>
            </a:pP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矩形 13"/>
          <p:cNvSpPr>
            <a:spLocks noChangeArrowheads="1"/>
          </p:cNvSpPr>
          <p:nvPr/>
        </p:nvSpPr>
        <p:spPr bwMode="auto">
          <a:xfrm>
            <a:off x="1374532" y="3824362"/>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defTabSz="1219170">
              <a:spcBef>
                <a:spcPct val="0"/>
              </a:spcBef>
            </a:pPr>
            <a:r>
              <a:rPr lang="zh-CN" altLang="en-US" sz="2133" b="1" cap="all" dirty="0">
                <a:solidFill>
                  <a:prstClr val="black"/>
                </a:solidFill>
                <a:latin typeface="微软雅黑" panose="020B0503020204020204" pitchFamily="34" charset="-122"/>
                <a:ea typeface="微软雅黑" panose="020B0503020204020204" pitchFamily="34" charset="-122"/>
              </a:rPr>
              <a:t>包小图</a:t>
            </a:r>
            <a:endParaRPr lang="en-US" altLang="zh-CN" sz="2133" b="1" cap="all" dirty="0">
              <a:solidFill>
                <a:prstClr val="black"/>
              </a:solidFill>
              <a:latin typeface="微软雅黑" panose="020B0503020204020204" pitchFamily="34" charset="-122"/>
              <a:ea typeface="微软雅黑" panose="020B0503020204020204" pitchFamily="34" charset="-122"/>
            </a:endParaRPr>
          </a:p>
        </p:txBody>
      </p:sp>
      <p:sp>
        <p:nvSpPr>
          <p:cNvPr id="15" name="矩形 14"/>
          <p:cNvSpPr>
            <a:spLocks noChangeArrowheads="1"/>
          </p:cNvSpPr>
          <p:nvPr/>
        </p:nvSpPr>
        <p:spPr bwMode="auto">
          <a:xfrm>
            <a:off x="4064521" y="3824362"/>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defTabSz="1219170">
              <a:spcBef>
                <a:spcPct val="0"/>
              </a:spcBef>
            </a:pPr>
            <a:r>
              <a:rPr lang="zh-CN" altLang="en-US" sz="2133" b="1" cap="all" dirty="0">
                <a:solidFill>
                  <a:prstClr val="black"/>
                </a:solidFill>
                <a:latin typeface="微软雅黑" panose="020B0503020204020204" pitchFamily="34" charset="-122"/>
                <a:ea typeface="微软雅黑" panose="020B0503020204020204" pitchFamily="34" charset="-122"/>
              </a:rPr>
              <a:t>包小图</a:t>
            </a:r>
            <a:endParaRPr lang="en-US" altLang="zh-CN" sz="2133" b="1" cap="all" dirty="0">
              <a:solidFill>
                <a:prstClr val="black"/>
              </a:solidFill>
              <a:latin typeface="微软雅黑" panose="020B0503020204020204" pitchFamily="34" charset="-122"/>
              <a:ea typeface="微软雅黑" panose="020B0503020204020204" pitchFamily="34" charset="-122"/>
            </a:endParaRPr>
          </a:p>
        </p:txBody>
      </p:sp>
      <p:sp>
        <p:nvSpPr>
          <p:cNvPr id="16" name="矩形 15"/>
          <p:cNvSpPr>
            <a:spLocks noChangeArrowheads="1"/>
          </p:cNvSpPr>
          <p:nvPr/>
        </p:nvSpPr>
        <p:spPr bwMode="auto">
          <a:xfrm>
            <a:off x="6754511" y="3824362"/>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defTabSz="1219170">
              <a:spcBef>
                <a:spcPct val="0"/>
              </a:spcBef>
            </a:pPr>
            <a:r>
              <a:rPr lang="zh-CN" altLang="en-US" sz="2133" b="1" cap="all" dirty="0">
                <a:solidFill>
                  <a:prstClr val="black"/>
                </a:solidFill>
                <a:latin typeface="微软雅黑" panose="020B0503020204020204" pitchFamily="34" charset="-122"/>
                <a:ea typeface="微软雅黑" panose="020B0503020204020204" pitchFamily="34" charset="-122"/>
              </a:rPr>
              <a:t>包小图</a:t>
            </a:r>
            <a:endParaRPr lang="en-US" altLang="zh-CN" sz="2133" b="1" cap="all" dirty="0">
              <a:solidFill>
                <a:prstClr val="black"/>
              </a:solidFill>
              <a:latin typeface="微软雅黑" panose="020B0503020204020204" pitchFamily="34" charset="-122"/>
              <a:ea typeface="微软雅黑" panose="020B0503020204020204" pitchFamily="34" charset="-122"/>
            </a:endParaRPr>
          </a:p>
        </p:txBody>
      </p:sp>
      <p:sp>
        <p:nvSpPr>
          <p:cNvPr id="17" name="矩形 16"/>
          <p:cNvSpPr>
            <a:spLocks noChangeArrowheads="1"/>
          </p:cNvSpPr>
          <p:nvPr/>
        </p:nvSpPr>
        <p:spPr bwMode="auto">
          <a:xfrm>
            <a:off x="9330815" y="3824362"/>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defTabSz="1219170">
              <a:spcBef>
                <a:spcPct val="0"/>
              </a:spcBef>
            </a:pPr>
            <a:r>
              <a:rPr lang="zh-CN" altLang="en-US" sz="2133" b="1" cap="all" dirty="0">
                <a:solidFill>
                  <a:prstClr val="black"/>
                </a:solidFill>
                <a:latin typeface="微软雅黑" panose="020B0503020204020204" pitchFamily="34" charset="-122"/>
                <a:ea typeface="微软雅黑" panose="020B0503020204020204" pitchFamily="34" charset="-122"/>
              </a:rPr>
              <a:t>包小图</a:t>
            </a:r>
            <a:endParaRPr lang="en-US" altLang="zh-CN" sz="2133" b="1" cap="all" dirty="0">
              <a:solidFill>
                <a:prstClr val="black"/>
              </a:solidFill>
              <a:latin typeface="微软雅黑" panose="020B0503020204020204" pitchFamily="34" charset="-122"/>
              <a:ea typeface="微软雅黑" panose="020B0503020204020204" pitchFamily="34" charset="-122"/>
            </a:endParaRPr>
          </a:p>
        </p:txBody>
      </p:sp>
      <p:sp>
        <p:nvSpPr>
          <p:cNvPr id="18" name="Oval 12"/>
          <p:cNvSpPr>
            <a:spLocks noChangeArrowheads="1"/>
          </p:cNvSpPr>
          <p:nvPr/>
        </p:nvSpPr>
        <p:spPr bwMode="auto">
          <a:xfrm>
            <a:off x="1189351" y="1604797"/>
            <a:ext cx="2108556" cy="2119952"/>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19" name="Oval 13"/>
          <p:cNvSpPr>
            <a:spLocks noChangeArrowheads="1"/>
          </p:cNvSpPr>
          <p:nvPr/>
        </p:nvSpPr>
        <p:spPr bwMode="auto">
          <a:xfrm>
            <a:off x="1313541" y="1729916"/>
            <a:ext cx="1860180" cy="1869717"/>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0" name="Oval 12"/>
          <p:cNvSpPr>
            <a:spLocks noChangeArrowheads="1"/>
          </p:cNvSpPr>
          <p:nvPr/>
        </p:nvSpPr>
        <p:spPr bwMode="auto">
          <a:xfrm>
            <a:off x="3724482" y="1604797"/>
            <a:ext cx="2108556" cy="2119952"/>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1" name="Oval 13"/>
          <p:cNvSpPr>
            <a:spLocks noChangeArrowheads="1"/>
          </p:cNvSpPr>
          <p:nvPr/>
        </p:nvSpPr>
        <p:spPr bwMode="auto">
          <a:xfrm>
            <a:off x="3848671" y="1729916"/>
            <a:ext cx="1860180" cy="1869717"/>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2" name="Oval 12"/>
          <p:cNvSpPr>
            <a:spLocks noChangeArrowheads="1"/>
          </p:cNvSpPr>
          <p:nvPr/>
        </p:nvSpPr>
        <p:spPr bwMode="auto">
          <a:xfrm>
            <a:off x="6358351" y="1604797"/>
            <a:ext cx="2108556" cy="2119952"/>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3" name="Oval 13"/>
          <p:cNvSpPr>
            <a:spLocks noChangeArrowheads="1"/>
          </p:cNvSpPr>
          <p:nvPr/>
        </p:nvSpPr>
        <p:spPr bwMode="auto">
          <a:xfrm>
            <a:off x="6482541" y="1729916"/>
            <a:ext cx="1860180" cy="1869717"/>
          </a:xfrm>
          <a:prstGeom prst="ellipse">
            <a:avLst/>
          </a:prstGeom>
          <a:blipFill dpi="0" rotWithShape="1">
            <a:blip r:embed="rId5">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4" name="Oval 12"/>
          <p:cNvSpPr>
            <a:spLocks noChangeArrowheads="1"/>
          </p:cNvSpPr>
          <p:nvPr/>
        </p:nvSpPr>
        <p:spPr bwMode="auto">
          <a:xfrm>
            <a:off x="8880310" y="1604797"/>
            <a:ext cx="2108556" cy="2119952"/>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sp>
        <p:nvSpPr>
          <p:cNvPr id="25" name="Oval 13"/>
          <p:cNvSpPr>
            <a:spLocks noChangeArrowheads="1"/>
          </p:cNvSpPr>
          <p:nvPr/>
        </p:nvSpPr>
        <p:spPr bwMode="auto">
          <a:xfrm>
            <a:off x="9004499" y="1729916"/>
            <a:ext cx="1860180" cy="1869717"/>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91416" tIns="45708" rIns="91416" bIns="45708" numCol="1" anchor="t" anchorCtr="0" compatLnSpc="1"/>
          <a:lstStyle/>
          <a:p>
            <a:pPr defTabSz="1219170"/>
            <a:endParaRPr lang="zh-CN" altLang="en-US" sz="2400">
              <a:solidFill>
                <a:prstClr val="black"/>
              </a:solidFill>
              <a:latin typeface="Calibri"/>
              <a:ea typeface="宋体" panose="02010600030101010101" pitchFamily="2" charset="-122"/>
            </a:endParaRPr>
          </a:p>
        </p:txBody>
      </p:sp>
      <p:grpSp>
        <p:nvGrpSpPr>
          <p:cNvPr id="26" name="组合 25"/>
          <p:cNvGrpSpPr/>
          <p:nvPr/>
        </p:nvGrpSpPr>
        <p:grpSpPr>
          <a:xfrm>
            <a:off x="1136354" y="4239876"/>
            <a:ext cx="1983316" cy="484717"/>
            <a:chOff x="852265" y="3147814"/>
            <a:chExt cx="1487487" cy="363538"/>
          </a:xfrm>
        </p:grpSpPr>
        <p:sp>
          <p:nvSpPr>
            <p:cNvPr id="27"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8"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1112992" y="3152182"/>
              <a:ext cx="960840" cy="315423"/>
            </a:xfrm>
            <a:prstGeom prst="rect">
              <a:avLst/>
            </a:prstGeom>
            <a:noFill/>
          </p:spPr>
          <p:txBody>
            <a:bodyPr wrap="none" rtlCol="0">
              <a:spAutoFit/>
            </a:bodyPr>
            <a:lstStyle/>
            <a:p>
              <a:pPr defTabSz="1219170"/>
              <a:r>
                <a:rPr lang="zh-CN" altLang="en-US" sz="2133" b="1" dirty="0">
                  <a:solidFill>
                    <a:srgbClr val="C00000"/>
                  </a:solidFill>
                  <a:latin typeface="微软雅黑" panose="020B0503020204020204" pitchFamily="34" charset="-122"/>
                  <a:ea typeface="微软雅黑" panose="020B0503020204020204" pitchFamily="34" charset="-122"/>
                </a:rPr>
                <a:t>职位名称</a:t>
              </a:r>
            </a:p>
          </p:txBody>
        </p:sp>
      </p:grpSp>
      <p:grpSp>
        <p:nvGrpSpPr>
          <p:cNvPr id="30" name="组合 29"/>
          <p:cNvGrpSpPr/>
          <p:nvPr/>
        </p:nvGrpSpPr>
        <p:grpSpPr>
          <a:xfrm>
            <a:off x="3756811" y="4239876"/>
            <a:ext cx="1983316" cy="484717"/>
            <a:chOff x="852265" y="3147814"/>
            <a:chExt cx="1487487" cy="363538"/>
          </a:xfrm>
        </p:grpSpPr>
        <p:sp>
          <p:nvSpPr>
            <p:cNvPr id="31"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32"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1112992" y="3152182"/>
              <a:ext cx="960840" cy="315423"/>
            </a:xfrm>
            <a:prstGeom prst="rect">
              <a:avLst/>
            </a:prstGeom>
            <a:noFill/>
          </p:spPr>
          <p:txBody>
            <a:bodyPr wrap="none" rtlCol="0">
              <a:spAutoFit/>
            </a:bodyPr>
            <a:lstStyle/>
            <a:p>
              <a:pPr defTabSz="1219170"/>
              <a:r>
                <a:rPr lang="zh-CN" altLang="en-US" sz="2133" b="1" dirty="0">
                  <a:solidFill>
                    <a:srgbClr val="C00000"/>
                  </a:solidFill>
                  <a:latin typeface="微软雅黑" panose="020B0503020204020204" pitchFamily="34" charset="-122"/>
                  <a:ea typeface="微软雅黑" panose="020B0503020204020204" pitchFamily="34" charset="-122"/>
                </a:rPr>
                <a:t>职位名称</a:t>
              </a:r>
            </a:p>
          </p:txBody>
        </p:sp>
      </p:grpSp>
      <p:grpSp>
        <p:nvGrpSpPr>
          <p:cNvPr id="34" name="组合 33"/>
          <p:cNvGrpSpPr/>
          <p:nvPr/>
        </p:nvGrpSpPr>
        <p:grpSpPr>
          <a:xfrm>
            <a:off x="6420971" y="4239876"/>
            <a:ext cx="1983316" cy="484717"/>
            <a:chOff x="852265" y="3147814"/>
            <a:chExt cx="1487487" cy="363538"/>
          </a:xfrm>
        </p:grpSpPr>
        <p:sp>
          <p:nvSpPr>
            <p:cNvPr id="35"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36"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1112992" y="3152182"/>
              <a:ext cx="960840" cy="315423"/>
            </a:xfrm>
            <a:prstGeom prst="rect">
              <a:avLst/>
            </a:prstGeom>
            <a:noFill/>
          </p:spPr>
          <p:txBody>
            <a:bodyPr wrap="none" rtlCol="0">
              <a:spAutoFit/>
            </a:bodyPr>
            <a:lstStyle/>
            <a:p>
              <a:pPr defTabSz="1219170"/>
              <a:r>
                <a:rPr lang="zh-CN" altLang="en-US" sz="2133" b="1" dirty="0">
                  <a:solidFill>
                    <a:srgbClr val="C00000"/>
                  </a:solidFill>
                  <a:latin typeface="微软雅黑" panose="020B0503020204020204" pitchFamily="34" charset="-122"/>
                  <a:ea typeface="微软雅黑" panose="020B0503020204020204" pitchFamily="34" charset="-122"/>
                </a:rPr>
                <a:t>职位名称</a:t>
              </a:r>
            </a:p>
          </p:txBody>
        </p:sp>
      </p:grpSp>
      <p:grpSp>
        <p:nvGrpSpPr>
          <p:cNvPr id="38" name="组合 37"/>
          <p:cNvGrpSpPr/>
          <p:nvPr/>
        </p:nvGrpSpPr>
        <p:grpSpPr>
          <a:xfrm>
            <a:off x="9072331" y="4239876"/>
            <a:ext cx="1983316" cy="484717"/>
            <a:chOff x="852265" y="3147814"/>
            <a:chExt cx="1487487" cy="363538"/>
          </a:xfrm>
        </p:grpSpPr>
        <p:sp>
          <p:nvSpPr>
            <p:cNvPr id="39"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40"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121920" tIns="60960" rIns="121920" bIns="60960" numCol="1" anchor="t" anchorCtr="0" compatLnSpc="1"/>
            <a:lstStyle/>
            <a:p>
              <a:pPr defTabSz="1219170"/>
              <a:endParaRPr lang="zh-CN" altLang="en-US" sz="2400" b="1">
                <a:solidFill>
                  <a:srgbClr val="C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112992" y="3152182"/>
              <a:ext cx="960840" cy="315423"/>
            </a:xfrm>
            <a:prstGeom prst="rect">
              <a:avLst/>
            </a:prstGeom>
            <a:noFill/>
          </p:spPr>
          <p:txBody>
            <a:bodyPr wrap="none" rtlCol="0">
              <a:spAutoFit/>
            </a:bodyPr>
            <a:lstStyle/>
            <a:p>
              <a:pPr defTabSz="1219170"/>
              <a:r>
                <a:rPr lang="zh-CN" altLang="en-US" sz="2133" b="1" dirty="0">
                  <a:solidFill>
                    <a:srgbClr val="C00000"/>
                  </a:solidFill>
                  <a:latin typeface="微软雅黑" panose="020B0503020204020204" pitchFamily="34" charset="-122"/>
                  <a:ea typeface="微软雅黑" panose="020B0503020204020204" pitchFamily="34" charset="-122"/>
                </a:rPr>
                <a:t>职位名称</a:t>
              </a:r>
            </a:p>
          </p:txBody>
        </p:sp>
      </p:grpSp>
    </p:spTree>
    <p:extLst>
      <p:ext uri="{BB962C8B-B14F-4D97-AF65-F5344CB8AC3E}">
        <p14:creationId xmlns:p14="http://schemas.microsoft.com/office/powerpoint/2010/main" val="15431927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Scale>
                                      <p:cBhvr>
                                        <p:cTn id="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8"/>
                                        </p:tgtEl>
                                        <p:attrNameLst>
                                          <p:attrName>ppt_x</p:attrName>
                                          <p:attrName>ppt_y</p:attrName>
                                        </p:attrNameLst>
                                      </p:cBhvr>
                                    </p:animMotion>
                                    <p:animEffect transition="in" filter="fade">
                                      <p:cBhvr>
                                        <p:cTn id="9" dur="1000"/>
                                        <p:tgtEl>
                                          <p:spTgt spid="18"/>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Scale>
                                      <p:cBhvr>
                                        <p:cTn id="1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9"/>
                                        </p:tgtEl>
                                        <p:attrNameLst>
                                          <p:attrName>ppt_x</p:attrName>
                                          <p:attrName>ppt_y</p:attrName>
                                        </p:attrNameLst>
                                      </p:cBhvr>
                                    </p:animMotion>
                                    <p:animEffect transition="in" filter="fade">
                                      <p:cBhvr>
                                        <p:cTn id="14" dur="1000"/>
                                        <p:tgtEl>
                                          <p:spTgt spid="19"/>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21"/>
                                        </p:tgtEl>
                                        <p:attrNameLst>
                                          <p:attrName>style.visibility</p:attrName>
                                        </p:attrNameLst>
                                      </p:cBhvr>
                                      <p:to>
                                        <p:strVal val="visible"/>
                                      </p:to>
                                    </p:set>
                                    <p:animScale>
                                      <p:cBhvr>
                                        <p:cTn id="2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1"/>
                                        </p:tgtEl>
                                        <p:attrNameLst>
                                          <p:attrName>ppt_x</p:attrName>
                                          <p:attrName>ppt_y</p:attrName>
                                        </p:attrNameLst>
                                      </p:cBhvr>
                                    </p:animMotion>
                                    <p:animEffect transition="in" filter="fade">
                                      <p:cBhvr>
                                        <p:cTn id="24" dur="1000"/>
                                        <p:tgtEl>
                                          <p:spTgt spid="21"/>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22"/>
                                        </p:tgtEl>
                                        <p:attrNameLst>
                                          <p:attrName>style.visibility</p:attrName>
                                        </p:attrNameLst>
                                      </p:cBhvr>
                                      <p:to>
                                        <p:strVal val="visible"/>
                                      </p:to>
                                    </p:set>
                                    <p:animScale>
                                      <p:cBhvr>
                                        <p:cTn id="2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2"/>
                                        </p:tgtEl>
                                        <p:attrNameLst>
                                          <p:attrName>ppt_x</p:attrName>
                                          <p:attrName>ppt_y</p:attrName>
                                        </p:attrNameLst>
                                      </p:cBhvr>
                                    </p:animMotion>
                                    <p:animEffect transition="in" filter="fade">
                                      <p:cBhvr>
                                        <p:cTn id="29" dur="1000"/>
                                        <p:tgtEl>
                                          <p:spTgt spid="22"/>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23"/>
                                        </p:tgtEl>
                                        <p:attrNameLst>
                                          <p:attrName>style.visibility</p:attrName>
                                        </p:attrNameLst>
                                      </p:cBhvr>
                                      <p:to>
                                        <p:strVal val="visible"/>
                                      </p:to>
                                    </p:set>
                                    <p:animScale>
                                      <p:cBhvr>
                                        <p:cTn id="3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3"/>
                                        </p:tgtEl>
                                        <p:attrNameLst>
                                          <p:attrName>ppt_x</p:attrName>
                                          <p:attrName>ppt_y</p:attrName>
                                        </p:attrNameLst>
                                      </p:cBhvr>
                                    </p:animMotion>
                                    <p:animEffect transition="in" filter="fade">
                                      <p:cBhvr>
                                        <p:cTn id="34" dur="1000"/>
                                        <p:tgtEl>
                                          <p:spTgt spid="23"/>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24"/>
                                        </p:tgtEl>
                                        <p:attrNameLst>
                                          <p:attrName>style.visibility</p:attrName>
                                        </p:attrNameLst>
                                      </p:cBhvr>
                                      <p:to>
                                        <p:strVal val="visible"/>
                                      </p:to>
                                    </p:set>
                                    <p:animScale>
                                      <p:cBhvr>
                                        <p:cTn id="3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4"/>
                                        </p:tgtEl>
                                        <p:attrNameLst>
                                          <p:attrName>ppt_x</p:attrName>
                                          <p:attrName>ppt_y</p:attrName>
                                        </p:attrNameLst>
                                      </p:cBhvr>
                                    </p:animMotion>
                                    <p:animEffect transition="in" filter="fade">
                                      <p:cBhvr>
                                        <p:cTn id="39" dur="1000"/>
                                        <p:tgtEl>
                                          <p:spTgt spid="24"/>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25"/>
                                        </p:tgtEl>
                                        <p:attrNameLst>
                                          <p:attrName>style.visibility</p:attrName>
                                        </p:attrNameLst>
                                      </p:cBhvr>
                                      <p:to>
                                        <p:strVal val="visible"/>
                                      </p:to>
                                    </p:set>
                                    <p:animScale>
                                      <p:cBhvr>
                                        <p:cTn id="4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5"/>
                                        </p:tgtEl>
                                        <p:attrNameLst>
                                          <p:attrName>ppt_x</p:attrName>
                                          <p:attrName>ppt_y</p:attrName>
                                        </p:attrNameLst>
                                      </p:cBhvr>
                                    </p:animMotion>
                                    <p:animEffect transition="in" filter="fade">
                                      <p:cBhvr>
                                        <p:cTn id="44" dur="1000"/>
                                        <p:tgtEl>
                                          <p:spTgt spid="25"/>
                                        </p:tgtEl>
                                      </p:cBhvr>
                                    </p:animEffect>
                                  </p:childTnLst>
                                </p:cTn>
                              </p:par>
                            </p:childTnLst>
                          </p:cTn>
                        </p:par>
                        <p:par>
                          <p:cTn id="45" fill="hold">
                            <p:stCondLst>
                              <p:cond delay="1000"/>
                            </p:stCondLst>
                            <p:childTnLst>
                              <p:par>
                                <p:cTn id="46" presetID="10" presetClass="entr" presetSubtype="0"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par>
                                <p:cTn id="52" presetID="10" presetClass="entr" presetSubtype="0"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ppt_y</p:attrName>
                                        </p:attrNameLst>
                                      </p:cBhvr>
                                      <p:tavLst>
                                        <p:tav tm="0">
                                          <p:val>
                                            <p:strVal val="#ppt_y+#ppt_h*1.125000"/>
                                          </p:val>
                                        </p:tav>
                                        <p:tav tm="100000">
                                          <p:val>
                                            <p:strVal val="#ppt_y"/>
                                          </p:val>
                                        </p:tav>
                                      </p:tavLst>
                                    </p:anim>
                                    <p:animEffect transition="in" filter="wipe(up)">
                                      <p:cBhvr>
                                        <p:cTn id="61" dur="500"/>
                                        <p:tgtEl>
                                          <p:spTgt spid="14"/>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p:tgtEl>
                                          <p:spTgt spid="15"/>
                                        </p:tgtEl>
                                        <p:attrNameLst>
                                          <p:attrName>ppt_y</p:attrName>
                                        </p:attrNameLst>
                                      </p:cBhvr>
                                      <p:tavLst>
                                        <p:tav tm="0">
                                          <p:val>
                                            <p:strVal val="#ppt_y+#ppt_h*1.125000"/>
                                          </p:val>
                                        </p:tav>
                                        <p:tav tm="100000">
                                          <p:val>
                                            <p:strVal val="#ppt_y"/>
                                          </p:val>
                                        </p:tav>
                                      </p:tavLst>
                                    </p:anim>
                                    <p:animEffect transition="in" filter="wipe(up)">
                                      <p:cBhvr>
                                        <p:cTn id="65" dur="500"/>
                                        <p:tgtEl>
                                          <p:spTgt spid="15"/>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ppt_y</p:attrName>
                                        </p:attrNameLst>
                                      </p:cBhvr>
                                      <p:tavLst>
                                        <p:tav tm="0">
                                          <p:val>
                                            <p:strVal val="#ppt_y+#ppt_h*1.125000"/>
                                          </p:val>
                                        </p:tav>
                                        <p:tav tm="100000">
                                          <p:val>
                                            <p:strVal val="#ppt_y"/>
                                          </p:val>
                                        </p:tav>
                                      </p:tavLst>
                                    </p:anim>
                                    <p:animEffect transition="in" filter="wipe(up)">
                                      <p:cBhvr>
                                        <p:cTn id="69" dur="500"/>
                                        <p:tgtEl>
                                          <p:spTgt spid="16"/>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p:tgtEl>
                                          <p:spTgt spid="17"/>
                                        </p:tgtEl>
                                        <p:attrNameLst>
                                          <p:attrName>ppt_y</p:attrName>
                                        </p:attrNameLst>
                                      </p:cBhvr>
                                      <p:tavLst>
                                        <p:tav tm="0">
                                          <p:val>
                                            <p:strVal val="#ppt_y+#ppt_h*1.125000"/>
                                          </p:val>
                                        </p:tav>
                                        <p:tav tm="100000">
                                          <p:val>
                                            <p:strVal val="#ppt_y"/>
                                          </p:val>
                                        </p:tav>
                                      </p:tavLst>
                                    </p:anim>
                                    <p:animEffect transition="in" filter="wipe(up)">
                                      <p:cBhvr>
                                        <p:cTn id="73" dur="500"/>
                                        <p:tgtEl>
                                          <p:spTgt spid="17"/>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10"/>
                                        </p:tgtEl>
                                        <p:attrNameLst>
                                          <p:attrName>style.visibility</p:attrName>
                                        </p:attrNameLst>
                                      </p:cBhvr>
                                      <p:to>
                                        <p:strVal val="visible"/>
                                      </p:to>
                                    </p:set>
                                    <p:anim calcmode="lin" valueType="num">
                                      <p:cBhvr additive="base">
                                        <p:cTn id="76" dur="500"/>
                                        <p:tgtEl>
                                          <p:spTgt spid="10"/>
                                        </p:tgtEl>
                                        <p:attrNameLst>
                                          <p:attrName>ppt_y</p:attrName>
                                        </p:attrNameLst>
                                      </p:cBhvr>
                                      <p:tavLst>
                                        <p:tav tm="0">
                                          <p:val>
                                            <p:strVal val="#ppt_y-#ppt_h*1.125000"/>
                                          </p:val>
                                        </p:tav>
                                        <p:tav tm="100000">
                                          <p:val>
                                            <p:strVal val="#ppt_y"/>
                                          </p:val>
                                        </p:tav>
                                      </p:tavLst>
                                    </p:anim>
                                    <p:animEffect transition="in" filter="wipe(down)">
                                      <p:cBhvr>
                                        <p:cTn id="77" dur="500"/>
                                        <p:tgtEl>
                                          <p:spTgt spid="10"/>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11"/>
                                        </p:tgtEl>
                                        <p:attrNameLst>
                                          <p:attrName>style.visibility</p:attrName>
                                        </p:attrNameLst>
                                      </p:cBhvr>
                                      <p:to>
                                        <p:strVal val="visible"/>
                                      </p:to>
                                    </p:set>
                                    <p:anim calcmode="lin" valueType="num">
                                      <p:cBhvr additive="base">
                                        <p:cTn id="80" dur="500"/>
                                        <p:tgtEl>
                                          <p:spTgt spid="11"/>
                                        </p:tgtEl>
                                        <p:attrNameLst>
                                          <p:attrName>ppt_y</p:attrName>
                                        </p:attrNameLst>
                                      </p:cBhvr>
                                      <p:tavLst>
                                        <p:tav tm="0">
                                          <p:val>
                                            <p:strVal val="#ppt_y-#ppt_h*1.125000"/>
                                          </p:val>
                                        </p:tav>
                                        <p:tav tm="100000">
                                          <p:val>
                                            <p:strVal val="#ppt_y"/>
                                          </p:val>
                                        </p:tav>
                                      </p:tavLst>
                                    </p:anim>
                                    <p:animEffect transition="in" filter="wipe(down)">
                                      <p:cBhvr>
                                        <p:cTn id="81" dur="500"/>
                                        <p:tgtEl>
                                          <p:spTgt spid="11"/>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12"/>
                                        </p:tgtEl>
                                        <p:attrNameLst>
                                          <p:attrName>style.visibility</p:attrName>
                                        </p:attrNameLst>
                                      </p:cBhvr>
                                      <p:to>
                                        <p:strVal val="visible"/>
                                      </p:to>
                                    </p:set>
                                    <p:anim calcmode="lin" valueType="num">
                                      <p:cBhvr additive="base">
                                        <p:cTn id="84" dur="500"/>
                                        <p:tgtEl>
                                          <p:spTgt spid="12"/>
                                        </p:tgtEl>
                                        <p:attrNameLst>
                                          <p:attrName>ppt_y</p:attrName>
                                        </p:attrNameLst>
                                      </p:cBhvr>
                                      <p:tavLst>
                                        <p:tav tm="0">
                                          <p:val>
                                            <p:strVal val="#ppt_y-#ppt_h*1.125000"/>
                                          </p:val>
                                        </p:tav>
                                        <p:tav tm="100000">
                                          <p:val>
                                            <p:strVal val="#ppt_y"/>
                                          </p:val>
                                        </p:tav>
                                      </p:tavLst>
                                    </p:anim>
                                    <p:animEffect transition="in" filter="wipe(down)">
                                      <p:cBhvr>
                                        <p:cTn id="85" dur="500"/>
                                        <p:tgtEl>
                                          <p:spTgt spid="12"/>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p:tgtEl>
                                          <p:spTgt spid="13"/>
                                        </p:tgtEl>
                                        <p:attrNameLst>
                                          <p:attrName>ppt_y</p:attrName>
                                        </p:attrNameLst>
                                      </p:cBhvr>
                                      <p:tavLst>
                                        <p:tav tm="0">
                                          <p:val>
                                            <p:strVal val="#ppt_y-#ppt_h*1.125000"/>
                                          </p:val>
                                        </p:tav>
                                        <p:tav tm="100000">
                                          <p:val>
                                            <p:strVal val="#ppt_y"/>
                                          </p:val>
                                        </p:tav>
                                      </p:tavLst>
                                    </p:anim>
                                    <p:animEffect transition="in" filter="wipe(down)">
                                      <p:cBhvr>
                                        <p:cTn id="8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grpSp>
        <p:nvGrpSpPr>
          <p:cNvPr id="89" name="组合 88">
            <a:extLst>
              <a:ext uri="{FF2B5EF4-FFF2-40B4-BE49-F238E27FC236}">
                <a16:creationId xmlns:a16="http://schemas.microsoft.com/office/drawing/2014/main" xmlns="" id="{6546FB19-BE09-45F7-85C5-810F2C959370}"/>
              </a:ext>
            </a:extLst>
          </p:cNvPr>
          <p:cNvGrpSpPr/>
          <p:nvPr/>
        </p:nvGrpSpPr>
        <p:grpSpPr>
          <a:xfrm>
            <a:off x="5816600" y="1749128"/>
            <a:ext cx="558800" cy="3989261"/>
            <a:chOff x="5816600" y="2064925"/>
            <a:chExt cx="558800" cy="3989261"/>
          </a:xfrm>
        </p:grpSpPr>
        <p:grpSp>
          <p:nvGrpSpPr>
            <p:cNvPr id="90" name="组合 89">
              <a:extLst>
                <a:ext uri="{FF2B5EF4-FFF2-40B4-BE49-F238E27FC236}">
                  <a16:creationId xmlns:a16="http://schemas.microsoft.com/office/drawing/2014/main" xmlns="" id="{DA8AB958-60C4-4091-BBFF-A0AF61CAD672}"/>
                </a:ext>
              </a:extLst>
            </p:cNvPr>
            <p:cNvGrpSpPr/>
            <p:nvPr/>
          </p:nvGrpSpPr>
          <p:grpSpPr>
            <a:xfrm>
              <a:off x="5816600" y="2064925"/>
              <a:ext cx="558800" cy="3989261"/>
              <a:chOff x="5816600" y="1604550"/>
              <a:chExt cx="558800" cy="3989261"/>
            </a:xfrm>
          </p:grpSpPr>
          <p:sp>
            <p:nvSpPr>
              <p:cNvPr id="92" name="椭圆 91">
                <a:extLst>
                  <a:ext uri="{FF2B5EF4-FFF2-40B4-BE49-F238E27FC236}">
                    <a16:creationId xmlns:a16="http://schemas.microsoft.com/office/drawing/2014/main" xmlns="" id="{546770E2-DCE8-416F-A030-C9D8B3EE6778}"/>
                  </a:ext>
                </a:extLst>
              </p:cNvPr>
              <p:cNvSpPr/>
              <p:nvPr/>
            </p:nvSpPr>
            <p:spPr>
              <a:xfrm>
                <a:off x="5816600" y="3327400"/>
                <a:ext cx="558800" cy="558800"/>
              </a:xfrm>
              <a:prstGeom prst="ellipse">
                <a:avLst/>
              </a:prstGeom>
              <a:noFill/>
              <a:ln w="12700" cap="flat" cmpd="sng" algn="ctr">
                <a:solidFill>
                  <a:sysClr val="windowText" lastClr="000000">
                    <a:lumMod val="65000"/>
                    <a:lumOff val="35000"/>
                  </a:sysClr>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prstClr val="white"/>
                  </a:solidFill>
                  <a:effectLst/>
                  <a:uLnTx/>
                  <a:uFillTx/>
                  <a:latin typeface="微软雅黑"/>
                  <a:ea typeface="微软雅黑"/>
                  <a:cs typeface="+mn-cs"/>
                </a:endParaRPr>
              </a:p>
            </p:txBody>
          </p:sp>
          <p:cxnSp>
            <p:nvCxnSpPr>
              <p:cNvPr id="93" name="直接连接符 92">
                <a:extLst>
                  <a:ext uri="{FF2B5EF4-FFF2-40B4-BE49-F238E27FC236}">
                    <a16:creationId xmlns:a16="http://schemas.microsoft.com/office/drawing/2014/main" xmlns="" id="{2A9585DC-1FF7-4124-8A56-38CD413BFCEC}"/>
                  </a:ext>
                </a:extLst>
              </p:cNvPr>
              <p:cNvCxnSpPr/>
              <p:nvPr/>
            </p:nvCxnSpPr>
            <p:spPr>
              <a:xfrm flipV="1">
                <a:off x="6096000" y="1604550"/>
                <a:ext cx="0" cy="1713421"/>
              </a:xfrm>
              <a:prstGeom prst="line">
                <a:avLst/>
              </a:prstGeom>
              <a:noFill/>
              <a:ln w="12700" cap="flat" cmpd="sng" algn="ctr">
                <a:solidFill>
                  <a:sysClr val="windowText" lastClr="000000">
                    <a:lumMod val="65000"/>
                    <a:lumOff val="35000"/>
                  </a:sysClr>
                </a:solidFill>
                <a:prstDash val="solid"/>
                <a:tailEnd type="oval"/>
              </a:ln>
              <a:effectLst/>
            </p:spPr>
          </p:cxnSp>
          <p:cxnSp>
            <p:nvCxnSpPr>
              <p:cNvPr id="94" name="直接连接符 93">
                <a:extLst>
                  <a:ext uri="{FF2B5EF4-FFF2-40B4-BE49-F238E27FC236}">
                    <a16:creationId xmlns:a16="http://schemas.microsoft.com/office/drawing/2014/main" xmlns="" id="{BD1DE691-18A3-47E9-98E7-640C18F9FFAF}"/>
                  </a:ext>
                </a:extLst>
              </p:cNvPr>
              <p:cNvCxnSpPr/>
              <p:nvPr/>
            </p:nvCxnSpPr>
            <p:spPr>
              <a:xfrm>
                <a:off x="6096000" y="3880390"/>
                <a:ext cx="0" cy="1713421"/>
              </a:xfrm>
              <a:prstGeom prst="line">
                <a:avLst/>
              </a:prstGeom>
              <a:noFill/>
              <a:ln w="12700" cap="flat" cmpd="sng" algn="ctr">
                <a:solidFill>
                  <a:sysClr val="windowText" lastClr="000000">
                    <a:lumMod val="65000"/>
                    <a:lumOff val="35000"/>
                  </a:sysClr>
                </a:solidFill>
                <a:prstDash val="solid"/>
                <a:tailEnd type="oval"/>
              </a:ln>
              <a:effectLst/>
            </p:spPr>
          </p:cxnSp>
        </p:grpSp>
        <p:sp>
          <p:nvSpPr>
            <p:cNvPr id="91" name="文本框 90">
              <a:extLst>
                <a:ext uri="{FF2B5EF4-FFF2-40B4-BE49-F238E27FC236}">
                  <a16:creationId xmlns:a16="http://schemas.microsoft.com/office/drawing/2014/main" xmlns="" id="{44443D81-1E96-4EFA-9630-CBBDEB4D2641}"/>
                </a:ext>
              </a:extLst>
            </p:cNvPr>
            <p:cNvSpPr txBox="1"/>
            <p:nvPr/>
          </p:nvSpPr>
          <p:spPr bwMode="auto">
            <a:xfrm>
              <a:off x="5858031" y="3882509"/>
              <a:ext cx="475940" cy="300210"/>
            </a:xfrm>
            <a:prstGeom prst="rect">
              <a:avLst/>
            </a:prstGeom>
            <a:noFill/>
          </p:spPr>
          <p:txBody>
            <a:bodyPr wrap="square">
              <a:spAutoFit/>
            </a:bodyPr>
            <a:lstStyle/>
            <a:p>
              <a:pPr marL="0" marR="0" lvl="0" indent="0" algn="ctr" defTabSz="1219170" eaLnBrk="1" fontAlgn="base" latinLnBrk="0" hangingPunct="1">
                <a:lnSpc>
                  <a:spcPct val="100000"/>
                </a:lnSpc>
                <a:spcBef>
                  <a:spcPct val="0"/>
                </a:spcBef>
                <a:spcAft>
                  <a:spcPct val="0"/>
                </a:spcAft>
                <a:buClrTx/>
                <a:buSzTx/>
                <a:buFontTx/>
                <a:buNone/>
                <a:tabLst/>
                <a:defRPr/>
              </a:pPr>
              <a:r>
                <a:rPr kumimoji="0" lang="en-US" altLang="zh-CN" sz="1351" b="0" i="0" u="none" strike="noStrike" kern="0" cap="none" spc="0" normalizeH="0" baseline="0" noProof="0" dirty="0">
                  <a:ln>
                    <a:noFill/>
                  </a:ln>
                  <a:solidFill>
                    <a:prstClr val="black">
                      <a:lumMod val="65000"/>
                      <a:lumOff val="35000"/>
                    </a:prstClr>
                  </a:solidFill>
                  <a:effectLst/>
                  <a:uLnTx/>
                  <a:uFillTx/>
                  <a:latin typeface="微软雅黑"/>
                  <a:ea typeface="微软雅黑"/>
                </a:rPr>
                <a:t>VS</a:t>
              </a:r>
              <a:endParaRPr kumimoji="0" lang="zh-CN" altLang="en-US" sz="1351" b="0" i="0" u="none" strike="noStrike" kern="0" cap="none" spc="0" normalizeH="0" baseline="0" noProof="0" dirty="0">
                <a:ln>
                  <a:noFill/>
                </a:ln>
                <a:solidFill>
                  <a:prstClr val="black">
                    <a:lumMod val="65000"/>
                    <a:lumOff val="35000"/>
                  </a:prstClr>
                </a:solidFill>
                <a:effectLst/>
                <a:uLnTx/>
                <a:uFillTx/>
                <a:latin typeface="微软雅黑"/>
                <a:ea typeface="微软雅黑"/>
              </a:endParaRPr>
            </a:p>
          </p:txBody>
        </p:sp>
      </p:grpSp>
      <p:graphicFrame>
        <p:nvGraphicFramePr>
          <p:cNvPr id="95" name="图表 94">
            <a:extLst>
              <a:ext uri="{FF2B5EF4-FFF2-40B4-BE49-F238E27FC236}">
                <a16:creationId xmlns:a16="http://schemas.microsoft.com/office/drawing/2014/main" xmlns="" id="{6767139E-5F8C-417E-88D5-66FA2CEDB233}"/>
              </a:ext>
            </a:extLst>
          </p:cNvPr>
          <p:cNvGraphicFramePr/>
          <p:nvPr>
            <p:extLst>
              <p:ext uri="{D42A27DB-BD31-4B8C-83A1-F6EECF244321}">
                <p14:modId xmlns:p14="http://schemas.microsoft.com/office/powerpoint/2010/main" val="1745131545"/>
              </p:ext>
            </p:extLst>
          </p:nvPr>
        </p:nvGraphicFramePr>
        <p:xfrm>
          <a:off x="1483707" y="3789917"/>
          <a:ext cx="3814389" cy="2058436"/>
        </p:xfrm>
        <a:graphic>
          <a:graphicData uri="http://schemas.openxmlformats.org/drawingml/2006/chart">
            <c:chart xmlns:c="http://schemas.openxmlformats.org/drawingml/2006/chart" xmlns:r="http://schemas.openxmlformats.org/officeDocument/2006/relationships" r:id="rId3"/>
          </a:graphicData>
        </a:graphic>
      </p:graphicFrame>
      <p:sp>
        <p:nvSpPr>
          <p:cNvPr id="96" name="文本框 95">
            <a:extLst>
              <a:ext uri="{FF2B5EF4-FFF2-40B4-BE49-F238E27FC236}">
                <a16:creationId xmlns:a16="http://schemas.microsoft.com/office/drawing/2014/main" xmlns="" id="{ADC9855E-2B44-4AF2-8892-8F8A0A0163B1}"/>
              </a:ext>
            </a:extLst>
          </p:cNvPr>
          <p:cNvSpPr txBox="1"/>
          <p:nvPr/>
        </p:nvSpPr>
        <p:spPr>
          <a:xfrm>
            <a:off x="1692835" y="3822761"/>
            <a:ext cx="884427" cy="230832"/>
          </a:xfrm>
          <a:prstGeom prst="rect">
            <a:avLst/>
          </a:prstGeom>
          <a:noFill/>
        </p:spPr>
        <p:txBody>
          <a:bodyPr wrap="square" rtlCol="0">
            <a:spAutoFit/>
          </a:bodyPr>
          <a:lstStyle/>
          <a:p>
            <a:pPr defTabSz="1219170" fontAlgn="base">
              <a:spcBef>
                <a:spcPct val="0"/>
              </a:spcBef>
              <a:spcAft>
                <a:spcPct val="0"/>
              </a:spcAft>
            </a:pPr>
            <a:r>
              <a:rPr lang="zh-CN" altLang="en-US" sz="900" dirty="0">
                <a:solidFill>
                  <a:prstClr val="black">
                    <a:lumMod val="65000"/>
                    <a:lumOff val="35000"/>
                  </a:prstClr>
                </a:solidFill>
                <a:latin typeface="微软雅黑"/>
                <a:ea typeface="微软雅黑"/>
              </a:rPr>
              <a:t>（百万元）</a:t>
            </a:r>
          </a:p>
        </p:txBody>
      </p:sp>
      <p:graphicFrame>
        <p:nvGraphicFramePr>
          <p:cNvPr id="97" name="图表 96">
            <a:extLst>
              <a:ext uri="{FF2B5EF4-FFF2-40B4-BE49-F238E27FC236}">
                <a16:creationId xmlns:a16="http://schemas.microsoft.com/office/drawing/2014/main" xmlns="" id="{33CD3045-E1EA-4A3C-B033-E5B14B159755}"/>
              </a:ext>
            </a:extLst>
          </p:cNvPr>
          <p:cNvGraphicFramePr/>
          <p:nvPr>
            <p:extLst>
              <p:ext uri="{D42A27DB-BD31-4B8C-83A1-F6EECF244321}">
                <p14:modId xmlns:p14="http://schemas.microsoft.com/office/powerpoint/2010/main" val="1036510500"/>
              </p:ext>
            </p:extLst>
          </p:nvPr>
        </p:nvGraphicFramePr>
        <p:xfrm>
          <a:off x="6893907" y="3789917"/>
          <a:ext cx="3814389" cy="2058436"/>
        </p:xfrm>
        <a:graphic>
          <a:graphicData uri="http://schemas.openxmlformats.org/drawingml/2006/chart">
            <c:chart xmlns:c="http://schemas.openxmlformats.org/drawingml/2006/chart" xmlns:r="http://schemas.openxmlformats.org/officeDocument/2006/relationships" r:id="rId4"/>
          </a:graphicData>
        </a:graphic>
      </p:graphicFrame>
      <p:sp>
        <p:nvSpPr>
          <p:cNvPr id="98" name="文本框 97">
            <a:extLst>
              <a:ext uri="{FF2B5EF4-FFF2-40B4-BE49-F238E27FC236}">
                <a16:creationId xmlns:a16="http://schemas.microsoft.com/office/drawing/2014/main" xmlns="" id="{1C72BC99-B2F8-4A8D-9664-D359901EBFBC}"/>
              </a:ext>
            </a:extLst>
          </p:cNvPr>
          <p:cNvSpPr txBox="1"/>
          <p:nvPr/>
        </p:nvSpPr>
        <p:spPr>
          <a:xfrm>
            <a:off x="7103035" y="3822761"/>
            <a:ext cx="884427" cy="230832"/>
          </a:xfrm>
          <a:prstGeom prst="rect">
            <a:avLst/>
          </a:prstGeom>
          <a:noFill/>
        </p:spPr>
        <p:txBody>
          <a:bodyPr wrap="square" rtlCol="0">
            <a:spAutoFit/>
          </a:bodyPr>
          <a:lstStyle/>
          <a:p>
            <a:pPr defTabSz="1219170" fontAlgn="base">
              <a:spcBef>
                <a:spcPct val="0"/>
              </a:spcBef>
              <a:spcAft>
                <a:spcPct val="0"/>
              </a:spcAft>
            </a:pPr>
            <a:r>
              <a:rPr lang="zh-CN" altLang="en-US" sz="900" dirty="0">
                <a:solidFill>
                  <a:prstClr val="black">
                    <a:lumMod val="65000"/>
                    <a:lumOff val="35000"/>
                  </a:prstClr>
                </a:solidFill>
                <a:latin typeface="微软雅黑"/>
                <a:ea typeface="微软雅黑"/>
              </a:rPr>
              <a:t>（百万元）</a:t>
            </a:r>
          </a:p>
        </p:txBody>
      </p:sp>
      <p:grpSp>
        <p:nvGrpSpPr>
          <p:cNvPr id="99" name="组合 98">
            <a:extLst>
              <a:ext uri="{FF2B5EF4-FFF2-40B4-BE49-F238E27FC236}">
                <a16:creationId xmlns:a16="http://schemas.microsoft.com/office/drawing/2014/main" xmlns="" id="{AF32488E-4C33-4959-B040-7D38C17AF196}"/>
              </a:ext>
            </a:extLst>
          </p:cNvPr>
          <p:cNvGrpSpPr/>
          <p:nvPr/>
        </p:nvGrpSpPr>
        <p:grpSpPr>
          <a:xfrm>
            <a:off x="1602915" y="1778219"/>
            <a:ext cx="3575975" cy="1363444"/>
            <a:chOff x="2330673" y="2010009"/>
            <a:chExt cx="1739454" cy="1412819"/>
          </a:xfrm>
        </p:grpSpPr>
        <p:sp>
          <p:nvSpPr>
            <p:cNvPr id="100" name="圆角矩形 14">
              <a:extLst>
                <a:ext uri="{FF2B5EF4-FFF2-40B4-BE49-F238E27FC236}">
                  <a16:creationId xmlns:a16="http://schemas.microsoft.com/office/drawing/2014/main" xmlns="" id="{5B8D1D69-47E9-4179-8A17-382709E64E75}"/>
                </a:ext>
              </a:extLst>
            </p:cNvPr>
            <p:cNvSpPr/>
            <p:nvPr/>
          </p:nvSpPr>
          <p:spPr>
            <a:xfrm>
              <a:off x="2330673" y="2010009"/>
              <a:ext cx="1739454" cy="1412819"/>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1" name="圆角矩形 15">
              <a:extLst>
                <a:ext uri="{FF2B5EF4-FFF2-40B4-BE49-F238E27FC236}">
                  <a16:creationId xmlns:a16="http://schemas.microsoft.com/office/drawing/2014/main" xmlns="" id="{07FBDE8C-D18A-4FD7-92F8-E9F554FC0E16}"/>
                </a:ext>
              </a:extLst>
            </p:cNvPr>
            <p:cNvSpPr/>
            <p:nvPr/>
          </p:nvSpPr>
          <p:spPr>
            <a:xfrm>
              <a:off x="2385774" y="2120873"/>
              <a:ext cx="1629239" cy="1191084"/>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2" name="组合 101">
            <a:extLst>
              <a:ext uri="{FF2B5EF4-FFF2-40B4-BE49-F238E27FC236}">
                <a16:creationId xmlns:a16="http://schemas.microsoft.com/office/drawing/2014/main" xmlns="" id="{1A980207-343A-4C2F-8398-68561EE10982}"/>
              </a:ext>
            </a:extLst>
          </p:cNvPr>
          <p:cNvGrpSpPr/>
          <p:nvPr/>
        </p:nvGrpSpPr>
        <p:grpSpPr>
          <a:xfrm>
            <a:off x="7013114" y="1778219"/>
            <a:ext cx="3575975" cy="1363444"/>
            <a:chOff x="2330673" y="2010009"/>
            <a:chExt cx="1739454" cy="1412819"/>
          </a:xfrm>
        </p:grpSpPr>
        <p:sp>
          <p:nvSpPr>
            <p:cNvPr id="103" name="圆角矩形 17">
              <a:extLst>
                <a:ext uri="{FF2B5EF4-FFF2-40B4-BE49-F238E27FC236}">
                  <a16:creationId xmlns:a16="http://schemas.microsoft.com/office/drawing/2014/main" xmlns="" id="{C2603593-87BE-45A7-89E1-A8F11EA2DB01}"/>
                </a:ext>
              </a:extLst>
            </p:cNvPr>
            <p:cNvSpPr/>
            <p:nvPr/>
          </p:nvSpPr>
          <p:spPr>
            <a:xfrm>
              <a:off x="2330673" y="2010009"/>
              <a:ext cx="1739454" cy="1412819"/>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4" name="圆角矩形 18">
              <a:extLst>
                <a:ext uri="{FF2B5EF4-FFF2-40B4-BE49-F238E27FC236}">
                  <a16:creationId xmlns:a16="http://schemas.microsoft.com/office/drawing/2014/main" xmlns="" id="{3CC69600-B47E-487C-9C80-CF51EB107AC8}"/>
                </a:ext>
              </a:extLst>
            </p:cNvPr>
            <p:cNvSpPr/>
            <p:nvPr/>
          </p:nvSpPr>
          <p:spPr>
            <a:xfrm>
              <a:off x="2385774" y="2120873"/>
              <a:ext cx="1629239" cy="1191084"/>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5" name="组合 104">
            <a:extLst>
              <a:ext uri="{FF2B5EF4-FFF2-40B4-BE49-F238E27FC236}">
                <a16:creationId xmlns:a16="http://schemas.microsoft.com/office/drawing/2014/main" xmlns="" id="{5FCB9C53-D893-4F79-B81F-304E11B6A2B6}"/>
              </a:ext>
            </a:extLst>
          </p:cNvPr>
          <p:cNvGrpSpPr/>
          <p:nvPr/>
        </p:nvGrpSpPr>
        <p:grpSpPr>
          <a:xfrm>
            <a:off x="1817531" y="2048298"/>
            <a:ext cx="3168804" cy="1035648"/>
            <a:chOff x="7183565" y="3791142"/>
            <a:chExt cx="3168804" cy="1035649"/>
          </a:xfrm>
        </p:grpSpPr>
        <p:sp>
          <p:nvSpPr>
            <p:cNvPr id="106" name="文本框 105">
              <a:extLst>
                <a:ext uri="{FF2B5EF4-FFF2-40B4-BE49-F238E27FC236}">
                  <a16:creationId xmlns:a16="http://schemas.microsoft.com/office/drawing/2014/main" xmlns="" id="{49A7D54B-5644-430C-BDF8-AEA5FC2CD369}"/>
                </a:ext>
              </a:extLst>
            </p:cNvPr>
            <p:cNvSpPr txBox="1"/>
            <p:nvPr/>
          </p:nvSpPr>
          <p:spPr bwMode="auto">
            <a:xfrm>
              <a:off x="7183565" y="4041961"/>
              <a:ext cx="3168804" cy="784830"/>
            </a:xfrm>
            <a:prstGeom prst="rect">
              <a:avLst/>
            </a:prstGeom>
            <a:noFill/>
          </p:spPr>
          <p:txBody>
            <a:bodyPr wrap="square">
              <a:spAutoFit/>
            </a:bodyPr>
            <a:lstStyle/>
            <a:p>
              <a:pPr algn="ctr" defTabSz="1219170" fontAlgn="base">
                <a:lnSpc>
                  <a:spcPct val="125000"/>
                </a:lnSpc>
                <a:spcBef>
                  <a:spcPct val="0"/>
                </a:spcBef>
                <a:spcAft>
                  <a:spcPct val="0"/>
                </a:spcAft>
              </a:pPr>
              <a:r>
                <a:rPr lang="zh-CN" altLang="en-US" sz="1200" dirty="0">
                  <a:solidFill>
                    <a:srgbClr val="000000"/>
                  </a:solidFill>
                  <a:latin typeface="微软雅黑"/>
                  <a:cs typeface="Lato Light" charset="0"/>
                  <a:sym typeface="Lato Light" charset="0"/>
                </a:rPr>
                <a:t>此处添加详细文本描述，建议与标题相关并此处添加详细文本描述，建议与标题相关并</a:t>
              </a:r>
              <a:endParaRPr lang="en-US" altLang="zh-CN" sz="1200" dirty="0">
                <a:solidFill>
                  <a:srgbClr val="000000"/>
                </a:solidFill>
                <a:latin typeface="微软雅黑"/>
                <a:cs typeface="Lato Light" charset="0"/>
                <a:sym typeface="Lato Light" charset="0"/>
              </a:endParaRPr>
            </a:p>
            <a:p>
              <a:pPr algn="ctr" defTabSz="1219170" fontAlgn="base">
                <a:lnSpc>
                  <a:spcPct val="125000"/>
                </a:lnSpc>
                <a:spcBef>
                  <a:spcPct val="0"/>
                </a:spcBef>
                <a:spcAft>
                  <a:spcPct val="0"/>
                </a:spcAft>
              </a:pPr>
              <a:endParaRPr lang="en-US" altLang="zh-CN" sz="1200" dirty="0">
                <a:solidFill>
                  <a:srgbClr val="000000"/>
                </a:solidFill>
                <a:latin typeface="微软雅黑"/>
                <a:cs typeface="Lato Light" charset="0"/>
                <a:sym typeface="Lato Light" charset="0"/>
              </a:endParaRPr>
            </a:p>
          </p:txBody>
        </p:sp>
        <p:sp>
          <p:nvSpPr>
            <p:cNvPr id="107" name="文本框 106">
              <a:extLst>
                <a:ext uri="{FF2B5EF4-FFF2-40B4-BE49-F238E27FC236}">
                  <a16:creationId xmlns:a16="http://schemas.microsoft.com/office/drawing/2014/main" xmlns="" id="{B60926A7-204F-4B24-B9BA-AEA33E722D4A}"/>
                </a:ext>
              </a:extLst>
            </p:cNvPr>
            <p:cNvSpPr txBox="1"/>
            <p:nvPr/>
          </p:nvSpPr>
          <p:spPr bwMode="auto">
            <a:xfrm>
              <a:off x="7183565" y="3791142"/>
              <a:ext cx="2349784" cy="338554"/>
            </a:xfrm>
            <a:prstGeom prst="rect">
              <a:avLst/>
            </a:prstGeom>
            <a:noFill/>
          </p:spPr>
          <p:txBody>
            <a:bodyPr wrap="square">
              <a:spAutoFit/>
            </a:bodyPr>
            <a:lstStyle/>
            <a:p>
              <a:pPr defTabSz="1219170" fontAlgn="base">
                <a:spcBef>
                  <a:spcPct val="0"/>
                </a:spcBef>
                <a:spcAft>
                  <a:spcPct val="0"/>
                </a:spcAft>
                <a:defRPr/>
              </a:pPr>
              <a:r>
                <a:rPr lang="en-US" altLang="zh-CN" sz="1600" spc="100" dirty="0" smtClean="0">
                  <a:solidFill>
                    <a:srgbClr val="C00002"/>
                  </a:solidFill>
                  <a:latin typeface="微软雅黑"/>
                  <a:ea typeface="微软雅黑"/>
                </a:rPr>
                <a:t>2018First </a:t>
              </a:r>
              <a:r>
                <a:rPr lang="en-US" altLang="zh-CN" sz="1600" spc="100" dirty="0">
                  <a:solidFill>
                    <a:srgbClr val="C00002"/>
                  </a:solidFill>
                  <a:latin typeface="微软雅黑"/>
                  <a:ea typeface="微软雅黑"/>
                </a:rPr>
                <a:t>Half</a:t>
              </a:r>
              <a:endParaRPr lang="zh-CN" altLang="en-US" sz="1600" spc="100" dirty="0">
                <a:solidFill>
                  <a:srgbClr val="C00002"/>
                </a:solidFill>
                <a:latin typeface="微软雅黑"/>
                <a:ea typeface="微软雅黑"/>
              </a:endParaRPr>
            </a:p>
          </p:txBody>
        </p:sp>
      </p:grpSp>
      <p:grpSp>
        <p:nvGrpSpPr>
          <p:cNvPr id="108" name="组合 107">
            <a:extLst>
              <a:ext uri="{FF2B5EF4-FFF2-40B4-BE49-F238E27FC236}">
                <a16:creationId xmlns:a16="http://schemas.microsoft.com/office/drawing/2014/main" xmlns="" id="{C58DFE9C-3AA3-4B4C-B13E-07B96BBC8811}"/>
              </a:ext>
            </a:extLst>
          </p:cNvPr>
          <p:cNvGrpSpPr/>
          <p:nvPr/>
        </p:nvGrpSpPr>
        <p:grpSpPr>
          <a:xfrm>
            <a:off x="7216685" y="2048298"/>
            <a:ext cx="3168804" cy="1035649"/>
            <a:chOff x="7183565" y="3791142"/>
            <a:chExt cx="3168804" cy="1035650"/>
          </a:xfrm>
        </p:grpSpPr>
        <p:sp>
          <p:nvSpPr>
            <p:cNvPr id="109" name="文本框 108">
              <a:extLst>
                <a:ext uri="{FF2B5EF4-FFF2-40B4-BE49-F238E27FC236}">
                  <a16:creationId xmlns:a16="http://schemas.microsoft.com/office/drawing/2014/main" xmlns="" id="{E4C0C1B8-80C2-488E-995A-E98A0786F41D}"/>
                </a:ext>
              </a:extLst>
            </p:cNvPr>
            <p:cNvSpPr txBox="1"/>
            <p:nvPr/>
          </p:nvSpPr>
          <p:spPr bwMode="auto">
            <a:xfrm>
              <a:off x="7183565" y="4041961"/>
              <a:ext cx="3168804" cy="784831"/>
            </a:xfrm>
            <a:prstGeom prst="rect">
              <a:avLst/>
            </a:prstGeom>
            <a:noFill/>
          </p:spPr>
          <p:txBody>
            <a:bodyPr wrap="square">
              <a:spAutoFit/>
            </a:bodyPr>
            <a:lstStyle/>
            <a:p>
              <a:pPr algn="ctr" defTabSz="1219170" fontAlgn="base">
                <a:lnSpc>
                  <a:spcPct val="125000"/>
                </a:lnSpc>
                <a:spcBef>
                  <a:spcPct val="0"/>
                </a:spcBef>
                <a:spcAft>
                  <a:spcPct val="0"/>
                </a:spcAft>
              </a:pPr>
              <a:r>
                <a:rPr lang="zh-CN" altLang="en-US" sz="1200" dirty="0">
                  <a:solidFill>
                    <a:srgbClr val="000000"/>
                  </a:solidFill>
                  <a:latin typeface="微软雅黑"/>
                  <a:cs typeface="Lato Light" charset="0"/>
                  <a:sym typeface="Lato Light" charset="0"/>
                </a:rPr>
                <a:t>此处添加详细文本描述，建议与标题相关并此处添加详细文本描述，建议与标题相关并</a:t>
              </a:r>
              <a:endParaRPr lang="en-US" altLang="zh-CN" sz="1200" dirty="0">
                <a:solidFill>
                  <a:srgbClr val="000000"/>
                </a:solidFill>
                <a:latin typeface="微软雅黑"/>
                <a:cs typeface="Lato Light" charset="0"/>
                <a:sym typeface="Lato Light" charset="0"/>
              </a:endParaRPr>
            </a:p>
            <a:p>
              <a:pPr algn="ctr" defTabSz="1219170" fontAlgn="base">
                <a:lnSpc>
                  <a:spcPct val="125000"/>
                </a:lnSpc>
                <a:spcBef>
                  <a:spcPct val="0"/>
                </a:spcBef>
                <a:spcAft>
                  <a:spcPct val="0"/>
                </a:spcAft>
              </a:pPr>
              <a:endParaRPr lang="en-US" altLang="zh-CN" sz="1200" dirty="0">
                <a:solidFill>
                  <a:srgbClr val="000000"/>
                </a:solidFill>
                <a:latin typeface="微软雅黑"/>
                <a:cs typeface="Lato Light" charset="0"/>
                <a:sym typeface="Lato Light" charset="0"/>
              </a:endParaRPr>
            </a:p>
          </p:txBody>
        </p:sp>
        <p:sp>
          <p:nvSpPr>
            <p:cNvPr id="110" name="文本框 109">
              <a:extLst>
                <a:ext uri="{FF2B5EF4-FFF2-40B4-BE49-F238E27FC236}">
                  <a16:creationId xmlns:a16="http://schemas.microsoft.com/office/drawing/2014/main" xmlns="" id="{89C514F2-F53A-4520-94AD-66E6ED1A63C2}"/>
                </a:ext>
              </a:extLst>
            </p:cNvPr>
            <p:cNvSpPr txBox="1"/>
            <p:nvPr/>
          </p:nvSpPr>
          <p:spPr bwMode="auto">
            <a:xfrm>
              <a:off x="7183565" y="3791142"/>
              <a:ext cx="2349784" cy="338554"/>
            </a:xfrm>
            <a:prstGeom prst="rect">
              <a:avLst/>
            </a:prstGeom>
            <a:noFill/>
          </p:spPr>
          <p:txBody>
            <a:bodyPr wrap="square">
              <a:spAutoFit/>
            </a:bodyPr>
            <a:lstStyle/>
            <a:p>
              <a:pPr defTabSz="1219170" fontAlgn="base">
                <a:spcBef>
                  <a:spcPct val="0"/>
                </a:spcBef>
                <a:spcAft>
                  <a:spcPct val="0"/>
                </a:spcAft>
                <a:defRPr/>
              </a:pPr>
              <a:r>
                <a:rPr lang="en-US" altLang="zh-CN" sz="1600" spc="100" dirty="0" smtClean="0">
                  <a:solidFill>
                    <a:srgbClr val="C00002"/>
                  </a:solidFill>
                  <a:latin typeface="微软雅黑"/>
                  <a:ea typeface="微软雅黑"/>
                </a:rPr>
                <a:t>2018 </a:t>
              </a:r>
              <a:r>
                <a:rPr lang="en-US" altLang="zh-CN" sz="1600" spc="100" dirty="0">
                  <a:solidFill>
                    <a:srgbClr val="C00002"/>
                  </a:solidFill>
                  <a:latin typeface="微软雅黑"/>
                  <a:ea typeface="微软雅黑"/>
                </a:rPr>
                <a:t>Second Half</a:t>
              </a:r>
              <a:endParaRPr lang="zh-CN" altLang="en-US" sz="1600" spc="100" dirty="0">
                <a:solidFill>
                  <a:srgbClr val="C00002"/>
                </a:solidFill>
                <a:latin typeface="微软雅黑"/>
                <a:ea typeface="微软雅黑"/>
              </a:endParaRPr>
            </a:p>
          </p:txBody>
        </p:sp>
      </p:grpSp>
    </p:spTree>
    <p:extLst>
      <p:ext uri="{BB962C8B-B14F-4D97-AF65-F5344CB8AC3E}">
        <p14:creationId xmlns:p14="http://schemas.microsoft.com/office/powerpoint/2010/main" val="29102789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barn(outHorizontal)">
                                          <p:cBhvr>
                                            <p:cTn id="7" dur="500"/>
                                            <p:tgtEl>
                                              <p:spTgt spid="89"/>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14:bounceEnd="40000">
                                          <p:cBhvr additive="base">
                                            <p:cTn id="11" dur="500" fill="hold"/>
                                            <p:tgtEl>
                                              <p:spTgt spid="99"/>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99"/>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200"/>
                                      </p:stCondLst>
                                      <p:childTnLst>
                                        <p:set>
                                          <p:cBhvr>
                                            <p:cTn id="14" dur="1" fill="hold">
                                              <p:stCondLst>
                                                <p:cond delay="0"/>
                                              </p:stCondLst>
                                            </p:cTn>
                                            <p:tgtEl>
                                              <p:spTgt spid="102"/>
                                            </p:tgtEl>
                                            <p:attrNameLst>
                                              <p:attrName>style.visibility</p:attrName>
                                            </p:attrNameLst>
                                          </p:cBhvr>
                                          <p:to>
                                            <p:strVal val="visible"/>
                                          </p:to>
                                        </p:set>
                                        <p:anim calcmode="lin" valueType="num" p14:bounceEnd="40000">
                                          <p:cBhvr additive="base">
                                            <p:cTn id="15" dur="500" fill="hold"/>
                                            <p:tgtEl>
                                              <p:spTgt spid="102"/>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102"/>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105"/>
                                            </p:tgtEl>
                                            <p:attrNameLst>
                                              <p:attrName>style.visibility</p:attrName>
                                            </p:attrNameLst>
                                          </p:cBhvr>
                                          <p:to>
                                            <p:strVal val="visible"/>
                                          </p:to>
                                        </p:set>
                                        <p:animEffect transition="in" filter="barn(outVertical)">
                                          <p:cBhvr>
                                            <p:cTn id="20" dur="500"/>
                                            <p:tgtEl>
                                              <p:spTgt spid="105"/>
                                            </p:tgtEl>
                                          </p:cBhvr>
                                        </p:animEffect>
                                      </p:childTnLst>
                                    </p:cTn>
                                  </p:par>
                                  <p:par>
                                    <p:cTn id="21" presetID="16" presetClass="entr" presetSubtype="37" fill="hold" nodeType="withEffect">
                                      <p:stCondLst>
                                        <p:cond delay="0"/>
                                      </p:stCondLst>
                                      <p:childTnLst>
                                        <p:set>
                                          <p:cBhvr>
                                            <p:cTn id="22" dur="1" fill="hold">
                                              <p:stCondLst>
                                                <p:cond delay="0"/>
                                              </p:stCondLst>
                                            </p:cTn>
                                            <p:tgtEl>
                                              <p:spTgt spid="108"/>
                                            </p:tgtEl>
                                            <p:attrNameLst>
                                              <p:attrName>style.visibility</p:attrName>
                                            </p:attrNameLst>
                                          </p:cBhvr>
                                          <p:to>
                                            <p:strVal val="visible"/>
                                          </p:to>
                                        </p:set>
                                        <p:animEffect transition="in" filter="barn(outVertical)">
                                          <p:cBhvr>
                                            <p:cTn id="23" dur="500"/>
                                            <p:tgtEl>
                                              <p:spTgt spid="108"/>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95">
                                                <p:graphicEl>
                                                  <a:chart seriesIdx="-3" categoryIdx="-3" bldStep="gridLegend"/>
                                                </p:graphicEl>
                                              </p:spTgt>
                                            </p:tgtEl>
                                            <p:attrNameLst>
                                              <p:attrName>style.visibility</p:attrName>
                                            </p:attrNameLst>
                                          </p:cBhvr>
                                          <p:to>
                                            <p:strVal val="visible"/>
                                          </p:to>
                                        </p:set>
                                        <p:animEffect transition="in" filter="wipe(down)">
                                          <p:cBhvr>
                                            <p:cTn id="27" dur="500"/>
                                            <p:tgtEl>
                                              <p:spTgt spid="95">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p:cTn id="31" dur="500" fill="hold"/>
                                            <p:tgtEl>
                                              <p:spTgt spid="96"/>
                                            </p:tgtEl>
                                            <p:attrNameLst>
                                              <p:attrName>ppt_w</p:attrName>
                                            </p:attrNameLst>
                                          </p:cBhvr>
                                          <p:tavLst>
                                            <p:tav tm="0">
                                              <p:val>
                                                <p:fltVal val="0"/>
                                              </p:val>
                                            </p:tav>
                                            <p:tav tm="100000">
                                              <p:val>
                                                <p:strVal val="#ppt_w"/>
                                              </p:val>
                                            </p:tav>
                                          </p:tavLst>
                                        </p:anim>
                                        <p:anim calcmode="lin" valueType="num">
                                          <p:cBhvr>
                                            <p:cTn id="32" dur="500" fill="hold"/>
                                            <p:tgtEl>
                                              <p:spTgt spid="96"/>
                                            </p:tgtEl>
                                            <p:attrNameLst>
                                              <p:attrName>ppt_h</p:attrName>
                                            </p:attrNameLst>
                                          </p:cBhvr>
                                          <p:tavLst>
                                            <p:tav tm="0">
                                              <p:val>
                                                <p:fltVal val="0"/>
                                              </p:val>
                                            </p:tav>
                                            <p:tav tm="100000">
                                              <p:val>
                                                <p:strVal val="#ppt_h"/>
                                              </p:val>
                                            </p:tav>
                                          </p:tavLst>
                                        </p:anim>
                                        <p:animEffect transition="in" filter="fade">
                                          <p:cBhvr>
                                            <p:cTn id="33" dur="500"/>
                                            <p:tgtEl>
                                              <p:spTgt spid="96"/>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95">
                                                <p:graphicEl>
                                                  <a:chart seriesIdx="0" categoryIdx="-4" bldStep="series"/>
                                                </p:graphicEl>
                                              </p:spTgt>
                                            </p:tgtEl>
                                            <p:attrNameLst>
                                              <p:attrName>style.visibility</p:attrName>
                                            </p:attrNameLst>
                                          </p:cBhvr>
                                          <p:to>
                                            <p:strVal val="visible"/>
                                          </p:to>
                                        </p:set>
                                        <p:animEffect transition="in" filter="wipe(down)">
                                          <p:cBhvr>
                                            <p:cTn id="37" dur="500"/>
                                            <p:tgtEl>
                                              <p:spTgt spid="95">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41" dur="500"/>
                                            <p:tgtEl>
                                              <p:spTgt spid="97">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98"/>
                                            </p:tgtEl>
                                            <p:attrNameLst>
                                              <p:attrName>style.visibility</p:attrName>
                                            </p:attrNameLst>
                                          </p:cBhvr>
                                          <p:to>
                                            <p:strVal val="visible"/>
                                          </p:to>
                                        </p:set>
                                        <p:anim calcmode="lin" valueType="num">
                                          <p:cBhvr>
                                            <p:cTn id="45" dur="500" fill="hold"/>
                                            <p:tgtEl>
                                              <p:spTgt spid="98"/>
                                            </p:tgtEl>
                                            <p:attrNameLst>
                                              <p:attrName>ppt_w</p:attrName>
                                            </p:attrNameLst>
                                          </p:cBhvr>
                                          <p:tavLst>
                                            <p:tav tm="0">
                                              <p:val>
                                                <p:fltVal val="0"/>
                                              </p:val>
                                            </p:tav>
                                            <p:tav tm="100000">
                                              <p:val>
                                                <p:strVal val="#ppt_w"/>
                                              </p:val>
                                            </p:tav>
                                          </p:tavLst>
                                        </p:anim>
                                        <p:anim calcmode="lin" valueType="num">
                                          <p:cBhvr>
                                            <p:cTn id="46" dur="500" fill="hold"/>
                                            <p:tgtEl>
                                              <p:spTgt spid="98"/>
                                            </p:tgtEl>
                                            <p:attrNameLst>
                                              <p:attrName>ppt_h</p:attrName>
                                            </p:attrNameLst>
                                          </p:cBhvr>
                                          <p:tavLst>
                                            <p:tav tm="0">
                                              <p:val>
                                                <p:fltVal val="0"/>
                                              </p:val>
                                            </p:tav>
                                            <p:tav tm="100000">
                                              <p:val>
                                                <p:strVal val="#ppt_h"/>
                                              </p:val>
                                            </p:tav>
                                          </p:tavLst>
                                        </p:anim>
                                        <p:animEffect transition="in" filter="fade">
                                          <p:cBhvr>
                                            <p:cTn id="47" dur="500"/>
                                            <p:tgtEl>
                                              <p:spTgt spid="98"/>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51" dur="500"/>
                                            <p:tgtEl>
                                              <p:spTgt spid="97">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5" grpId="0">
            <p:bldSub>
              <a:bldChart bld="series"/>
            </p:bldSub>
          </p:bldGraphic>
          <p:bldP spid="96" grpId="0"/>
          <p:bldGraphic spid="97" grpId="0">
            <p:bldSub>
              <a:bldChart bld="series"/>
            </p:bldSub>
          </p:bldGraphic>
          <p:bldP spid="9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barn(outHorizontal)">
                                          <p:cBhvr>
                                            <p:cTn id="7" dur="500"/>
                                            <p:tgtEl>
                                              <p:spTgt spid="89"/>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500" fill="hold"/>
                                            <p:tgtEl>
                                              <p:spTgt spid="99"/>
                                            </p:tgtEl>
                                            <p:attrNameLst>
                                              <p:attrName>ppt_x</p:attrName>
                                            </p:attrNameLst>
                                          </p:cBhvr>
                                          <p:tavLst>
                                            <p:tav tm="0">
                                              <p:val>
                                                <p:strVal val="#ppt_x"/>
                                              </p:val>
                                            </p:tav>
                                            <p:tav tm="100000">
                                              <p:val>
                                                <p:strVal val="#ppt_x"/>
                                              </p:val>
                                            </p:tav>
                                          </p:tavLst>
                                        </p:anim>
                                        <p:anim calcmode="lin" valueType="num">
                                          <p:cBhvr additive="base">
                                            <p:cTn id="12" dur="500" fill="hold"/>
                                            <p:tgtEl>
                                              <p:spTgt spid="99"/>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20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105"/>
                                            </p:tgtEl>
                                            <p:attrNameLst>
                                              <p:attrName>style.visibility</p:attrName>
                                            </p:attrNameLst>
                                          </p:cBhvr>
                                          <p:to>
                                            <p:strVal val="visible"/>
                                          </p:to>
                                        </p:set>
                                        <p:animEffect transition="in" filter="barn(outVertical)">
                                          <p:cBhvr>
                                            <p:cTn id="20" dur="500"/>
                                            <p:tgtEl>
                                              <p:spTgt spid="105"/>
                                            </p:tgtEl>
                                          </p:cBhvr>
                                        </p:animEffect>
                                      </p:childTnLst>
                                    </p:cTn>
                                  </p:par>
                                  <p:par>
                                    <p:cTn id="21" presetID="16" presetClass="entr" presetSubtype="37" fill="hold" nodeType="withEffect">
                                      <p:stCondLst>
                                        <p:cond delay="0"/>
                                      </p:stCondLst>
                                      <p:childTnLst>
                                        <p:set>
                                          <p:cBhvr>
                                            <p:cTn id="22" dur="1" fill="hold">
                                              <p:stCondLst>
                                                <p:cond delay="0"/>
                                              </p:stCondLst>
                                            </p:cTn>
                                            <p:tgtEl>
                                              <p:spTgt spid="108"/>
                                            </p:tgtEl>
                                            <p:attrNameLst>
                                              <p:attrName>style.visibility</p:attrName>
                                            </p:attrNameLst>
                                          </p:cBhvr>
                                          <p:to>
                                            <p:strVal val="visible"/>
                                          </p:to>
                                        </p:set>
                                        <p:animEffect transition="in" filter="barn(outVertical)">
                                          <p:cBhvr>
                                            <p:cTn id="23" dur="500"/>
                                            <p:tgtEl>
                                              <p:spTgt spid="108"/>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95">
                                                <p:graphicEl>
                                                  <a:chart seriesIdx="-3" categoryIdx="-3" bldStep="gridLegend"/>
                                                </p:graphicEl>
                                              </p:spTgt>
                                            </p:tgtEl>
                                            <p:attrNameLst>
                                              <p:attrName>style.visibility</p:attrName>
                                            </p:attrNameLst>
                                          </p:cBhvr>
                                          <p:to>
                                            <p:strVal val="visible"/>
                                          </p:to>
                                        </p:set>
                                        <p:animEffect transition="in" filter="wipe(down)">
                                          <p:cBhvr>
                                            <p:cTn id="27" dur="500"/>
                                            <p:tgtEl>
                                              <p:spTgt spid="95">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p:cTn id="31" dur="500" fill="hold"/>
                                            <p:tgtEl>
                                              <p:spTgt spid="96"/>
                                            </p:tgtEl>
                                            <p:attrNameLst>
                                              <p:attrName>ppt_w</p:attrName>
                                            </p:attrNameLst>
                                          </p:cBhvr>
                                          <p:tavLst>
                                            <p:tav tm="0">
                                              <p:val>
                                                <p:fltVal val="0"/>
                                              </p:val>
                                            </p:tav>
                                            <p:tav tm="100000">
                                              <p:val>
                                                <p:strVal val="#ppt_w"/>
                                              </p:val>
                                            </p:tav>
                                          </p:tavLst>
                                        </p:anim>
                                        <p:anim calcmode="lin" valueType="num">
                                          <p:cBhvr>
                                            <p:cTn id="32" dur="500" fill="hold"/>
                                            <p:tgtEl>
                                              <p:spTgt spid="96"/>
                                            </p:tgtEl>
                                            <p:attrNameLst>
                                              <p:attrName>ppt_h</p:attrName>
                                            </p:attrNameLst>
                                          </p:cBhvr>
                                          <p:tavLst>
                                            <p:tav tm="0">
                                              <p:val>
                                                <p:fltVal val="0"/>
                                              </p:val>
                                            </p:tav>
                                            <p:tav tm="100000">
                                              <p:val>
                                                <p:strVal val="#ppt_h"/>
                                              </p:val>
                                            </p:tav>
                                          </p:tavLst>
                                        </p:anim>
                                        <p:animEffect transition="in" filter="fade">
                                          <p:cBhvr>
                                            <p:cTn id="33" dur="500"/>
                                            <p:tgtEl>
                                              <p:spTgt spid="96"/>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95">
                                                <p:graphicEl>
                                                  <a:chart seriesIdx="0" categoryIdx="-4" bldStep="series"/>
                                                </p:graphicEl>
                                              </p:spTgt>
                                            </p:tgtEl>
                                            <p:attrNameLst>
                                              <p:attrName>style.visibility</p:attrName>
                                            </p:attrNameLst>
                                          </p:cBhvr>
                                          <p:to>
                                            <p:strVal val="visible"/>
                                          </p:to>
                                        </p:set>
                                        <p:animEffect transition="in" filter="wipe(down)">
                                          <p:cBhvr>
                                            <p:cTn id="37" dur="500"/>
                                            <p:tgtEl>
                                              <p:spTgt spid="95">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41" dur="500"/>
                                            <p:tgtEl>
                                              <p:spTgt spid="97">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98"/>
                                            </p:tgtEl>
                                            <p:attrNameLst>
                                              <p:attrName>style.visibility</p:attrName>
                                            </p:attrNameLst>
                                          </p:cBhvr>
                                          <p:to>
                                            <p:strVal val="visible"/>
                                          </p:to>
                                        </p:set>
                                        <p:anim calcmode="lin" valueType="num">
                                          <p:cBhvr>
                                            <p:cTn id="45" dur="500" fill="hold"/>
                                            <p:tgtEl>
                                              <p:spTgt spid="98"/>
                                            </p:tgtEl>
                                            <p:attrNameLst>
                                              <p:attrName>ppt_w</p:attrName>
                                            </p:attrNameLst>
                                          </p:cBhvr>
                                          <p:tavLst>
                                            <p:tav tm="0">
                                              <p:val>
                                                <p:fltVal val="0"/>
                                              </p:val>
                                            </p:tav>
                                            <p:tav tm="100000">
                                              <p:val>
                                                <p:strVal val="#ppt_w"/>
                                              </p:val>
                                            </p:tav>
                                          </p:tavLst>
                                        </p:anim>
                                        <p:anim calcmode="lin" valueType="num">
                                          <p:cBhvr>
                                            <p:cTn id="46" dur="500" fill="hold"/>
                                            <p:tgtEl>
                                              <p:spTgt spid="98"/>
                                            </p:tgtEl>
                                            <p:attrNameLst>
                                              <p:attrName>ppt_h</p:attrName>
                                            </p:attrNameLst>
                                          </p:cBhvr>
                                          <p:tavLst>
                                            <p:tav tm="0">
                                              <p:val>
                                                <p:fltVal val="0"/>
                                              </p:val>
                                            </p:tav>
                                            <p:tav tm="100000">
                                              <p:val>
                                                <p:strVal val="#ppt_h"/>
                                              </p:val>
                                            </p:tav>
                                          </p:tavLst>
                                        </p:anim>
                                        <p:animEffect transition="in" filter="fade">
                                          <p:cBhvr>
                                            <p:cTn id="47" dur="500"/>
                                            <p:tgtEl>
                                              <p:spTgt spid="98"/>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51" dur="500"/>
                                            <p:tgtEl>
                                              <p:spTgt spid="97">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5" grpId="0">
            <p:bldSub>
              <a:bldChart bld="series"/>
            </p:bldSub>
          </p:bldGraphic>
          <p:bldP spid="96" grpId="0"/>
          <p:bldGraphic spid="97" grpId="0">
            <p:bldSub>
              <a:bldChart bld="series"/>
            </p:bldSub>
          </p:bldGraphic>
          <p:bldP spid="98"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第一部分  年度工作概况</a:t>
            </a:r>
          </a:p>
        </p:txBody>
      </p:sp>
      <p:grpSp>
        <p:nvGrpSpPr>
          <p:cNvPr id="135" name="组合 134">
            <a:extLst>
              <a:ext uri="{FF2B5EF4-FFF2-40B4-BE49-F238E27FC236}">
                <a16:creationId xmlns:a16="http://schemas.microsoft.com/office/drawing/2014/main" xmlns="" id="{8048FF2E-6A4E-4D72-B9A6-DBB7AD592682}"/>
              </a:ext>
            </a:extLst>
          </p:cNvPr>
          <p:cNvGrpSpPr/>
          <p:nvPr/>
        </p:nvGrpSpPr>
        <p:grpSpPr>
          <a:xfrm>
            <a:off x="1917892" y="4116170"/>
            <a:ext cx="8304131" cy="1709511"/>
            <a:chOff x="8121873" y="2010009"/>
            <a:chExt cx="1739454" cy="1412819"/>
          </a:xfrm>
        </p:grpSpPr>
        <p:sp>
          <p:nvSpPr>
            <p:cNvPr id="136" name="圆角矩形 4">
              <a:extLst>
                <a:ext uri="{FF2B5EF4-FFF2-40B4-BE49-F238E27FC236}">
                  <a16:creationId xmlns:a16="http://schemas.microsoft.com/office/drawing/2014/main" xmlns="" id="{EF8603C5-A506-4100-B215-43CCEE3ECFA4}"/>
                </a:ext>
              </a:extLst>
            </p:cNvPr>
            <p:cNvSpPr/>
            <p:nvPr/>
          </p:nvSpPr>
          <p:spPr>
            <a:xfrm>
              <a:off x="8121873" y="2010009"/>
              <a:ext cx="1739454" cy="1412819"/>
            </a:xfrm>
            <a:prstGeom prst="roundRect">
              <a:avLst>
                <a:gd name="adj" fmla="val 0"/>
              </a:avLst>
            </a:prstGeom>
            <a:solidFill>
              <a:srgbClr val="C00002"/>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37" name="圆角矩形 5">
              <a:extLst>
                <a:ext uri="{FF2B5EF4-FFF2-40B4-BE49-F238E27FC236}">
                  <a16:creationId xmlns:a16="http://schemas.microsoft.com/office/drawing/2014/main" xmlns="" id="{4D023578-A4B3-4FA0-8A47-752454E3B12B}"/>
                </a:ext>
              </a:extLst>
            </p:cNvPr>
            <p:cNvSpPr/>
            <p:nvPr/>
          </p:nvSpPr>
          <p:spPr>
            <a:xfrm>
              <a:off x="8147445" y="2102827"/>
              <a:ext cx="1688298" cy="122717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138" name="文本框 137">
            <a:extLst>
              <a:ext uri="{FF2B5EF4-FFF2-40B4-BE49-F238E27FC236}">
                <a16:creationId xmlns:a16="http://schemas.microsoft.com/office/drawing/2014/main" xmlns="" id="{1E0384B8-42F0-48D6-AB39-8B7CB3E60A56}"/>
              </a:ext>
            </a:extLst>
          </p:cNvPr>
          <p:cNvSpPr txBox="1"/>
          <p:nvPr/>
        </p:nvSpPr>
        <p:spPr>
          <a:xfrm>
            <a:off x="2275196" y="4413425"/>
            <a:ext cx="1706880" cy="707886"/>
          </a:xfrm>
          <a:prstGeom prst="rect">
            <a:avLst/>
          </a:prstGeom>
          <a:noFill/>
        </p:spPr>
        <p:txBody>
          <a:bodyPr wrap="square" rtlCol="0">
            <a:spAutoFit/>
          </a:bodyPr>
          <a:lstStyle/>
          <a:p>
            <a:pPr algn="ctr" defTabSz="1219170" fontAlgn="base">
              <a:spcBef>
                <a:spcPct val="0"/>
              </a:spcBef>
              <a:spcAft>
                <a:spcPct val="0"/>
              </a:spcAft>
            </a:pPr>
            <a:r>
              <a:rPr lang="zh-CN" altLang="en-US" sz="4000" dirty="0">
                <a:solidFill>
                  <a:srgbClr val="C00002"/>
                </a:solidFill>
                <a:latin typeface="微软雅黑"/>
                <a:ea typeface="微软雅黑"/>
              </a:rPr>
              <a:t>标题</a:t>
            </a:r>
          </a:p>
        </p:txBody>
      </p:sp>
      <p:sp>
        <p:nvSpPr>
          <p:cNvPr id="139" name="文本框 138">
            <a:extLst>
              <a:ext uri="{FF2B5EF4-FFF2-40B4-BE49-F238E27FC236}">
                <a16:creationId xmlns:a16="http://schemas.microsoft.com/office/drawing/2014/main" xmlns="" id="{AF50E0E4-16ED-4DB9-B329-F0B9985433DD}"/>
              </a:ext>
            </a:extLst>
          </p:cNvPr>
          <p:cNvSpPr txBox="1"/>
          <p:nvPr/>
        </p:nvSpPr>
        <p:spPr>
          <a:xfrm>
            <a:off x="2327616" y="5220639"/>
            <a:ext cx="1602041" cy="307777"/>
          </a:xfrm>
          <a:prstGeom prst="rect">
            <a:avLst/>
          </a:prstGeom>
          <a:noFill/>
        </p:spPr>
        <p:txBody>
          <a:bodyPr wrap="square" rtlCol="0">
            <a:spAutoFit/>
          </a:bodyPr>
          <a:lstStyle/>
          <a:p>
            <a:pPr algn="dist" defTabSz="1219170" fontAlgn="base">
              <a:spcBef>
                <a:spcPct val="0"/>
              </a:spcBef>
              <a:spcAft>
                <a:spcPct val="0"/>
              </a:spcAft>
            </a:pPr>
            <a:r>
              <a:rPr lang="en-US" altLang="zh-CN" sz="1400" dirty="0">
                <a:solidFill>
                  <a:prstClr val="black">
                    <a:lumMod val="65000"/>
                    <a:lumOff val="35000"/>
                  </a:prstClr>
                </a:solidFill>
                <a:latin typeface="微软雅黑"/>
                <a:ea typeface="微软雅黑"/>
              </a:rPr>
              <a:t>PERCEPTUAL</a:t>
            </a:r>
          </a:p>
        </p:txBody>
      </p:sp>
      <p:cxnSp>
        <p:nvCxnSpPr>
          <p:cNvPr id="140" name="直接连接符 139">
            <a:extLst>
              <a:ext uri="{FF2B5EF4-FFF2-40B4-BE49-F238E27FC236}">
                <a16:creationId xmlns:a16="http://schemas.microsoft.com/office/drawing/2014/main" xmlns="" id="{673DCD99-F6A7-4C1D-8E1D-55A6815D9CF2}"/>
              </a:ext>
            </a:extLst>
          </p:cNvPr>
          <p:cNvCxnSpPr/>
          <p:nvPr/>
        </p:nvCxnSpPr>
        <p:spPr>
          <a:xfrm>
            <a:off x="4103996" y="4497258"/>
            <a:ext cx="0" cy="947327"/>
          </a:xfrm>
          <a:prstGeom prst="line">
            <a:avLst/>
          </a:prstGeom>
          <a:noFill/>
          <a:ln w="6350" cap="flat" cmpd="sng" algn="ctr">
            <a:solidFill>
              <a:sysClr val="windowText" lastClr="000000">
                <a:lumMod val="65000"/>
                <a:lumOff val="35000"/>
              </a:sysClr>
            </a:solidFill>
            <a:prstDash val="solid"/>
          </a:ln>
          <a:effectLst/>
        </p:spPr>
      </p:cxnSp>
      <p:sp>
        <p:nvSpPr>
          <p:cNvPr id="141" name="文本框 140">
            <a:extLst>
              <a:ext uri="{FF2B5EF4-FFF2-40B4-BE49-F238E27FC236}">
                <a16:creationId xmlns:a16="http://schemas.microsoft.com/office/drawing/2014/main" xmlns="" id="{85C20E58-9D52-4319-B4DD-50FE83CD5079}"/>
              </a:ext>
            </a:extLst>
          </p:cNvPr>
          <p:cNvSpPr txBox="1"/>
          <p:nvPr/>
        </p:nvSpPr>
        <p:spPr bwMode="auto">
          <a:xfrm>
            <a:off x="4217297" y="4509257"/>
            <a:ext cx="5632179" cy="784830"/>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grpSp>
        <p:nvGrpSpPr>
          <p:cNvPr id="142" name="组合 141">
            <a:extLst>
              <a:ext uri="{FF2B5EF4-FFF2-40B4-BE49-F238E27FC236}">
                <a16:creationId xmlns:a16="http://schemas.microsoft.com/office/drawing/2014/main" xmlns="" id="{CAC28F7E-AAB9-439E-9B2F-4C5D8E183D53}"/>
              </a:ext>
            </a:extLst>
          </p:cNvPr>
          <p:cNvGrpSpPr/>
          <p:nvPr/>
        </p:nvGrpSpPr>
        <p:grpSpPr>
          <a:xfrm>
            <a:off x="5069155" y="1508787"/>
            <a:ext cx="791224" cy="791224"/>
            <a:chOff x="3237545" y="4561747"/>
            <a:chExt cx="1146960" cy="1146960"/>
          </a:xfrm>
        </p:grpSpPr>
        <p:sp>
          <p:nvSpPr>
            <p:cNvPr id="143" name="圆角矩形 11">
              <a:extLst>
                <a:ext uri="{FF2B5EF4-FFF2-40B4-BE49-F238E27FC236}">
                  <a16:creationId xmlns:a16="http://schemas.microsoft.com/office/drawing/2014/main" xmlns="" id="{8A6E63A8-B131-4695-95A7-47EFB604137E}"/>
                </a:ext>
              </a:extLst>
            </p:cNvPr>
            <p:cNvSpPr/>
            <p:nvPr/>
          </p:nvSpPr>
          <p:spPr>
            <a:xfrm>
              <a:off x="3237545" y="4561747"/>
              <a:ext cx="1146960" cy="1146960"/>
            </a:xfrm>
            <a:prstGeom prst="roundRect">
              <a:avLst>
                <a:gd name="adj" fmla="val 50000"/>
              </a:avLst>
            </a:prstGeom>
            <a:solidFill>
              <a:srgbClr val="C00002"/>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44" name="圆角矩形 12">
              <a:extLst>
                <a:ext uri="{FF2B5EF4-FFF2-40B4-BE49-F238E27FC236}">
                  <a16:creationId xmlns:a16="http://schemas.microsoft.com/office/drawing/2014/main" xmlns="" id="{E2414CD7-6FB2-4431-8F71-1A605E795C30}"/>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45" name="组合 144">
            <a:extLst>
              <a:ext uri="{FF2B5EF4-FFF2-40B4-BE49-F238E27FC236}">
                <a16:creationId xmlns:a16="http://schemas.microsoft.com/office/drawing/2014/main" xmlns="" id="{97BF3FD3-1389-4EF8-866B-9F0182390B60}"/>
              </a:ext>
            </a:extLst>
          </p:cNvPr>
          <p:cNvGrpSpPr/>
          <p:nvPr/>
        </p:nvGrpSpPr>
        <p:grpSpPr>
          <a:xfrm>
            <a:off x="6288021" y="1508787"/>
            <a:ext cx="791224" cy="791224"/>
            <a:chOff x="3237545" y="4561747"/>
            <a:chExt cx="1146960" cy="1146960"/>
          </a:xfrm>
        </p:grpSpPr>
        <p:sp>
          <p:nvSpPr>
            <p:cNvPr id="146" name="圆角矩形 14">
              <a:extLst>
                <a:ext uri="{FF2B5EF4-FFF2-40B4-BE49-F238E27FC236}">
                  <a16:creationId xmlns:a16="http://schemas.microsoft.com/office/drawing/2014/main" xmlns="" id="{5DA1C6F3-4E8F-4FF1-96D7-F15B9F5499CF}"/>
                </a:ext>
              </a:extLst>
            </p:cNvPr>
            <p:cNvSpPr/>
            <p:nvPr/>
          </p:nvSpPr>
          <p:spPr>
            <a:xfrm>
              <a:off x="3237545" y="4561747"/>
              <a:ext cx="1146960" cy="1146960"/>
            </a:xfrm>
            <a:prstGeom prst="roundRect">
              <a:avLst>
                <a:gd name="adj" fmla="val 50000"/>
              </a:avLst>
            </a:prstGeom>
            <a:solidFill>
              <a:srgbClr val="C00002"/>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47" name="圆角矩形 15">
              <a:extLst>
                <a:ext uri="{FF2B5EF4-FFF2-40B4-BE49-F238E27FC236}">
                  <a16:creationId xmlns:a16="http://schemas.microsoft.com/office/drawing/2014/main" xmlns="" id="{46566724-91FB-4F48-BB99-D202AAAAE0B3}"/>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48" name="组合 147">
            <a:extLst>
              <a:ext uri="{FF2B5EF4-FFF2-40B4-BE49-F238E27FC236}">
                <a16:creationId xmlns:a16="http://schemas.microsoft.com/office/drawing/2014/main" xmlns="" id="{DEF151E5-D901-4FD2-A702-E9ECEE856277}"/>
              </a:ext>
            </a:extLst>
          </p:cNvPr>
          <p:cNvGrpSpPr/>
          <p:nvPr/>
        </p:nvGrpSpPr>
        <p:grpSpPr>
          <a:xfrm>
            <a:off x="5069155" y="2727987"/>
            <a:ext cx="791224" cy="791224"/>
            <a:chOff x="3237545" y="4561747"/>
            <a:chExt cx="1146960" cy="1146960"/>
          </a:xfrm>
        </p:grpSpPr>
        <p:sp>
          <p:nvSpPr>
            <p:cNvPr id="149" name="圆角矩形 17">
              <a:extLst>
                <a:ext uri="{FF2B5EF4-FFF2-40B4-BE49-F238E27FC236}">
                  <a16:creationId xmlns:a16="http://schemas.microsoft.com/office/drawing/2014/main" xmlns="" id="{8250A55E-8A4C-4383-8E81-9F42EAEA25F6}"/>
                </a:ext>
              </a:extLst>
            </p:cNvPr>
            <p:cNvSpPr/>
            <p:nvPr/>
          </p:nvSpPr>
          <p:spPr>
            <a:xfrm>
              <a:off x="3237545" y="4561747"/>
              <a:ext cx="1146960" cy="1146960"/>
            </a:xfrm>
            <a:prstGeom prst="roundRect">
              <a:avLst>
                <a:gd name="adj" fmla="val 50000"/>
              </a:avLst>
            </a:prstGeom>
            <a:solidFill>
              <a:srgbClr val="C00002"/>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50" name="圆角矩形 18">
              <a:extLst>
                <a:ext uri="{FF2B5EF4-FFF2-40B4-BE49-F238E27FC236}">
                  <a16:creationId xmlns:a16="http://schemas.microsoft.com/office/drawing/2014/main" xmlns="" id="{50E912D9-4E36-42C6-959F-8E3D9EFDA44F}"/>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51" name="组合 150">
            <a:extLst>
              <a:ext uri="{FF2B5EF4-FFF2-40B4-BE49-F238E27FC236}">
                <a16:creationId xmlns:a16="http://schemas.microsoft.com/office/drawing/2014/main" xmlns="" id="{CE41501C-F49D-40BA-A9AD-77C7A9C9316C}"/>
              </a:ext>
            </a:extLst>
          </p:cNvPr>
          <p:cNvGrpSpPr/>
          <p:nvPr/>
        </p:nvGrpSpPr>
        <p:grpSpPr>
          <a:xfrm>
            <a:off x="6288021" y="2727987"/>
            <a:ext cx="791224" cy="791224"/>
            <a:chOff x="3237545" y="4561747"/>
            <a:chExt cx="1146960" cy="1146960"/>
          </a:xfrm>
        </p:grpSpPr>
        <p:sp>
          <p:nvSpPr>
            <p:cNvPr id="152" name="圆角矩形 20">
              <a:extLst>
                <a:ext uri="{FF2B5EF4-FFF2-40B4-BE49-F238E27FC236}">
                  <a16:creationId xmlns:a16="http://schemas.microsoft.com/office/drawing/2014/main" xmlns="" id="{0AB49DE7-8F2D-4A97-948E-8B6A261431AA}"/>
                </a:ext>
              </a:extLst>
            </p:cNvPr>
            <p:cNvSpPr/>
            <p:nvPr/>
          </p:nvSpPr>
          <p:spPr>
            <a:xfrm>
              <a:off x="3237545" y="4561747"/>
              <a:ext cx="1146960" cy="1146960"/>
            </a:xfrm>
            <a:prstGeom prst="roundRect">
              <a:avLst>
                <a:gd name="adj" fmla="val 50000"/>
              </a:avLst>
            </a:prstGeom>
            <a:solidFill>
              <a:srgbClr val="C00002"/>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53" name="圆角矩形 21">
              <a:extLst>
                <a:ext uri="{FF2B5EF4-FFF2-40B4-BE49-F238E27FC236}">
                  <a16:creationId xmlns:a16="http://schemas.microsoft.com/office/drawing/2014/main" xmlns="" id="{196EED8D-E484-4811-987C-21E5BCFD8E17}"/>
                </a:ext>
              </a:extLst>
            </p:cNvPr>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54" name="组合 153">
            <a:extLst>
              <a:ext uri="{FF2B5EF4-FFF2-40B4-BE49-F238E27FC236}">
                <a16:creationId xmlns:a16="http://schemas.microsoft.com/office/drawing/2014/main" xmlns="" id="{DFEF1C8C-19D8-40F3-897A-E17B7908E319}"/>
              </a:ext>
            </a:extLst>
          </p:cNvPr>
          <p:cNvGrpSpPr/>
          <p:nvPr/>
        </p:nvGrpSpPr>
        <p:grpSpPr>
          <a:xfrm>
            <a:off x="7225049" y="1546241"/>
            <a:ext cx="2807308" cy="776242"/>
            <a:chOff x="2744012" y="4525702"/>
            <a:chExt cx="2349784" cy="776242"/>
          </a:xfrm>
        </p:grpSpPr>
        <p:sp>
          <p:nvSpPr>
            <p:cNvPr id="155" name="文本框 154">
              <a:extLst>
                <a:ext uri="{FF2B5EF4-FFF2-40B4-BE49-F238E27FC236}">
                  <a16:creationId xmlns:a16="http://schemas.microsoft.com/office/drawing/2014/main" xmlns="" id="{EA8ECA7B-F540-4995-88D5-E18B485F22B5}"/>
                </a:ext>
              </a:extLst>
            </p:cNvPr>
            <p:cNvSpPr txBox="1"/>
            <p:nvPr/>
          </p:nvSpPr>
          <p:spPr bwMode="auto">
            <a:xfrm>
              <a:off x="2744012" y="4747946"/>
              <a:ext cx="2253438"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sp>
          <p:nvSpPr>
            <p:cNvPr id="156" name="文本框 155">
              <a:extLst>
                <a:ext uri="{FF2B5EF4-FFF2-40B4-BE49-F238E27FC236}">
                  <a16:creationId xmlns:a16="http://schemas.microsoft.com/office/drawing/2014/main" xmlns="" id="{8951710A-4F39-4F13-AEF5-A4B6B9EEC2BB}"/>
                </a:ext>
              </a:extLst>
            </p:cNvPr>
            <p:cNvSpPr txBox="1"/>
            <p:nvPr/>
          </p:nvSpPr>
          <p:spPr bwMode="auto">
            <a:xfrm>
              <a:off x="2744012" y="4525702"/>
              <a:ext cx="2349784" cy="338554"/>
            </a:xfrm>
            <a:prstGeom prst="rect">
              <a:avLst/>
            </a:prstGeom>
            <a:noFill/>
          </p:spPr>
          <p:txBody>
            <a:bodyPr wrap="square">
              <a:spAutoFit/>
            </a:bodyPr>
            <a:lstStyle/>
            <a:p>
              <a:pP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57" name="组合 156">
            <a:extLst>
              <a:ext uri="{FF2B5EF4-FFF2-40B4-BE49-F238E27FC236}">
                <a16:creationId xmlns:a16="http://schemas.microsoft.com/office/drawing/2014/main" xmlns="" id="{A20F3CC2-F88B-4403-90C5-EAA7FEF41270}"/>
              </a:ext>
            </a:extLst>
          </p:cNvPr>
          <p:cNvGrpSpPr/>
          <p:nvPr/>
        </p:nvGrpSpPr>
        <p:grpSpPr>
          <a:xfrm>
            <a:off x="7225049" y="2727981"/>
            <a:ext cx="2807308" cy="776242"/>
            <a:chOff x="2744012" y="4525702"/>
            <a:chExt cx="2349784" cy="776242"/>
          </a:xfrm>
        </p:grpSpPr>
        <p:sp>
          <p:nvSpPr>
            <p:cNvPr id="158" name="文本框 157">
              <a:extLst>
                <a:ext uri="{FF2B5EF4-FFF2-40B4-BE49-F238E27FC236}">
                  <a16:creationId xmlns:a16="http://schemas.microsoft.com/office/drawing/2014/main" xmlns="" id="{DBDD6F12-2021-41DF-9CA1-E002624A13C1}"/>
                </a:ext>
              </a:extLst>
            </p:cNvPr>
            <p:cNvSpPr txBox="1"/>
            <p:nvPr/>
          </p:nvSpPr>
          <p:spPr bwMode="auto">
            <a:xfrm>
              <a:off x="2744012" y="4747946"/>
              <a:ext cx="2253438"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sp>
          <p:nvSpPr>
            <p:cNvPr id="159" name="文本框 158">
              <a:extLst>
                <a:ext uri="{FF2B5EF4-FFF2-40B4-BE49-F238E27FC236}">
                  <a16:creationId xmlns:a16="http://schemas.microsoft.com/office/drawing/2014/main" xmlns="" id="{D2CBFDF4-633D-4205-B348-C1A60A866757}"/>
                </a:ext>
              </a:extLst>
            </p:cNvPr>
            <p:cNvSpPr txBox="1"/>
            <p:nvPr/>
          </p:nvSpPr>
          <p:spPr bwMode="auto">
            <a:xfrm>
              <a:off x="2744012" y="4525702"/>
              <a:ext cx="2349784" cy="338554"/>
            </a:xfrm>
            <a:prstGeom prst="rect">
              <a:avLst/>
            </a:prstGeom>
            <a:noFill/>
          </p:spPr>
          <p:txBody>
            <a:bodyPr wrap="square">
              <a:spAutoFit/>
            </a:bodyPr>
            <a:lstStyle/>
            <a:p>
              <a:pP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60" name="组合 159">
            <a:extLst>
              <a:ext uri="{FF2B5EF4-FFF2-40B4-BE49-F238E27FC236}">
                <a16:creationId xmlns:a16="http://schemas.microsoft.com/office/drawing/2014/main" xmlns="" id="{2761FF3D-7CF8-4F11-A0F4-CDE41B86DF40}"/>
              </a:ext>
            </a:extLst>
          </p:cNvPr>
          <p:cNvGrpSpPr/>
          <p:nvPr/>
        </p:nvGrpSpPr>
        <p:grpSpPr>
          <a:xfrm>
            <a:off x="2327613" y="1546247"/>
            <a:ext cx="2654779" cy="776243"/>
            <a:chOff x="2353658" y="3819717"/>
            <a:chExt cx="2654778" cy="776242"/>
          </a:xfrm>
        </p:grpSpPr>
        <p:sp>
          <p:nvSpPr>
            <p:cNvPr id="161" name="文本框 160">
              <a:extLst>
                <a:ext uri="{FF2B5EF4-FFF2-40B4-BE49-F238E27FC236}">
                  <a16:creationId xmlns:a16="http://schemas.microsoft.com/office/drawing/2014/main" xmlns="" id="{CEF65556-9A3E-476E-B070-211D32B58F9A}"/>
                </a:ext>
              </a:extLst>
            </p:cNvPr>
            <p:cNvSpPr txBox="1"/>
            <p:nvPr/>
          </p:nvSpPr>
          <p:spPr bwMode="auto">
            <a:xfrm>
              <a:off x="2353658" y="4041961"/>
              <a:ext cx="2654778"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sp>
          <p:nvSpPr>
            <p:cNvPr id="162" name="文本框 161">
              <a:extLst>
                <a:ext uri="{FF2B5EF4-FFF2-40B4-BE49-F238E27FC236}">
                  <a16:creationId xmlns:a16="http://schemas.microsoft.com/office/drawing/2014/main" xmlns="" id="{2AFDAF9C-1381-46D9-80C0-1F90B5FECA67}"/>
                </a:ext>
              </a:extLst>
            </p:cNvPr>
            <p:cNvSpPr txBox="1"/>
            <p:nvPr/>
          </p:nvSpPr>
          <p:spPr bwMode="auto">
            <a:xfrm>
              <a:off x="2658653" y="3819717"/>
              <a:ext cx="2349783" cy="338554"/>
            </a:xfrm>
            <a:prstGeom prst="rect">
              <a:avLst/>
            </a:prstGeom>
            <a:noFill/>
          </p:spPr>
          <p:txBody>
            <a:bodyPr wrap="square">
              <a:spAutoFit/>
            </a:bodyPr>
            <a:lstStyle/>
            <a:p>
              <a:pPr algn="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63" name="组合 162">
            <a:extLst>
              <a:ext uri="{FF2B5EF4-FFF2-40B4-BE49-F238E27FC236}">
                <a16:creationId xmlns:a16="http://schemas.microsoft.com/office/drawing/2014/main" xmlns="" id="{BA59DA49-80B5-408A-B619-2CA0502C902B}"/>
              </a:ext>
            </a:extLst>
          </p:cNvPr>
          <p:cNvGrpSpPr/>
          <p:nvPr/>
        </p:nvGrpSpPr>
        <p:grpSpPr>
          <a:xfrm>
            <a:off x="2327613" y="2727981"/>
            <a:ext cx="2654779" cy="776242"/>
            <a:chOff x="2353658" y="5001457"/>
            <a:chExt cx="2654778" cy="776242"/>
          </a:xfrm>
        </p:grpSpPr>
        <p:sp>
          <p:nvSpPr>
            <p:cNvPr id="164" name="文本框 163">
              <a:extLst>
                <a:ext uri="{FF2B5EF4-FFF2-40B4-BE49-F238E27FC236}">
                  <a16:creationId xmlns:a16="http://schemas.microsoft.com/office/drawing/2014/main" xmlns="" id="{BD850349-BF3B-4E00-B9B2-D78A0E0F1F5E}"/>
                </a:ext>
              </a:extLst>
            </p:cNvPr>
            <p:cNvSpPr txBox="1"/>
            <p:nvPr/>
          </p:nvSpPr>
          <p:spPr bwMode="auto">
            <a:xfrm>
              <a:off x="2353658" y="5223701"/>
              <a:ext cx="2654778" cy="553998"/>
            </a:xfrm>
            <a:prstGeom prst="rect">
              <a:avLst/>
            </a:prstGeom>
            <a:noFill/>
          </p:spPr>
          <p:txBody>
            <a:bodyPr wrap="square">
              <a:spAutoFit/>
            </a:bodyPr>
            <a:lstStyle/>
            <a:p>
              <a:pPr defTabSz="1219170" fontAlgn="base">
                <a:lnSpc>
                  <a:spcPct val="125000"/>
                </a:lnSpc>
                <a:spcBef>
                  <a:spcPct val="0"/>
                </a:spcBef>
                <a:spcAft>
                  <a:spcPct val="0"/>
                </a:spcAft>
              </a:pPr>
              <a:r>
                <a:rPr lang="zh-CN" altLang="en-US" sz="1200" dirty="0">
                  <a:solidFill>
                    <a:srgbClr val="000000"/>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rgbClr val="000000"/>
                </a:solidFill>
                <a:latin typeface="微软雅黑"/>
                <a:ea typeface="微软雅黑"/>
                <a:cs typeface="Lato Light" charset="0"/>
                <a:sym typeface="Lato Light" charset="0"/>
              </a:endParaRPr>
            </a:p>
          </p:txBody>
        </p:sp>
        <p:sp>
          <p:nvSpPr>
            <p:cNvPr id="165" name="文本框 164">
              <a:extLst>
                <a:ext uri="{FF2B5EF4-FFF2-40B4-BE49-F238E27FC236}">
                  <a16:creationId xmlns:a16="http://schemas.microsoft.com/office/drawing/2014/main" xmlns="" id="{45E2A957-2461-4B6C-8470-251E186449FA}"/>
                </a:ext>
              </a:extLst>
            </p:cNvPr>
            <p:cNvSpPr txBox="1"/>
            <p:nvPr/>
          </p:nvSpPr>
          <p:spPr bwMode="auto">
            <a:xfrm>
              <a:off x="2658653" y="5001457"/>
              <a:ext cx="2349783" cy="338554"/>
            </a:xfrm>
            <a:prstGeom prst="rect">
              <a:avLst/>
            </a:prstGeom>
            <a:noFill/>
          </p:spPr>
          <p:txBody>
            <a:bodyPr wrap="square">
              <a:spAutoFit/>
            </a:bodyPr>
            <a:lstStyle/>
            <a:p>
              <a:pPr algn="r" defTabSz="1219170" fontAlgn="base">
                <a:spcBef>
                  <a:spcPct val="0"/>
                </a:spcBef>
                <a:spcAft>
                  <a:spcPct val="0"/>
                </a:spcAft>
                <a:defRPr/>
              </a:pPr>
              <a:r>
                <a:rPr lang="zh-CN" altLang="en-US" sz="1600" spc="100" dirty="0">
                  <a:solidFill>
                    <a:prstClr val="black">
                      <a:lumMod val="65000"/>
                      <a:lumOff val="35000"/>
                    </a:prstClr>
                  </a:solidFill>
                  <a:latin typeface="微软雅黑"/>
                  <a:ea typeface="微软雅黑"/>
                </a:rPr>
                <a:t>在此添加标题</a:t>
              </a:r>
            </a:p>
          </p:txBody>
        </p:sp>
      </p:grpSp>
      <p:grpSp>
        <p:nvGrpSpPr>
          <p:cNvPr id="166" name="组合 165">
            <a:extLst>
              <a:ext uri="{FF2B5EF4-FFF2-40B4-BE49-F238E27FC236}">
                <a16:creationId xmlns:a16="http://schemas.microsoft.com/office/drawing/2014/main" xmlns="" id="{C004748A-B194-41E6-B848-614F390A5631}"/>
              </a:ext>
            </a:extLst>
          </p:cNvPr>
          <p:cNvGrpSpPr/>
          <p:nvPr/>
        </p:nvGrpSpPr>
        <p:grpSpPr>
          <a:xfrm>
            <a:off x="5313592" y="1784459"/>
            <a:ext cx="302353" cy="243595"/>
            <a:chOff x="2702739" y="3017462"/>
            <a:chExt cx="535636" cy="431545"/>
          </a:xfrm>
          <a:solidFill>
            <a:srgbClr val="C00002"/>
          </a:solidFill>
        </p:grpSpPr>
        <p:sp>
          <p:nvSpPr>
            <p:cNvPr id="167" name="Freeform 45">
              <a:extLst>
                <a:ext uri="{FF2B5EF4-FFF2-40B4-BE49-F238E27FC236}">
                  <a16:creationId xmlns:a16="http://schemas.microsoft.com/office/drawing/2014/main" xmlns="" id="{B54CD311-2D3E-41D7-A4A6-B642B2CA6A5F}"/>
                </a:ext>
              </a:extLst>
            </p:cNvPr>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68" name="Freeform 46">
              <a:extLst>
                <a:ext uri="{FF2B5EF4-FFF2-40B4-BE49-F238E27FC236}">
                  <a16:creationId xmlns:a16="http://schemas.microsoft.com/office/drawing/2014/main" xmlns="" id="{6B1A242C-4848-4EB7-B8B7-4B4BE73A7672}"/>
                </a:ext>
              </a:extLst>
            </p:cNvPr>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69" name="Freeform 47">
              <a:extLst>
                <a:ext uri="{FF2B5EF4-FFF2-40B4-BE49-F238E27FC236}">
                  <a16:creationId xmlns:a16="http://schemas.microsoft.com/office/drawing/2014/main" xmlns="" id="{CD72D769-8237-489D-AA99-E1301F34341F}"/>
                </a:ext>
              </a:extLst>
            </p:cNvPr>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0" name="Freeform 48">
              <a:extLst>
                <a:ext uri="{FF2B5EF4-FFF2-40B4-BE49-F238E27FC236}">
                  <a16:creationId xmlns:a16="http://schemas.microsoft.com/office/drawing/2014/main" xmlns="" id="{8DCA2EE8-340F-426D-88EB-C850977E09F6}"/>
                </a:ext>
              </a:extLst>
            </p:cNvPr>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1" name="Freeform 49">
              <a:extLst>
                <a:ext uri="{FF2B5EF4-FFF2-40B4-BE49-F238E27FC236}">
                  <a16:creationId xmlns:a16="http://schemas.microsoft.com/office/drawing/2014/main" xmlns="" id="{2C3B1B0B-2C0C-4721-84E5-187CD886BDCB}"/>
                </a:ext>
              </a:extLst>
            </p:cNvPr>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72" name="组合 171">
            <a:extLst>
              <a:ext uri="{FF2B5EF4-FFF2-40B4-BE49-F238E27FC236}">
                <a16:creationId xmlns:a16="http://schemas.microsoft.com/office/drawing/2014/main" xmlns="" id="{E0CA0496-BB28-42C4-B366-FB84E82DCB8E}"/>
              </a:ext>
            </a:extLst>
          </p:cNvPr>
          <p:cNvGrpSpPr/>
          <p:nvPr/>
        </p:nvGrpSpPr>
        <p:grpSpPr>
          <a:xfrm>
            <a:off x="6552949" y="1803264"/>
            <a:ext cx="305415" cy="219725"/>
            <a:chOff x="3820635" y="3071676"/>
            <a:chExt cx="541058" cy="389258"/>
          </a:xfrm>
          <a:solidFill>
            <a:srgbClr val="C00002"/>
          </a:solidFill>
        </p:grpSpPr>
        <p:sp>
          <p:nvSpPr>
            <p:cNvPr id="173" name="Freeform 226">
              <a:extLst>
                <a:ext uri="{FF2B5EF4-FFF2-40B4-BE49-F238E27FC236}">
                  <a16:creationId xmlns:a16="http://schemas.microsoft.com/office/drawing/2014/main" xmlns="" id="{C41E7799-3A1C-42C6-84D7-E7F8383FD89F}"/>
                </a:ext>
              </a:extLst>
            </p:cNvPr>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4" name="Freeform 227">
              <a:extLst>
                <a:ext uri="{FF2B5EF4-FFF2-40B4-BE49-F238E27FC236}">
                  <a16:creationId xmlns:a16="http://schemas.microsoft.com/office/drawing/2014/main" xmlns="" id="{AF16A5B4-DF33-4588-A4D6-427EB434296C}"/>
                </a:ext>
              </a:extLst>
            </p:cNvPr>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5" name="Freeform 228">
              <a:extLst>
                <a:ext uri="{FF2B5EF4-FFF2-40B4-BE49-F238E27FC236}">
                  <a16:creationId xmlns:a16="http://schemas.microsoft.com/office/drawing/2014/main" xmlns="" id="{AEA45588-F35F-44B6-A894-CF296CA20974}"/>
                </a:ext>
              </a:extLst>
            </p:cNvPr>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6" name="Freeform 229">
              <a:extLst>
                <a:ext uri="{FF2B5EF4-FFF2-40B4-BE49-F238E27FC236}">
                  <a16:creationId xmlns:a16="http://schemas.microsoft.com/office/drawing/2014/main" xmlns="" id="{EB826129-6F10-45C7-9B70-F7CBD532F98C}"/>
                </a:ext>
              </a:extLst>
            </p:cNvPr>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7" name="Rectangle 230">
              <a:extLst>
                <a:ext uri="{FF2B5EF4-FFF2-40B4-BE49-F238E27FC236}">
                  <a16:creationId xmlns:a16="http://schemas.microsoft.com/office/drawing/2014/main" xmlns="" id="{CD5D9EB1-394C-4322-9F4B-F33C0B32E32D}"/>
                </a:ext>
              </a:extLst>
            </p:cNvPr>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8" name="Rectangle 231">
              <a:extLst>
                <a:ext uri="{FF2B5EF4-FFF2-40B4-BE49-F238E27FC236}">
                  <a16:creationId xmlns:a16="http://schemas.microsoft.com/office/drawing/2014/main" xmlns="" id="{BEEAAE4F-6F7E-42F3-AD25-BBA37B32F1C5}"/>
                </a:ext>
              </a:extLst>
            </p:cNvPr>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79" name="Rectangle 232">
              <a:extLst>
                <a:ext uri="{FF2B5EF4-FFF2-40B4-BE49-F238E27FC236}">
                  <a16:creationId xmlns:a16="http://schemas.microsoft.com/office/drawing/2014/main" xmlns="" id="{E32DBD38-24DC-47FF-9D04-8F65EEDA94A5}"/>
                </a:ext>
              </a:extLst>
            </p:cNvPr>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0" name="Rectangle 233">
              <a:extLst>
                <a:ext uri="{FF2B5EF4-FFF2-40B4-BE49-F238E27FC236}">
                  <a16:creationId xmlns:a16="http://schemas.microsoft.com/office/drawing/2014/main" xmlns="" id="{9D851C17-B5E2-47E2-BB2C-EF118A5CFBD0}"/>
                </a:ext>
              </a:extLst>
            </p:cNvPr>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81" name="组合 180">
            <a:extLst>
              <a:ext uri="{FF2B5EF4-FFF2-40B4-BE49-F238E27FC236}">
                <a16:creationId xmlns:a16="http://schemas.microsoft.com/office/drawing/2014/main" xmlns="" id="{4EAD22DB-3DF3-4268-AB4C-B25CE09297C0}"/>
              </a:ext>
            </a:extLst>
          </p:cNvPr>
          <p:cNvGrpSpPr/>
          <p:nvPr/>
        </p:nvGrpSpPr>
        <p:grpSpPr>
          <a:xfrm>
            <a:off x="5315417" y="2995634"/>
            <a:ext cx="276035" cy="260733"/>
            <a:chOff x="4882149" y="3025052"/>
            <a:chExt cx="489013" cy="461905"/>
          </a:xfrm>
          <a:solidFill>
            <a:srgbClr val="C00002"/>
          </a:solidFill>
        </p:grpSpPr>
        <p:sp>
          <p:nvSpPr>
            <p:cNvPr id="182" name="Freeform 250">
              <a:extLst>
                <a:ext uri="{FF2B5EF4-FFF2-40B4-BE49-F238E27FC236}">
                  <a16:creationId xmlns:a16="http://schemas.microsoft.com/office/drawing/2014/main" xmlns="" id="{91406C7C-7DD1-4E95-A12F-BD7E17687677}"/>
                </a:ext>
              </a:extLst>
            </p:cNvPr>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3" name="Freeform 251">
              <a:extLst>
                <a:ext uri="{FF2B5EF4-FFF2-40B4-BE49-F238E27FC236}">
                  <a16:creationId xmlns:a16="http://schemas.microsoft.com/office/drawing/2014/main" xmlns="" id="{27747220-3B6E-4CDE-95F8-122412D75E7D}"/>
                </a:ext>
              </a:extLst>
            </p:cNvPr>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4" name="Freeform 252">
              <a:extLst>
                <a:ext uri="{FF2B5EF4-FFF2-40B4-BE49-F238E27FC236}">
                  <a16:creationId xmlns:a16="http://schemas.microsoft.com/office/drawing/2014/main" xmlns="" id="{DCD0E87B-E48C-4ABB-A389-E7399ADEE651}"/>
                </a:ext>
              </a:extLst>
            </p:cNvPr>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5" name="Freeform 253">
              <a:extLst>
                <a:ext uri="{FF2B5EF4-FFF2-40B4-BE49-F238E27FC236}">
                  <a16:creationId xmlns:a16="http://schemas.microsoft.com/office/drawing/2014/main" xmlns="" id="{5E18FD1D-BBB2-4CB3-8925-CC454C96CB9E}"/>
                </a:ext>
              </a:extLst>
            </p:cNvPr>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6" name="Rectangle 254">
              <a:extLst>
                <a:ext uri="{FF2B5EF4-FFF2-40B4-BE49-F238E27FC236}">
                  <a16:creationId xmlns:a16="http://schemas.microsoft.com/office/drawing/2014/main" xmlns="" id="{ABD36CF4-1969-4DAD-8D63-3309DD7EA5F9}"/>
                </a:ext>
              </a:extLst>
            </p:cNvPr>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7" name="Rectangle 255">
              <a:extLst>
                <a:ext uri="{FF2B5EF4-FFF2-40B4-BE49-F238E27FC236}">
                  <a16:creationId xmlns:a16="http://schemas.microsoft.com/office/drawing/2014/main" xmlns="" id="{672581EA-53CA-4AD5-8AC0-63AB53E8AB48}"/>
                </a:ext>
              </a:extLst>
            </p:cNvPr>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88" name="Rectangle 256">
              <a:extLst>
                <a:ext uri="{FF2B5EF4-FFF2-40B4-BE49-F238E27FC236}">
                  <a16:creationId xmlns:a16="http://schemas.microsoft.com/office/drawing/2014/main" xmlns="" id="{A9A43A96-ADE7-4149-AEFB-96AEA5D61ADA}"/>
                </a:ext>
              </a:extLst>
            </p:cNvPr>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grpSp>
        <p:nvGrpSpPr>
          <p:cNvPr id="189" name="组合 188">
            <a:extLst>
              <a:ext uri="{FF2B5EF4-FFF2-40B4-BE49-F238E27FC236}">
                <a16:creationId xmlns:a16="http://schemas.microsoft.com/office/drawing/2014/main" xmlns="" id="{976A8CD2-F687-4635-AA0A-CCAF6410ABE6}"/>
              </a:ext>
            </a:extLst>
          </p:cNvPr>
          <p:cNvGrpSpPr/>
          <p:nvPr/>
        </p:nvGrpSpPr>
        <p:grpSpPr>
          <a:xfrm>
            <a:off x="6525406" y="2973038"/>
            <a:ext cx="302353" cy="302353"/>
            <a:chOff x="5958843" y="2994692"/>
            <a:chExt cx="535637" cy="535637"/>
          </a:xfrm>
          <a:solidFill>
            <a:srgbClr val="C00002"/>
          </a:solidFill>
        </p:grpSpPr>
        <p:sp>
          <p:nvSpPr>
            <p:cNvPr id="190" name="Freeform 257">
              <a:extLst>
                <a:ext uri="{FF2B5EF4-FFF2-40B4-BE49-F238E27FC236}">
                  <a16:creationId xmlns:a16="http://schemas.microsoft.com/office/drawing/2014/main" xmlns="" id="{988BF452-08E4-4CD3-AD48-6F6C64C55D06}"/>
                </a:ext>
              </a:extLst>
            </p:cNvPr>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1" name="Freeform 258">
              <a:extLst>
                <a:ext uri="{FF2B5EF4-FFF2-40B4-BE49-F238E27FC236}">
                  <a16:creationId xmlns:a16="http://schemas.microsoft.com/office/drawing/2014/main" xmlns="" id="{F1CE2D67-8CC6-4788-B457-ED828020D815}"/>
                </a:ext>
              </a:extLst>
            </p:cNvPr>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2" name="Freeform 259">
              <a:extLst>
                <a:ext uri="{FF2B5EF4-FFF2-40B4-BE49-F238E27FC236}">
                  <a16:creationId xmlns:a16="http://schemas.microsoft.com/office/drawing/2014/main" xmlns="" id="{33AA2810-1EB2-436A-9606-A461EEEA1651}"/>
                </a:ext>
              </a:extLst>
            </p:cNvPr>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3" name="Freeform 260">
              <a:extLst>
                <a:ext uri="{FF2B5EF4-FFF2-40B4-BE49-F238E27FC236}">
                  <a16:creationId xmlns:a16="http://schemas.microsoft.com/office/drawing/2014/main" xmlns="" id="{CA4D968D-8530-4543-9550-07433D977E28}"/>
                </a:ext>
              </a:extLst>
            </p:cNvPr>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4" name="Freeform 261">
              <a:extLst>
                <a:ext uri="{FF2B5EF4-FFF2-40B4-BE49-F238E27FC236}">
                  <a16:creationId xmlns:a16="http://schemas.microsoft.com/office/drawing/2014/main" xmlns="" id="{7135BBE2-AA61-4A4C-829F-B09C336C6E66}"/>
                </a:ext>
              </a:extLst>
            </p:cNvPr>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5" name="Freeform 262">
              <a:extLst>
                <a:ext uri="{FF2B5EF4-FFF2-40B4-BE49-F238E27FC236}">
                  <a16:creationId xmlns:a16="http://schemas.microsoft.com/office/drawing/2014/main" xmlns="" id="{313DEA77-2C52-4264-8C0A-853587A858B5}"/>
                </a:ext>
              </a:extLst>
            </p:cNvPr>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6" name="Freeform 263">
              <a:extLst>
                <a:ext uri="{FF2B5EF4-FFF2-40B4-BE49-F238E27FC236}">
                  <a16:creationId xmlns:a16="http://schemas.microsoft.com/office/drawing/2014/main" xmlns="" id="{84F2C71F-B9A8-4FB9-BB0B-384AD4AA2EBC}"/>
                </a:ext>
              </a:extLst>
            </p:cNvPr>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7" name="Freeform 264">
              <a:extLst>
                <a:ext uri="{FF2B5EF4-FFF2-40B4-BE49-F238E27FC236}">
                  <a16:creationId xmlns:a16="http://schemas.microsoft.com/office/drawing/2014/main" xmlns="" id="{C059EEF4-E159-4EA7-AF17-C95D5905DA91}"/>
                </a:ext>
              </a:extLst>
            </p:cNvPr>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8" name="Freeform 265">
              <a:extLst>
                <a:ext uri="{FF2B5EF4-FFF2-40B4-BE49-F238E27FC236}">
                  <a16:creationId xmlns:a16="http://schemas.microsoft.com/office/drawing/2014/main" xmlns="" id="{DBD0E2B0-B736-4911-8523-252C0010A45C}"/>
                </a:ext>
              </a:extLst>
            </p:cNvPr>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199" name="Freeform 266">
              <a:extLst>
                <a:ext uri="{FF2B5EF4-FFF2-40B4-BE49-F238E27FC236}">
                  <a16:creationId xmlns:a16="http://schemas.microsoft.com/office/drawing/2014/main" xmlns="" id="{04EEFB20-4B95-4134-96BD-0FB255645916}"/>
                </a:ext>
              </a:extLst>
            </p:cNvPr>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0" name="Freeform 267">
              <a:extLst>
                <a:ext uri="{FF2B5EF4-FFF2-40B4-BE49-F238E27FC236}">
                  <a16:creationId xmlns:a16="http://schemas.microsoft.com/office/drawing/2014/main" xmlns="" id="{2229EB33-2FD9-4F7B-98DD-960AA2E4CF80}"/>
                </a:ext>
              </a:extLst>
            </p:cNvPr>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1" name="Freeform 268">
              <a:extLst>
                <a:ext uri="{FF2B5EF4-FFF2-40B4-BE49-F238E27FC236}">
                  <a16:creationId xmlns:a16="http://schemas.microsoft.com/office/drawing/2014/main" xmlns="" id="{990F91FC-0CA5-416E-9D55-44B4084092B8}"/>
                </a:ext>
              </a:extLst>
            </p:cNvPr>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2" name="Freeform 269">
              <a:extLst>
                <a:ext uri="{FF2B5EF4-FFF2-40B4-BE49-F238E27FC236}">
                  <a16:creationId xmlns:a16="http://schemas.microsoft.com/office/drawing/2014/main" xmlns="" id="{701A4CB7-CF00-46E6-9380-36E2566D0D07}"/>
                </a:ext>
              </a:extLst>
            </p:cNvPr>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3" name="Freeform 270">
              <a:extLst>
                <a:ext uri="{FF2B5EF4-FFF2-40B4-BE49-F238E27FC236}">
                  <a16:creationId xmlns:a16="http://schemas.microsoft.com/office/drawing/2014/main" xmlns="" id="{B281E93C-EDB2-40F4-A619-DAF9134086DF}"/>
                </a:ext>
              </a:extLst>
            </p:cNvPr>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4" name="Freeform 271">
              <a:extLst>
                <a:ext uri="{FF2B5EF4-FFF2-40B4-BE49-F238E27FC236}">
                  <a16:creationId xmlns:a16="http://schemas.microsoft.com/office/drawing/2014/main" xmlns="" id="{66363E06-7F92-45F4-ADC3-5AA5C1749121}"/>
                </a:ext>
              </a:extLst>
            </p:cNvPr>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5" name="Freeform 272">
              <a:extLst>
                <a:ext uri="{FF2B5EF4-FFF2-40B4-BE49-F238E27FC236}">
                  <a16:creationId xmlns:a16="http://schemas.microsoft.com/office/drawing/2014/main" xmlns="" id="{D269747C-97EA-4D48-9E9F-49ECEE08FCA2}"/>
                </a:ext>
              </a:extLst>
            </p:cNvPr>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6" name="Freeform 273">
              <a:extLst>
                <a:ext uri="{FF2B5EF4-FFF2-40B4-BE49-F238E27FC236}">
                  <a16:creationId xmlns:a16="http://schemas.microsoft.com/office/drawing/2014/main" xmlns="" id="{EDD513BD-B6C2-4A3C-9EE7-FAA0EDE34CCF}"/>
                </a:ext>
              </a:extLst>
            </p:cNvPr>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7" name="Freeform 274">
              <a:extLst>
                <a:ext uri="{FF2B5EF4-FFF2-40B4-BE49-F238E27FC236}">
                  <a16:creationId xmlns:a16="http://schemas.microsoft.com/office/drawing/2014/main" xmlns="" id="{C1E857B9-B32A-401E-BC84-60B94CE275C4}"/>
                </a:ext>
              </a:extLst>
            </p:cNvPr>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8" name="Freeform 275">
              <a:extLst>
                <a:ext uri="{FF2B5EF4-FFF2-40B4-BE49-F238E27FC236}">
                  <a16:creationId xmlns:a16="http://schemas.microsoft.com/office/drawing/2014/main" xmlns="" id="{2552EB57-8399-4514-ACBD-5AD5098ECA99}"/>
                </a:ext>
              </a:extLst>
            </p:cNvPr>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09" name="Freeform 276">
              <a:extLst>
                <a:ext uri="{FF2B5EF4-FFF2-40B4-BE49-F238E27FC236}">
                  <a16:creationId xmlns:a16="http://schemas.microsoft.com/office/drawing/2014/main" xmlns="" id="{4F638B32-1206-46DB-9534-5777014B33E3}"/>
                </a:ext>
              </a:extLst>
            </p:cNvPr>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0" name="Freeform 277">
              <a:extLst>
                <a:ext uri="{FF2B5EF4-FFF2-40B4-BE49-F238E27FC236}">
                  <a16:creationId xmlns:a16="http://schemas.microsoft.com/office/drawing/2014/main" xmlns="" id="{51D133C5-8B21-4E0E-AFBA-A3FC5E7FC577}"/>
                </a:ext>
              </a:extLst>
            </p:cNvPr>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1" name="Freeform 278">
              <a:extLst>
                <a:ext uri="{FF2B5EF4-FFF2-40B4-BE49-F238E27FC236}">
                  <a16:creationId xmlns:a16="http://schemas.microsoft.com/office/drawing/2014/main" xmlns="" id="{D7DB5877-4F47-4821-8E22-8A1AD8FA7621}"/>
                </a:ext>
              </a:extLst>
            </p:cNvPr>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2" name="Freeform 279">
              <a:extLst>
                <a:ext uri="{FF2B5EF4-FFF2-40B4-BE49-F238E27FC236}">
                  <a16:creationId xmlns:a16="http://schemas.microsoft.com/office/drawing/2014/main" xmlns="" id="{D30ED2E0-BA86-4570-8C4B-15100916632E}"/>
                </a:ext>
              </a:extLst>
            </p:cNvPr>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3" name="Freeform 280">
              <a:extLst>
                <a:ext uri="{FF2B5EF4-FFF2-40B4-BE49-F238E27FC236}">
                  <a16:creationId xmlns:a16="http://schemas.microsoft.com/office/drawing/2014/main" xmlns="" id="{D84041DC-03D2-45F2-83A5-106579CA84F5}"/>
                </a:ext>
              </a:extLst>
            </p:cNvPr>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4" name="Freeform 281">
              <a:extLst>
                <a:ext uri="{FF2B5EF4-FFF2-40B4-BE49-F238E27FC236}">
                  <a16:creationId xmlns:a16="http://schemas.microsoft.com/office/drawing/2014/main" xmlns="" id="{1AA64BEF-8602-4052-8E27-081D230CE637}"/>
                </a:ext>
              </a:extLst>
            </p:cNvPr>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5" name="Freeform 282">
              <a:extLst>
                <a:ext uri="{FF2B5EF4-FFF2-40B4-BE49-F238E27FC236}">
                  <a16:creationId xmlns:a16="http://schemas.microsoft.com/office/drawing/2014/main" xmlns="" id="{6443F161-CD42-49A0-8409-9EBBE2365334}"/>
                </a:ext>
              </a:extLst>
            </p:cNvPr>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6" name="Freeform 283">
              <a:extLst>
                <a:ext uri="{FF2B5EF4-FFF2-40B4-BE49-F238E27FC236}">
                  <a16:creationId xmlns:a16="http://schemas.microsoft.com/office/drawing/2014/main" xmlns="" id="{F75A2392-62B3-4CA2-80F7-5E55085B1080}"/>
                </a:ext>
              </a:extLst>
            </p:cNvPr>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7" name="Freeform 284">
              <a:extLst>
                <a:ext uri="{FF2B5EF4-FFF2-40B4-BE49-F238E27FC236}">
                  <a16:creationId xmlns:a16="http://schemas.microsoft.com/office/drawing/2014/main" xmlns="" id="{D8DAF68C-4B65-4396-9A0A-8BDDB76FA2A1}"/>
                </a:ext>
              </a:extLst>
            </p:cNvPr>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8" name="Freeform 285">
              <a:extLst>
                <a:ext uri="{FF2B5EF4-FFF2-40B4-BE49-F238E27FC236}">
                  <a16:creationId xmlns:a16="http://schemas.microsoft.com/office/drawing/2014/main" xmlns="" id="{FC0291BE-C1EB-4710-B2AB-C3350633BA71}"/>
                </a:ext>
              </a:extLst>
            </p:cNvPr>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19" name="Freeform 286">
              <a:extLst>
                <a:ext uri="{FF2B5EF4-FFF2-40B4-BE49-F238E27FC236}">
                  <a16:creationId xmlns:a16="http://schemas.microsoft.com/office/drawing/2014/main" xmlns="" id="{3244A9DF-DAEB-4ADA-9A60-0CCEF3E19529}"/>
                </a:ext>
              </a:extLst>
            </p:cNvPr>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0" name="Freeform 287">
              <a:extLst>
                <a:ext uri="{FF2B5EF4-FFF2-40B4-BE49-F238E27FC236}">
                  <a16:creationId xmlns:a16="http://schemas.microsoft.com/office/drawing/2014/main" xmlns="" id="{99B825E0-8207-41B6-B722-51EE1888D236}"/>
                </a:ext>
              </a:extLst>
            </p:cNvPr>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1" name="Freeform 288">
              <a:extLst>
                <a:ext uri="{FF2B5EF4-FFF2-40B4-BE49-F238E27FC236}">
                  <a16:creationId xmlns:a16="http://schemas.microsoft.com/office/drawing/2014/main" xmlns="" id="{639E5C03-4743-4739-985E-2979A73CC5CE}"/>
                </a:ext>
              </a:extLst>
            </p:cNvPr>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2" name="Freeform 289">
              <a:extLst>
                <a:ext uri="{FF2B5EF4-FFF2-40B4-BE49-F238E27FC236}">
                  <a16:creationId xmlns:a16="http://schemas.microsoft.com/office/drawing/2014/main" xmlns="" id="{17A96F98-73A9-43EB-928A-F628358313B5}"/>
                </a:ext>
              </a:extLst>
            </p:cNvPr>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3" name="Freeform 290">
              <a:extLst>
                <a:ext uri="{FF2B5EF4-FFF2-40B4-BE49-F238E27FC236}">
                  <a16:creationId xmlns:a16="http://schemas.microsoft.com/office/drawing/2014/main" xmlns="" id="{0187989C-D86F-4F48-ACEC-1EBC4C84B0BB}"/>
                </a:ext>
              </a:extLst>
            </p:cNvPr>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4" name="Freeform 291">
              <a:extLst>
                <a:ext uri="{FF2B5EF4-FFF2-40B4-BE49-F238E27FC236}">
                  <a16:creationId xmlns:a16="http://schemas.microsoft.com/office/drawing/2014/main" xmlns="" id="{2C88E3A0-3EAA-46EF-B472-6FF5D2B0F8C0}"/>
                </a:ext>
              </a:extLst>
            </p:cNvPr>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5" name="Freeform 292">
              <a:extLst>
                <a:ext uri="{FF2B5EF4-FFF2-40B4-BE49-F238E27FC236}">
                  <a16:creationId xmlns:a16="http://schemas.microsoft.com/office/drawing/2014/main" xmlns="" id="{D80C7AC0-2B8C-4A07-A9DD-3ACD9ABB3E3F}"/>
                </a:ext>
              </a:extLst>
            </p:cNvPr>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6" name="Freeform 293">
              <a:extLst>
                <a:ext uri="{FF2B5EF4-FFF2-40B4-BE49-F238E27FC236}">
                  <a16:creationId xmlns:a16="http://schemas.microsoft.com/office/drawing/2014/main" xmlns="" id="{549E956D-41FC-4070-8315-92BF99E26973}"/>
                </a:ext>
              </a:extLst>
            </p:cNvPr>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sp>
          <p:nvSpPr>
            <p:cNvPr id="227" name="Freeform 294">
              <a:extLst>
                <a:ext uri="{FF2B5EF4-FFF2-40B4-BE49-F238E27FC236}">
                  <a16:creationId xmlns:a16="http://schemas.microsoft.com/office/drawing/2014/main" xmlns="" id="{42CCE771-3A14-4F38-BBC7-ED6E08000C4F}"/>
                </a:ext>
              </a:extLst>
            </p:cNvPr>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zh-CN" altLang="en-US" sz="1351" b="0" i="0" u="none" strike="noStrike" kern="0" cap="none" spc="0" normalizeH="0" baseline="0" noProof="0">
                <a:ln>
                  <a:noFill/>
                </a:ln>
                <a:solidFill>
                  <a:srgbClr val="000000"/>
                </a:solidFill>
                <a:effectLst/>
                <a:uLnTx/>
                <a:uFillTx/>
                <a:latin typeface="微软雅黑"/>
                <a:ea typeface="微软雅黑"/>
              </a:endParaRPr>
            </a:p>
          </p:txBody>
        </p:sp>
      </p:grpSp>
    </p:spTree>
    <p:extLst>
      <p:ext uri="{BB962C8B-B14F-4D97-AF65-F5344CB8AC3E}">
        <p14:creationId xmlns:p14="http://schemas.microsoft.com/office/powerpoint/2010/main" val="42387435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14:bounceEnd="40000">
                                          <p:cBhvr additive="base">
                                            <p:cTn id="7" dur="500" fill="hold"/>
                                            <p:tgtEl>
                                              <p:spTgt spid="135"/>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38"/>
                                            </p:tgtEl>
                                            <p:attrNameLst>
                                              <p:attrName>style.visibility</p:attrName>
                                            </p:attrNameLst>
                                          </p:cBhvr>
                                          <p:to>
                                            <p:strVal val="visible"/>
                                          </p:to>
                                        </p:set>
                                        <p:anim calcmode="lin" valueType="num">
                                          <p:cBhvr>
                                            <p:cTn id="12" dur="500" fill="hold"/>
                                            <p:tgtEl>
                                              <p:spTgt spid="138"/>
                                            </p:tgtEl>
                                            <p:attrNameLst>
                                              <p:attrName>ppt_w</p:attrName>
                                            </p:attrNameLst>
                                          </p:cBhvr>
                                          <p:tavLst>
                                            <p:tav tm="0">
                                              <p:val>
                                                <p:fltVal val="0"/>
                                              </p:val>
                                            </p:tav>
                                            <p:tav tm="100000">
                                              <p:val>
                                                <p:strVal val="#ppt_w"/>
                                              </p:val>
                                            </p:tav>
                                          </p:tavLst>
                                        </p:anim>
                                        <p:anim calcmode="lin" valueType="num">
                                          <p:cBhvr>
                                            <p:cTn id="13" dur="500" fill="hold"/>
                                            <p:tgtEl>
                                              <p:spTgt spid="138"/>
                                            </p:tgtEl>
                                            <p:attrNameLst>
                                              <p:attrName>ppt_h</p:attrName>
                                            </p:attrNameLst>
                                          </p:cBhvr>
                                          <p:tavLst>
                                            <p:tav tm="0">
                                              <p:val>
                                                <p:fltVal val="0"/>
                                              </p:val>
                                            </p:tav>
                                            <p:tav tm="100000">
                                              <p:val>
                                                <p:strVal val="#ppt_h"/>
                                              </p:val>
                                            </p:tav>
                                          </p:tavLst>
                                        </p:anim>
                                        <p:animEffect transition="in" filter="fade">
                                          <p:cBhvr>
                                            <p:cTn id="14" dur="500"/>
                                            <p:tgtEl>
                                              <p:spTgt spid="13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39"/>
                                            </p:tgtEl>
                                            <p:attrNameLst>
                                              <p:attrName>style.visibility</p:attrName>
                                            </p:attrNameLst>
                                          </p:cBhvr>
                                          <p:to>
                                            <p:strVal val="visible"/>
                                          </p:to>
                                        </p:set>
                                        <p:animEffect transition="in" filter="wipe(left)">
                                          <p:cBhvr>
                                            <p:cTn id="17" dur="500"/>
                                            <p:tgtEl>
                                              <p:spTgt spid="139"/>
                                            </p:tgtEl>
                                          </p:cBhvr>
                                        </p:animEffect>
                                      </p:childTnLst>
                                    </p:cTn>
                                  </p:par>
                                </p:childTnLst>
                              </p:cTn>
                            </p:par>
                            <p:par>
                              <p:cTn id="18" fill="hold">
                                <p:stCondLst>
                                  <p:cond delay="1050"/>
                                </p:stCondLst>
                                <p:childTnLst>
                                  <p:par>
                                    <p:cTn id="19" presetID="16" presetClass="entr" presetSubtype="42" fill="hold" nodeType="afterEffect">
                                      <p:stCondLst>
                                        <p:cond delay="0"/>
                                      </p:stCondLst>
                                      <p:childTnLst>
                                        <p:set>
                                          <p:cBhvr>
                                            <p:cTn id="20" dur="1" fill="hold">
                                              <p:stCondLst>
                                                <p:cond delay="0"/>
                                              </p:stCondLst>
                                            </p:cTn>
                                            <p:tgtEl>
                                              <p:spTgt spid="140"/>
                                            </p:tgtEl>
                                            <p:attrNameLst>
                                              <p:attrName>style.visibility</p:attrName>
                                            </p:attrNameLst>
                                          </p:cBhvr>
                                          <p:to>
                                            <p:strVal val="visible"/>
                                          </p:to>
                                        </p:set>
                                        <p:animEffect transition="in" filter="barn(outHorizontal)">
                                          <p:cBhvr>
                                            <p:cTn id="21" dur="500"/>
                                            <p:tgtEl>
                                              <p:spTgt spid="140"/>
                                            </p:tgtEl>
                                          </p:cBhvr>
                                        </p:animEffect>
                                      </p:childTnLst>
                                    </p:cTn>
                                  </p:par>
                                </p:childTnLst>
                              </p:cTn>
                            </p:par>
                            <p:par>
                              <p:cTn id="22" fill="hold">
                                <p:stCondLst>
                                  <p:cond delay="1550"/>
                                </p:stCondLst>
                                <p:childTnLst>
                                  <p:par>
                                    <p:cTn id="23" presetID="22" presetClass="entr" presetSubtype="8" fill="hold" grpId="0" nodeType="afterEffect">
                                      <p:stCondLst>
                                        <p:cond delay="0"/>
                                      </p:stCondLst>
                                      <p:childTnLst>
                                        <p:set>
                                          <p:cBhvr>
                                            <p:cTn id="24" dur="1" fill="hold">
                                              <p:stCondLst>
                                                <p:cond delay="0"/>
                                              </p:stCondLst>
                                            </p:cTn>
                                            <p:tgtEl>
                                              <p:spTgt spid="141"/>
                                            </p:tgtEl>
                                            <p:attrNameLst>
                                              <p:attrName>style.visibility</p:attrName>
                                            </p:attrNameLst>
                                          </p:cBhvr>
                                          <p:to>
                                            <p:strVal val="visible"/>
                                          </p:to>
                                        </p:set>
                                        <p:animEffect transition="in" filter="wipe(left)">
                                          <p:cBhvr>
                                            <p:cTn id="25" dur="500"/>
                                            <p:tgtEl>
                                              <p:spTgt spid="141"/>
                                            </p:tgtEl>
                                          </p:cBhvr>
                                        </p:animEffect>
                                      </p:childTnLst>
                                    </p:cTn>
                                  </p:par>
                                </p:childTnLst>
                              </p:cTn>
                            </p:par>
                            <p:par>
                              <p:cTn id="26" fill="hold">
                                <p:stCondLst>
                                  <p:cond delay="2050"/>
                                </p:stCondLst>
                                <p:childTnLst>
                                  <p:par>
                                    <p:cTn id="27" presetID="21" presetClass="entr" presetSubtype="1" fill="hold" nodeType="afterEffect">
                                      <p:stCondLst>
                                        <p:cond delay="0"/>
                                      </p:stCondLst>
                                      <p:childTnLst>
                                        <p:set>
                                          <p:cBhvr>
                                            <p:cTn id="28" dur="1" fill="hold">
                                              <p:stCondLst>
                                                <p:cond delay="0"/>
                                              </p:stCondLst>
                                            </p:cTn>
                                            <p:tgtEl>
                                              <p:spTgt spid="142"/>
                                            </p:tgtEl>
                                            <p:attrNameLst>
                                              <p:attrName>style.visibility</p:attrName>
                                            </p:attrNameLst>
                                          </p:cBhvr>
                                          <p:to>
                                            <p:strVal val="visible"/>
                                          </p:to>
                                        </p:set>
                                        <p:animEffect transition="in" filter="wheel(1)">
                                          <p:cBhvr>
                                            <p:cTn id="29" dur="500"/>
                                            <p:tgtEl>
                                              <p:spTgt spid="142"/>
                                            </p:tgtEl>
                                          </p:cBhvr>
                                        </p:animEffect>
                                      </p:childTnLst>
                                    </p:cTn>
                                  </p:par>
                                  <p:par>
                                    <p:cTn id="30" presetID="53" presetClass="entr" presetSubtype="16" fill="hold" nodeType="withEffect">
                                      <p:stCondLst>
                                        <p:cond delay="0"/>
                                      </p:stCondLst>
                                      <p:childTnLst>
                                        <p:set>
                                          <p:cBhvr>
                                            <p:cTn id="31" dur="1" fill="hold">
                                              <p:stCondLst>
                                                <p:cond delay="0"/>
                                              </p:stCondLst>
                                            </p:cTn>
                                            <p:tgtEl>
                                              <p:spTgt spid="166"/>
                                            </p:tgtEl>
                                            <p:attrNameLst>
                                              <p:attrName>style.visibility</p:attrName>
                                            </p:attrNameLst>
                                          </p:cBhvr>
                                          <p:to>
                                            <p:strVal val="visible"/>
                                          </p:to>
                                        </p:set>
                                        <p:anim calcmode="lin" valueType="num">
                                          <p:cBhvr>
                                            <p:cTn id="32" dur="500" fill="hold"/>
                                            <p:tgtEl>
                                              <p:spTgt spid="166"/>
                                            </p:tgtEl>
                                            <p:attrNameLst>
                                              <p:attrName>ppt_w</p:attrName>
                                            </p:attrNameLst>
                                          </p:cBhvr>
                                          <p:tavLst>
                                            <p:tav tm="0">
                                              <p:val>
                                                <p:fltVal val="0"/>
                                              </p:val>
                                            </p:tav>
                                            <p:tav tm="100000">
                                              <p:val>
                                                <p:strVal val="#ppt_w"/>
                                              </p:val>
                                            </p:tav>
                                          </p:tavLst>
                                        </p:anim>
                                        <p:anim calcmode="lin" valueType="num">
                                          <p:cBhvr>
                                            <p:cTn id="33" dur="500" fill="hold"/>
                                            <p:tgtEl>
                                              <p:spTgt spid="166"/>
                                            </p:tgtEl>
                                            <p:attrNameLst>
                                              <p:attrName>ppt_h</p:attrName>
                                            </p:attrNameLst>
                                          </p:cBhvr>
                                          <p:tavLst>
                                            <p:tav tm="0">
                                              <p:val>
                                                <p:fltVal val="0"/>
                                              </p:val>
                                            </p:tav>
                                            <p:tav tm="100000">
                                              <p:val>
                                                <p:strVal val="#ppt_h"/>
                                              </p:val>
                                            </p:tav>
                                          </p:tavLst>
                                        </p:anim>
                                        <p:animEffect transition="in" filter="fade">
                                          <p:cBhvr>
                                            <p:cTn id="34" dur="500"/>
                                            <p:tgtEl>
                                              <p:spTgt spid="166"/>
                                            </p:tgtEl>
                                          </p:cBhvr>
                                        </p:animEffect>
                                      </p:childTnLst>
                                    </p:cTn>
                                  </p:par>
                                </p:childTnLst>
                              </p:cTn>
                            </p:par>
                            <p:par>
                              <p:cTn id="35" fill="hold">
                                <p:stCondLst>
                                  <p:cond delay="2550"/>
                                </p:stCondLst>
                                <p:childTnLst>
                                  <p:par>
                                    <p:cTn id="36" presetID="22" presetClass="entr" presetSubtype="2" fill="hold" nodeType="afterEffect">
                                      <p:stCondLst>
                                        <p:cond delay="0"/>
                                      </p:stCondLst>
                                      <p:childTnLst>
                                        <p:set>
                                          <p:cBhvr>
                                            <p:cTn id="37" dur="1" fill="hold">
                                              <p:stCondLst>
                                                <p:cond delay="0"/>
                                              </p:stCondLst>
                                            </p:cTn>
                                            <p:tgtEl>
                                              <p:spTgt spid="160"/>
                                            </p:tgtEl>
                                            <p:attrNameLst>
                                              <p:attrName>style.visibility</p:attrName>
                                            </p:attrNameLst>
                                          </p:cBhvr>
                                          <p:to>
                                            <p:strVal val="visible"/>
                                          </p:to>
                                        </p:set>
                                        <p:animEffect transition="in" filter="wipe(right)">
                                          <p:cBhvr>
                                            <p:cTn id="38" dur="500"/>
                                            <p:tgtEl>
                                              <p:spTgt spid="160"/>
                                            </p:tgtEl>
                                          </p:cBhvr>
                                        </p:animEffect>
                                      </p:childTnLst>
                                    </p:cTn>
                                  </p:par>
                                </p:childTnLst>
                              </p:cTn>
                            </p:par>
                            <p:par>
                              <p:cTn id="39" fill="hold">
                                <p:stCondLst>
                                  <p:cond delay="3050"/>
                                </p:stCondLst>
                                <p:childTnLst>
                                  <p:par>
                                    <p:cTn id="40" presetID="21" presetClass="entr" presetSubtype="1" fill="hold" nodeType="after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wheel(1)">
                                          <p:cBhvr>
                                            <p:cTn id="42" dur="500"/>
                                            <p:tgtEl>
                                              <p:spTgt spid="145"/>
                                            </p:tgtEl>
                                          </p:cBhvr>
                                        </p:animEffect>
                                      </p:childTnLst>
                                    </p:cTn>
                                  </p:par>
                                  <p:par>
                                    <p:cTn id="43" presetID="53" presetClass="entr" presetSubtype="16" fill="hold" nodeType="withEffect">
                                      <p:stCondLst>
                                        <p:cond delay="0"/>
                                      </p:stCondLst>
                                      <p:childTnLst>
                                        <p:set>
                                          <p:cBhvr>
                                            <p:cTn id="44" dur="1" fill="hold">
                                              <p:stCondLst>
                                                <p:cond delay="0"/>
                                              </p:stCondLst>
                                            </p:cTn>
                                            <p:tgtEl>
                                              <p:spTgt spid="172"/>
                                            </p:tgtEl>
                                            <p:attrNameLst>
                                              <p:attrName>style.visibility</p:attrName>
                                            </p:attrNameLst>
                                          </p:cBhvr>
                                          <p:to>
                                            <p:strVal val="visible"/>
                                          </p:to>
                                        </p:set>
                                        <p:anim calcmode="lin" valueType="num">
                                          <p:cBhvr>
                                            <p:cTn id="45" dur="500" fill="hold"/>
                                            <p:tgtEl>
                                              <p:spTgt spid="172"/>
                                            </p:tgtEl>
                                            <p:attrNameLst>
                                              <p:attrName>ppt_w</p:attrName>
                                            </p:attrNameLst>
                                          </p:cBhvr>
                                          <p:tavLst>
                                            <p:tav tm="0">
                                              <p:val>
                                                <p:fltVal val="0"/>
                                              </p:val>
                                            </p:tav>
                                            <p:tav tm="100000">
                                              <p:val>
                                                <p:strVal val="#ppt_w"/>
                                              </p:val>
                                            </p:tav>
                                          </p:tavLst>
                                        </p:anim>
                                        <p:anim calcmode="lin" valueType="num">
                                          <p:cBhvr>
                                            <p:cTn id="46" dur="500" fill="hold"/>
                                            <p:tgtEl>
                                              <p:spTgt spid="172"/>
                                            </p:tgtEl>
                                            <p:attrNameLst>
                                              <p:attrName>ppt_h</p:attrName>
                                            </p:attrNameLst>
                                          </p:cBhvr>
                                          <p:tavLst>
                                            <p:tav tm="0">
                                              <p:val>
                                                <p:fltVal val="0"/>
                                              </p:val>
                                            </p:tav>
                                            <p:tav tm="100000">
                                              <p:val>
                                                <p:strVal val="#ppt_h"/>
                                              </p:val>
                                            </p:tav>
                                          </p:tavLst>
                                        </p:anim>
                                        <p:animEffect transition="in" filter="fade">
                                          <p:cBhvr>
                                            <p:cTn id="47" dur="500"/>
                                            <p:tgtEl>
                                              <p:spTgt spid="172"/>
                                            </p:tgtEl>
                                          </p:cBhvr>
                                        </p:animEffect>
                                      </p:childTnLst>
                                    </p:cTn>
                                  </p:par>
                                </p:childTnLst>
                              </p:cTn>
                            </p:par>
                            <p:par>
                              <p:cTn id="48" fill="hold">
                                <p:stCondLst>
                                  <p:cond delay="3550"/>
                                </p:stCondLst>
                                <p:childTnLst>
                                  <p:par>
                                    <p:cTn id="49" presetID="22" presetClass="entr" presetSubtype="8" fill="hold" nodeType="afterEffect">
                                      <p:stCondLst>
                                        <p:cond delay="0"/>
                                      </p:stCondLst>
                                      <p:childTnLst>
                                        <p:set>
                                          <p:cBhvr>
                                            <p:cTn id="50" dur="1" fill="hold">
                                              <p:stCondLst>
                                                <p:cond delay="0"/>
                                              </p:stCondLst>
                                            </p:cTn>
                                            <p:tgtEl>
                                              <p:spTgt spid="154"/>
                                            </p:tgtEl>
                                            <p:attrNameLst>
                                              <p:attrName>style.visibility</p:attrName>
                                            </p:attrNameLst>
                                          </p:cBhvr>
                                          <p:to>
                                            <p:strVal val="visible"/>
                                          </p:to>
                                        </p:set>
                                        <p:animEffect transition="in" filter="wipe(left)">
                                          <p:cBhvr>
                                            <p:cTn id="51" dur="500"/>
                                            <p:tgtEl>
                                              <p:spTgt spid="154"/>
                                            </p:tgtEl>
                                          </p:cBhvr>
                                        </p:animEffect>
                                      </p:childTnLst>
                                    </p:cTn>
                                  </p:par>
                                </p:childTnLst>
                              </p:cTn>
                            </p:par>
                            <p:par>
                              <p:cTn id="52" fill="hold">
                                <p:stCondLst>
                                  <p:cond delay="4050"/>
                                </p:stCondLst>
                                <p:childTnLst>
                                  <p:par>
                                    <p:cTn id="53" presetID="21" presetClass="entr" presetSubtype="1" fill="hold" nodeType="after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wheel(1)">
                                          <p:cBhvr>
                                            <p:cTn id="55" dur="500"/>
                                            <p:tgtEl>
                                              <p:spTgt spid="148"/>
                                            </p:tgtEl>
                                          </p:cBhvr>
                                        </p:animEffect>
                                      </p:childTnLst>
                                    </p:cTn>
                                  </p:par>
                                  <p:par>
                                    <p:cTn id="56" presetID="53" presetClass="entr" presetSubtype="16" fill="hold" nodeType="withEffect">
                                      <p:stCondLst>
                                        <p:cond delay="0"/>
                                      </p:stCondLst>
                                      <p:childTnLst>
                                        <p:set>
                                          <p:cBhvr>
                                            <p:cTn id="57" dur="1" fill="hold">
                                              <p:stCondLst>
                                                <p:cond delay="0"/>
                                              </p:stCondLst>
                                            </p:cTn>
                                            <p:tgtEl>
                                              <p:spTgt spid="181"/>
                                            </p:tgtEl>
                                            <p:attrNameLst>
                                              <p:attrName>style.visibility</p:attrName>
                                            </p:attrNameLst>
                                          </p:cBhvr>
                                          <p:to>
                                            <p:strVal val="visible"/>
                                          </p:to>
                                        </p:set>
                                        <p:anim calcmode="lin" valueType="num">
                                          <p:cBhvr>
                                            <p:cTn id="58" dur="500" fill="hold"/>
                                            <p:tgtEl>
                                              <p:spTgt spid="181"/>
                                            </p:tgtEl>
                                            <p:attrNameLst>
                                              <p:attrName>ppt_w</p:attrName>
                                            </p:attrNameLst>
                                          </p:cBhvr>
                                          <p:tavLst>
                                            <p:tav tm="0">
                                              <p:val>
                                                <p:fltVal val="0"/>
                                              </p:val>
                                            </p:tav>
                                            <p:tav tm="100000">
                                              <p:val>
                                                <p:strVal val="#ppt_w"/>
                                              </p:val>
                                            </p:tav>
                                          </p:tavLst>
                                        </p:anim>
                                        <p:anim calcmode="lin" valueType="num">
                                          <p:cBhvr>
                                            <p:cTn id="59" dur="500" fill="hold"/>
                                            <p:tgtEl>
                                              <p:spTgt spid="181"/>
                                            </p:tgtEl>
                                            <p:attrNameLst>
                                              <p:attrName>ppt_h</p:attrName>
                                            </p:attrNameLst>
                                          </p:cBhvr>
                                          <p:tavLst>
                                            <p:tav tm="0">
                                              <p:val>
                                                <p:fltVal val="0"/>
                                              </p:val>
                                            </p:tav>
                                            <p:tav tm="100000">
                                              <p:val>
                                                <p:strVal val="#ppt_h"/>
                                              </p:val>
                                            </p:tav>
                                          </p:tavLst>
                                        </p:anim>
                                        <p:animEffect transition="in" filter="fade">
                                          <p:cBhvr>
                                            <p:cTn id="60" dur="500"/>
                                            <p:tgtEl>
                                              <p:spTgt spid="181"/>
                                            </p:tgtEl>
                                          </p:cBhvr>
                                        </p:animEffect>
                                      </p:childTnLst>
                                    </p:cTn>
                                  </p:par>
                                </p:childTnLst>
                              </p:cTn>
                            </p:par>
                            <p:par>
                              <p:cTn id="61" fill="hold">
                                <p:stCondLst>
                                  <p:cond delay="4550"/>
                                </p:stCondLst>
                                <p:childTnLst>
                                  <p:par>
                                    <p:cTn id="62" presetID="22" presetClass="entr" presetSubtype="2" fill="hold" nodeType="afterEffect">
                                      <p:stCondLst>
                                        <p:cond delay="0"/>
                                      </p:stCondLst>
                                      <p:childTnLst>
                                        <p:set>
                                          <p:cBhvr>
                                            <p:cTn id="63" dur="1" fill="hold">
                                              <p:stCondLst>
                                                <p:cond delay="0"/>
                                              </p:stCondLst>
                                            </p:cTn>
                                            <p:tgtEl>
                                              <p:spTgt spid="163"/>
                                            </p:tgtEl>
                                            <p:attrNameLst>
                                              <p:attrName>style.visibility</p:attrName>
                                            </p:attrNameLst>
                                          </p:cBhvr>
                                          <p:to>
                                            <p:strVal val="visible"/>
                                          </p:to>
                                        </p:set>
                                        <p:animEffect transition="in" filter="wipe(right)">
                                          <p:cBhvr>
                                            <p:cTn id="64" dur="500"/>
                                            <p:tgtEl>
                                              <p:spTgt spid="163"/>
                                            </p:tgtEl>
                                          </p:cBhvr>
                                        </p:animEffect>
                                      </p:childTnLst>
                                    </p:cTn>
                                  </p:par>
                                </p:childTnLst>
                              </p:cTn>
                            </p:par>
                            <p:par>
                              <p:cTn id="65" fill="hold">
                                <p:stCondLst>
                                  <p:cond delay="5050"/>
                                </p:stCondLst>
                                <p:childTnLst>
                                  <p:par>
                                    <p:cTn id="66" presetID="21" presetClass="entr" presetSubtype="1" fill="hold" nodeType="afterEffect">
                                      <p:stCondLst>
                                        <p:cond delay="0"/>
                                      </p:stCondLst>
                                      <p:childTnLst>
                                        <p:set>
                                          <p:cBhvr>
                                            <p:cTn id="67" dur="1" fill="hold">
                                              <p:stCondLst>
                                                <p:cond delay="0"/>
                                              </p:stCondLst>
                                            </p:cTn>
                                            <p:tgtEl>
                                              <p:spTgt spid="151"/>
                                            </p:tgtEl>
                                            <p:attrNameLst>
                                              <p:attrName>style.visibility</p:attrName>
                                            </p:attrNameLst>
                                          </p:cBhvr>
                                          <p:to>
                                            <p:strVal val="visible"/>
                                          </p:to>
                                        </p:set>
                                        <p:animEffect transition="in" filter="wheel(1)">
                                          <p:cBhvr>
                                            <p:cTn id="68" dur="500"/>
                                            <p:tgtEl>
                                              <p:spTgt spid="151"/>
                                            </p:tgtEl>
                                          </p:cBhvr>
                                        </p:animEffect>
                                      </p:childTnLst>
                                    </p:cTn>
                                  </p:par>
                                  <p:par>
                                    <p:cTn id="69" presetID="53" presetClass="entr" presetSubtype="16" fill="hold" nodeType="withEffect">
                                      <p:stCondLst>
                                        <p:cond delay="0"/>
                                      </p:stCondLst>
                                      <p:childTnLst>
                                        <p:set>
                                          <p:cBhvr>
                                            <p:cTn id="70" dur="1" fill="hold">
                                              <p:stCondLst>
                                                <p:cond delay="0"/>
                                              </p:stCondLst>
                                            </p:cTn>
                                            <p:tgtEl>
                                              <p:spTgt spid="189"/>
                                            </p:tgtEl>
                                            <p:attrNameLst>
                                              <p:attrName>style.visibility</p:attrName>
                                            </p:attrNameLst>
                                          </p:cBhvr>
                                          <p:to>
                                            <p:strVal val="visible"/>
                                          </p:to>
                                        </p:set>
                                        <p:anim calcmode="lin" valueType="num">
                                          <p:cBhvr>
                                            <p:cTn id="71" dur="500" fill="hold"/>
                                            <p:tgtEl>
                                              <p:spTgt spid="189"/>
                                            </p:tgtEl>
                                            <p:attrNameLst>
                                              <p:attrName>ppt_w</p:attrName>
                                            </p:attrNameLst>
                                          </p:cBhvr>
                                          <p:tavLst>
                                            <p:tav tm="0">
                                              <p:val>
                                                <p:fltVal val="0"/>
                                              </p:val>
                                            </p:tav>
                                            <p:tav tm="100000">
                                              <p:val>
                                                <p:strVal val="#ppt_w"/>
                                              </p:val>
                                            </p:tav>
                                          </p:tavLst>
                                        </p:anim>
                                        <p:anim calcmode="lin" valueType="num">
                                          <p:cBhvr>
                                            <p:cTn id="72" dur="500" fill="hold"/>
                                            <p:tgtEl>
                                              <p:spTgt spid="189"/>
                                            </p:tgtEl>
                                            <p:attrNameLst>
                                              <p:attrName>ppt_h</p:attrName>
                                            </p:attrNameLst>
                                          </p:cBhvr>
                                          <p:tavLst>
                                            <p:tav tm="0">
                                              <p:val>
                                                <p:fltVal val="0"/>
                                              </p:val>
                                            </p:tav>
                                            <p:tav tm="100000">
                                              <p:val>
                                                <p:strVal val="#ppt_h"/>
                                              </p:val>
                                            </p:tav>
                                          </p:tavLst>
                                        </p:anim>
                                        <p:animEffect transition="in" filter="fade">
                                          <p:cBhvr>
                                            <p:cTn id="73" dur="500"/>
                                            <p:tgtEl>
                                              <p:spTgt spid="189"/>
                                            </p:tgtEl>
                                          </p:cBhvr>
                                        </p:animEffect>
                                      </p:childTnLst>
                                    </p:cTn>
                                  </p:par>
                                </p:childTnLst>
                              </p:cTn>
                            </p:par>
                            <p:par>
                              <p:cTn id="74" fill="hold">
                                <p:stCondLst>
                                  <p:cond delay="5550"/>
                                </p:stCondLst>
                                <p:childTnLst>
                                  <p:par>
                                    <p:cTn id="75" presetID="22" presetClass="entr" presetSubtype="8" fill="hold" nodeType="afterEffect">
                                      <p:stCondLst>
                                        <p:cond delay="0"/>
                                      </p:stCondLst>
                                      <p:childTnLst>
                                        <p:set>
                                          <p:cBhvr>
                                            <p:cTn id="76" dur="1" fill="hold">
                                              <p:stCondLst>
                                                <p:cond delay="0"/>
                                              </p:stCondLst>
                                            </p:cTn>
                                            <p:tgtEl>
                                              <p:spTgt spid="157"/>
                                            </p:tgtEl>
                                            <p:attrNameLst>
                                              <p:attrName>style.visibility</p:attrName>
                                            </p:attrNameLst>
                                          </p:cBhvr>
                                          <p:to>
                                            <p:strVal val="visible"/>
                                          </p:to>
                                        </p:set>
                                        <p:animEffect transition="in" filter="wipe(left)">
                                          <p:cBhvr>
                                            <p:cTn id="7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additive="base">
                                            <p:cTn id="7" dur="500" fill="hold"/>
                                            <p:tgtEl>
                                              <p:spTgt spid="135"/>
                                            </p:tgtEl>
                                            <p:attrNameLst>
                                              <p:attrName>ppt_x</p:attrName>
                                            </p:attrNameLst>
                                          </p:cBhvr>
                                          <p:tavLst>
                                            <p:tav tm="0">
                                              <p:val>
                                                <p:strVal val="#ppt_x"/>
                                              </p:val>
                                            </p:tav>
                                            <p:tav tm="100000">
                                              <p:val>
                                                <p:strVal val="#ppt_x"/>
                                              </p:val>
                                            </p:tav>
                                          </p:tavLst>
                                        </p:anim>
                                        <p:anim calcmode="lin" valueType="num">
                                          <p:cBhvr additive="base">
                                            <p:cTn id="8" dur="500" fill="hold"/>
                                            <p:tgtEl>
                                              <p:spTgt spid="1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38"/>
                                            </p:tgtEl>
                                            <p:attrNameLst>
                                              <p:attrName>style.visibility</p:attrName>
                                            </p:attrNameLst>
                                          </p:cBhvr>
                                          <p:to>
                                            <p:strVal val="visible"/>
                                          </p:to>
                                        </p:set>
                                        <p:anim calcmode="lin" valueType="num">
                                          <p:cBhvr>
                                            <p:cTn id="12" dur="500" fill="hold"/>
                                            <p:tgtEl>
                                              <p:spTgt spid="138"/>
                                            </p:tgtEl>
                                            <p:attrNameLst>
                                              <p:attrName>ppt_w</p:attrName>
                                            </p:attrNameLst>
                                          </p:cBhvr>
                                          <p:tavLst>
                                            <p:tav tm="0">
                                              <p:val>
                                                <p:fltVal val="0"/>
                                              </p:val>
                                            </p:tav>
                                            <p:tav tm="100000">
                                              <p:val>
                                                <p:strVal val="#ppt_w"/>
                                              </p:val>
                                            </p:tav>
                                          </p:tavLst>
                                        </p:anim>
                                        <p:anim calcmode="lin" valueType="num">
                                          <p:cBhvr>
                                            <p:cTn id="13" dur="500" fill="hold"/>
                                            <p:tgtEl>
                                              <p:spTgt spid="138"/>
                                            </p:tgtEl>
                                            <p:attrNameLst>
                                              <p:attrName>ppt_h</p:attrName>
                                            </p:attrNameLst>
                                          </p:cBhvr>
                                          <p:tavLst>
                                            <p:tav tm="0">
                                              <p:val>
                                                <p:fltVal val="0"/>
                                              </p:val>
                                            </p:tav>
                                            <p:tav tm="100000">
                                              <p:val>
                                                <p:strVal val="#ppt_h"/>
                                              </p:val>
                                            </p:tav>
                                          </p:tavLst>
                                        </p:anim>
                                        <p:animEffect transition="in" filter="fade">
                                          <p:cBhvr>
                                            <p:cTn id="14" dur="500"/>
                                            <p:tgtEl>
                                              <p:spTgt spid="13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39"/>
                                            </p:tgtEl>
                                            <p:attrNameLst>
                                              <p:attrName>style.visibility</p:attrName>
                                            </p:attrNameLst>
                                          </p:cBhvr>
                                          <p:to>
                                            <p:strVal val="visible"/>
                                          </p:to>
                                        </p:set>
                                        <p:animEffect transition="in" filter="wipe(left)">
                                          <p:cBhvr>
                                            <p:cTn id="17" dur="500"/>
                                            <p:tgtEl>
                                              <p:spTgt spid="139"/>
                                            </p:tgtEl>
                                          </p:cBhvr>
                                        </p:animEffect>
                                      </p:childTnLst>
                                    </p:cTn>
                                  </p:par>
                                </p:childTnLst>
                              </p:cTn>
                            </p:par>
                            <p:par>
                              <p:cTn id="18" fill="hold">
                                <p:stCondLst>
                                  <p:cond delay="1050"/>
                                </p:stCondLst>
                                <p:childTnLst>
                                  <p:par>
                                    <p:cTn id="19" presetID="16" presetClass="entr" presetSubtype="42" fill="hold" nodeType="afterEffect">
                                      <p:stCondLst>
                                        <p:cond delay="0"/>
                                      </p:stCondLst>
                                      <p:childTnLst>
                                        <p:set>
                                          <p:cBhvr>
                                            <p:cTn id="20" dur="1" fill="hold">
                                              <p:stCondLst>
                                                <p:cond delay="0"/>
                                              </p:stCondLst>
                                            </p:cTn>
                                            <p:tgtEl>
                                              <p:spTgt spid="140"/>
                                            </p:tgtEl>
                                            <p:attrNameLst>
                                              <p:attrName>style.visibility</p:attrName>
                                            </p:attrNameLst>
                                          </p:cBhvr>
                                          <p:to>
                                            <p:strVal val="visible"/>
                                          </p:to>
                                        </p:set>
                                        <p:animEffect transition="in" filter="barn(outHorizontal)">
                                          <p:cBhvr>
                                            <p:cTn id="21" dur="500"/>
                                            <p:tgtEl>
                                              <p:spTgt spid="140"/>
                                            </p:tgtEl>
                                          </p:cBhvr>
                                        </p:animEffect>
                                      </p:childTnLst>
                                    </p:cTn>
                                  </p:par>
                                </p:childTnLst>
                              </p:cTn>
                            </p:par>
                            <p:par>
                              <p:cTn id="22" fill="hold">
                                <p:stCondLst>
                                  <p:cond delay="1550"/>
                                </p:stCondLst>
                                <p:childTnLst>
                                  <p:par>
                                    <p:cTn id="23" presetID="22" presetClass="entr" presetSubtype="8" fill="hold" grpId="0" nodeType="afterEffect">
                                      <p:stCondLst>
                                        <p:cond delay="0"/>
                                      </p:stCondLst>
                                      <p:childTnLst>
                                        <p:set>
                                          <p:cBhvr>
                                            <p:cTn id="24" dur="1" fill="hold">
                                              <p:stCondLst>
                                                <p:cond delay="0"/>
                                              </p:stCondLst>
                                            </p:cTn>
                                            <p:tgtEl>
                                              <p:spTgt spid="141"/>
                                            </p:tgtEl>
                                            <p:attrNameLst>
                                              <p:attrName>style.visibility</p:attrName>
                                            </p:attrNameLst>
                                          </p:cBhvr>
                                          <p:to>
                                            <p:strVal val="visible"/>
                                          </p:to>
                                        </p:set>
                                        <p:animEffect transition="in" filter="wipe(left)">
                                          <p:cBhvr>
                                            <p:cTn id="25" dur="500"/>
                                            <p:tgtEl>
                                              <p:spTgt spid="141"/>
                                            </p:tgtEl>
                                          </p:cBhvr>
                                        </p:animEffect>
                                      </p:childTnLst>
                                    </p:cTn>
                                  </p:par>
                                </p:childTnLst>
                              </p:cTn>
                            </p:par>
                            <p:par>
                              <p:cTn id="26" fill="hold">
                                <p:stCondLst>
                                  <p:cond delay="2050"/>
                                </p:stCondLst>
                                <p:childTnLst>
                                  <p:par>
                                    <p:cTn id="27" presetID="21" presetClass="entr" presetSubtype="1" fill="hold" nodeType="afterEffect">
                                      <p:stCondLst>
                                        <p:cond delay="0"/>
                                      </p:stCondLst>
                                      <p:childTnLst>
                                        <p:set>
                                          <p:cBhvr>
                                            <p:cTn id="28" dur="1" fill="hold">
                                              <p:stCondLst>
                                                <p:cond delay="0"/>
                                              </p:stCondLst>
                                            </p:cTn>
                                            <p:tgtEl>
                                              <p:spTgt spid="142"/>
                                            </p:tgtEl>
                                            <p:attrNameLst>
                                              <p:attrName>style.visibility</p:attrName>
                                            </p:attrNameLst>
                                          </p:cBhvr>
                                          <p:to>
                                            <p:strVal val="visible"/>
                                          </p:to>
                                        </p:set>
                                        <p:animEffect transition="in" filter="wheel(1)">
                                          <p:cBhvr>
                                            <p:cTn id="29" dur="500"/>
                                            <p:tgtEl>
                                              <p:spTgt spid="142"/>
                                            </p:tgtEl>
                                          </p:cBhvr>
                                        </p:animEffect>
                                      </p:childTnLst>
                                    </p:cTn>
                                  </p:par>
                                  <p:par>
                                    <p:cTn id="30" presetID="53" presetClass="entr" presetSubtype="16" fill="hold" nodeType="withEffect">
                                      <p:stCondLst>
                                        <p:cond delay="0"/>
                                      </p:stCondLst>
                                      <p:childTnLst>
                                        <p:set>
                                          <p:cBhvr>
                                            <p:cTn id="31" dur="1" fill="hold">
                                              <p:stCondLst>
                                                <p:cond delay="0"/>
                                              </p:stCondLst>
                                            </p:cTn>
                                            <p:tgtEl>
                                              <p:spTgt spid="166"/>
                                            </p:tgtEl>
                                            <p:attrNameLst>
                                              <p:attrName>style.visibility</p:attrName>
                                            </p:attrNameLst>
                                          </p:cBhvr>
                                          <p:to>
                                            <p:strVal val="visible"/>
                                          </p:to>
                                        </p:set>
                                        <p:anim calcmode="lin" valueType="num">
                                          <p:cBhvr>
                                            <p:cTn id="32" dur="500" fill="hold"/>
                                            <p:tgtEl>
                                              <p:spTgt spid="166"/>
                                            </p:tgtEl>
                                            <p:attrNameLst>
                                              <p:attrName>ppt_w</p:attrName>
                                            </p:attrNameLst>
                                          </p:cBhvr>
                                          <p:tavLst>
                                            <p:tav tm="0">
                                              <p:val>
                                                <p:fltVal val="0"/>
                                              </p:val>
                                            </p:tav>
                                            <p:tav tm="100000">
                                              <p:val>
                                                <p:strVal val="#ppt_w"/>
                                              </p:val>
                                            </p:tav>
                                          </p:tavLst>
                                        </p:anim>
                                        <p:anim calcmode="lin" valueType="num">
                                          <p:cBhvr>
                                            <p:cTn id="33" dur="500" fill="hold"/>
                                            <p:tgtEl>
                                              <p:spTgt spid="166"/>
                                            </p:tgtEl>
                                            <p:attrNameLst>
                                              <p:attrName>ppt_h</p:attrName>
                                            </p:attrNameLst>
                                          </p:cBhvr>
                                          <p:tavLst>
                                            <p:tav tm="0">
                                              <p:val>
                                                <p:fltVal val="0"/>
                                              </p:val>
                                            </p:tav>
                                            <p:tav tm="100000">
                                              <p:val>
                                                <p:strVal val="#ppt_h"/>
                                              </p:val>
                                            </p:tav>
                                          </p:tavLst>
                                        </p:anim>
                                        <p:animEffect transition="in" filter="fade">
                                          <p:cBhvr>
                                            <p:cTn id="34" dur="500"/>
                                            <p:tgtEl>
                                              <p:spTgt spid="166"/>
                                            </p:tgtEl>
                                          </p:cBhvr>
                                        </p:animEffect>
                                      </p:childTnLst>
                                    </p:cTn>
                                  </p:par>
                                </p:childTnLst>
                              </p:cTn>
                            </p:par>
                            <p:par>
                              <p:cTn id="35" fill="hold">
                                <p:stCondLst>
                                  <p:cond delay="2550"/>
                                </p:stCondLst>
                                <p:childTnLst>
                                  <p:par>
                                    <p:cTn id="36" presetID="22" presetClass="entr" presetSubtype="2" fill="hold" nodeType="afterEffect">
                                      <p:stCondLst>
                                        <p:cond delay="0"/>
                                      </p:stCondLst>
                                      <p:childTnLst>
                                        <p:set>
                                          <p:cBhvr>
                                            <p:cTn id="37" dur="1" fill="hold">
                                              <p:stCondLst>
                                                <p:cond delay="0"/>
                                              </p:stCondLst>
                                            </p:cTn>
                                            <p:tgtEl>
                                              <p:spTgt spid="160"/>
                                            </p:tgtEl>
                                            <p:attrNameLst>
                                              <p:attrName>style.visibility</p:attrName>
                                            </p:attrNameLst>
                                          </p:cBhvr>
                                          <p:to>
                                            <p:strVal val="visible"/>
                                          </p:to>
                                        </p:set>
                                        <p:animEffect transition="in" filter="wipe(right)">
                                          <p:cBhvr>
                                            <p:cTn id="38" dur="500"/>
                                            <p:tgtEl>
                                              <p:spTgt spid="160"/>
                                            </p:tgtEl>
                                          </p:cBhvr>
                                        </p:animEffect>
                                      </p:childTnLst>
                                    </p:cTn>
                                  </p:par>
                                </p:childTnLst>
                              </p:cTn>
                            </p:par>
                            <p:par>
                              <p:cTn id="39" fill="hold">
                                <p:stCondLst>
                                  <p:cond delay="3050"/>
                                </p:stCondLst>
                                <p:childTnLst>
                                  <p:par>
                                    <p:cTn id="40" presetID="21" presetClass="entr" presetSubtype="1" fill="hold" nodeType="afterEffect">
                                      <p:stCondLst>
                                        <p:cond delay="0"/>
                                      </p:stCondLst>
                                      <p:childTnLst>
                                        <p:set>
                                          <p:cBhvr>
                                            <p:cTn id="41" dur="1" fill="hold">
                                              <p:stCondLst>
                                                <p:cond delay="0"/>
                                              </p:stCondLst>
                                            </p:cTn>
                                            <p:tgtEl>
                                              <p:spTgt spid="145"/>
                                            </p:tgtEl>
                                            <p:attrNameLst>
                                              <p:attrName>style.visibility</p:attrName>
                                            </p:attrNameLst>
                                          </p:cBhvr>
                                          <p:to>
                                            <p:strVal val="visible"/>
                                          </p:to>
                                        </p:set>
                                        <p:animEffect transition="in" filter="wheel(1)">
                                          <p:cBhvr>
                                            <p:cTn id="42" dur="500"/>
                                            <p:tgtEl>
                                              <p:spTgt spid="145"/>
                                            </p:tgtEl>
                                          </p:cBhvr>
                                        </p:animEffect>
                                      </p:childTnLst>
                                    </p:cTn>
                                  </p:par>
                                  <p:par>
                                    <p:cTn id="43" presetID="53" presetClass="entr" presetSubtype="16" fill="hold" nodeType="withEffect">
                                      <p:stCondLst>
                                        <p:cond delay="0"/>
                                      </p:stCondLst>
                                      <p:childTnLst>
                                        <p:set>
                                          <p:cBhvr>
                                            <p:cTn id="44" dur="1" fill="hold">
                                              <p:stCondLst>
                                                <p:cond delay="0"/>
                                              </p:stCondLst>
                                            </p:cTn>
                                            <p:tgtEl>
                                              <p:spTgt spid="172"/>
                                            </p:tgtEl>
                                            <p:attrNameLst>
                                              <p:attrName>style.visibility</p:attrName>
                                            </p:attrNameLst>
                                          </p:cBhvr>
                                          <p:to>
                                            <p:strVal val="visible"/>
                                          </p:to>
                                        </p:set>
                                        <p:anim calcmode="lin" valueType="num">
                                          <p:cBhvr>
                                            <p:cTn id="45" dur="500" fill="hold"/>
                                            <p:tgtEl>
                                              <p:spTgt spid="172"/>
                                            </p:tgtEl>
                                            <p:attrNameLst>
                                              <p:attrName>ppt_w</p:attrName>
                                            </p:attrNameLst>
                                          </p:cBhvr>
                                          <p:tavLst>
                                            <p:tav tm="0">
                                              <p:val>
                                                <p:fltVal val="0"/>
                                              </p:val>
                                            </p:tav>
                                            <p:tav tm="100000">
                                              <p:val>
                                                <p:strVal val="#ppt_w"/>
                                              </p:val>
                                            </p:tav>
                                          </p:tavLst>
                                        </p:anim>
                                        <p:anim calcmode="lin" valueType="num">
                                          <p:cBhvr>
                                            <p:cTn id="46" dur="500" fill="hold"/>
                                            <p:tgtEl>
                                              <p:spTgt spid="172"/>
                                            </p:tgtEl>
                                            <p:attrNameLst>
                                              <p:attrName>ppt_h</p:attrName>
                                            </p:attrNameLst>
                                          </p:cBhvr>
                                          <p:tavLst>
                                            <p:tav tm="0">
                                              <p:val>
                                                <p:fltVal val="0"/>
                                              </p:val>
                                            </p:tav>
                                            <p:tav tm="100000">
                                              <p:val>
                                                <p:strVal val="#ppt_h"/>
                                              </p:val>
                                            </p:tav>
                                          </p:tavLst>
                                        </p:anim>
                                        <p:animEffect transition="in" filter="fade">
                                          <p:cBhvr>
                                            <p:cTn id="47" dur="500"/>
                                            <p:tgtEl>
                                              <p:spTgt spid="172"/>
                                            </p:tgtEl>
                                          </p:cBhvr>
                                        </p:animEffect>
                                      </p:childTnLst>
                                    </p:cTn>
                                  </p:par>
                                </p:childTnLst>
                              </p:cTn>
                            </p:par>
                            <p:par>
                              <p:cTn id="48" fill="hold">
                                <p:stCondLst>
                                  <p:cond delay="3550"/>
                                </p:stCondLst>
                                <p:childTnLst>
                                  <p:par>
                                    <p:cTn id="49" presetID="22" presetClass="entr" presetSubtype="8" fill="hold" nodeType="afterEffect">
                                      <p:stCondLst>
                                        <p:cond delay="0"/>
                                      </p:stCondLst>
                                      <p:childTnLst>
                                        <p:set>
                                          <p:cBhvr>
                                            <p:cTn id="50" dur="1" fill="hold">
                                              <p:stCondLst>
                                                <p:cond delay="0"/>
                                              </p:stCondLst>
                                            </p:cTn>
                                            <p:tgtEl>
                                              <p:spTgt spid="154"/>
                                            </p:tgtEl>
                                            <p:attrNameLst>
                                              <p:attrName>style.visibility</p:attrName>
                                            </p:attrNameLst>
                                          </p:cBhvr>
                                          <p:to>
                                            <p:strVal val="visible"/>
                                          </p:to>
                                        </p:set>
                                        <p:animEffect transition="in" filter="wipe(left)">
                                          <p:cBhvr>
                                            <p:cTn id="51" dur="500"/>
                                            <p:tgtEl>
                                              <p:spTgt spid="154"/>
                                            </p:tgtEl>
                                          </p:cBhvr>
                                        </p:animEffect>
                                      </p:childTnLst>
                                    </p:cTn>
                                  </p:par>
                                </p:childTnLst>
                              </p:cTn>
                            </p:par>
                            <p:par>
                              <p:cTn id="52" fill="hold">
                                <p:stCondLst>
                                  <p:cond delay="4050"/>
                                </p:stCondLst>
                                <p:childTnLst>
                                  <p:par>
                                    <p:cTn id="53" presetID="21" presetClass="entr" presetSubtype="1" fill="hold" nodeType="after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wheel(1)">
                                          <p:cBhvr>
                                            <p:cTn id="55" dur="500"/>
                                            <p:tgtEl>
                                              <p:spTgt spid="148"/>
                                            </p:tgtEl>
                                          </p:cBhvr>
                                        </p:animEffect>
                                      </p:childTnLst>
                                    </p:cTn>
                                  </p:par>
                                  <p:par>
                                    <p:cTn id="56" presetID="53" presetClass="entr" presetSubtype="16" fill="hold" nodeType="withEffect">
                                      <p:stCondLst>
                                        <p:cond delay="0"/>
                                      </p:stCondLst>
                                      <p:childTnLst>
                                        <p:set>
                                          <p:cBhvr>
                                            <p:cTn id="57" dur="1" fill="hold">
                                              <p:stCondLst>
                                                <p:cond delay="0"/>
                                              </p:stCondLst>
                                            </p:cTn>
                                            <p:tgtEl>
                                              <p:spTgt spid="181"/>
                                            </p:tgtEl>
                                            <p:attrNameLst>
                                              <p:attrName>style.visibility</p:attrName>
                                            </p:attrNameLst>
                                          </p:cBhvr>
                                          <p:to>
                                            <p:strVal val="visible"/>
                                          </p:to>
                                        </p:set>
                                        <p:anim calcmode="lin" valueType="num">
                                          <p:cBhvr>
                                            <p:cTn id="58" dur="500" fill="hold"/>
                                            <p:tgtEl>
                                              <p:spTgt spid="181"/>
                                            </p:tgtEl>
                                            <p:attrNameLst>
                                              <p:attrName>ppt_w</p:attrName>
                                            </p:attrNameLst>
                                          </p:cBhvr>
                                          <p:tavLst>
                                            <p:tav tm="0">
                                              <p:val>
                                                <p:fltVal val="0"/>
                                              </p:val>
                                            </p:tav>
                                            <p:tav tm="100000">
                                              <p:val>
                                                <p:strVal val="#ppt_w"/>
                                              </p:val>
                                            </p:tav>
                                          </p:tavLst>
                                        </p:anim>
                                        <p:anim calcmode="lin" valueType="num">
                                          <p:cBhvr>
                                            <p:cTn id="59" dur="500" fill="hold"/>
                                            <p:tgtEl>
                                              <p:spTgt spid="181"/>
                                            </p:tgtEl>
                                            <p:attrNameLst>
                                              <p:attrName>ppt_h</p:attrName>
                                            </p:attrNameLst>
                                          </p:cBhvr>
                                          <p:tavLst>
                                            <p:tav tm="0">
                                              <p:val>
                                                <p:fltVal val="0"/>
                                              </p:val>
                                            </p:tav>
                                            <p:tav tm="100000">
                                              <p:val>
                                                <p:strVal val="#ppt_h"/>
                                              </p:val>
                                            </p:tav>
                                          </p:tavLst>
                                        </p:anim>
                                        <p:animEffect transition="in" filter="fade">
                                          <p:cBhvr>
                                            <p:cTn id="60" dur="500"/>
                                            <p:tgtEl>
                                              <p:spTgt spid="181"/>
                                            </p:tgtEl>
                                          </p:cBhvr>
                                        </p:animEffect>
                                      </p:childTnLst>
                                    </p:cTn>
                                  </p:par>
                                </p:childTnLst>
                              </p:cTn>
                            </p:par>
                            <p:par>
                              <p:cTn id="61" fill="hold">
                                <p:stCondLst>
                                  <p:cond delay="4550"/>
                                </p:stCondLst>
                                <p:childTnLst>
                                  <p:par>
                                    <p:cTn id="62" presetID="22" presetClass="entr" presetSubtype="2" fill="hold" nodeType="afterEffect">
                                      <p:stCondLst>
                                        <p:cond delay="0"/>
                                      </p:stCondLst>
                                      <p:childTnLst>
                                        <p:set>
                                          <p:cBhvr>
                                            <p:cTn id="63" dur="1" fill="hold">
                                              <p:stCondLst>
                                                <p:cond delay="0"/>
                                              </p:stCondLst>
                                            </p:cTn>
                                            <p:tgtEl>
                                              <p:spTgt spid="163"/>
                                            </p:tgtEl>
                                            <p:attrNameLst>
                                              <p:attrName>style.visibility</p:attrName>
                                            </p:attrNameLst>
                                          </p:cBhvr>
                                          <p:to>
                                            <p:strVal val="visible"/>
                                          </p:to>
                                        </p:set>
                                        <p:animEffect transition="in" filter="wipe(right)">
                                          <p:cBhvr>
                                            <p:cTn id="64" dur="500"/>
                                            <p:tgtEl>
                                              <p:spTgt spid="163"/>
                                            </p:tgtEl>
                                          </p:cBhvr>
                                        </p:animEffect>
                                      </p:childTnLst>
                                    </p:cTn>
                                  </p:par>
                                </p:childTnLst>
                              </p:cTn>
                            </p:par>
                            <p:par>
                              <p:cTn id="65" fill="hold">
                                <p:stCondLst>
                                  <p:cond delay="5050"/>
                                </p:stCondLst>
                                <p:childTnLst>
                                  <p:par>
                                    <p:cTn id="66" presetID="21" presetClass="entr" presetSubtype="1" fill="hold" nodeType="afterEffect">
                                      <p:stCondLst>
                                        <p:cond delay="0"/>
                                      </p:stCondLst>
                                      <p:childTnLst>
                                        <p:set>
                                          <p:cBhvr>
                                            <p:cTn id="67" dur="1" fill="hold">
                                              <p:stCondLst>
                                                <p:cond delay="0"/>
                                              </p:stCondLst>
                                            </p:cTn>
                                            <p:tgtEl>
                                              <p:spTgt spid="151"/>
                                            </p:tgtEl>
                                            <p:attrNameLst>
                                              <p:attrName>style.visibility</p:attrName>
                                            </p:attrNameLst>
                                          </p:cBhvr>
                                          <p:to>
                                            <p:strVal val="visible"/>
                                          </p:to>
                                        </p:set>
                                        <p:animEffect transition="in" filter="wheel(1)">
                                          <p:cBhvr>
                                            <p:cTn id="68" dur="500"/>
                                            <p:tgtEl>
                                              <p:spTgt spid="151"/>
                                            </p:tgtEl>
                                          </p:cBhvr>
                                        </p:animEffect>
                                      </p:childTnLst>
                                    </p:cTn>
                                  </p:par>
                                  <p:par>
                                    <p:cTn id="69" presetID="53" presetClass="entr" presetSubtype="16" fill="hold" nodeType="withEffect">
                                      <p:stCondLst>
                                        <p:cond delay="0"/>
                                      </p:stCondLst>
                                      <p:childTnLst>
                                        <p:set>
                                          <p:cBhvr>
                                            <p:cTn id="70" dur="1" fill="hold">
                                              <p:stCondLst>
                                                <p:cond delay="0"/>
                                              </p:stCondLst>
                                            </p:cTn>
                                            <p:tgtEl>
                                              <p:spTgt spid="189"/>
                                            </p:tgtEl>
                                            <p:attrNameLst>
                                              <p:attrName>style.visibility</p:attrName>
                                            </p:attrNameLst>
                                          </p:cBhvr>
                                          <p:to>
                                            <p:strVal val="visible"/>
                                          </p:to>
                                        </p:set>
                                        <p:anim calcmode="lin" valueType="num">
                                          <p:cBhvr>
                                            <p:cTn id="71" dur="500" fill="hold"/>
                                            <p:tgtEl>
                                              <p:spTgt spid="189"/>
                                            </p:tgtEl>
                                            <p:attrNameLst>
                                              <p:attrName>ppt_w</p:attrName>
                                            </p:attrNameLst>
                                          </p:cBhvr>
                                          <p:tavLst>
                                            <p:tav tm="0">
                                              <p:val>
                                                <p:fltVal val="0"/>
                                              </p:val>
                                            </p:tav>
                                            <p:tav tm="100000">
                                              <p:val>
                                                <p:strVal val="#ppt_w"/>
                                              </p:val>
                                            </p:tav>
                                          </p:tavLst>
                                        </p:anim>
                                        <p:anim calcmode="lin" valueType="num">
                                          <p:cBhvr>
                                            <p:cTn id="72" dur="500" fill="hold"/>
                                            <p:tgtEl>
                                              <p:spTgt spid="189"/>
                                            </p:tgtEl>
                                            <p:attrNameLst>
                                              <p:attrName>ppt_h</p:attrName>
                                            </p:attrNameLst>
                                          </p:cBhvr>
                                          <p:tavLst>
                                            <p:tav tm="0">
                                              <p:val>
                                                <p:fltVal val="0"/>
                                              </p:val>
                                            </p:tav>
                                            <p:tav tm="100000">
                                              <p:val>
                                                <p:strVal val="#ppt_h"/>
                                              </p:val>
                                            </p:tav>
                                          </p:tavLst>
                                        </p:anim>
                                        <p:animEffect transition="in" filter="fade">
                                          <p:cBhvr>
                                            <p:cTn id="73" dur="500"/>
                                            <p:tgtEl>
                                              <p:spTgt spid="189"/>
                                            </p:tgtEl>
                                          </p:cBhvr>
                                        </p:animEffect>
                                      </p:childTnLst>
                                    </p:cTn>
                                  </p:par>
                                </p:childTnLst>
                              </p:cTn>
                            </p:par>
                            <p:par>
                              <p:cTn id="74" fill="hold">
                                <p:stCondLst>
                                  <p:cond delay="5550"/>
                                </p:stCondLst>
                                <p:childTnLst>
                                  <p:par>
                                    <p:cTn id="75" presetID="22" presetClass="entr" presetSubtype="8" fill="hold" nodeType="afterEffect">
                                      <p:stCondLst>
                                        <p:cond delay="0"/>
                                      </p:stCondLst>
                                      <p:childTnLst>
                                        <p:set>
                                          <p:cBhvr>
                                            <p:cTn id="76" dur="1" fill="hold">
                                              <p:stCondLst>
                                                <p:cond delay="0"/>
                                              </p:stCondLst>
                                            </p:cTn>
                                            <p:tgtEl>
                                              <p:spTgt spid="157"/>
                                            </p:tgtEl>
                                            <p:attrNameLst>
                                              <p:attrName>style.visibility</p:attrName>
                                            </p:attrNameLst>
                                          </p:cBhvr>
                                          <p:to>
                                            <p:strVal val="visible"/>
                                          </p:to>
                                        </p:set>
                                        <p:animEffect transition="in" filter="wipe(left)">
                                          <p:cBhvr>
                                            <p:cTn id="7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1"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A041437-DCEE-4A14-89C7-95256E291CFC"/>
  <p:tag name="ISPRING_SCORM_RATE_SLIDES" val="1"/>
  <p:tag name="ISPRINGONLINEFOLDERID" val="0"/>
  <p:tag name="ISPRINGONLINEFOLDERPATH" val="内容列表"/>
  <p:tag name="ISPRINGCLOUDFOLDERID" val="0"/>
  <p:tag name="ISPRINGCLOUDFOLDERPATH" val="资源库"/>
  <p:tag name="ISPRING_PLAYERS_CUSTOMIZATION" val="UEsDBBQAAgAIADiUeEs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4lHhL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DiUeEu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OJR4Sy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OJR4S2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OJR4Sz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OJR4S5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OJR4S7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O5R4S7DdIuDqDAAA1hoAABcAAAB1bml2ZXJzYWwvdW5pdmVyc2FsLnBuZ+2ZaVBTWb7AL0ij0wygLQoIhHEZ9TVNAAcJsg4QoK0WIgYEhBBpmqUJiSIBGgKEdp6gLNKOb0AJkCEIYQ0ie8LidGxS3THQPJYASUAmkkAiiRqTGEKSufQyNTVVU/U+vI/cqlv3d8499/7PfztLnTsXw0PNPzzyIQAA5uc/hV8CgD3BAGDcuc8UrDnOOPwZ+DDKuhQaCNAm7TfAgklqQFgAAPRUmW0nfgCWf3P909gsAHAo3bmNqtbeJAPAEcx5eEDkVwmbAkTHCeUiazUvLM9oDBj8+pMTdpnW8Ogjt7+5Cnc3iwj4xuREZjM8MNDjI+PMeyaHTIJN4SfobgeMp+uJlP9FyO6LYZowjsAwea4rS0I4FI9HREflRmerN7bwUep43gUmlVxE17xmWsLk4wb9Qym3ew8AxOc1ZbbnthNEqyFWOqGjIS0VVCWGJCG71QVPsxyJ/PB9APD48lxAasS776zRfQdBJTpRyh/7vVpodr8BX+XMBXGXC9WCnBMA8HQpyhIlDQGbPNoP2uWP7hEmAAA/uIu7uIu7uIu7uIu7uIu7uIu7uIv//9iHIReqFsE93O/+ctoYACh3joFY+3/DeqcyP83L+xy2y/hInmoxFVblq1oQlfpvr2KpsmjBOJ2cTWSsAcDVURF2Hkd4096qRRdpeSuQflTczLxPkl5G7y6jG6h8mr9Xmd/WehMHUfT2vmpymSbRz+tk1XuBYqXmxZ8scTxLuQtlAINZpCc3zLlHY0m6/coHkCfbLC+vsoSvVm+pLJZlkqJcdlbEuIZzbRIvrIbkrzdytPJxInuNqJOiYVM+iucP0TpJ9GCFGL9cpN20k+otie+ZYUIRq7mFxOJI3OxmdAqyYeRL/tD2j6xsXtbLM7ikFXyVv/795NpIq2aGzv7q/hOYTTFWwnx91nT6NRutf4KSxYbNcBimyoUElUVVU9N6++FUgRyXB6V4QMcV9fI6bFqOsEY2LG6Ig3b8tZ2N2TPCzxPXp1LZG56VV9SHgvond/bWdomRq26Q8rej8sJrmB/nC7KvKObxSfG+Lh+7p/M9/ad4Gw3HazLtGC0dyV3SbvGNSrKY8Ql1mRnPxV5zBZr9ThPefn+Kpy4/u1FdOM/pPam0QYtKKaGhEblUWhkub7LD4xhG2BeOOd5LSrlsNyswxWzaPoDBpXSLYT8obV5rb9Nf8yiwddKF2Wg8BOnwQh/1hvQeiEqi5/tV+JYeslUk1HvLhprMOxJBs4wMRrBdJ+W1tOo8HzLiUPDKM4gIuWlu+iK97fg+uvpO/8+d8FDG5LKLIJT1uonEkNKQC9jIKbsB3gLyHaeN9YVmIcpnduPMZen2Qjly9Qzl0d8/v4CcUDTeTBrmUvWj0h6Byv6cHDuryW+QkXDPpgsWk7UnVa7kz0F1oz8r5D4iVMU04TSpAh8MUq6rUeqOReADkvb028E6EH8XIyTe/Uf9VCHX8wVJMEqa7b7sItvDyRf8K6SvWlasHXgNx61HK4OovFwDlELwbQjM5QFftAa1zW/7UppxDs/pefOtFk3SakMMZf3mhGk6DDfAP10/V3K90hq+0inr0Xo0tTL0x8osuAIPwHZ+m2lc//NX7UU5I3F7WfuDrd09LjIygxw+6sfWfkjZgoaqUR+Fd1h8TQrC68MjUH4W95wUuWUpZ3We250Vcu1sspBeglr5ryWl/fA61t6r/rTxi/Z85Vw0T33rrHSe2UlK5SwXKDg5vvaSuHLK2vX1ofL1ajHF4g7lwwasf3a83ZLQTMa8kfSXmVZlfKYrhJT/Scj7SPys8NK017fZ8Ev1d796IG6TPkxqCvyiIdX2ZG/h1D0FP8TXpWrYZTDOSvemipjhsqKENTKwwPzm7Pj1fIZk/rsdsdCtz/pAK6TvycrIwPX64L+0KeU4bzL8oIguqZdPV8W+I8KP4RNDS95/gJKJaYkmMw9wRa9Cns6uZdOdPCWZcqiLeLSSPnngSim/BpWYEyGQZpK2mlSD4zqsFEPkrTX/JPGY/zjK8amzr2FbAZvgEoQ+MvW4QScS+xs0ojZqwxLBd407rldWSlsVCp9mWsfE3MYNvp+A/iBb8Qqpbq7OHMvgs67c3cp1DtUxkEKMbk6T51tNX6aPLIvFedWTvdCS8oLxT62MTnFHId7K0tczCH+dIVrfRbQWzYSD7u+MLqx5RPD3nB1I/O+AUResHQ09PqbOlwSNHfFf5lUT+vR69TgZ5XdTaCPY2pH6h5JzFz6OFLEn9tYILgqdbDCtyRB23NeRzBhHRgl9tFY0MqkFg9KkLl6db59jzt74Rc6Mt3xkZszavqmkpzHh4xIRO8SKYyc55OpI3H6zuHY8Jf1Bd+pGJWzZk5SybIZUzF9MdEcQWnH1YHipbIOcV4Yy4qwq39S7IZxzb03f/jZ5u1LJwAjqQ31h9Own5aeNw2kEXwtGiduY9yZ+0PypF2qimzP3mP87R8I1SYF18NoUUa8A5VilL/Qn+qsanhu5G3d6d8r2C7we7mhlmfRw6mBwcifLTXfDoRoZHPGf/pst38Nqb/RYxghHKhbafO3OFi2ndVduPalLiUfAnh91VUEr5ccr02Igl3J/6X1bY3W/LM4Zvbm4eDiYnWjrcdwE80Dtwwk/FNwcd4pxm+KwTJCPclyK3pT3nnrWCe3IFPg87aJzhY8xNkLGz9ZDqv2ud2KZ7+8V90z73WwpKbu15ReBPTjJRdZwJ3QZy2bun7eHY5aPSF4/cdPH/KwTMkgg7+H31/EoaQmTl9hn0dyChfhKMsucsu5fzWwUQilxDeEfIHxj5Qz5GGeqSNXLAaOj8H6oYyFe8SfH7RcZRzJNtNndrESu60QutV42YBRDZUEInYUuniHmigZKz6p/RaWqh5Vq8u0ZIH1hMNHfAPzNE4/TmGFZ6/Pfg1lEPjJxo0IeMDeOsZGmbBMaupEBUcx9P2i0YLiM1zgEK/lgOyglbRVt2OKKvt4L8TQj51NwCn7WVH0YEpwpBdlGhrlRSCmKeYOu6ZsBhx3pux+cuvvkH7BaE7mmmjNlP3i+wmqkWaUZC1OEugGHSzm/Wj3xE9YIlVqSRGlVfTN3cWbSzdPCwR60+a8yG1UmuvVQ//Sg1n8R5C08OOT2XDgxzvqSupOg0sVUMnbF0iKKSTN/Cy2baLx2tuJia6N3AS5PkGQZYc4eDWNJ5lk/qSrSxvPoSTEh0yMVQcGILvIV6+ZJrk/SsNNpVnYNEh7he4qu7Kk6XTtLjI8t/c6ZmUqWEw1a0opOlksaXM4vdxI11yR4eV/486bEEkyecyHqfH6L/o93ES30NzyoiwC753ECueDt98PE1r/OTrynebapn9amaMwy+++ha6pi2hW854qoExXsUNe66EG/FIGPdlZ3hVblVUGDOhLy0rdjSpprW+bP16MhUBiNOlDPSk7SJbjvL82HzmZR4hy1tynndcWBhaVptr7KF/o1F+I5pLhG6Jj38h6HaenPx+GztNLAYlJ2d00SvpuFklRd0d17NbG5Rfpxxy05tgb0dNRsV3ksbGppVCMibdI9nw0eDl4pweWlqMEIX6TOZr2OXIPCKNInebVLYblcVK7gjEN0kLURv5Mwat/0y4TUuQKuqvhjLp2xgxBQCYzqWzOXPunqRUrajSlfNd/Ku5l3G8reGNMK5AMzmVrpsX92CbmOsyv+LcJP84V2+fFlgRc4XHVG6Zb4eZYkO/g03CpZ8u9tHQvfTd8aQ+Pn8NKr4Mx92bHgdQDD4u7RspOC1SylA2Ut5N1bQrAFmbFE3/ciRSBds1l5RooUhIDdfNkq/x+8/ABm1tkAer8yoVA5l6Op+n3ZSeXMksDSeXsDQaT3GKFAC0pLD0uow2JzLO0u1HgodsezDmLe6EmXmeCq35tedRi7o67jBQy+6sU19A8/V+t3FlOyap+XyJfcBMJmxp7rtr5afqFaQLJGF/QIXohUqi1p98pHAP/V3/Y6ZqBdWJ7Ko+bZgmw7MEK+EVMMxOlN2ljQjLO6s2VDhCpX6Ilwnr1DcHT/mKXz946G9ywSmOF9leTwsDgFnvvBNsJBTiiDtdEn2Z7VNsXKGK263GKRhlJAepEFNvl4K9R3pxbdnGRgDPhocdMI4taMx80ScQNBllFbOyDaoJkBxddCC68OTLh64Rk5XYkxbHyZZVDVXcqNdkQBYtWHfCz65ay6XPK40QtlOn0Q4ZOZExNReRAOAIPUjj5O/u2kQcxMjcFGXEax6h55+4PoDcvRX9smi0VdFtLzAKC4I9jKCACm4QcAYH/YT0gr1GvEm/vAd/0dELoKzCOGw69HLGP6Lek/j1h426mPB8F2nyIdIpmxVnOv12rQAwfBJXxnmHLKBgePMEeDjhOVu4ylpYK1Q5KdEx49LMPDsLftzzVrbU4nXgHgdT44HE4LvHrzH1BLAwQUAAIACAA8lHhLbVEZO0oAAABqAAAAGwAAAHVuaXZlcnNhbC91bml2ZXJzYWwucG5nLnhtbLOxr8jNUShLLSrOzM+zVTLUM1Cyt+PlsikoSi3LTC1XqACKGekZQICSQiUqtzwzpSTDVsnC0BghlpGamZ5RYqtkZmgAF9QHGgkAUEsBAgAAFAACAAgAOJR4SxUOrShkBAAABxEAAB0AAAAAAAAAAQAAAAAAAAAAAHVuaXZlcnNhbC9jb21tb25fbWVzc2FnZXMubG5nUEsBAgAAFAACAAgAOJR4Swh+CyMpAwAAhgwAACcAAAAAAAAAAQAAAAAAnwQAAHVuaXZlcnNhbC9mbGFzaF9wdWJsaXNoaW5nX3NldHRpbmdzLnhtbFBLAQIAABQAAgAIADiUeEu1/AlkugIAAFUKAAAhAAAAAAAAAAEAAAAAAA0IAAB1bml2ZXJzYWwvZmxhc2hfc2tpbl9zZXR0aW5ncy54bWxQSwECAAAUAAIACAA4lHhLKpYPZ/4CAACXCwAAJgAAAAAAAAABAAAAAAAGCwAAdW5pdmVyc2FsL2h0bWxfcHVibGlzaGluZ19zZXR0aW5ncy54bWxQSwECAAAUAAIACAA4lHhLaHFSkZoBAAAfBgAAHwAAAAAAAAABAAAAAABIDgAAdW5pdmVyc2FsL2h0bWxfc2tpbl9zZXR0aW5ncy5qc1BLAQIAABQAAgAIADiUeEs9PC/RwQAAAOUBAAAaAAAAAAAAAAEAAAAAAB8QAAB1bml2ZXJzYWwvaTE4bl9wcmVzZXRzLnhtbFBLAQIAABQAAgAIADiUeEua+ZZkawAAAGsAAAAcAAAAAAAAAAEAAAAAABgRAAB1bml2ZXJzYWwvbG9jYWxfc2V0dGluZ3MueG1sUEsBAgAAFAACAAgARJRXRyO0Tvv7AgAAsAgAABQAAAAAAAAAAQAAAAAAvREAAHVuaXZlcnNhbC9wbGF5ZXIueG1sUEsBAgAAFAACAAgAOJR4S7CHI/RsAQAA9wIAACkAAAAAAAAAAQAAAAAA6hQAAHVuaXZlcnNhbC9za2luX2N1c3RvbWl6YXRpb25fc2V0dGluZ3MueG1sUEsBAgAAFAACAAgAO5R4S7DdIuDqDAAA1hoAABcAAAAAAAAAAAAAAAAAnRYAAHVuaXZlcnNhbC91bml2ZXJzYWwucG5nUEsBAgAAFAACAAgAPJR4S21RGTtKAAAAagAAABsAAAAAAAAAAQAAAAAAvCMAAHVuaXZlcnNhbC91bml2ZXJzYWwucG5nLnhtbFBLBQYAAAAACwALAEkDAAA/JAAAAAA="/>
  <p:tag name="ISPRING_PRESENTATION_TITLE" val="2018年度总结汇报PPT模板"/>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自定义 7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178">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自定义 178">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自定义 178">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151</TotalTime>
  <Words>4294</Words>
  <Application>Microsoft Office PowerPoint</Application>
  <PresentationFormat>自定义</PresentationFormat>
  <Paragraphs>359</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第一部分  公司介绍</vt:lpstr>
      <vt:lpstr>第一部分  团队精神</vt:lpstr>
      <vt:lpstr>第一部分  团队成员介绍</vt:lpstr>
      <vt:lpstr>第一部分  年度工作概况</vt:lpstr>
      <vt:lpstr>第一部分  年度工作概况</vt:lpstr>
      <vt:lpstr>第一部分  年度工作概况</vt:lpstr>
      <vt:lpstr>第一部分  年度工作概况</vt:lpstr>
      <vt:lpstr>第一部分  年度工作概况</vt:lpstr>
      <vt:lpstr>第一部分  年度工作概况</vt:lpstr>
      <vt:lpstr>PowerPoint 演示文稿</vt:lpstr>
      <vt:lpstr>第二部分  工作完成情况</vt:lpstr>
      <vt:lpstr>第二部分  工作完成情况</vt:lpstr>
      <vt:lpstr>第二部分  工作完成情况</vt:lpstr>
      <vt:lpstr>PowerPoint 演示文稿</vt:lpstr>
      <vt:lpstr>第三部分  成功项目展示</vt:lpstr>
      <vt:lpstr>第三部分  成功项目展示</vt:lpstr>
      <vt:lpstr>第三部分  成功项目展示</vt:lpstr>
      <vt:lpstr>第三部分  成功项目展示</vt:lpstr>
      <vt:lpstr>第二部分  工作完成情况</vt:lpstr>
      <vt:lpstr>第二部分  工作完成情况</vt:lpstr>
      <vt:lpstr>第三部分  成功项目展示</vt:lpstr>
      <vt:lpstr>第三部分  成功项目展示</vt:lpstr>
      <vt:lpstr>PowerPoint 演示文稿</vt:lpstr>
      <vt:lpstr>第四部分  工作不足之处</vt:lpstr>
      <vt:lpstr>第四部分  工作不足之处</vt:lpstr>
      <vt:lpstr>第四部分  工作不足之处</vt:lpstr>
      <vt:lpstr>PowerPoint 演示文稿</vt:lpstr>
      <vt:lpstr>第五部分  明年工作计划</vt:lpstr>
      <vt:lpstr>第五部分  明年工作计划</vt:lpstr>
      <vt:lpstr>第五部分  明年工作计划</vt:lpstr>
      <vt:lpstr>第五部分  明年工作计划</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Windows User</cp:lastModifiedBy>
  <cp:revision>27</cp:revision>
  <dcterms:created xsi:type="dcterms:W3CDTF">2017-12-05T09:18:21Z</dcterms:created>
  <dcterms:modified xsi:type="dcterms:W3CDTF">2018-11-02T03:45:08Z</dcterms:modified>
</cp:coreProperties>
</file>