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rts/chart1.xml" ContentType="application/vnd.openxmlformats-officedocument.drawingml.chart+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8" r:id="rId2"/>
  </p:sldMasterIdLst>
  <p:notesMasterIdLst>
    <p:notesMasterId r:id="rId32"/>
  </p:notesMasterIdLst>
  <p:sldIdLst>
    <p:sldId id="321" r:id="rId3"/>
    <p:sldId id="282" r:id="rId4"/>
    <p:sldId id="284" r:id="rId5"/>
    <p:sldId id="320" r:id="rId6"/>
    <p:sldId id="294" r:id="rId7"/>
    <p:sldId id="323" r:id="rId8"/>
    <p:sldId id="315" r:id="rId9"/>
    <p:sldId id="298" r:id="rId10"/>
    <p:sldId id="322" r:id="rId11"/>
    <p:sldId id="300" r:id="rId12"/>
    <p:sldId id="280" r:id="rId13"/>
    <p:sldId id="316" r:id="rId14"/>
    <p:sldId id="302" r:id="rId15"/>
    <p:sldId id="303" r:id="rId16"/>
    <p:sldId id="304" r:id="rId17"/>
    <p:sldId id="305" r:id="rId18"/>
    <p:sldId id="271" r:id="rId19"/>
    <p:sldId id="276" r:id="rId20"/>
    <p:sldId id="317" r:id="rId21"/>
    <p:sldId id="325" r:id="rId22"/>
    <p:sldId id="307" r:id="rId23"/>
    <p:sldId id="318" r:id="rId24"/>
    <p:sldId id="311" r:id="rId25"/>
    <p:sldId id="312" r:id="rId26"/>
    <p:sldId id="324" r:id="rId27"/>
    <p:sldId id="257" r:id="rId28"/>
    <p:sldId id="267" r:id="rId29"/>
    <p:sldId id="329" r:id="rId30"/>
    <p:sldId id="330" r:id="rId31"/>
  </p:sldIdLst>
  <p:sldSz cx="12192000" cy="6858000"/>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5042B"/>
    <a:srgbClr val="DD3F5F"/>
    <a:srgbClr val="FB8FA2"/>
    <a:srgbClr val="F6F6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58" d="100"/>
          <a:sy n="58" d="100"/>
        </p:scale>
        <p:origin x="-84" y="-1380"/>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1"/>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BAE1-4D99-8C2A-8C8C0844479E}"/>
            </c:ext>
          </c:extLst>
        </c:ser>
        <c:ser>
          <c:idx val="1"/>
          <c:order val="1"/>
          <c:tx>
            <c:strRef>
              <c:f>Sheet1!$C$1</c:f>
              <c:strCache>
                <c:ptCount val="1"/>
                <c:pt idx="0">
                  <c:v>系列 2</c:v>
                </c:pt>
              </c:strCache>
            </c:strRef>
          </c:tx>
          <c:spPr>
            <a:solidFill>
              <a:schemeClr val="accent2"/>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BAE1-4D99-8C2A-8C8C0844479E}"/>
            </c:ext>
          </c:extLst>
        </c:ser>
        <c:ser>
          <c:idx val="2"/>
          <c:order val="2"/>
          <c:tx>
            <c:strRef>
              <c:f>Sheet1!$D$1</c:f>
              <c:strCache>
                <c:ptCount val="1"/>
                <c:pt idx="0">
                  <c:v>系列 3</c:v>
                </c:pt>
              </c:strCache>
            </c:strRef>
          </c:tx>
          <c:spPr>
            <a:solidFill>
              <a:schemeClr val="accent3"/>
            </a:solid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BAE1-4D99-8C2A-8C8C0844479E}"/>
            </c:ext>
          </c:extLst>
        </c:ser>
        <c:dLbls>
          <c:showLegendKey val="0"/>
          <c:showVal val="0"/>
          <c:showCatName val="0"/>
          <c:showSerName val="0"/>
          <c:showPercent val="0"/>
          <c:showBubbleSize val="0"/>
        </c:dLbls>
        <c:gapWidth val="219"/>
        <c:overlap val="-27"/>
        <c:axId val="377080064"/>
        <c:axId val="377786368"/>
      </c:barChart>
      <c:catAx>
        <c:axId val="3770800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ea"/>
                <a:sym typeface="+mn-lt"/>
              </a:defRPr>
            </a:pPr>
            <a:endParaRPr lang="zh-CN"/>
          </a:p>
        </c:txPr>
        <c:crossAx val="377786368"/>
        <c:crosses val="autoZero"/>
        <c:auto val="1"/>
        <c:lblAlgn val="ctr"/>
        <c:lblOffset val="100"/>
        <c:noMultiLvlLbl val="0"/>
      </c:catAx>
      <c:valAx>
        <c:axId val="37778636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ea"/>
                <a:sym typeface="+mn-lt"/>
              </a:defRPr>
            </a:pPr>
            <a:endParaRPr lang="zh-CN"/>
          </a:p>
        </c:txPr>
        <c:crossAx val="37708006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ea"/>
              <a:sym typeface="+mn-lt"/>
            </a:defRPr>
          </a:pPr>
          <a:endParaRPr lang="zh-CN"/>
        </a:p>
      </c:txPr>
    </c:legend>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E5A037-BCD1-4D52-A534-7861AB4DAC00}" type="datetimeFigureOut">
              <a:rPr lang="zh-CN" altLang="en-US" smtClean="0"/>
              <a:t>2018/11/2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939E68-48CC-45C1-A51A-2ED1BA43CFBA}" type="slidenum">
              <a:rPr lang="zh-CN" altLang="en-US" smtClean="0"/>
              <a:t>‹#›</a:t>
            </a:fld>
            <a:endParaRPr lang="zh-CN" altLang="en-US"/>
          </a:p>
        </p:txBody>
      </p:sp>
    </p:spTree>
    <p:extLst>
      <p:ext uri="{BB962C8B-B14F-4D97-AF65-F5344CB8AC3E}">
        <p14:creationId xmlns:p14="http://schemas.microsoft.com/office/powerpoint/2010/main" val="15901611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939E68-48CC-45C1-A51A-2ED1BA43CFBA}" type="slidenum">
              <a:rPr lang="zh-CN" altLang="en-US" smtClean="0"/>
              <a:t>1</a:t>
            </a:fld>
            <a:endParaRPr lang="zh-CN" altLang="en-US"/>
          </a:p>
        </p:txBody>
      </p:sp>
    </p:spTree>
    <p:extLst>
      <p:ext uri="{BB962C8B-B14F-4D97-AF65-F5344CB8AC3E}">
        <p14:creationId xmlns:p14="http://schemas.microsoft.com/office/powerpoint/2010/main" val="12197514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A64216-7571-4F55-B8A0-A9B09CAD06D6}" type="slidenum">
              <a:rPr lang="zh-CN" altLang="en-US" smtClean="0"/>
              <a:t>10</a:t>
            </a:fld>
            <a:endParaRPr lang="zh-CN" altLang="en-US"/>
          </a:p>
        </p:txBody>
      </p:sp>
    </p:spTree>
    <p:extLst>
      <p:ext uri="{BB962C8B-B14F-4D97-AF65-F5344CB8AC3E}">
        <p14:creationId xmlns:p14="http://schemas.microsoft.com/office/powerpoint/2010/main" val="42217129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06BAC3F-EC54-4562-95FA-EAB001225A81}" type="slidenum">
              <a:rPr lang="zh-CN" altLang="en-US" smtClean="0"/>
              <a:t>11</a:t>
            </a:fld>
            <a:endParaRPr lang="zh-CN" altLang="en-US"/>
          </a:p>
        </p:txBody>
      </p:sp>
    </p:spTree>
    <p:extLst>
      <p:ext uri="{BB962C8B-B14F-4D97-AF65-F5344CB8AC3E}">
        <p14:creationId xmlns:p14="http://schemas.microsoft.com/office/powerpoint/2010/main" val="32274506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939E68-48CC-45C1-A51A-2ED1BA43CFBA}" type="slidenum">
              <a:rPr lang="zh-CN" altLang="en-US" smtClean="0"/>
              <a:t>12</a:t>
            </a:fld>
            <a:endParaRPr lang="zh-CN" altLang="en-US"/>
          </a:p>
        </p:txBody>
      </p:sp>
    </p:spTree>
    <p:extLst>
      <p:ext uri="{BB962C8B-B14F-4D97-AF65-F5344CB8AC3E}">
        <p14:creationId xmlns:p14="http://schemas.microsoft.com/office/powerpoint/2010/main" val="32637282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795DCD-EFCC-4862-B595-0A233B6EF921}" type="slidenum">
              <a:rPr lang="zh-CN" altLang="en-US" smtClean="0"/>
              <a:t>13</a:t>
            </a:fld>
            <a:endParaRPr lang="zh-CN" altLang="en-US"/>
          </a:p>
        </p:txBody>
      </p:sp>
    </p:spTree>
    <p:extLst>
      <p:ext uri="{BB962C8B-B14F-4D97-AF65-F5344CB8AC3E}">
        <p14:creationId xmlns:p14="http://schemas.microsoft.com/office/powerpoint/2010/main" val="16381466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14</a:t>
            </a:fld>
            <a:endParaRPr lang="zh-CN" altLang="en-US"/>
          </a:p>
        </p:txBody>
      </p:sp>
    </p:spTree>
    <p:extLst>
      <p:ext uri="{BB962C8B-B14F-4D97-AF65-F5344CB8AC3E}">
        <p14:creationId xmlns:p14="http://schemas.microsoft.com/office/powerpoint/2010/main" val="24318690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0A842D5-3964-4D1E-A2D9-636432CD0AB9}" type="slidenum">
              <a:rPr lang="zh-CN" altLang="en-US" smtClean="0"/>
              <a:t>15</a:t>
            </a:fld>
            <a:endParaRPr lang="zh-CN" altLang="en-US"/>
          </a:p>
        </p:txBody>
      </p:sp>
    </p:spTree>
    <p:extLst>
      <p:ext uri="{BB962C8B-B14F-4D97-AF65-F5344CB8AC3E}">
        <p14:creationId xmlns:p14="http://schemas.microsoft.com/office/powerpoint/2010/main" val="13335159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16</a:t>
            </a:fld>
            <a:endParaRPr lang="zh-CN" altLang="en-US"/>
          </a:p>
        </p:txBody>
      </p:sp>
    </p:spTree>
    <p:extLst>
      <p:ext uri="{BB962C8B-B14F-4D97-AF65-F5344CB8AC3E}">
        <p14:creationId xmlns:p14="http://schemas.microsoft.com/office/powerpoint/2010/main" val="16927707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6C4872-3FEE-47F7-8706-972E2208B56D}" type="slidenum">
              <a:rPr lang="zh-CN" altLang="en-US" smtClean="0"/>
              <a:t>17</a:t>
            </a:fld>
            <a:endParaRPr lang="zh-CN" altLang="en-US"/>
          </a:p>
        </p:txBody>
      </p:sp>
    </p:spTree>
    <p:extLst>
      <p:ext uri="{BB962C8B-B14F-4D97-AF65-F5344CB8AC3E}">
        <p14:creationId xmlns:p14="http://schemas.microsoft.com/office/powerpoint/2010/main" val="25496537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C6A3E7-7B0A-43E6-AF50-B970C3A8BCF7}" type="slidenum">
              <a:rPr lang="id-ID" smtClean="0"/>
              <a:t>18</a:t>
            </a:fld>
            <a:endParaRPr lang="id-ID"/>
          </a:p>
        </p:txBody>
      </p:sp>
    </p:spTree>
    <p:extLst>
      <p:ext uri="{BB962C8B-B14F-4D97-AF65-F5344CB8AC3E}">
        <p14:creationId xmlns:p14="http://schemas.microsoft.com/office/powerpoint/2010/main" val="42498672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939E68-48CC-45C1-A51A-2ED1BA43CFBA}" type="slidenum">
              <a:rPr lang="zh-CN" altLang="en-US" smtClean="0"/>
              <a:t>19</a:t>
            </a:fld>
            <a:endParaRPr lang="zh-CN" altLang="en-US"/>
          </a:p>
        </p:txBody>
      </p:sp>
    </p:spTree>
    <p:extLst>
      <p:ext uri="{BB962C8B-B14F-4D97-AF65-F5344CB8AC3E}">
        <p14:creationId xmlns:p14="http://schemas.microsoft.com/office/powerpoint/2010/main" val="33988043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939E68-48CC-45C1-A51A-2ED1BA43CFBA}" type="slidenum">
              <a:rPr lang="zh-CN" altLang="en-US" smtClean="0"/>
              <a:t>2</a:t>
            </a:fld>
            <a:endParaRPr lang="zh-CN" altLang="en-US"/>
          </a:p>
        </p:txBody>
      </p:sp>
    </p:spTree>
    <p:extLst>
      <p:ext uri="{BB962C8B-B14F-4D97-AF65-F5344CB8AC3E}">
        <p14:creationId xmlns:p14="http://schemas.microsoft.com/office/powerpoint/2010/main" val="20459226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A64216-7571-4F55-B8A0-A9B09CAD06D6}" type="slidenum">
              <a:rPr lang="zh-CN" altLang="en-US" smtClean="0"/>
              <a:t>20</a:t>
            </a:fld>
            <a:endParaRPr lang="zh-CN" altLang="en-US"/>
          </a:p>
        </p:txBody>
      </p:sp>
    </p:spTree>
    <p:extLst>
      <p:ext uri="{BB962C8B-B14F-4D97-AF65-F5344CB8AC3E}">
        <p14:creationId xmlns:p14="http://schemas.microsoft.com/office/powerpoint/2010/main" val="9284606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AC0059-71F0-4354-824B-2FFE6EC8EA2C}" type="slidenum">
              <a:rPr lang="zh-CN" altLang="en-US" smtClean="0"/>
              <a:t>21</a:t>
            </a:fld>
            <a:endParaRPr lang="zh-CN" altLang="en-US"/>
          </a:p>
        </p:txBody>
      </p:sp>
    </p:spTree>
    <p:extLst>
      <p:ext uri="{BB962C8B-B14F-4D97-AF65-F5344CB8AC3E}">
        <p14:creationId xmlns:p14="http://schemas.microsoft.com/office/powerpoint/2010/main" val="12069318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939E68-48CC-45C1-A51A-2ED1BA43CFBA}" type="slidenum">
              <a:rPr lang="zh-CN" altLang="en-US" smtClean="0"/>
              <a:t>22</a:t>
            </a:fld>
            <a:endParaRPr lang="zh-CN" altLang="en-US"/>
          </a:p>
        </p:txBody>
      </p:sp>
    </p:spTree>
    <p:extLst>
      <p:ext uri="{BB962C8B-B14F-4D97-AF65-F5344CB8AC3E}">
        <p14:creationId xmlns:p14="http://schemas.microsoft.com/office/powerpoint/2010/main" val="27047336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23</a:t>
            </a:fld>
            <a:endParaRPr lang="zh-CN" altLang="en-US"/>
          </a:p>
        </p:txBody>
      </p:sp>
    </p:spTree>
    <p:extLst>
      <p:ext uri="{BB962C8B-B14F-4D97-AF65-F5344CB8AC3E}">
        <p14:creationId xmlns:p14="http://schemas.microsoft.com/office/powerpoint/2010/main" val="34950303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AC0059-71F0-4354-824B-2FFE6EC8EA2C}" type="slidenum">
              <a:rPr lang="zh-CN" altLang="en-US" smtClean="0"/>
              <a:t>24</a:t>
            </a:fld>
            <a:endParaRPr lang="zh-CN" altLang="en-US"/>
          </a:p>
        </p:txBody>
      </p:sp>
    </p:spTree>
    <p:extLst>
      <p:ext uri="{BB962C8B-B14F-4D97-AF65-F5344CB8AC3E}">
        <p14:creationId xmlns:p14="http://schemas.microsoft.com/office/powerpoint/2010/main" val="340336777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AC0059-71F0-4354-824B-2FFE6EC8EA2C}" type="slidenum">
              <a:rPr lang="zh-CN" altLang="en-US" smtClean="0"/>
              <a:t>25</a:t>
            </a:fld>
            <a:endParaRPr lang="zh-CN" altLang="en-US"/>
          </a:p>
        </p:txBody>
      </p:sp>
    </p:spTree>
    <p:extLst>
      <p:ext uri="{BB962C8B-B14F-4D97-AF65-F5344CB8AC3E}">
        <p14:creationId xmlns:p14="http://schemas.microsoft.com/office/powerpoint/2010/main" val="359310040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2EB20A-403F-44E9-9F40-29DD8395CE08}" type="slidenum">
              <a:rPr lang="zh-CN" altLang="en-US" smtClean="0"/>
              <a:t>26</a:t>
            </a:fld>
            <a:endParaRPr lang="zh-CN" altLang="en-US"/>
          </a:p>
        </p:txBody>
      </p:sp>
    </p:spTree>
    <p:extLst>
      <p:ext uri="{BB962C8B-B14F-4D97-AF65-F5344CB8AC3E}">
        <p14:creationId xmlns:p14="http://schemas.microsoft.com/office/powerpoint/2010/main" val="175967711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7C920-FAF1-4735-A148-C9BEEFCD3BFF}"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51251982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939E68-48CC-45C1-A51A-2ED1BA43CFBA}" type="slidenum">
              <a:rPr lang="zh-CN" altLang="en-US" smtClean="0"/>
              <a:t>28</a:t>
            </a:fld>
            <a:endParaRPr lang="zh-CN" altLang="en-US"/>
          </a:p>
        </p:txBody>
      </p:sp>
    </p:spTree>
    <p:extLst>
      <p:ext uri="{BB962C8B-B14F-4D97-AF65-F5344CB8AC3E}">
        <p14:creationId xmlns:p14="http://schemas.microsoft.com/office/powerpoint/2010/main" val="25334341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939E68-48CC-45C1-A51A-2ED1BA43CFBA}" type="slidenum">
              <a:rPr lang="zh-CN" altLang="en-US" smtClean="0"/>
              <a:t>3</a:t>
            </a:fld>
            <a:endParaRPr lang="zh-CN" altLang="en-US"/>
          </a:p>
        </p:txBody>
      </p:sp>
    </p:spTree>
    <p:extLst>
      <p:ext uri="{BB962C8B-B14F-4D97-AF65-F5344CB8AC3E}">
        <p14:creationId xmlns:p14="http://schemas.microsoft.com/office/powerpoint/2010/main" val="40868833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74281D7-AB8B-4A49-B31C-4FE8BBA57302}" type="slidenum">
              <a:rPr lang="zh-CN" altLang="en-US" smtClean="0"/>
              <a:t>4</a:t>
            </a:fld>
            <a:endParaRPr lang="zh-CN" altLang="en-US"/>
          </a:p>
        </p:txBody>
      </p:sp>
    </p:spTree>
    <p:extLst>
      <p:ext uri="{BB962C8B-B14F-4D97-AF65-F5344CB8AC3E}">
        <p14:creationId xmlns:p14="http://schemas.microsoft.com/office/powerpoint/2010/main" val="744636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0A842D5-3964-4D1E-A2D9-636432CD0AB9}" type="slidenum">
              <a:rPr lang="zh-CN" altLang="en-US" smtClean="0"/>
              <a:t>5</a:t>
            </a:fld>
            <a:endParaRPr lang="zh-CN" altLang="en-US"/>
          </a:p>
        </p:txBody>
      </p:sp>
    </p:spTree>
    <p:extLst>
      <p:ext uri="{BB962C8B-B14F-4D97-AF65-F5344CB8AC3E}">
        <p14:creationId xmlns:p14="http://schemas.microsoft.com/office/powerpoint/2010/main" val="8990043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4135CD-E861-41A7-81F0-F3B524A28841}" type="slidenum">
              <a:rPr lang="zh-CN" altLang="en-US" smtClean="0"/>
              <a:t>6</a:t>
            </a:fld>
            <a:endParaRPr lang="zh-CN" altLang="en-US"/>
          </a:p>
        </p:txBody>
      </p:sp>
    </p:spTree>
    <p:extLst>
      <p:ext uri="{BB962C8B-B14F-4D97-AF65-F5344CB8AC3E}">
        <p14:creationId xmlns:p14="http://schemas.microsoft.com/office/powerpoint/2010/main" val="26475644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939E68-48CC-45C1-A51A-2ED1BA43CFBA}" type="slidenum">
              <a:rPr lang="zh-CN" altLang="en-US" smtClean="0"/>
              <a:t>7</a:t>
            </a:fld>
            <a:endParaRPr lang="zh-CN" altLang="en-US"/>
          </a:p>
        </p:txBody>
      </p:sp>
    </p:spTree>
    <p:extLst>
      <p:ext uri="{BB962C8B-B14F-4D97-AF65-F5344CB8AC3E}">
        <p14:creationId xmlns:p14="http://schemas.microsoft.com/office/powerpoint/2010/main" val="40435536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A64216-7571-4F55-B8A0-A9B09CAD06D6}" type="slidenum">
              <a:rPr lang="zh-CN" altLang="en-US" smtClean="0"/>
              <a:t>8</a:t>
            </a:fld>
            <a:endParaRPr lang="zh-CN" altLang="en-US"/>
          </a:p>
        </p:txBody>
      </p:sp>
    </p:spTree>
    <p:extLst>
      <p:ext uri="{BB962C8B-B14F-4D97-AF65-F5344CB8AC3E}">
        <p14:creationId xmlns:p14="http://schemas.microsoft.com/office/powerpoint/2010/main" val="37772010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4135CD-E861-41A7-81F0-F3B524A28841}" type="slidenum">
              <a:rPr lang="zh-CN" altLang="en-US" smtClean="0"/>
              <a:t>9</a:t>
            </a:fld>
            <a:endParaRPr lang="zh-CN" altLang="en-US"/>
          </a:p>
        </p:txBody>
      </p:sp>
    </p:spTree>
    <p:extLst>
      <p:ext uri="{BB962C8B-B14F-4D97-AF65-F5344CB8AC3E}">
        <p14:creationId xmlns:p14="http://schemas.microsoft.com/office/powerpoint/2010/main" val="8624123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764061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968205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984906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26831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231484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63945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31179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14780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93064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62633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23619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66673532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93221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27604188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73717520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Blank-2">
    <p:spTree>
      <p:nvGrpSpPr>
        <p:cNvPr id="1" name=""/>
        <p:cNvGrpSpPr/>
        <p:nvPr/>
      </p:nvGrpSpPr>
      <p:grpSpPr>
        <a:xfrm>
          <a:off x="0" y="0"/>
          <a:ext cx="0" cy="0"/>
          <a:chOff x="0" y="0"/>
          <a:chExt cx="0" cy="0"/>
        </a:xfrm>
      </p:grpSpPr>
    </p:spTree>
    <p:extLst>
      <p:ext uri="{BB962C8B-B14F-4D97-AF65-F5344CB8AC3E}">
        <p14:creationId xmlns:p14="http://schemas.microsoft.com/office/powerpoint/2010/main" val="3714286676"/>
      </p:ext>
    </p:extLst>
  </p:cSld>
  <p:clrMapOvr>
    <a:masterClrMapping/>
  </p:clrMapOvr>
  <p:timing>
    <p:tnLst>
      <p:par>
        <p:cTn id="1" dur="indefinite" restart="never" nodeType="tmRoot"/>
      </p:par>
    </p:tnLst>
  </p:timing>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9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714375" y="2168330"/>
            <a:ext cx="3868616" cy="3530991"/>
          </a:xfrm>
          <a:custGeom>
            <a:avLst/>
            <a:gdLst>
              <a:gd name="connsiteX0" fmla="*/ 0 w 3868616"/>
              <a:gd name="connsiteY0" fmla="*/ 0 h 3530991"/>
              <a:gd name="connsiteX1" fmla="*/ 3868616 w 3868616"/>
              <a:gd name="connsiteY1" fmla="*/ 0 h 3530991"/>
              <a:gd name="connsiteX2" fmla="*/ 3868616 w 3868616"/>
              <a:gd name="connsiteY2" fmla="*/ 3530991 h 3530991"/>
              <a:gd name="connsiteX3" fmla="*/ 0 w 3868616"/>
              <a:gd name="connsiteY3" fmla="*/ 3530991 h 3530991"/>
            </a:gdLst>
            <a:ahLst/>
            <a:cxnLst>
              <a:cxn ang="0">
                <a:pos x="connsiteX0" y="connsiteY0"/>
              </a:cxn>
              <a:cxn ang="0">
                <a:pos x="connsiteX1" y="connsiteY1"/>
              </a:cxn>
              <a:cxn ang="0">
                <a:pos x="connsiteX2" y="connsiteY2"/>
              </a:cxn>
              <a:cxn ang="0">
                <a:pos x="connsiteX3" y="connsiteY3"/>
              </a:cxn>
            </a:cxnLst>
            <a:rect l="l" t="t" r="r" b="b"/>
            <a:pathLst>
              <a:path w="3868616" h="3530991">
                <a:moveTo>
                  <a:pt x="0" y="0"/>
                </a:moveTo>
                <a:lnTo>
                  <a:pt x="3868616" y="0"/>
                </a:lnTo>
                <a:lnTo>
                  <a:pt x="3868616" y="3530991"/>
                </a:lnTo>
                <a:lnTo>
                  <a:pt x="0" y="3530991"/>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418024380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6257050" y="1603156"/>
            <a:ext cx="2538589" cy="2119372"/>
          </a:xfrm>
          <a:custGeom>
            <a:avLst/>
            <a:gdLst>
              <a:gd name="connsiteX0" fmla="*/ 0 w 2538589"/>
              <a:gd name="connsiteY0" fmla="*/ 0 h 2119372"/>
              <a:gd name="connsiteX1" fmla="*/ 2538589 w 2538589"/>
              <a:gd name="connsiteY1" fmla="*/ 0 h 2119372"/>
              <a:gd name="connsiteX2" fmla="*/ 2538589 w 2538589"/>
              <a:gd name="connsiteY2" fmla="*/ 2119372 h 2119372"/>
              <a:gd name="connsiteX3" fmla="*/ 0 w 2538589"/>
              <a:gd name="connsiteY3" fmla="*/ 2119372 h 2119372"/>
            </a:gdLst>
            <a:ahLst/>
            <a:cxnLst>
              <a:cxn ang="0">
                <a:pos x="connsiteX0" y="connsiteY0"/>
              </a:cxn>
              <a:cxn ang="0">
                <a:pos x="connsiteX1" y="connsiteY1"/>
              </a:cxn>
              <a:cxn ang="0">
                <a:pos x="connsiteX2" y="connsiteY2"/>
              </a:cxn>
              <a:cxn ang="0">
                <a:pos x="connsiteX3" y="connsiteY3"/>
              </a:cxn>
            </a:cxnLst>
            <a:rect l="l" t="t" r="r" b="b"/>
            <a:pathLst>
              <a:path w="2538589" h="2119372">
                <a:moveTo>
                  <a:pt x="0" y="0"/>
                </a:moveTo>
                <a:lnTo>
                  <a:pt x="2538589" y="0"/>
                </a:lnTo>
                <a:lnTo>
                  <a:pt x="2538589" y="2119372"/>
                </a:lnTo>
                <a:lnTo>
                  <a:pt x="0" y="2119372"/>
                </a:lnTo>
                <a:close/>
              </a:path>
            </a:pathLst>
          </a:custGeom>
        </p:spPr>
        <p:txBody>
          <a:bodyPr wrap="square">
            <a:noAutofit/>
          </a:bodyPr>
          <a:lstStyle/>
          <a:p>
            <a:endParaRPr lang="zh-CN" altLang="en-US"/>
          </a:p>
        </p:txBody>
      </p:sp>
      <p:sp>
        <p:nvSpPr>
          <p:cNvPr id="8" name="图片占位符 7"/>
          <p:cNvSpPr>
            <a:spLocks noGrp="1"/>
          </p:cNvSpPr>
          <p:nvPr>
            <p:ph type="pic" sz="quarter" idx="11"/>
          </p:nvPr>
        </p:nvSpPr>
        <p:spPr>
          <a:xfrm>
            <a:off x="6249640" y="3813408"/>
            <a:ext cx="5067649" cy="2133134"/>
          </a:xfrm>
          <a:custGeom>
            <a:avLst/>
            <a:gdLst>
              <a:gd name="connsiteX0" fmla="*/ 0 w 5067649"/>
              <a:gd name="connsiteY0" fmla="*/ 0 h 2133134"/>
              <a:gd name="connsiteX1" fmla="*/ 5067649 w 5067649"/>
              <a:gd name="connsiteY1" fmla="*/ 0 h 2133134"/>
              <a:gd name="connsiteX2" fmla="*/ 5067649 w 5067649"/>
              <a:gd name="connsiteY2" fmla="*/ 2133134 h 2133134"/>
              <a:gd name="connsiteX3" fmla="*/ 0 w 5067649"/>
              <a:gd name="connsiteY3" fmla="*/ 2133134 h 2133134"/>
            </a:gdLst>
            <a:ahLst/>
            <a:cxnLst>
              <a:cxn ang="0">
                <a:pos x="connsiteX0" y="connsiteY0"/>
              </a:cxn>
              <a:cxn ang="0">
                <a:pos x="connsiteX1" y="connsiteY1"/>
              </a:cxn>
              <a:cxn ang="0">
                <a:pos x="connsiteX2" y="connsiteY2"/>
              </a:cxn>
              <a:cxn ang="0">
                <a:pos x="connsiteX3" y="connsiteY3"/>
              </a:cxn>
            </a:cxnLst>
            <a:rect l="l" t="t" r="r" b="b"/>
            <a:pathLst>
              <a:path w="5067649" h="2133134">
                <a:moveTo>
                  <a:pt x="0" y="0"/>
                </a:moveTo>
                <a:lnTo>
                  <a:pt x="5067649" y="0"/>
                </a:lnTo>
                <a:lnTo>
                  <a:pt x="5067649" y="2133134"/>
                </a:lnTo>
                <a:lnTo>
                  <a:pt x="0" y="2133134"/>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58924154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5_自定义版式">
    <p:spTree>
      <p:nvGrpSpPr>
        <p:cNvPr id="1" name=""/>
        <p:cNvGrpSpPr/>
        <p:nvPr/>
      </p:nvGrpSpPr>
      <p:grpSpPr>
        <a:xfrm>
          <a:off x="0" y="0"/>
          <a:ext cx="0" cy="0"/>
          <a:chOff x="0" y="0"/>
          <a:chExt cx="0" cy="0"/>
        </a:xfrm>
      </p:grpSpPr>
      <p:sp>
        <p:nvSpPr>
          <p:cNvPr id="5" name="图片占位符 4"/>
          <p:cNvSpPr>
            <a:spLocks noGrp="1"/>
          </p:cNvSpPr>
          <p:nvPr>
            <p:ph type="pic" sz="quarter" idx="10"/>
          </p:nvPr>
        </p:nvSpPr>
        <p:spPr>
          <a:xfrm>
            <a:off x="4351109" y="2003727"/>
            <a:ext cx="3575672" cy="3575674"/>
          </a:xfrm>
          <a:custGeom>
            <a:avLst/>
            <a:gdLst>
              <a:gd name="connsiteX0" fmla="*/ 1787836 w 3575672"/>
              <a:gd name="connsiteY0" fmla="*/ 0 h 3575674"/>
              <a:gd name="connsiteX1" fmla="*/ 3575672 w 3575672"/>
              <a:gd name="connsiteY1" fmla="*/ 1787837 h 3575674"/>
              <a:gd name="connsiteX2" fmla="*/ 1787836 w 3575672"/>
              <a:gd name="connsiteY2" fmla="*/ 3575674 h 3575674"/>
              <a:gd name="connsiteX3" fmla="*/ 0 w 3575672"/>
              <a:gd name="connsiteY3" fmla="*/ 1787837 h 3575674"/>
              <a:gd name="connsiteX4" fmla="*/ 1787836 w 3575672"/>
              <a:gd name="connsiteY4" fmla="*/ 0 h 35756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5672" h="3575674">
                <a:moveTo>
                  <a:pt x="1787836" y="0"/>
                </a:moveTo>
                <a:cubicBezTo>
                  <a:pt x="2775231" y="0"/>
                  <a:pt x="3575672" y="800442"/>
                  <a:pt x="3575672" y="1787837"/>
                </a:cubicBezTo>
                <a:cubicBezTo>
                  <a:pt x="3575672" y="2775232"/>
                  <a:pt x="2775231" y="3575674"/>
                  <a:pt x="1787836" y="3575674"/>
                </a:cubicBezTo>
                <a:cubicBezTo>
                  <a:pt x="800441" y="3575674"/>
                  <a:pt x="0" y="2775232"/>
                  <a:pt x="0" y="1787837"/>
                </a:cubicBezTo>
                <a:cubicBezTo>
                  <a:pt x="0" y="800442"/>
                  <a:pt x="800441" y="0"/>
                  <a:pt x="1787836"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116133315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
        <p:nvSpPr>
          <p:cNvPr id="11" name="任意多边形: 形状 10"/>
          <p:cNvSpPr>
            <a:spLocks noGrp="1"/>
          </p:cNvSpPr>
          <p:nvPr>
            <p:ph type="pic" sz="quarter" idx="14"/>
          </p:nvPr>
        </p:nvSpPr>
        <p:spPr>
          <a:xfrm>
            <a:off x="1820244" y="1875862"/>
            <a:ext cx="3827974" cy="2654551"/>
          </a:xfrm>
          <a:custGeom>
            <a:avLst/>
            <a:gdLst>
              <a:gd name="connsiteX0" fmla="*/ 0 w 3827974"/>
              <a:gd name="connsiteY0" fmla="*/ 0 h 2654551"/>
              <a:gd name="connsiteX1" fmla="*/ 3827974 w 3827974"/>
              <a:gd name="connsiteY1" fmla="*/ 0 h 2654551"/>
              <a:gd name="connsiteX2" fmla="*/ 3827974 w 3827974"/>
              <a:gd name="connsiteY2" fmla="*/ 2654551 h 2654551"/>
              <a:gd name="connsiteX3" fmla="*/ 0 w 3827974"/>
              <a:gd name="connsiteY3" fmla="*/ 2654551 h 2654551"/>
            </a:gdLst>
            <a:ahLst/>
            <a:cxnLst>
              <a:cxn ang="0">
                <a:pos x="connsiteX0" y="connsiteY0"/>
              </a:cxn>
              <a:cxn ang="0">
                <a:pos x="connsiteX1" y="connsiteY1"/>
              </a:cxn>
              <a:cxn ang="0">
                <a:pos x="connsiteX2" y="connsiteY2"/>
              </a:cxn>
              <a:cxn ang="0">
                <a:pos x="connsiteX3" y="connsiteY3"/>
              </a:cxn>
            </a:cxnLst>
            <a:rect l="l" t="t" r="r" b="b"/>
            <a:pathLst>
              <a:path w="3827974" h="2654551">
                <a:moveTo>
                  <a:pt x="0" y="0"/>
                </a:moveTo>
                <a:lnTo>
                  <a:pt x="3827974" y="0"/>
                </a:lnTo>
                <a:lnTo>
                  <a:pt x="3827974" y="2654551"/>
                </a:lnTo>
                <a:lnTo>
                  <a:pt x="0" y="2654551"/>
                </a:lnTo>
                <a:close/>
              </a:path>
            </a:pathLst>
          </a:custGeom>
        </p:spPr>
        <p:txBody>
          <a:bodyPr wrap="square">
            <a:noAutofit/>
          </a:bodyPr>
          <a:lstStyle/>
          <a:p>
            <a:endParaRPr lang="zh-CN" altLang="en-US"/>
          </a:p>
        </p:txBody>
      </p:sp>
      <p:sp>
        <p:nvSpPr>
          <p:cNvPr id="12" name="任意多边形: 形状 11"/>
          <p:cNvSpPr>
            <a:spLocks noGrp="1"/>
          </p:cNvSpPr>
          <p:nvPr>
            <p:ph type="pic" sz="quarter" idx="13"/>
          </p:nvPr>
        </p:nvSpPr>
        <p:spPr>
          <a:xfrm>
            <a:off x="6764231" y="1875862"/>
            <a:ext cx="3827974" cy="2654551"/>
          </a:xfrm>
          <a:custGeom>
            <a:avLst/>
            <a:gdLst>
              <a:gd name="connsiteX0" fmla="*/ 0 w 3827974"/>
              <a:gd name="connsiteY0" fmla="*/ 0 h 2654551"/>
              <a:gd name="connsiteX1" fmla="*/ 3827974 w 3827974"/>
              <a:gd name="connsiteY1" fmla="*/ 0 h 2654551"/>
              <a:gd name="connsiteX2" fmla="*/ 3827974 w 3827974"/>
              <a:gd name="connsiteY2" fmla="*/ 2654551 h 2654551"/>
              <a:gd name="connsiteX3" fmla="*/ 0 w 3827974"/>
              <a:gd name="connsiteY3" fmla="*/ 2654551 h 2654551"/>
            </a:gdLst>
            <a:ahLst/>
            <a:cxnLst>
              <a:cxn ang="0">
                <a:pos x="connsiteX0" y="connsiteY0"/>
              </a:cxn>
              <a:cxn ang="0">
                <a:pos x="connsiteX1" y="connsiteY1"/>
              </a:cxn>
              <a:cxn ang="0">
                <a:pos x="connsiteX2" y="connsiteY2"/>
              </a:cxn>
              <a:cxn ang="0">
                <a:pos x="connsiteX3" y="connsiteY3"/>
              </a:cxn>
            </a:cxnLst>
            <a:rect l="l" t="t" r="r" b="b"/>
            <a:pathLst>
              <a:path w="3827974" h="2654551">
                <a:moveTo>
                  <a:pt x="0" y="0"/>
                </a:moveTo>
                <a:lnTo>
                  <a:pt x="3827974" y="0"/>
                </a:lnTo>
                <a:lnTo>
                  <a:pt x="3827974" y="2654551"/>
                </a:lnTo>
                <a:lnTo>
                  <a:pt x="0" y="2654551"/>
                </a:lnTo>
                <a:close/>
              </a:path>
            </a:pathLst>
          </a:custGeom>
        </p:spPr>
        <p:txBody>
          <a:bodyPr wrap="square">
            <a:noAutofit/>
          </a:bodyPr>
          <a:lstStyle/>
          <a:p>
            <a:endParaRPr lang="zh-CN" altLang="en-US"/>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099C8A52-0EC3-4181-8B4F-009A31F6109E}" type="datetimeFigureOut">
              <a:rPr lang="zh-CN" altLang="en-US" smtClean="0"/>
              <a:t>2018/11/2</a:t>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1C81C12D-88FB-4E14-A20B-A46F7BFCCFA1}" type="slidenum">
              <a:rPr lang="zh-CN" altLang="en-US" smtClean="0"/>
              <a:t>‹#›</a:t>
            </a:fld>
            <a:endParaRPr lang="zh-CN" altLang="en-US"/>
          </a:p>
        </p:txBody>
      </p:sp>
    </p:spTree>
    <p:extLst>
      <p:ext uri="{BB962C8B-B14F-4D97-AF65-F5344CB8AC3E}">
        <p14:creationId xmlns:p14="http://schemas.microsoft.com/office/powerpoint/2010/main" val="25612807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矩形 5"/>
          <p:cNvSpPr/>
          <p:nvPr userDrawn="1"/>
        </p:nvSpPr>
        <p:spPr>
          <a:xfrm>
            <a:off x="11312231" y="6611779"/>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2" name="图片 1"/>
          <p:cNvPicPr>
            <a:picLocks noChangeAspect="1"/>
          </p:cNvPicPr>
          <p:nvPr userDrawn="1"/>
        </p:nvPicPr>
        <p:blipFill rotWithShape="1">
          <a:blip r:embed="rId11" cstate="screen">
            <a:extLst>
              <a:ext uri="{28A0092B-C50C-407E-A947-70E740481C1C}">
                <a14:useLocalDpi xmlns:a14="http://schemas.microsoft.com/office/drawing/2010/main"/>
              </a:ext>
            </a:extLst>
          </a:blip>
          <a:srcRect/>
          <a:stretch/>
        </p:blipFill>
        <p:spPr>
          <a:xfrm rot="5400000" flipH="1">
            <a:off x="-661477" y="661479"/>
            <a:ext cx="3166270" cy="1843312"/>
          </a:xfrm>
          <a:prstGeom prst="rect">
            <a:avLst/>
          </a:prstGeom>
        </p:spPr>
      </p:pic>
      <p:pic>
        <p:nvPicPr>
          <p:cNvPr id="3" name="图片 2"/>
          <p:cNvPicPr>
            <a:picLocks noChangeAspect="1"/>
          </p:cNvPicPr>
          <p:nvPr userDrawn="1"/>
        </p:nvPicPr>
        <p:blipFill rotWithShape="1">
          <a:blip r:embed="rId11" cstate="screen">
            <a:extLst>
              <a:ext uri="{28A0092B-C50C-407E-A947-70E740481C1C}">
                <a14:useLocalDpi xmlns:a14="http://schemas.microsoft.com/office/drawing/2010/main"/>
              </a:ext>
            </a:extLst>
          </a:blip>
          <a:srcRect/>
          <a:stretch/>
        </p:blipFill>
        <p:spPr>
          <a:xfrm rot="16200000" flipH="1">
            <a:off x="9687209" y="4353208"/>
            <a:ext cx="3166270" cy="1843312"/>
          </a:xfrm>
          <a:prstGeom prst="rect">
            <a:avLst/>
          </a:prstGeom>
        </p:spPr>
      </p:pic>
    </p:spTree>
    <p:extLst>
      <p:ext uri="{BB962C8B-B14F-4D97-AF65-F5344CB8AC3E}">
        <p14:creationId xmlns:p14="http://schemas.microsoft.com/office/powerpoint/2010/main" val="5499639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9" r:id="rId5"/>
    <p:sldLayoutId id="2147483670" r:id="rId6"/>
    <p:sldLayoutId id="2147483675" r:id="rId7"/>
    <p:sldLayoutId id="2147483676" r:id="rId8"/>
    <p:sldLayoutId id="2147483677" r:id="rId9"/>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2988403"/>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3.xml"/><Relationship Id="rId1" Type="http://schemas.openxmlformats.org/officeDocument/2006/relationships/slideLayout" Target="../slideLayouts/slideLayout9.xml"/><Relationship Id="rId4" Type="http://schemas.openxmlformats.org/officeDocument/2006/relationships/image" Target="../media/image10.jp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3.jpg"/><Relationship Id="rId4" Type="http://schemas.openxmlformats.org/officeDocument/2006/relationships/image" Target="../media/image12.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6.png"/><Relationship Id="rId1" Type="http://schemas.openxmlformats.org/officeDocument/2006/relationships/slideLayout" Target="../slideLayouts/slideLayout11.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6.jp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1"/>
          <p:cNvSpPr/>
          <p:nvPr/>
        </p:nvSpPr>
        <p:spPr>
          <a:xfrm>
            <a:off x="0" y="-2982"/>
            <a:ext cx="5446643" cy="6858000"/>
          </a:xfrm>
          <a:custGeom>
            <a:avLst/>
            <a:gdLst>
              <a:gd name="connsiteX0" fmla="*/ 0 w 4835236"/>
              <a:gd name="connsiteY0" fmla="*/ 0 h 6858000"/>
              <a:gd name="connsiteX1" fmla="*/ 4835236 w 4835236"/>
              <a:gd name="connsiteY1" fmla="*/ 0 h 6858000"/>
              <a:gd name="connsiteX2" fmla="*/ 4835236 w 4835236"/>
              <a:gd name="connsiteY2" fmla="*/ 6858000 h 6858000"/>
              <a:gd name="connsiteX3" fmla="*/ 0 w 4835236"/>
              <a:gd name="connsiteY3" fmla="*/ 6858000 h 6858000"/>
              <a:gd name="connsiteX4" fmla="*/ 0 w 4835236"/>
              <a:gd name="connsiteY4" fmla="*/ 0 h 6858000"/>
              <a:gd name="connsiteX0" fmla="*/ 0 w 4835236"/>
              <a:gd name="connsiteY0" fmla="*/ 0 h 6858000"/>
              <a:gd name="connsiteX1" fmla="*/ 4835236 w 4835236"/>
              <a:gd name="connsiteY1" fmla="*/ 6858000 h 6858000"/>
              <a:gd name="connsiteX2" fmla="*/ 0 w 4835236"/>
              <a:gd name="connsiteY2" fmla="*/ 6858000 h 6858000"/>
              <a:gd name="connsiteX3" fmla="*/ 0 w 4835236"/>
              <a:gd name="connsiteY3" fmla="*/ 0 h 6858000"/>
            </a:gdLst>
            <a:ahLst/>
            <a:cxnLst>
              <a:cxn ang="0">
                <a:pos x="connsiteX0" y="connsiteY0"/>
              </a:cxn>
              <a:cxn ang="0">
                <a:pos x="connsiteX1" y="connsiteY1"/>
              </a:cxn>
              <a:cxn ang="0">
                <a:pos x="connsiteX2" y="connsiteY2"/>
              </a:cxn>
              <a:cxn ang="0">
                <a:pos x="connsiteX3" y="connsiteY3"/>
              </a:cxn>
            </a:cxnLst>
            <a:rect l="l" t="t" r="r" b="b"/>
            <a:pathLst>
              <a:path w="4835236" h="6858000">
                <a:moveTo>
                  <a:pt x="0" y="0"/>
                </a:moveTo>
                <a:lnTo>
                  <a:pt x="4835236" y="6858000"/>
                </a:lnTo>
                <a:lnTo>
                  <a:pt x="0" y="6858000"/>
                </a:lnTo>
                <a:lnTo>
                  <a:pt x="0" y="0"/>
                </a:lnTo>
                <a:close/>
              </a:path>
            </a:pathLst>
          </a:custGeom>
          <a:solidFill>
            <a:srgbClr val="B5042B"/>
          </a:solidFill>
          <a:ln>
            <a:noFill/>
          </a:ln>
          <a:effectLst>
            <a:outerShdw blurRad="381000" dist="1905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0" y="-2982"/>
            <a:ext cx="4835236" cy="6858000"/>
          </a:xfrm>
          <a:custGeom>
            <a:avLst/>
            <a:gdLst>
              <a:gd name="connsiteX0" fmla="*/ 0 w 4835236"/>
              <a:gd name="connsiteY0" fmla="*/ 0 h 6858000"/>
              <a:gd name="connsiteX1" fmla="*/ 4835236 w 4835236"/>
              <a:gd name="connsiteY1" fmla="*/ 0 h 6858000"/>
              <a:gd name="connsiteX2" fmla="*/ 4835236 w 4835236"/>
              <a:gd name="connsiteY2" fmla="*/ 6858000 h 6858000"/>
              <a:gd name="connsiteX3" fmla="*/ 0 w 4835236"/>
              <a:gd name="connsiteY3" fmla="*/ 6858000 h 6858000"/>
              <a:gd name="connsiteX4" fmla="*/ 0 w 4835236"/>
              <a:gd name="connsiteY4" fmla="*/ 0 h 6858000"/>
              <a:gd name="connsiteX0" fmla="*/ 0 w 4835236"/>
              <a:gd name="connsiteY0" fmla="*/ 0 h 6858000"/>
              <a:gd name="connsiteX1" fmla="*/ 4835236 w 4835236"/>
              <a:gd name="connsiteY1" fmla="*/ 6858000 h 6858000"/>
              <a:gd name="connsiteX2" fmla="*/ 0 w 4835236"/>
              <a:gd name="connsiteY2" fmla="*/ 6858000 h 6858000"/>
              <a:gd name="connsiteX3" fmla="*/ 0 w 4835236"/>
              <a:gd name="connsiteY3" fmla="*/ 0 h 6858000"/>
            </a:gdLst>
            <a:ahLst/>
            <a:cxnLst>
              <a:cxn ang="0">
                <a:pos x="connsiteX0" y="connsiteY0"/>
              </a:cxn>
              <a:cxn ang="0">
                <a:pos x="connsiteX1" y="connsiteY1"/>
              </a:cxn>
              <a:cxn ang="0">
                <a:pos x="connsiteX2" y="connsiteY2"/>
              </a:cxn>
              <a:cxn ang="0">
                <a:pos x="connsiteX3" y="connsiteY3"/>
              </a:cxn>
            </a:cxnLst>
            <a:rect l="l" t="t" r="r" b="b"/>
            <a:pathLst>
              <a:path w="4835236" h="6858000">
                <a:moveTo>
                  <a:pt x="0" y="0"/>
                </a:moveTo>
                <a:lnTo>
                  <a:pt x="4835236" y="6858000"/>
                </a:lnTo>
                <a:lnTo>
                  <a:pt x="0" y="6858000"/>
                </a:lnTo>
                <a:lnTo>
                  <a:pt x="0" y="0"/>
                </a:lnTo>
                <a:close/>
              </a:path>
            </a:pathLst>
          </a:custGeom>
          <a:solidFill>
            <a:srgbClr val="DD3F5F"/>
          </a:solidFill>
          <a:ln>
            <a:noFill/>
          </a:ln>
          <a:effectLst>
            <a:outerShdw blurRad="254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0"/>
          <p:cNvSpPr/>
          <p:nvPr/>
        </p:nvSpPr>
        <p:spPr>
          <a:xfrm>
            <a:off x="0" y="16868"/>
            <a:ext cx="11091341" cy="4407597"/>
          </a:xfrm>
          <a:custGeom>
            <a:avLst/>
            <a:gdLst>
              <a:gd name="connsiteX0" fmla="*/ 0 w 11091341"/>
              <a:gd name="connsiteY0" fmla="*/ 0 h 3796145"/>
              <a:gd name="connsiteX1" fmla="*/ 11091341 w 11091341"/>
              <a:gd name="connsiteY1" fmla="*/ 0 h 3796145"/>
              <a:gd name="connsiteX2" fmla="*/ 11091341 w 11091341"/>
              <a:gd name="connsiteY2" fmla="*/ 3796145 h 3796145"/>
              <a:gd name="connsiteX3" fmla="*/ 0 w 11091341"/>
              <a:gd name="connsiteY3" fmla="*/ 3796145 h 3796145"/>
              <a:gd name="connsiteX4" fmla="*/ 0 w 11091341"/>
              <a:gd name="connsiteY4" fmla="*/ 0 h 3796145"/>
              <a:gd name="connsiteX0" fmla="*/ 0 w 11091341"/>
              <a:gd name="connsiteY0" fmla="*/ 0 h 3796145"/>
              <a:gd name="connsiteX1" fmla="*/ 11091341 w 11091341"/>
              <a:gd name="connsiteY1" fmla="*/ 0 h 3796145"/>
              <a:gd name="connsiteX2" fmla="*/ 0 w 11091341"/>
              <a:gd name="connsiteY2" fmla="*/ 3796145 h 3796145"/>
              <a:gd name="connsiteX3" fmla="*/ 0 w 11091341"/>
              <a:gd name="connsiteY3" fmla="*/ 0 h 3796145"/>
            </a:gdLst>
            <a:ahLst/>
            <a:cxnLst>
              <a:cxn ang="0">
                <a:pos x="connsiteX0" y="connsiteY0"/>
              </a:cxn>
              <a:cxn ang="0">
                <a:pos x="connsiteX1" y="connsiteY1"/>
              </a:cxn>
              <a:cxn ang="0">
                <a:pos x="connsiteX2" y="connsiteY2"/>
              </a:cxn>
              <a:cxn ang="0">
                <a:pos x="connsiteX3" y="connsiteY3"/>
              </a:cxn>
            </a:cxnLst>
            <a:rect l="l" t="t" r="r" b="b"/>
            <a:pathLst>
              <a:path w="11091341" h="3796145">
                <a:moveTo>
                  <a:pt x="0" y="0"/>
                </a:moveTo>
                <a:lnTo>
                  <a:pt x="11091341" y="0"/>
                </a:lnTo>
                <a:lnTo>
                  <a:pt x="0" y="3796145"/>
                </a:lnTo>
                <a:lnTo>
                  <a:pt x="0" y="0"/>
                </a:lnTo>
                <a:close/>
              </a:path>
            </a:pathLst>
          </a:custGeom>
          <a:solidFill>
            <a:srgbClr val="B5042B"/>
          </a:solidFill>
          <a:ln>
            <a:noFill/>
          </a:ln>
          <a:effectLst>
            <a:outerShdw blurRad="381000" dist="190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0" y="0"/>
            <a:ext cx="11091341" cy="3796145"/>
          </a:xfrm>
          <a:custGeom>
            <a:avLst/>
            <a:gdLst>
              <a:gd name="connsiteX0" fmla="*/ 0 w 11091341"/>
              <a:gd name="connsiteY0" fmla="*/ 0 h 3796145"/>
              <a:gd name="connsiteX1" fmla="*/ 11091341 w 11091341"/>
              <a:gd name="connsiteY1" fmla="*/ 0 h 3796145"/>
              <a:gd name="connsiteX2" fmla="*/ 11091341 w 11091341"/>
              <a:gd name="connsiteY2" fmla="*/ 3796145 h 3796145"/>
              <a:gd name="connsiteX3" fmla="*/ 0 w 11091341"/>
              <a:gd name="connsiteY3" fmla="*/ 3796145 h 3796145"/>
              <a:gd name="connsiteX4" fmla="*/ 0 w 11091341"/>
              <a:gd name="connsiteY4" fmla="*/ 0 h 3796145"/>
              <a:gd name="connsiteX0" fmla="*/ 0 w 11091341"/>
              <a:gd name="connsiteY0" fmla="*/ 0 h 3796145"/>
              <a:gd name="connsiteX1" fmla="*/ 11091341 w 11091341"/>
              <a:gd name="connsiteY1" fmla="*/ 0 h 3796145"/>
              <a:gd name="connsiteX2" fmla="*/ 0 w 11091341"/>
              <a:gd name="connsiteY2" fmla="*/ 3796145 h 3796145"/>
              <a:gd name="connsiteX3" fmla="*/ 0 w 11091341"/>
              <a:gd name="connsiteY3" fmla="*/ 0 h 3796145"/>
            </a:gdLst>
            <a:ahLst/>
            <a:cxnLst>
              <a:cxn ang="0">
                <a:pos x="connsiteX0" y="connsiteY0"/>
              </a:cxn>
              <a:cxn ang="0">
                <a:pos x="connsiteX1" y="connsiteY1"/>
              </a:cxn>
              <a:cxn ang="0">
                <a:pos x="connsiteX2" y="connsiteY2"/>
              </a:cxn>
              <a:cxn ang="0">
                <a:pos x="connsiteX3" y="connsiteY3"/>
              </a:cxn>
            </a:cxnLst>
            <a:rect l="l" t="t" r="r" b="b"/>
            <a:pathLst>
              <a:path w="11091341" h="3796145">
                <a:moveTo>
                  <a:pt x="0" y="0"/>
                </a:moveTo>
                <a:lnTo>
                  <a:pt x="11091341" y="0"/>
                </a:lnTo>
                <a:lnTo>
                  <a:pt x="0" y="3796145"/>
                </a:lnTo>
                <a:lnTo>
                  <a:pt x="0"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a:effectLst>
            <a:outerShdw blurRad="254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4988476" y="3624661"/>
            <a:ext cx="6445995" cy="923330"/>
          </a:xfrm>
          <a:prstGeom prst="rect">
            <a:avLst/>
          </a:prstGeom>
          <a:noFill/>
        </p:spPr>
        <p:txBody>
          <a:bodyPr wrap="none" rtlCol="0">
            <a:spAutoFit/>
            <a:scene3d>
              <a:camera prst="orthographicFront"/>
              <a:lightRig rig="threePt" dir="t"/>
            </a:scene3d>
            <a:sp3d contourW="12700"/>
          </a:bodyPr>
          <a:lstStyle/>
          <a:p>
            <a:pPr lvl="0">
              <a:defRPr/>
            </a:pPr>
            <a:r>
              <a:rPr lang="zh-CN" altLang="en-US" sz="5400" b="1" dirty="0" smtClean="0">
                <a:solidFill>
                  <a:schemeClr val="tx1">
                    <a:lumMod val="75000"/>
                    <a:lumOff val="25000"/>
                  </a:schemeClr>
                </a:solidFill>
                <a:cs typeface="+mn-ea"/>
                <a:sym typeface="+mn-lt"/>
              </a:rPr>
              <a:t>大气创业</a:t>
            </a:r>
            <a:r>
              <a:rPr lang="zh-CN" altLang="en-US" sz="5400" b="1" dirty="0" smtClean="0">
                <a:solidFill>
                  <a:srgbClr val="B5042B"/>
                </a:solidFill>
                <a:cs typeface="+mn-ea"/>
                <a:sym typeface="+mn-lt"/>
              </a:rPr>
              <a:t>商业计划书</a:t>
            </a:r>
            <a:endParaRPr lang="zh-CN" altLang="en-US" sz="5400" b="1" dirty="0">
              <a:solidFill>
                <a:srgbClr val="B5042B"/>
              </a:solidFill>
              <a:cs typeface="+mn-ea"/>
              <a:sym typeface="+mn-lt"/>
            </a:endParaRPr>
          </a:p>
        </p:txBody>
      </p:sp>
      <p:sp>
        <p:nvSpPr>
          <p:cNvPr id="4" name="文本框 3"/>
          <p:cNvSpPr txBox="1"/>
          <p:nvPr/>
        </p:nvSpPr>
        <p:spPr>
          <a:xfrm>
            <a:off x="4988476" y="3069191"/>
            <a:ext cx="4403770" cy="646331"/>
          </a:xfrm>
          <a:prstGeom prst="rect">
            <a:avLst/>
          </a:prstGeom>
          <a:noFill/>
        </p:spPr>
        <p:txBody>
          <a:bodyPr wrap="none" rtlCol="0">
            <a:spAutoFit/>
            <a:scene3d>
              <a:camera prst="orthographicFront"/>
              <a:lightRig rig="threePt" dir="t"/>
            </a:scene3d>
            <a:sp3d contourW="12700"/>
          </a:bodyPr>
          <a:lstStyle/>
          <a:p>
            <a:pPr lvl="0">
              <a:defRPr/>
            </a:pPr>
            <a:r>
              <a:rPr lang="en-US" altLang="zh-CN" sz="3600" b="1" dirty="0" smtClean="0">
                <a:solidFill>
                  <a:schemeClr val="tx1">
                    <a:lumMod val="75000"/>
                    <a:lumOff val="25000"/>
                  </a:schemeClr>
                </a:solidFill>
                <a:cs typeface="+mn-ea"/>
                <a:sym typeface="+mn-lt"/>
              </a:rPr>
              <a:t>BUSINESS PLAN</a:t>
            </a:r>
            <a:endParaRPr kumimoji="0" lang="zh-CN" altLang="en-US" sz="36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6" name="文本框 5"/>
          <p:cNvSpPr txBox="1"/>
          <p:nvPr/>
        </p:nvSpPr>
        <p:spPr>
          <a:xfrm>
            <a:off x="4995010" y="4593966"/>
            <a:ext cx="6270397" cy="461665"/>
          </a:xfrm>
          <a:prstGeom prst="rect">
            <a:avLst/>
          </a:prstGeom>
          <a:noFill/>
        </p:spPr>
        <p:txBody>
          <a:bodyPr wrap="square" rtlCol="0">
            <a:spAutoFit/>
            <a:scene3d>
              <a:camera prst="orthographicFront"/>
              <a:lightRig rig="threePt" dir="t"/>
            </a:scene3d>
            <a:sp3d contourW="12700"/>
          </a:bodyPr>
          <a:lstStyle/>
          <a:p>
            <a:pPr marL="0" marR="0" lvl="0" indent="0" algn="just" defTabSz="914400" rtl="0" eaLnBrk="1" fontAlgn="auto" latinLnBrk="0" hangingPunct="1">
              <a:spcBef>
                <a:spcPts val="0"/>
              </a:spcBef>
              <a:spcAft>
                <a:spcPts val="0"/>
              </a:spcAft>
              <a:buClrTx/>
              <a:buSzTx/>
              <a:buFontTx/>
              <a:buNone/>
              <a:tabLst/>
              <a:defRPr/>
            </a:pPr>
            <a:r>
              <a:rPr kumimoji="0" lang="en-US" altLang="zh-CN" sz="1200" b="0" i="0" u="none" strike="noStrike" kern="1200" cap="none" spc="0" normalizeH="0" baseline="0" noProof="0" dirty="0">
                <a:ln>
                  <a:noFill/>
                </a:ln>
                <a:solidFill>
                  <a:schemeClr val="bg1">
                    <a:lumMod val="50000"/>
                  </a:schemeClr>
                </a:solidFill>
                <a:effectLst/>
                <a:uLnTx/>
                <a:uFillTx/>
                <a:cs typeface="+mn-ea"/>
                <a:sym typeface="+mn-lt"/>
              </a:rPr>
              <a:t>The user can demonstrate on a projector or computer, or print the presentation and make it into a film to be used in a wider field</a:t>
            </a:r>
          </a:p>
        </p:txBody>
      </p:sp>
      <p:sp>
        <p:nvSpPr>
          <p:cNvPr id="7" name="文本框 6"/>
          <p:cNvSpPr txBox="1"/>
          <p:nvPr/>
        </p:nvSpPr>
        <p:spPr>
          <a:xfrm>
            <a:off x="4982137" y="5393520"/>
            <a:ext cx="1663592" cy="253916"/>
          </a:xfrm>
          <a:prstGeom prst="rect">
            <a:avLst/>
          </a:prstGeom>
          <a:noFill/>
        </p:spPr>
        <p:txBody>
          <a:bodyPr wrap="square" rtlCol="0">
            <a:spAutoFit/>
            <a:scene3d>
              <a:camera prst="orthographicFront"/>
              <a:lightRig rig="threePt" dir="t"/>
            </a:scene3d>
            <a:sp3d contourW="12700"/>
          </a:bodyPr>
          <a:lstStyle/>
          <a:p>
            <a:pPr marL="171450" lvl="0" indent="-171450">
              <a:buFont typeface="Wingdings" panose="05000000000000000000" pitchFamily="2" charset="2"/>
              <a:buChar char="u"/>
              <a:defRPr/>
            </a:pPr>
            <a:r>
              <a:rPr lang="zh-CN" altLang="en-US" sz="1050" dirty="0" smtClean="0">
                <a:solidFill>
                  <a:schemeClr val="tx1">
                    <a:lumMod val="75000"/>
                    <a:lumOff val="25000"/>
                  </a:schemeClr>
                </a:solidFill>
                <a:cs typeface="+mn-ea"/>
                <a:sym typeface="+mn-lt"/>
              </a:rPr>
              <a:t> 汇报部门：市场</a:t>
            </a:r>
            <a:r>
              <a:rPr lang="zh-CN" altLang="en-US" sz="1050" dirty="0">
                <a:solidFill>
                  <a:schemeClr val="tx1">
                    <a:lumMod val="75000"/>
                    <a:lumOff val="25000"/>
                  </a:schemeClr>
                </a:solidFill>
                <a:cs typeface="+mn-ea"/>
                <a:sym typeface="+mn-lt"/>
              </a:rPr>
              <a:t>部</a:t>
            </a:r>
          </a:p>
        </p:txBody>
      </p:sp>
      <p:sp>
        <p:nvSpPr>
          <p:cNvPr id="15" name="矩形 10"/>
          <p:cNvSpPr/>
          <p:nvPr/>
        </p:nvSpPr>
        <p:spPr>
          <a:xfrm>
            <a:off x="-1" y="16868"/>
            <a:ext cx="11091341" cy="3796145"/>
          </a:xfrm>
          <a:custGeom>
            <a:avLst/>
            <a:gdLst>
              <a:gd name="connsiteX0" fmla="*/ 0 w 11091341"/>
              <a:gd name="connsiteY0" fmla="*/ 0 h 3796145"/>
              <a:gd name="connsiteX1" fmla="*/ 11091341 w 11091341"/>
              <a:gd name="connsiteY1" fmla="*/ 0 h 3796145"/>
              <a:gd name="connsiteX2" fmla="*/ 11091341 w 11091341"/>
              <a:gd name="connsiteY2" fmla="*/ 3796145 h 3796145"/>
              <a:gd name="connsiteX3" fmla="*/ 0 w 11091341"/>
              <a:gd name="connsiteY3" fmla="*/ 3796145 h 3796145"/>
              <a:gd name="connsiteX4" fmla="*/ 0 w 11091341"/>
              <a:gd name="connsiteY4" fmla="*/ 0 h 3796145"/>
              <a:gd name="connsiteX0" fmla="*/ 0 w 11091341"/>
              <a:gd name="connsiteY0" fmla="*/ 0 h 3796145"/>
              <a:gd name="connsiteX1" fmla="*/ 11091341 w 11091341"/>
              <a:gd name="connsiteY1" fmla="*/ 0 h 3796145"/>
              <a:gd name="connsiteX2" fmla="*/ 0 w 11091341"/>
              <a:gd name="connsiteY2" fmla="*/ 3796145 h 3796145"/>
              <a:gd name="connsiteX3" fmla="*/ 0 w 11091341"/>
              <a:gd name="connsiteY3" fmla="*/ 0 h 3796145"/>
            </a:gdLst>
            <a:ahLst/>
            <a:cxnLst>
              <a:cxn ang="0">
                <a:pos x="connsiteX0" y="connsiteY0"/>
              </a:cxn>
              <a:cxn ang="0">
                <a:pos x="connsiteX1" y="connsiteY1"/>
              </a:cxn>
              <a:cxn ang="0">
                <a:pos x="connsiteX2" y="connsiteY2"/>
              </a:cxn>
              <a:cxn ang="0">
                <a:pos x="connsiteX3" y="connsiteY3"/>
              </a:cxn>
            </a:cxnLst>
            <a:rect l="l" t="t" r="r" b="b"/>
            <a:pathLst>
              <a:path w="11091341" h="3796145">
                <a:moveTo>
                  <a:pt x="0" y="0"/>
                </a:moveTo>
                <a:lnTo>
                  <a:pt x="11091341" y="0"/>
                </a:lnTo>
                <a:lnTo>
                  <a:pt x="0" y="3796145"/>
                </a:lnTo>
                <a:lnTo>
                  <a:pt x="0" y="0"/>
                </a:lnTo>
                <a:close/>
              </a:path>
            </a:pathLst>
          </a:custGeom>
          <a:gradFill>
            <a:gsLst>
              <a:gs pos="0">
                <a:srgbClr val="FB8FA2">
                  <a:alpha val="22000"/>
                </a:srgbClr>
              </a:gs>
              <a:gs pos="100000">
                <a:srgbClr val="B5042B">
                  <a:alpha val="0"/>
                </a:srgbClr>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6764133" y="5393520"/>
            <a:ext cx="1762647" cy="253916"/>
          </a:xfrm>
          <a:prstGeom prst="rect">
            <a:avLst/>
          </a:prstGeom>
          <a:noFill/>
        </p:spPr>
        <p:txBody>
          <a:bodyPr wrap="square" rtlCol="0">
            <a:spAutoFit/>
            <a:scene3d>
              <a:camera prst="orthographicFront"/>
              <a:lightRig rig="threePt" dir="t"/>
            </a:scene3d>
            <a:sp3d contourW="12700"/>
          </a:bodyPr>
          <a:lstStyle/>
          <a:p>
            <a:pPr marL="171450" lvl="0" indent="-171450">
              <a:buFont typeface="Wingdings" panose="05000000000000000000" pitchFamily="2" charset="2"/>
              <a:buChar char="u"/>
              <a:defRPr/>
            </a:pPr>
            <a:r>
              <a:rPr lang="zh-CN" altLang="en-US" sz="1050" dirty="0" smtClean="0">
                <a:solidFill>
                  <a:schemeClr val="tx1">
                    <a:lumMod val="75000"/>
                    <a:lumOff val="25000"/>
                  </a:schemeClr>
                </a:solidFill>
                <a:cs typeface="+mn-ea"/>
                <a:sym typeface="+mn-lt"/>
              </a:rPr>
              <a:t> 汇报人</a:t>
            </a:r>
            <a:r>
              <a:rPr lang="zh-CN" altLang="en-US" sz="1050" dirty="0" smtClean="0">
                <a:solidFill>
                  <a:schemeClr val="tx1">
                    <a:lumMod val="75000"/>
                    <a:lumOff val="25000"/>
                  </a:schemeClr>
                </a:solidFill>
                <a:cs typeface="+mn-ea"/>
                <a:sym typeface="+mn-lt"/>
              </a:rPr>
              <a:t>：第一</a:t>
            </a:r>
            <a:r>
              <a:rPr lang="en-US" altLang="zh-CN" sz="1050" dirty="0" smtClean="0">
                <a:solidFill>
                  <a:schemeClr val="tx1">
                    <a:lumMod val="75000"/>
                    <a:lumOff val="25000"/>
                  </a:schemeClr>
                </a:solidFill>
                <a:cs typeface="+mn-ea"/>
                <a:sym typeface="+mn-lt"/>
              </a:rPr>
              <a:t>PPT</a:t>
            </a:r>
            <a:endParaRPr lang="zh-CN" altLang="en-US" sz="1050" dirty="0">
              <a:solidFill>
                <a:schemeClr val="tx1">
                  <a:lumMod val="75000"/>
                  <a:lumOff val="25000"/>
                </a:schemeClr>
              </a:solidFill>
              <a:cs typeface="+mn-ea"/>
              <a:sym typeface="+mn-lt"/>
            </a:endParaRPr>
          </a:p>
        </p:txBody>
      </p:sp>
    </p:spTree>
    <p:extLst>
      <p:ext uri="{BB962C8B-B14F-4D97-AF65-F5344CB8AC3E}">
        <p14:creationId xmlns:p14="http://schemas.microsoft.com/office/powerpoint/2010/main" val="353345648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strVal val="#ppt_w+.3"/>
                                          </p:val>
                                        </p:tav>
                                        <p:tav tm="100000">
                                          <p:val>
                                            <p:strVal val="#ppt_w"/>
                                          </p:val>
                                        </p:tav>
                                      </p:tavLst>
                                    </p:anim>
                                    <p:anim calcmode="lin" valueType="num">
                                      <p:cBhvr>
                                        <p:cTn id="8" dur="1000" fill="hold"/>
                                        <p:tgtEl>
                                          <p:spTgt spid="13"/>
                                        </p:tgtEl>
                                        <p:attrNameLst>
                                          <p:attrName>ppt_h</p:attrName>
                                        </p:attrNameLst>
                                      </p:cBhvr>
                                      <p:tavLst>
                                        <p:tav tm="0">
                                          <p:val>
                                            <p:strVal val="#ppt_h"/>
                                          </p:val>
                                        </p:tav>
                                        <p:tav tm="100000">
                                          <p:val>
                                            <p:strVal val="#ppt_h"/>
                                          </p:val>
                                        </p:tav>
                                      </p:tavLst>
                                    </p:anim>
                                    <p:animEffect transition="in" filter="fade">
                                      <p:cBhvr>
                                        <p:cTn id="9" dur="1000"/>
                                        <p:tgtEl>
                                          <p:spTgt spid="13"/>
                                        </p:tgtEl>
                                      </p:cBhvr>
                                    </p:animEffect>
                                  </p:childTnLst>
                                </p:cTn>
                              </p:par>
                              <p:par>
                                <p:cTn id="10" presetID="50" presetClass="entr" presetSubtype="0" decel="10000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1000" fill="hold"/>
                                        <p:tgtEl>
                                          <p:spTgt spid="11"/>
                                        </p:tgtEl>
                                        <p:attrNameLst>
                                          <p:attrName>ppt_w</p:attrName>
                                        </p:attrNameLst>
                                      </p:cBhvr>
                                      <p:tavLst>
                                        <p:tav tm="0">
                                          <p:val>
                                            <p:strVal val="#ppt_w+.3"/>
                                          </p:val>
                                        </p:tav>
                                        <p:tav tm="100000">
                                          <p:val>
                                            <p:strVal val="#ppt_w"/>
                                          </p:val>
                                        </p:tav>
                                      </p:tavLst>
                                    </p:anim>
                                    <p:anim calcmode="lin" valueType="num">
                                      <p:cBhvr>
                                        <p:cTn id="13" dur="1000" fill="hold"/>
                                        <p:tgtEl>
                                          <p:spTgt spid="11"/>
                                        </p:tgtEl>
                                        <p:attrNameLst>
                                          <p:attrName>ppt_h</p:attrName>
                                        </p:attrNameLst>
                                      </p:cBhvr>
                                      <p:tavLst>
                                        <p:tav tm="0">
                                          <p:val>
                                            <p:strVal val="#ppt_h"/>
                                          </p:val>
                                        </p:tav>
                                        <p:tav tm="100000">
                                          <p:val>
                                            <p:strVal val="#ppt_h"/>
                                          </p:val>
                                        </p:tav>
                                      </p:tavLst>
                                    </p:anim>
                                    <p:animEffect transition="in" filter="fade">
                                      <p:cBhvr>
                                        <p:cTn id="14" dur="1000"/>
                                        <p:tgtEl>
                                          <p:spTgt spid="11"/>
                                        </p:tgtEl>
                                      </p:cBhvr>
                                    </p:animEffect>
                                  </p:childTnLst>
                                </p:cTn>
                              </p:par>
                              <p:par>
                                <p:cTn id="15" presetID="50" presetClass="entr" presetSubtype="0" decel="10000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1000" fill="hold"/>
                                        <p:tgtEl>
                                          <p:spTgt spid="15"/>
                                        </p:tgtEl>
                                        <p:attrNameLst>
                                          <p:attrName>ppt_w</p:attrName>
                                        </p:attrNameLst>
                                      </p:cBhvr>
                                      <p:tavLst>
                                        <p:tav tm="0">
                                          <p:val>
                                            <p:strVal val="#ppt_w+.3"/>
                                          </p:val>
                                        </p:tav>
                                        <p:tav tm="100000">
                                          <p:val>
                                            <p:strVal val="#ppt_w"/>
                                          </p:val>
                                        </p:tav>
                                      </p:tavLst>
                                    </p:anim>
                                    <p:anim calcmode="lin" valueType="num">
                                      <p:cBhvr>
                                        <p:cTn id="18" dur="1000" fill="hold"/>
                                        <p:tgtEl>
                                          <p:spTgt spid="15"/>
                                        </p:tgtEl>
                                        <p:attrNameLst>
                                          <p:attrName>ppt_h</p:attrName>
                                        </p:attrNameLst>
                                      </p:cBhvr>
                                      <p:tavLst>
                                        <p:tav tm="0">
                                          <p:val>
                                            <p:strVal val="#ppt_h"/>
                                          </p:val>
                                        </p:tav>
                                        <p:tav tm="100000">
                                          <p:val>
                                            <p:strVal val="#ppt_h"/>
                                          </p:val>
                                        </p:tav>
                                      </p:tavLst>
                                    </p:anim>
                                    <p:animEffect transition="in" filter="fade">
                                      <p:cBhvr>
                                        <p:cTn id="19" dur="1000"/>
                                        <p:tgtEl>
                                          <p:spTgt spid="15"/>
                                        </p:tgtEl>
                                      </p:cBhvr>
                                    </p:animEffect>
                                  </p:childTnLst>
                                </p:cTn>
                              </p:par>
                              <p:par>
                                <p:cTn id="20" presetID="2" presetClass="entr" presetSubtype="4"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ppt_x"/>
                                          </p:val>
                                        </p:tav>
                                        <p:tav tm="100000">
                                          <p:val>
                                            <p:strVal val="#ppt_x"/>
                                          </p:val>
                                        </p:tav>
                                      </p:tavLst>
                                    </p:anim>
                                    <p:anim calcmode="lin" valueType="num">
                                      <p:cBhvr additive="base">
                                        <p:cTn id="23" dur="500" fill="hold"/>
                                        <p:tgtEl>
                                          <p:spTgt spid="12"/>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additive="base">
                                        <p:cTn id="26" dur="500" fill="hold"/>
                                        <p:tgtEl>
                                          <p:spTgt spid="14"/>
                                        </p:tgtEl>
                                        <p:attrNameLst>
                                          <p:attrName>ppt_x</p:attrName>
                                        </p:attrNameLst>
                                      </p:cBhvr>
                                      <p:tavLst>
                                        <p:tav tm="0">
                                          <p:val>
                                            <p:strVal val="#ppt_x"/>
                                          </p:val>
                                        </p:tav>
                                        <p:tav tm="100000">
                                          <p:val>
                                            <p:strVal val="#ppt_x"/>
                                          </p:val>
                                        </p:tav>
                                      </p:tavLst>
                                    </p:anim>
                                    <p:anim calcmode="lin" valueType="num">
                                      <p:cBhvr additive="base">
                                        <p:cTn id="27" dur="500" fill="hold"/>
                                        <p:tgtEl>
                                          <p:spTgt spid="14"/>
                                        </p:tgtEl>
                                        <p:attrNameLst>
                                          <p:attrName>ppt_y</p:attrName>
                                        </p:attrNameLst>
                                      </p:cBhvr>
                                      <p:tavLst>
                                        <p:tav tm="0">
                                          <p:val>
                                            <p:strVal val="1+#ppt_h/2"/>
                                          </p:val>
                                        </p:tav>
                                        <p:tav tm="100000">
                                          <p:val>
                                            <p:strVal val="#ppt_y"/>
                                          </p:val>
                                        </p:tav>
                                      </p:tavLst>
                                    </p:anim>
                                  </p:childTnLst>
                                </p:cTn>
                              </p:par>
                            </p:childTnLst>
                          </p:cTn>
                        </p:par>
                        <p:par>
                          <p:cTn id="28" fill="hold">
                            <p:stCondLst>
                              <p:cond delay="1000"/>
                            </p:stCondLst>
                            <p:childTnLst>
                              <p:par>
                                <p:cTn id="29" presetID="12" presetClass="entr" presetSubtype="4"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p:tgtEl>
                                          <p:spTgt spid="4"/>
                                        </p:tgtEl>
                                        <p:attrNameLst>
                                          <p:attrName>ppt_y</p:attrName>
                                        </p:attrNameLst>
                                      </p:cBhvr>
                                      <p:tavLst>
                                        <p:tav tm="0">
                                          <p:val>
                                            <p:strVal val="#ppt_y+#ppt_h*1.125000"/>
                                          </p:val>
                                        </p:tav>
                                        <p:tav tm="100000">
                                          <p:val>
                                            <p:strVal val="#ppt_y"/>
                                          </p:val>
                                        </p:tav>
                                      </p:tavLst>
                                    </p:anim>
                                    <p:animEffect transition="in" filter="wipe(up)">
                                      <p:cBhvr>
                                        <p:cTn id="32" dur="500"/>
                                        <p:tgtEl>
                                          <p:spTgt spid="4"/>
                                        </p:tgtEl>
                                      </p:cBhvr>
                                    </p:animEffect>
                                  </p:childTnLst>
                                </p:cTn>
                              </p:par>
                            </p:childTnLst>
                          </p:cTn>
                        </p:par>
                        <p:par>
                          <p:cTn id="33" fill="hold">
                            <p:stCondLst>
                              <p:cond delay="15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3"/>
                                        </p:tgtEl>
                                        <p:attrNameLst>
                                          <p:attrName>style.visibility</p:attrName>
                                        </p:attrNameLst>
                                      </p:cBhvr>
                                      <p:to>
                                        <p:strVal val="visible"/>
                                      </p:to>
                                    </p:set>
                                    <p:anim calcmode="lin" valueType="num">
                                      <p:cBhvr>
                                        <p:cTn id="36"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3"/>
                                        </p:tgtEl>
                                        <p:attrNameLst>
                                          <p:attrName>ppt_y</p:attrName>
                                        </p:attrNameLst>
                                      </p:cBhvr>
                                      <p:tavLst>
                                        <p:tav tm="0">
                                          <p:val>
                                            <p:strVal val="#ppt_y"/>
                                          </p:val>
                                        </p:tav>
                                        <p:tav tm="100000">
                                          <p:val>
                                            <p:strVal val="#ppt_y"/>
                                          </p:val>
                                        </p:tav>
                                      </p:tavLst>
                                    </p:anim>
                                    <p:anim calcmode="lin" valueType="num">
                                      <p:cBhvr>
                                        <p:cTn id="38"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3"/>
                                        </p:tgtEl>
                                      </p:cBhvr>
                                    </p:animEffect>
                                  </p:childTnLst>
                                </p:cTn>
                              </p:par>
                            </p:childTnLst>
                          </p:cTn>
                        </p:par>
                        <p:par>
                          <p:cTn id="41" fill="hold">
                            <p:stCondLst>
                              <p:cond delay="2400"/>
                            </p:stCondLst>
                            <p:childTnLst>
                              <p:par>
                                <p:cTn id="42" presetID="14" presetClass="entr" presetSubtype="10" fill="hold" grpId="0" nodeType="after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randombar(horizontal)">
                                      <p:cBhvr>
                                        <p:cTn id="44" dur="500"/>
                                        <p:tgtEl>
                                          <p:spTgt spid="6"/>
                                        </p:tgtEl>
                                      </p:cBhvr>
                                    </p:animEffect>
                                  </p:childTnLst>
                                </p:cTn>
                              </p:par>
                            </p:childTnLst>
                          </p:cTn>
                        </p:par>
                        <p:par>
                          <p:cTn id="45" fill="hold">
                            <p:stCondLst>
                              <p:cond delay="2900"/>
                            </p:stCondLst>
                            <p:childTnLst>
                              <p:par>
                                <p:cTn id="46" presetID="42" presetClass="entr" presetSubtype="0" fill="hold" grpId="0" nodeType="afterEffect">
                                  <p:stCondLst>
                                    <p:cond delay="0"/>
                                  </p:stCondLst>
                                  <p:childTnLst>
                                    <p:set>
                                      <p:cBhvr>
                                        <p:cTn id="47" dur="1" fill="hold">
                                          <p:stCondLst>
                                            <p:cond delay="0"/>
                                          </p:stCondLst>
                                        </p:cTn>
                                        <p:tgtEl>
                                          <p:spTgt spid="7"/>
                                        </p:tgtEl>
                                        <p:attrNameLst>
                                          <p:attrName>style.visibility</p:attrName>
                                        </p:attrNameLst>
                                      </p:cBhvr>
                                      <p:to>
                                        <p:strVal val="visible"/>
                                      </p:to>
                                    </p:set>
                                    <p:animEffect transition="in" filter="fade">
                                      <p:cBhvr>
                                        <p:cTn id="48" dur="1000"/>
                                        <p:tgtEl>
                                          <p:spTgt spid="7"/>
                                        </p:tgtEl>
                                      </p:cBhvr>
                                    </p:animEffect>
                                    <p:anim calcmode="lin" valueType="num">
                                      <p:cBhvr>
                                        <p:cTn id="49" dur="1000" fill="hold"/>
                                        <p:tgtEl>
                                          <p:spTgt spid="7"/>
                                        </p:tgtEl>
                                        <p:attrNameLst>
                                          <p:attrName>ppt_x</p:attrName>
                                        </p:attrNameLst>
                                      </p:cBhvr>
                                      <p:tavLst>
                                        <p:tav tm="0">
                                          <p:val>
                                            <p:strVal val="#ppt_x"/>
                                          </p:val>
                                        </p:tav>
                                        <p:tav tm="100000">
                                          <p:val>
                                            <p:strVal val="#ppt_x"/>
                                          </p:val>
                                        </p:tav>
                                      </p:tavLst>
                                    </p:anim>
                                    <p:anim calcmode="lin" valueType="num">
                                      <p:cBhvr>
                                        <p:cTn id="50" dur="1000" fill="hold"/>
                                        <p:tgtEl>
                                          <p:spTgt spid="7"/>
                                        </p:tgtEl>
                                        <p:attrNameLst>
                                          <p:attrName>ppt_y</p:attrName>
                                        </p:attrNameLst>
                                      </p:cBhvr>
                                      <p:tavLst>
                                        <p:tav tm="0">
                                          <p:val>
                                            <p:strVal val="#ppt_y+.1"/>
                                          </p:val>
                                        </p:tav>
                                        <p:tav tm="100000">
                                          <p:val>
                                            <p:strVal val="#ppt_y"/>
                                          </p:val>
                                        </p:tav>
                                      </p:tavLst>
                                    </p:anim>
                                  </p:childTnLst>
                                </p:cTn>
                              </p:par>
                            </p:childTnLst>
                          </p:cTn>
                        </p:par>
                        <p:par>
                          <p:cTn id="51" fill="hold">
                            <p:stCondLst>
                              <p:cond delay="3900"/>
                            </p:stCondLst>
                            <p:childTnLst>
                              <p:par>
                                <p:cTn id="52" presetID="42" presetClass="entr" presetSubtype="0" fill="hold" grpId="0" nodeType="after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fade">
                                      <p:cBhvr>
                                        <p:cTn id="54" dur="1000"/>
                                        <p:tgtEl>
                                          <p:spTgt spid="16"/>
                                        </p:tgtEl>
                                      </p:cBhvr>
                                    </p:animEffect>
                                    <p:anim calcmode="lin" valueType="num">
                                      <p:cBhvr>
                                        <p:cTn id="55" dur="1000" fill="hold"/>
                                        <p:tgtEl>
                                          <p:spTgt spid="16"/>
                                        </p:tgtEl>
                                        <p:attrNameLst>
                                          <p:attrName>ppt_x</p:attrName>
                                        </p:attrNameLst>
                                      </p:cBhvr>
                                      <p:tavLst>
                                        <p:tav tm="0">
                                          <p:val>
                                            <p:strVal val="#ppt_x"/>
                                          </p:val>
                                        </p:tav>
                                        <p:tav tm="100000">
                                          <p:val>
                                            <p:strVal val="#ppt_x"/>
                                          </p:val>
                                        </p:tav>
                                      </p:tavLst>
                                    </p:anim>
                                    <p:anim calcmode="lin" valueType="num">
                                      <p:cBhvr>
                                        <p:cTn id="5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2" grpId="0" animBg="1"/>
      <p:bldP spid="13" grpId="0" animBg="1"/>
      <p:bldP spid="11" grpId="0" animBg="1"/>
      <p:bldP spid="3" grpId="0"/>
      <p:bldP spid="4" grpId="0"/>
      <p:bldP spid="6" grpId="0"/>
      <p:bldP spid="7" grpId="0"/>
      <p:bldP spid="15" grpId="0" animBg="1"/>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占位符 6"/>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tretch>
            <a:fillRect/>
          </a:stretch>
        </p:blipFill>
        <p:spPr>
          <a:xfrm>
            <a:off x="4351109" y="2073281"/>
            <a:ext cx="3575672" cy="3436566"/>
          </a:xfrm>
        </p:spPr>
      </p:pic>
      <p:grpSp>
        <p:nvGrpSpPr>
          <p:cNvPr id="5" name="组合 4"/>
          <p:cNvGrpSpPr/>
          <p:nvPr/>
        </p:nvGrpSpPr>
        <p:grpSpPr>
          <a:xfrm>
            <a:off x="3925849" y="1988457"/>
            <a:ext cx="4343930" cy="3606802"/>
            <a:chOff x="4239876" y="2101590"/>
            <a:chExt cx="3686848" cy="3061220"/>
          </a:xfrm>
        </p:grpSpPr>
        <p:sp>
          <p:nvSpPr>
            <p:cNvPr id="54" name="椭圆 53"/>
            <p:cNvSpPr/>
            <p:nvPr/>
          </p:nvSpPr>
          <p:spPr>
            <a:xfrm>
              <a:off x="4239876" y="2101590"/>
              <a:ext cx="1025939" cy="1025939"/>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57" name="椭圆 56"/>
            <p:cNvSpPr/>
            <p:nvPr/>
          </p:nvSpPr>
          <p:spPr>
            <a:xfrm>
              <a:off x="6900785" y="2101590"/>
              <a:ext cx="1025939" cy="1025939"/>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62" name="椭圆 61"/>
            <p:cNvSpPr/>
            <p:nvPr/>
          </p:nvSpPr>
          <p:spPr>
            <a:xfrm>
              <a:off x="4239876" y="4136871"/>
              <a:ext cx="1025939" cy="1025939"/>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75" name="椭圆 74"/>
            <p:cNvSpPr/>
            <p:nvPr/>
          </p:nvSpPr>
          <p:spPr>
            <a:xfrm>
              <a:off x="6900785" y="4179047"/>
              <a:ext cx="983763" cy="983763"/>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102" name="Freeform 108"/>
            <p:cNvSpPr>
              <a:spLocks noChangeArrowheads="1"/>
            </p:cNvSpPr>
            <p:nvPr/>
          </p:nvSpPr>
          <p:spPr bwMode="auto">
            <a:xfrm>
              <a:off x="4571592" y="4468590"/>
              <a:ext cx="362508" cy="362501"/>
            </a:xfrm>
            <a:custGeom>
              <a:avLst/>
              <a:gdLst>
                <a:gd name="T0" fmla="*/ 163146 w 453"/>
                <a:gd name="T1" fmla="*/ 84278 h 454"/>
                <a:gd name="T2" fmla="*/ 163146 w 453"/>
                <a:gd name="T3" fmla="*/ 84278 h 454"/>
                <a:gd name="T4" fmla="*/ 163146 w 453"/>
                <a:gd name="T5" fmla="*/ 84278 h 454"/>
                <a:gd name="T6" fmla="*/ 163146 w 453"/>
                <a:gd name="T7" fmla="*/ 84278 h 454"/>
                <a:gd name="T8" fmla="*/ 163146 w 453"/>
                <a:gd name="T9" fmla="*/ 84278 h 454"/>
                <a:gd name="T10" fmla="*/ 163146 w 453"/>
                <a:gd name="T11" fmla="*/ 86799 h 454"/>
                <a:gd name="T12" fmla="*/ 163146 w 453"/>
                <a:gd name="T13" fmla="*/ 86799 h 454"/>
                <a:gd name="T14" fmla="*/ 163146 w 453"/>
                <a:gd name="T15" fmla="*/ 86799 h 454"/>
                <a:gd name="T16" fmla="*/ 163146 w 453"/>
                <a:gd name="T17" fmla="*/ 86799 h 454"/>
                <a:gd name="T18" fmla="*/ 160619 w 453"/>
                <a:gd name="T19" fmla="*/ 91841 h 454"/>
                <a:gd name="T20" fmla="*/ 160619 w 453"/>
                <a:gd name="T21" fmla="*/ 91841 h 454"/>
                <a:gd name="T22" fmla="*/ 102147 w 453"/>
                <a:gd name="T23" fmla="*/ 160632 h 454"/>
                <a:gd name="T24" fmla="*/ 102147 w 453"/>
                <a:gd name="T25" fmla="*/ 160632 h 454"/>
                <a:gd name="T26" fmla="*/ 94206 w 453"/>
                <a:gd name="T27" fmla="*/ 163153 h 454"/>
                <a:gd name="T28" fmla="*/ 94206 w 453"/>
                <a:gd name="T29" fmla="*/ 163153 h 454"/>
                <a:gd name="T30" fmla="*/ 94206 w 453"/>
                <a:gd name="T31" fmla="*/ 163153 h 454"/>
                <a:gd name="T32" fmla="*/ 94206 w 453"/>
                <a:gd name="T33" fmla="*/ 163153 h 454"/>
                <a:gd name="T34" fmla="*/ 91679 w 453"/>
                <a:gd name="T35" fmla="*/ 163153 h 454"/>
                <a:gd name="T36" fmla="*/ 91679 w 453"/>
                <a:gd name="T37" fmla="*/ 163153 h 454"/>
                <a:gd name="T38" fmla="*/ 86626 w 453"/>
                <a:gd name="T39" fmla="*/ 160632 h 454"/>
                <a:gd name="T40" fmla="*/ 86626 w 453"/>
                <a:gd name="T41" fmla="*/ 160632 h 454"/>
                <a:gd name="T42" fmla="*/ 2527 w 453"/>
                <a:gd name="T43" fmla="*/ 84278 h 454"/>
                <a:gd name="T44" fmla="*/ 2527 w 453"/>
                <a:gd name="T45" fmla="*/ 84278 h 454"/>
                <a:gd name="T46" fmla="*/ 0 w 453"/>
                <a:gd name="T47" fmla="*/ 76354 h 454"/>
                <a:gd name="T48" fmla="*/ 0 w 453"/>
                <a:gd name="T49" fmla="*/ 76354 h 454"/>
                <a:gd name="T50" fmla="*/ 0 w 453"/>
                <a:gd name="T51" fmla="*/ 20529 h 454"/>
                <a:gd name="T52" fmla="*/ 0 w 453"/>
                <a:gd name="T53" fmla="*/ 10445 h 454"/>
                <a:gd name="T54" fmla="*/ 0 w 453"/>
                <a:gd name="T55" fmla="*/ 10445 h 454"/>
                <a:gd name="T56" fmla="*/ 0 w 453"/>
                <a:gd name="T57" fmla="*/ 10445 h 454"/>
                <a:gd name="T58" fmla="*/ 10106 w 453"/>
                <a:gd name="T59" fmla="*/ 0 h 454"/>
                <a:gd name="T60" fmla="*/ 10106 w 453"/>
                <a:gd name="T61" fmla="*/ 0 h 454"/>
                <a:gd name="T62" fmla="*/ 73993 w 453"/>
                <a:gd name="T63" fmla="*/ 0 h 454"/>
                <a:gd name="T64" fmla="*/ 73993 w 453"/>
                <a:gd name="T65" fmla="*/ 0 h 454"/>
                <a:gd name="T66" fmla="*/ 73993 w 453"/>
                <a:gd name="T67" fmla="*/ 0 h 454"/>
                <a:gd name="T68" fmla="*/ 81573 w 453"/>
                <a:gd name="T69" fmla="*/ 5402 h 454"/>
                <a:gd name="T70" fmla="*/ 158093 w 453"/>
                <a:gd name="T71" fmla="*/ 78875 h 454"/>
                <a:gd name="T72" fmla="*/ 163146 w 453"/>
                <a:gd name="T73" fmla="*/ 84278 h 454"/>
                <a:gd name="T74" fmla="*/ 25266 w 453"/>
                <a:gd name="T75" fmla="*/ 15487 h 454"/>
                <a:gd name="T76" fmla="*/ 25266 w 453"/>
                <a:gd name="T77" fmla="*/ 15487 h 454"/>
                <a:gd name="T78" fmla="*/ 12633 w 453"/>
                <a:gd name="T79" fmla="*/ 28093 h 454"/>
                <a:gd name="T80" fmla="*/ 25266 w 453"/>
                <a:gd name="T81" fmla="*/ 40698 h 454"/>
                <a:gd name="T82" fmla="*/ 40787 w 453"/>
                <a:gd name="T83" fmla="*/ 28093 h 454"/>
                <a:gd name="T84" fmla="*/ 25266 w 453"/>
                <a:gd name="T85" fmla="*/ 15487 h 45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53" h="454">
                  <a:moveTo>
                    <a:pt x="452" y="234"/>
                  </a:moveTo>
                  <a:lnTo>
                    <a:pt x="452" y="234"/>
                  </a:lnTo>
                  <a:cubicBezTo>
                    <a:pt x="452" y="234"/>
                    <a:pt x="452" y="234"/>
                    <a:pt x="452" y="241"/>
                  </a:cubicBezTo>
                  <a:cubicBezTo>
                    <a:pt x="452" y="248"/>
                    <a:pt x="445" y="255"/>
                    <a:pt x="445" y="255"/>
                  </a:cubicBezTo>
                  <a:cubicBezTo>
                    <a:pt x="283" y="446"/>
                    <a:pt x="283" y="446"/>
                    <a:pt x="283" y="446"/>
                  </a:cubicBezTo>
                  <a:cubicBezTo>
                    <a:pt x="275" y="453"/>
                    <a:pt x="268" y="453"/>
                    <a:pt x="261" y="453"/>
                  </a:cubicBezTo>
                  <a:lnTo>
                    <a:pt x="254" y="453"/>
                  </a:lnTo>
                  <a:cubicBezTo>
                    <a:pt x="254" y="453"/>
                    <a:pt x="247" y="453"/>
                    <a:pt x="240" y="446"/>
                  </a:cubicBezTo>
                  <a:cubicBezTo>
                    <a:pt x="7" y="234"/>
                    <a:pt x="7" y="234"/>
                    <a:pt x="7" y="234"/>
                  </a:cubicBezTo>
                  <a:cubicBezTo>
                    <a:pt x="0" y="226"/>
                    <a:pt x="0" y="219"/>
                    <a:pt x="0" y="212"/>
                  </a:cubicBezTo>
                  <a:cubicBezTo>
                    <a:pt x="0" y="57"/>
                    <a:pt x="0" y="57"/>
                    <a:pt x="0" y="57"/>
                  </a:cubicBezTo>
                  <a:cubicBezTo>
                    <a:pt x="0" y="29"/>
                    <a:pt x="0" y="29"/>
                    <a:pt x="0" y="29"/>
                  </a:cubicBezTo>
                  <a:cubicBezTo>
                    <a:pt x="0" y="15"/>
                    <a:pt x="7" y="0"/>
                    <a:pt x="28" y="0"/>
                  </a:cubicBezTo>
                  <a:cubicBezTo>
                    <a:pt x="205" y="0"/>
                    <a:pt x="205" y="0"/>
                    <a:pt x="205" y="0"/>
                  </a:cubicBezTo>
                  <a:cubicBezTo>
                    <a:pt x="212" y="0"/>
                    <a:pt x="219" y="8"/>
                    <a:pt x="226" y="15"/>
                  </a:cubicBezTo>
                  <a:cubicBezTo>
                    <a:pt x="438" y="219"/>
                    <a:pt x="438" y="219"/>
                    <a:pt x="438" y="219"/>
                  </a:cubicBezTo>
                  <a:cubicBezTo>
                    <a:pt x="445" y="219"/>
                    <a:pt x="445" y="226"/>
                    <a:pt x="452" y="234"/>
                  </a:cubicBezTo>
                  <a:close/>
                  <a:moveTo>
                    <a:pt x="70" y="43"/>
                  </a:moveTo>
                  <a:lnTo>
                    <a:pt x="70" y="43"/>
                  </a:lnTo>
                  <a:cubicBezTo>
                    <a:pt x="49" y="43"/>
                    <a:pt x="35" y="57"/>
                    <a:pt x="35" y="78"/>
                  </a:cubicBezTo>
                  <a:cubicBezTo>
                    <a:pt x="35" y="99"/>
                    <a:pt x="49" y="113"/>
                    <a:pt x="70" y="113"/>
                  </a:cubicBezTo>
                  <a:cubicBezTo>
                    <a:pt x="92" y="113"/>
                    <a:pt x="113" y="99"/>
                    <a:pt x="113" y="78"/>
                  </a:cubicBezTo>
                  <a:cubicBezTo>
                    <a:pt x="113" y="57"/>
                    <a:pt x="92" y="43"/>
                    <a:pt x="70" y="43"/>
                  </a:cubicBezTo>
                  <a:close/>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eaLnBrk="1" hangingPunct="1">
                <a:defRPr/>
              </a:pPr>
              <a:endParaRPr lang="zh-CN" altLang="en-US">
                <a:cs typeface="+mn-ea"/>
                <a:sym typeface="+mn-lt"/>
              </a:endParaRPr>
            </a:p>
          </p:txBody>
        </p:sp>
        <p:sp>
          <p:nvSpPr>
            <p:cNvPr id="103" name="Freeform 113"/>
            <p:cNvSpPr>
              <a:spLocks noChangeArrowheads="1"/>
            </p:cNvSpPr>
            <p:nvPr/>
          </p:nvSpPr>
          <p:spPr bwMode="auto">
            <a:xfrm>
              <a:off x="7156831" y="4466798"/>
              <a:ext cx="485689" cy="408261"/>
            </a:xfrm>
            <a:custGeom>
              <a:avLst/>
              <a:gdLst>
                <a:gd name="T0" fmla="*/ 218707 w 608"/>
                <a:gd name="T1" fmla="*/ 76549 h 510"/>
                <a:gd name="T2" fmla="*/ 218707 w 608"/>
                <a:gd name="T3" fmla="*/ 79076 h 510"/>
                <a:gd name="T4" fmla="*/ 218707 w 608"/>
                <a:gd name="T5" fmla="*/ 79076 h 510"/>
                <a:gd name="T6" fmla="*/ 208618 w 608"/>
                <a:gd name="T7" fmla="*/ 89186 h 510"/>
                <a:gd name="T8" fmla="*/ 177992 w 608"/>
                <a:gd name="T9" fmla="*/ 176206 h 510"/>
                <a:gd name="T10" fmla="*/ 167903 w 608"/>
                <a:gd name="T11" fmla="*/ 183789 h 510"/>
                <a:gd name="T12" fmla="*/ 167903 w 608"/>
                <a:gd name="T13" fmla="*/ 183789 h 510"/>
                <a:gd name="T14" fmla="*/ 162859 w 608"/>
                <a:gd name="T15" fmla="*/ 183789 h 510"/>
                <a:gd name="T16" fmla="*/ 50803 w 608"/>
                <a:gd name="T17" fmla="*/ 183789 h 510"/>
                <a:gd name="T18" fmla="*/ 50803 w 608"/>
                <a:gd name="T19" fmla="*/ 183789 h 510"/>
                <a:gd name="T20" fmla="*/ 40715 w 608"/>
                <a:gd name="T21" fmla="*/ 176206 h 510"/>
                <a:gd name="T22" fmla="*/ 10089 w 608"/>
                <a:gd name="T23" fmla="*/ 89186 h 510"/>
                <a:gd name="T24" fmla="*/ 10089 w 608"/>
                <a:gd name="T25" fmla="*/ 68966 h 510"/>
                <a:gd name="T26" fmla="*/ 50803 w 608"/>
                <a:gd name="T27" fmla="*/ 68966 h 510"/>
                <a:gd name="T28" fmla="*/ 83952 w 608"/>
                <a:gd name="T29" fmla="*/ 68966 h 510"/>
                <a:gd name="T30" fmla="*/ 127189 w 608"/>
                <a:gd name="T31" fmla="*/ 68966 h 510"/>
                <a:gd name="T32" fmla="*/ 152770 w 608"/>
                <a:gd name="T33" fmla="*/ 68966 h 510"/>
                <a:gd name="T34" fmla="*/ 167903 w 608"/>
                <a:gd name="T35" fmla="*/ 68966 h 510"/>
                <a:gd name="T36" fmla="*/ 208618 w 608"/>
                <a:gd name="T37" fmla="*/ 68966 h 510"/>
                <a:gd name="T38" fmla="*/ 208618 w 608"/>
                <a:gd name="T39" fmla="*/ 68966 h 510"/>
                <a:gd name="T40" fmla="*/ 78907 w 608"/>
                <a:gd name="T41" fmla="*/ 99658 h 510"/>
                <a:gd name="T42" fmla="*/ 68458 w 608"/>
                <a:gd name="T43" fmla="*/ 89186 h 510"/>
                <a:gd name="T44" fmla="*/ 58370 w 608"/>
                <a:gd name="T45" fmla="*/ 153097 h 510"/>
                <a:gd name="T46" fmla="*/ 78907 w 608"/>
                <a:gd name="T47" fmla="*/ 153097 h 510"/>
                <a:gd name="T48" fmla="*/ 119622 w 608"/>
                <a:gd name="T49" fmla="*/ 99658 h 510"/>
                <a:gd name="T50" fmla="*/ 109534 w 608"/>
                <a:gd name="T51" fmla="*/ 89186 h 510"/>
                <a:gd name="T52" fmla="*/ 99085 w 608"/>
                <a:gd name="T53" fmla="*/ 153097 h 510"/>
                <a:gd name="T54" fmla="*/ 119622 w 608"/>
                <a:gd name="T55" fmla="*/ 153097 h 510"/>
                <a:gd name="T56" fmla="*/ 160337 w 608"/>
                <a:gd name="T57" fmla="*/ 99658 h 510"/>
                <a:gd name="T58" fmla="*/ 150248 w 608"/>
                <a:gd name="T59" fmla="*/ 89186 h 510"/>
                <a:gd name="T60" fmla="*/ 139799 w 608"/>
                <a:gd name="T61" fmla="*/ 153097 h 510"/>
                <a:gd name="T62" fmla="*/ 160337 w 608"/>
                <a:gd name="T63" fmla="*/ 153097 h 510"/>
                <a:gd name="T64" fmla="*/ 122144 w 608"/>
                <a:gd name="T65" fmla="*/ 15165 h 510"/>
                <a:gd name="T66" fmla="*/ 122144 w 608"/>
                <a:gd name="T67" fmla="*/ 15165 h 510"/>
                <a:gd name="T68" fmla="*/ 129711 w 608"/>
                <a:gd name="T69" fmla="*/ 0 h 510"/>
                <a:gd name="T70" fmla="*/ 139799 w 608"/>
                <a:gd name="T71" fmla="*/ 5055 h 510"/>
                <a:gd name="T72" fmla="*/ 142321 w 608"/>
                <a:gd name="T73" fmla="*/ 58856 h 510"/>
                <a:gd name="T74" fmla="*/ 96562 w 608"/>
                <a:gd name="T75" fmla="*/ 15165 h 510"/>
                <a:gd name="T76" fmla="*/ 76385 w 608"/>
                <a:gd name="T77" fmla="*/ 58856 h 510"/>
                <a:gd name="T78" fmla="*/ 78907 w 608"/>
                <a:gd name="T79" fmla="*/ 5055 h 510"/>
                <a:gd name="T80" fmla="*/ 88996 w 608"/>
                <a:gd name="T81" fmla="*/ 0 h 510"/>
                <a:gd name="T82" fmla="*/ 96562 w 608"/>
                <a:gd name="T83" fmla="*/ 15165 h 51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08" h="510">
                  <a:moveTo>
                    <a:pt x="607" y="212"/>
                  </a:moveTo>
                  <a:lnTo>
                    <a:pt x="607" y="212"/>
                  </a:lnTo>
                  <a:lnTo>
                    <a:pt x="607" y="219"/>
                  </a:lnTo>
                  <a:cubicBezTo>
                    <a:pt x="607" y="233"/>
                    <a:pt x="593" y="247"/>
                    <a:pt x="579" y="247"/>
                  </a:cubicBezTo>
                  <a:cubicBezTo>
                    <a:pt x="551" y="247"/>
                    <a:pt x="551" y="247"/>
                    <a:pt x="551" y="247"/>
                  </a:cubicBezTo>
                  <a:cubicBezTo>
                    <a:pt x="494" y="488"/>
                    <a:pt x="494" y="488"/>
                    <a:pt x="494" y="488"/>
                  </a:cubicBezTo>
                  <a:cubicBezTo>
                    <a:pt x="487" y="502"/>
                    <a:pt x="480" y="509"/>
                    <a:pt x="466" y="509"/>
                  </a:cubicBezTo>
                  <a:cubicBezTo>
                    <a:pt x="459" y="509"/>
                    <a:pt x="459" y="509"/>
                    <a:pt x="459" y="509"/>
                  </a:cubicBezTo>
                  <a:cubicBezTo>
                    <a:pt x="452" y="509"/>
                    <a:pt x="452" y="509"/>
                    <a:pt x="452" y="509"/>
                  </a:cubicBezTo>
                  <a:cubicBezTo>
                    <a:pt x="141" y="509"/>
                    <a:pt x="141" y="509"/>
                    <a:pt x="141" y="509"/>
                  </a:cubicBezTo>
                  <a:cubicBezTo>
                    <a:pt x="127" y="509"/>
                    <a:pt x="120" y="502"/>
                    <a:pt x="113" y="488"/>
                  </a:cubicBezTo>
                  <a:cubicBezTo>
                    <a:pt x="56" y="247"/>
                    <a:pt x="56" y="247"/>
                    <a:pt x="56" y="247"/>
                  </a:cubicBezTo>
                  <a:cubicBezTo>
                    <a:pt x="28" y="247"/>
                    <a:pt x="28" y="247"/>
                    <a:pt x="28" y="247"/>
                  </a:cubicBezTo>
                  <a:cubicBezTo>
                    <a:pt x="14" y="247"/>
                    <a:pt x="0" y="233"/>
                    <a:pt x="0" y="219"/>
                  </a:cubicBezTo>
                  <a:cubicBezTo>
                    <a:pt x="0" y="198"/>
                    <a:pt x="14" y="191"/>
                    <a:pt x="28" y="191"/>
                  </a:cubicBezTo>
                  <a:cubicBezTo>
                    <a:pt x="141" y="191"/>
                    <a:pt x="141" y="191"/>
                    <a:pt x="141" y="191"/>
                  </a:cubicBezTo>
                  <a:cubicBezTo>
                    <a:pt x="233" y="191"/>
                    <a:pt x="233" y="191"/>
                    <a:pt x="233" y="191"/>
                  </a:cubicBezTo>
                  <a:cubicBezTo>
                    <a:pt x="353" y="191"/>
                    <a:pt x="353" y="191"/>
                    <a:pt x="353" y="191"/>
                  </a:cubicBezTo>
                  <a:cubicBezTo>
                    <a:pt x="424" y="191"/>
                    <a:pt x="424" y="191"/>
                    <a:pt x="424" y="191"/>
                  </a:cubicBezTo>
                  <a:cubicBezTo>
                    <a:pt x="466" y="191"/>
                    <a:pt x="466" y="191"/>
                    <a:pt x="466" y="191"/>
                  </a:cubicBezTo>
                  <a:cubicBezTo>
                    <a:pt x="579" y="191"/>
                    <a:pt x="579" y="191"/>
                    <a:pt x="579" y="191"/>
                  </a:cubicBezTo>
                  <a:cubicBezTo>
                    <a:pt x="593" y="191"/>
                    <a:pt x="600" y="198"/>
                    <a:pt x="607" y="212"/>
                  </a:cubicBezTo>
                  <a:close/>
                  <a:moveTo>
                    <a:pt x="219" y="276"/>
                  </a:moveTo>
                  <a:lnTo>
                    <a:pt x="219" y="276"/>
                  </a:lnTo>
                  <a:cubicBezTo>
                    <a:pt x="219" y="254"/>
                    <a:pt x="205" y="247"/>
                    <a:pt x="190" y="247"/>
                  </a:cubicBezTo>
                  <a:cubicBezTo>
                    <a:pt x="176" y="247"/>
                    <a:pt x="162" y="254"/>
                    <a:pt x="162" y="276"/>
                  </a:cubicBezTo>
                  <a:cubicBezTo>
                    <a:pt x="162" y="424"/>
                    <a:pt x="162" y="424"/>
                    <a:pt x="162" y="424"/>
                  </a:cubicBezTo>
                  <a:cubicBezTo>
                    <a:pt x="162" y="438"/>
                    <a:pt x="176" y="452"/>
                    <a:pt x="190" y="452"/>
                  </a:cubicBezTo>
                  <a:cubicBezTo>
                    <a:pt x="205" y="452"/>
                    <a:pt x="219" y="438"/>
                    <a:pt x="219" y="424"/>
                  </a:cubicBezTo>
                  <a:lnTo>
                    <a:pt x="219" y="276"/>
                  </a:lnTo>
                  <a:close/>
                  <a:moveTo>
                    <a:pt x="332" y="276"/>
                  </a:moveTo>
                  <a:lnTo>
                    <a:pt x="332" y="276"/>
                  </a:lnTo>
                  <a:cubicBezTo>
                    <a:pt x="332" y="254"/>
                    <a:pt x="318" y="247"/>
                    <a:pt x="304" y="247"/>
                  </a:cubicBezTo>
                  <a:cubicBezTo>
                    <a:pt x="290" y="247"/>
                    <a:pt x="275" y="254"/>
                    <a:pt x="275" y="276"/>
                  </a:cubicBezTo>
                  <a:cubicBezTo>
                    <a:pt x="275" y="424"/>
                    <a:pt x="275" y="424"/>
                    <a:pt x="275" y="424"/>
                  </a:cubicBezTo>
                  <a:cubicBezTo>
                    <a:pt x="275" y="438"/>
                    <a:pt x="290" y="452"/>
                    <a:pt x="304" y="452"/>
                  </a:cubicBezTo>
                  <a:cubicBezTo>
                    <a:pt x="318" y="452"/>
                    <a:pt x="332" y="438"/>
                    <a:pt x="332" y="424"/>
                  </a:cubicBezTo>
                  <a:lnTo>
                    <a:pt x="332" y="276"/>
                  </a:lnTo>
                  <a:close/>
                  <a:moveTo>
                    <a:pt x="445" y="276"/>
                  </a:moveTo>
                  <a:lnTo>
                    <a:pt x="445" y="276"/>
                  </a:lnTo>
                  <a:cubicBezTo>
                    <a:pt x="445" y="254"/>
                    <a:pt x="431" y="247"/>
                    <a:pt x="417" y="247"/>
                  </a:cubicBezTo>
                  <a:cubicBezTo>
                    <a:pt x="403" y="247"/>
                    <a:pt x="388" y="254"/>
                    <a:pt x="388" y="276"/>
                  </a:cubicBezTo>
                  <a:cubicBezTo>
                    <a:pt x="388" y="424"/>
                    <a:pt x="388" y="424"/>
                    <a:pt x="388" y="424"/>
                  </a:cubicBezTo>
                  <a:cubicBezTo>
                    <a:pt x="388" y="438"/>
                    <a:pt x="403" y="452"/>
                    <a:pt x="417" y="452"/>
                  </a:cubicBezTo>
                  <a:cubicBezTo>
                    <a:pt x="431" y="452"/>
                    <a:pt x="445" y="438"/>
                    <a:pt x="445" y="424"/>
                  </a:cubicBezTo>
                  <a:lnTo>
                    <a:pt x="445" y="276"/>
                  </a:lnTo>
                  <a:close/>
                  <a:moveTo>
                    <a:pt x="339" y="42"/>
                  </a:moveTo>
                  <a:lnTo>
                    <a:pt x="339" y="42"/>
                  </a:lnTo>
                  <a:cubicBezTo>
                    <a:pt x="332" y="35"/>
                    <a:pt x="332" y="35"/>
                    <a:pt x="332" y="28"/>
                  </a:cubicBezTo>
                  <a:cubicBezTo>
                    <a:pt x="332" y="14"/>
                    <a:pt x="346" y="0"/>
                    <a:pt x="360" y="0"/>
                  </a:cubicBezTo>
                  <a:cubicBezTo>
                    <a:pt x="374" y="0"/>
                    <a:pt x="381" y="7"/>
                    <a:pt x="388" y="14"/>
                  </a:cubicBezTo>
                  <a:cubicBezTo>
                    <a:pt x="459" y="163"/>
                    <a:pt x="459" y="163"/>
                    <a:pt x="459" y="163"/>
                  </a:cubicBezTo>
                  <a:cubicBezTo>
                    <a:pt x="395" y="163"/>
                    <a:pt x="395" y="163"/>
                    <a:pt x="395" y="163"/>
                  </a:cubicBezTo>
                  <a:lnTo>
                    <a:pt x="339" y="42"/>
                  </a:lnTo>
                  <a:close/>
                  <a:moveTo>
                    <a:pt x="268" y="42"/>
                  </a:moveTo>
                  <a:lnTo>
                    <a:pt x="268" y="42"/>
                  </a:lnTo>
                  <a:cubicBezTo>
                    <a:pt x="212" y="163"/>
                    <a:pt x="212" y="163"/>
                    <a:pt x="212" y="163"/>
                  </a:cubicBezTo>
                  <a:cubicBezTo>
                    <a:pt x="148" y="163"/>
                    <a:pt x="148" y="163"/>
                    <a:pt x="148" y="163"/>
                  </a:cubicBezTo>
                  <a:cubicBezTo>
                    <a:pt x="219" y="14"/>
                    <a:pt x="219" y="14"/>
                    <a:pt x="219" y="14"/>
                  </a:cubicBezTo>
                  <a:cubicBezTo>
                    <a:pt x="226" y="7"/>
                    <a:pt x="233" y="0"/>
                    <a:pt x="247" y="0"/>
                  </a:cubicBezTo>
                  <a:cubicBezTo>
                    <a:pt x="261" y="0"/>
                    <a:pt x="275" y="14"/>
                    <a:pt x="275" y="28"/>
                  </a:cubicBezTo>
                  <a:cubicBezTo>
                    <a:pt x="275" y="35"/>
                    <a:pt x="275" y="35"/>
                    <a:pt x="268" y="42"/>
                  </a:cubicBezTo>
                  <a:close/>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eaLnBrk="1" hangingPunct="1">
                <a:defRPr/>
              </a:pPr>
              <a:endParaRPr lang="zh-CN" altLang="en-US">
                <a:cs typeface="+mn-ea"/>
                <a:sym typeface="+mn-lt"/>
              </a:endParaRPr>
            </a:p>
          </p:txBody>
        </p:sp>
        <p:sp>
          <p:nvSpPr>
            <p:cNvPr id="104" name="Freeform 115"/>
            <p:cNvSpPr>
              <a:spLocks noChangeArrowheads="1"/>
            </p:cNvSpPr>
            <p:nvPr/>
          </p:nvSpPr>
          <p:spPr bwMode="auto">
            <a:xfrm>
              <a:off x="4566756" y="2458708"/>
              <a:ext cx="372180" cy="342078"/>
            </a:xfrm>
            <a:custGeom>
              <a:avLst/>
              <a:gdLst>
                <a:gd name="T0" fmla="*/ 215533 w 601"/>
                <a:gd name="T1" fmla="*/ 81245 h 552"/>
                <a:gd name="T2" fmla="*/ 215533 w 601"/>
                <a:gd name="T3" fmla="*/ 81245 h 552"/>
                <a:gd name="T4" fmla="*/ 187514 w 601"/>
                <a:gd name="T5" fmla="*/ 109285 h 552"/>
                <a:gd name="T6" fmla="*/ 162368 w 601"/>
                <a:gd name="T7" fmla="*/ 81245 h 552"/>
                <a:gd name="T8" fmla="*/ 162368 w 601"/>
                <a:gd name="T9" fmla="*/ 81245 h 552"/>
                <a:gd name="T10" fmla="*/ 162368 w 601"/>
                <a:gd name="T11" fmla="*/ 81245 h 552"/>
                <a:gd name="T12" fmla="*/ 162368 w 601"/>
                <a:gd name="T13" fmla="*/ 81245 h 552"/>
                <a:gd name="T14" fmla="*/ 134349 w 601"/>
                <a:gd name="T15" fmla="*/ 109285 h 552"/>
                <a:gd name="T16" fmla="*/ 106330 w 601"/>
                <a:gd name="T17" fmla="*/ 81245 h 552"/>
                <a:gd name="T18" fmla="*/ 106330 w 601"/>
                <a:gd name="T19" fmla="*/ 81245 h 552"/>
                <a:gd name="T20" fmla="*/ 106330 w 601"/>
                <a:gd name="T21" fmla="*/ 81245 h 552"/>
                <a:gd name="T22" fmla="*/ 106330 w 601"/>
                <a:gd name="T23" fmla="*/ 81245 h 552"/>
                <a:gd name="T24" fmla="*/ 106330 w 601"/>
                <a:gd name="T25" fmla="*/ 81245 h 552"/>
                <a:gd name="T26" fmla="*/ 81184 w 601"/>
                <a:gd name="T27" fmla="*/ 109285 h 552"/>
                <a:gd name="T28" fmla="*/ 53165 w 601"/>
                <a:gd name="T29" fmla="*/ 81245 h 552"/>
                <a:gd name="T30" fmla="*/ 53165 w 601"/>
                <a:gd name="T31" fmla="*/ 81245 h 552"/>
                <a:gd name="T32" fmla="*/ 53165 w 601"/>
                <a:gd name="T33" fmla="*/ 81245 h 552"/>
                <a:gd name="T34" fmla="*/ 53165 w 601"/>
                <a:gd name="T35" fmla="*/ 81245 h 552"/>
                <a:gd name="T36" fmla="*/ 53165 w 601"/>
                <a:gd name="T37" fmla="*/ 81245 h 552"/>
                <a:gd name="T38" fmla="*/ 25145 w 601"/>
                <a:gd name="T39" fmla="*/ 109285 h 552"/>
                <a:gd name="T40" fmla="*/ 0 w 601"/>
                <a:gd name="T41" fmla="*/ 81245 h 552"/>
                <a:gd name="T42" fmla="*/ 0 w 601"/>
                <a:gd name="T43" fmla="*/ 81245 h 552"/>
                <a:gd name="T44" fmla="*/ 0 w 601"/>
                <a:gd name="T45" fmla="*/ 81245 h 552"/>
                <a:gd name="T46" fmla="*/ 0 w 601"/>
                <a:gd name="T47" fmla="*/ 81245 h 552"/>
                <a:gd name="T48" fmla="*/ 17602 w 601"/>
                <a:gd name="T49" fmla="*/ 30197 h 552"/>
                <a:gd name="T50" fmla="*/ 197931 w 601"/>
                <a:gd name="T51" fmla="*/ 30197 h 552"/>
                <a:gd name="T52" fmla="*/ 215533 w 601"/>
                <a:gd name="T53" fmla="*/ 81245 h 552"/>
                <a:gd name="T54" fmla="*/ 182484 w 601"/>
                <a:gd name="T55" fmla="*/ 20131 h 552"/>
                <a:gd name="T56" fmla="*/ 182484 w 601"/>
                <a:gd name="T57" fmla="*/ 20131 h 552"/>
                <a:gd name="T58" fmla="*/ 32689 w 601"/>
                <a:gd name="T59" fmla="*/ 20131 h 552"/>
                <a:gd name="T60" fmla="*/ 22631 w 601"/>
                <a:gd name="T61" fmla="*/ 10066 h 552"/>
                <a:gd name="T62" fmla="*/ 32689 w 601"/>
                <a:gd name="T63" fmla="*/ 0 h 552"/>
                <a:gd name="T64" fmla="*/ 182484 w 601"/>
                <a:gd name="T65" fmla="*/ 0 h 552"/>
                <a:gd name="T66" fmla="*/ 192902 w 601"/>
                <a:gd name="T67" fmla="*/ 10066 h 552"/>
                <a:gd name="T68" fmla="*/ 182484 w 601"/>
                <a:gd name="T69" fmla="*/ 20131 h 552"/>
                <a:gd name="T70" fmla="*/ 30175 w 601"/>
                <a:gd name="T71" fmla="*/ 119350 h 552"/>
                <a:gd name="T72" fmla="*/ 30175 w 601"/>
                <a:gd name="T73" fmla="*/ 119350 h 552"/>
                <a:gd name="T74" fmla="*/ 30175 w 601"/>
                <a:gd name="T75" fmla="*/ 119350 h 552"/>
                <a:gd name="T76" fmla="*/ 32689 w 601"/>
                <a:gd name="T77" fmla="*/ 119350 h 552"/>
                <a:gd name="T78" fmla="*/ 32689 w 601"/>
                <a:gd name="T79" fmla="*/ 119350 h 552"/>
                <a:gd name="T80" fmla="*/ 35204 w 601"/>
                <a:gd name="T81" fmla="*/ 119350 h 552"/>
                <a:gd name="T82" fmla="*/ 40592 w 601"/>
                <a:gd name="T83" fmla="*/ 116834 h 552"/>
                <a:gd name="T84" fmla="*/ 40592 w 601"/>
                <a:gd name="T85" fmla="*/ 116834 h 552"/>
                <a:gd name="T86" fmla="*/ 40592 w 601"/>
                <a:gd name="T87" fmla="*/ 116834 h 552"/>
                <a:gd name="T88" fmla="*/ 40592 w 601"/>
                <a:gd name="T89" fmla="*/ 167522 h 552"/>
                <a:gd name="T90" fmla="*/ 174941 w 601"/>
                <a:gd name="T91" fmla="*/ 167522 h 552"/>
                <a:gd name="T92" fmla="*/ 174941 w 601"/>
                <a:gd name="T93" fmla="*/ 116834 h 552"/>
                <a:gd name="T94" fmla="*/ 174941 w 601"/>
                <a:gd name="T95" fmla="*/ 116834 h 552"/>
                <a:gd name="T96" fmla="*/ 174941 w 601"/>
                <a:gd name="T97" fmla="*/ 116834 h 552"/>
                <a:gd name="T98" fmla="*/ 179970 w 601"/>
                <a:gd name="T99" fmla="*/ 119350 h 552"/>
                <a:gd name="T100" fmla="*/ 182484 w 601"/>
                <a:gd name="T101" fmla="*/ 119350 h 552"/>
                <a:gd name="T102" fmla="*/ 182484 w 601"/>
                <a:gd name="T103" fmla="*/ 119350 h 552"/>
                <a:gd name="T104" fmla="*/ 184999 w 601"/>
                <a:gd name="T105" fmla="*/ 119350 h 552"/>
                <a:gd name="T106" fmla="*/ 184999 w 601"/>
                <a:gd name="T107" fmla="*/ 119350 h 552"/>
                <a:gd name="T108" fmla="*/ 187514 w 601"/>
                <a:gd name="T109" fmla="*/ 119350 h 552"/>
                <a:gd name="T110" fmla="*/ 195416 w 601"/>
                <a:gd name="T111" fmla="*/ 119350 h 552"/>
                <a:gd name="T112" fmla="*/ 195416 w 601"/>
                <a:gd name="T113" fmla="*/ 188013 h 552"/>
                <a:gd name="T114" fmla="*/ 184999 w 601"/>
                <a:gd name="T115" fmla="*/ 198079 h 552"/>
                <a:gd name="T116" fmla="*/ 30175 w 601"/>
                <a:gd name="T117" fmla="*/ 198079 h 552"/>
                <a:gd name="T118" fmla="*/ 20116 w 601"/>
                <a:gd name="T119" fmla="*/ 188013 h 552"/>
                <a:gd name="T120" fmla="*/ 20116 w 601"/>
                <a:gd name="T121" fmla="*/ 119350 h 552"/>
                <a:gd name="T122" fmla="*/ 25145 w 601"/>
                <a:gd name="T123" fmla="*/ 119350 h 552"/>
                <a:gd name="T124" fmla="*/ 30175 w 601"/>
                <a:gd name="T125" fmla="*/ 119350 h 55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601" h="552">
                  <a:moveTo>
                    <a:pt x="600" y="226"/>
                  </a:moveTo>
                  <a:lnTo>
                    <a:pt x="600" y="226"/>
                  </a:lnTo>
                  <a:cubicBezTo>
                    <a:pt x="600" y="268"/>
                    <a:pt x="565" y="304"/>
                    <a:pt x="522" y="304"/>
                  </a:cubicBezTo>
                  <a:cubicBezTo>
                    <a:pt x="480" y="304"/>
                    <a:pt x="452" y="268"/>
                    <a:pt x="452" y="226"/>
                  </a:cubicBezTo>
                  <a:cubicBezTo>
                    <a:pt x="452" y="268"/>
                    <a:pt x="417" y="304"/>
                    <a:pt x="374" y="304"/>
                  </a:cubicBezTo>
                  <a:cubicBezTo>
                    <a:pt x="332" y="304"/>
                    <a:pt x="296" y="268"/>
                    <a:pt x="296" y="226"/>
                  </a:cubicBezTo>
                  <a:cubicBezTo>
                    <a:pt x="296" y="268"/>
                    <a:pt x="268" y="304"/>
                    <a:pt x="226" y="304"/>
                  </a:cubicBezTo>
                  <a:cubicBezTo>
                    <a:pt x="183" y="304"/>
                    <a:pt x="148" y="268"/>
                    <a:pt x="148" y="226"/>
                  </a:cubicBezTo>
                  <a:cubicBezTo>
                    <a:pt x="148" y="268"/>
                    <a:pt x="113" y="304"/>
                    <a:pt x="70" y="304"/>
                  </a:cubicBezTo>
                  <a:cubicBezTo>
                    <a:pt x="28" y="304"/>
                    <a:pt x="0" y="268"/>
                    <a:pt x="0" y="226"/>
                  </a:cubicBezTo>
                  <a:cubicBezTo>
                    <a:pt x="49" y="84"/>
                    <a:pt x="49" y="84"/>
                    <a:pt x="49" y="84"/>
                  </a:cubicBezTo>
                  <a:cubicBezTo>
                    <a:pt x="551" y="84"/>
                    <a:pt x="551" y="84"/>
                    <a:pt x="551" y="84"/>
                  </a:cubicBezTo>
                  <a:cubicBezTo>
                    <a:pt x="600" y="226"/>
                    <a:pt x="600" y="226"/>
                    <a:pt x="600" y="226"/>
                  </a:cubicBezTo>
                  <a:close/>
                  <a:moveTo>
                    <a:pt x="508" y="56"/>
                  </a:moveTo>
                  <a:lnTo>
                    <a:pt x="508" y="56"/>
                  </a:lnTo>
                  <a:cubicBezTo>
                    <a:pt x="91" y="56"/>
                    <a:pt x="91" y="56"/>
                    <a:pt x="91" y="56"/>
                  </a:cubicBezTo>
                  <a:cubicBezTo>
                    <a:pt x="77" y="56"/>
                    <a:pt x="63" y="49"/>
                    <a:pt x="63" y="28"/>
                  </a:cubicBezTo>
                  <a:cubicBezTo>
                    <a:pt x="63" y="14"/>
                    <a:pt x="77" y="0"/>
                    <a:pt x="91" y="0"/>
                  </a:cubicBezTo>
                  <a:cubicBezTo>
                    <a:pt x="508" y="0"/>
                    <a:pt x="508" y="0"/>
                    <a:pt x="508" y="0"/>
                  </a:cubicBezTo>
                  <a:cubicBezTo>
                    <a:pt x="522" y="0"/>
                    <a:pt x="537" y="14"/>
                    <a:pt x="537" y="28"/>
                  </a:cubicBezTo>
                  <a:cubicBezTo>
                    <a:pt x="537" y="49"/>
                    <a:pt x="522" y="56"/>
                    <a:pt x="508" y="56"/>
                  </a:cubicBezTo>
                  <a:close/>
                  <a:moveTo>
                    <a:pt x="84" y="332"/>
                  </a:moveTo>
                  <a:lnTo>
                    <a:pt x="84" y="332"/>
                  </a:lnTo>
                  <a:cubicBezTo>
                    <a:pt x="84" y="332"/>
                    <a:pt x="84" y="332"/>
                    <a:pt x="91" y="332"/>
                  </a:cubicBezTo>
                  <a:cubicBezTo>
                    <a:pt x="91" y="332"/>
                    <a:pt x="91" y="332"/>
                    <a:pt x="98" y="332"/>
                  </a:cubicBezTo>
                  <a:cubicBezTo>
                    <a:pt x="98" y="325"/>
                    <a:pt x="106" y="325"/>
                    <a:pt x="113" y="325"/>
                  </a:cubicBezTo>
                  <a:cubicBezTo>
                    <a:pt x="113" y="466"/>
                    <a:pt x="113" y="466"/>
                    <a:pt x="113" y="466"/>
                  </a:cubicBezTo>
                  <a:cubicBezTo>
                    <a:pt x="487" y="466"/>
                    <a:pt x="487" y="466"/>
                    <a:pt x="487" y="466"/>
                  </a:cubicBezTo>
                  <a:cubicBezTo>
                    <a:pt x="487" y="325"/>
                    <a:pt x="487" y="325"/>
                    <a:pt x="487" y="325"/>
                  </a:cubicBezTo>
                  <a:cubicBezTo>
                    <a:pt x="494" y="325"/>
                    <a:pt x="494" y="325"/>
                    <a:pt x="501" y="332"/>
                  </a:cubicBezTo>
                  <a:cubicBezTo>
                    <a:pt x="501" y="332"/>
                    <a:pt x="501" y="332"/>
                    <a:pt x="508" y="332"/>
                  </a:cubicBezTo>
                  <a:lnTo>
                    <a:pt x="515" y="332"/>
                  </a:lnTo>
                  <a:lnTo>
                    <a:pt x="522" y="332"/>
                  </a:lnTo>
                  <a:cubicBezTo>
                    <a:pt x="530" y="332"/>
                    <a:pt x="537" y="332"/>
                    <a:pt x="544" y="332"/>
                  </a:cubicBezTo>
                  <a:cubicBezTo>
                    <a:pt x="544" y="523"/>
                    <a:pt x="544" y="523"/>
                    <a:pt x="544" y="523"/>
                  </a:cubicBezTo>
                  <a:cubicBezTo>
                    <a:pt x="544" y="537"/>
                    <a:pt x="530" y="551"/>
                    <a:pt x="515" y="551"/>
                  </a:cubicBezTo>
                  <a:cubicBezTo>
                    <a:pt x="84" y="551"/>
                    <a:pt x="84" y="551"/>
                    <a:pt x="84" y="551"/>
                  </a:cubicBezTo>
                  <a:cubicBezTo>
                    <a:pt x="63" y="551"/>
                    <a:pt x="56" y="537"/>
                    <a:pt x="56" y="523"/>
                  </a:cubicBezTo>
                  <a:cubicBezTo>
                    <a:pt x="56" y="332"/>
                    <a:pt x="56" y="332"/>
                    <a:pt x="56" y="332"/>
                  </a:cubicBezTo>
                  <a:cubicBezTo>
                    <a:pt x="63" y="332"/>
                    <a:pt x="63" y="332"/>
                    <a:pt x="70" y="332"/>
                  </a:cubicBezTo>
                  <a:cubicBezTo>
                    <a:pt x="77" y="332"/>
                    <a:pt x="77" y="332"/>
                    <a:pt x="84" y="332"/>
                  </a:cubicBezTo>
                  <a:close/>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eaLnBrk="1" hangingPunct="1">
                <a:defRPr/>
              </a:pPr>
              <a:endParaRPr lang="zh-CN" altLang="en-US">
                <a:cs typeface="+mn-ea"/>
                <a:sym typeface="+mn-lt"/>
              </a:endParaRPr>
            </a:p>
          </p:txBody>
        </p:sp>
        <p:sp>
          <p:nvSpPr>
            <p:cNvPr id="105" name="Freeform 5"/>
            <p:cNvSpPr>
              <a:spLocks noChangeArrowheads="1"/>
            </p:cNvSpPr>
            <p:nvPr/>
          </p:nvSpPr>
          <p:spPr bwMode="auto">
            <a:xfrm>
              <a:off x="7195629" y="2425733"/>
              <a:ext cx="394073" cy="377652"/>
            </a:xfrm>
            <a:custGeom>
              <a:avLst/>
              <a:gdLst>
                <a:gd name="T0" fmla="*/ 195525 w 636"/>
                <a:gd name="T1" fmla="*/ 139804 h 608"/>
                <a:gd name="T2" fmla="*/ 195525 w 636"/>
                <a:gd name="T3" fmla="*/ 139804 h 608"/>
                <a:gd name="T4" fmla="*/ 149519 w 636"/>
                <a:gd name="T5" fmla="*/ 193492 h 608"/>
                <a:gd name="T6" fmla="*/ 101357 w 636"/>
                <a:gd name="T7" fmla="*/ 216192 h 608"/>
                <a:gd name="T8" fmla="*/ 37739 w 636"/>
                <a:gd name="T9" fmla="*/ 81432 h 608"/>
                <a:gd name="T10" fmla="*/ 12580 w 636"/>
                <a:gd name="T11" fmla="*/ 86477 h 608"/>
                <a:gd name="T12" fmla="*/ 32707 w 636"/>
                <a:gd name="T13" fmla="*/ 50805 h 608"/>
                <a:gd name="T14" fmla="*/ 83745 w 636"/>
                <a:gd name="T15" fmla="*/ 30267 h 608"/>
                <a:gd name="T16" fmla="*/ 126876 w 636"/>
                <a:gd name="T17" fmla="*/ 147731 h 608"/>
                <a:gd name="T18" fmla="*/ 159943 w 636"/>
                <a:gd name="T19" fmla="*/ 81432 h 608"/>
                <a:gd name="T20" fmla="*/ 131908 w 636"/>
                <a:gd name="T21" fmla="*/ 76388 h 608"/>
                <a:gd name="T22" fmla="*/ 225717 w 636"/>
                <a:gd name="T23" fmla="*/ 58372 h 608"/>
                <a:gd name="T24" fmla="*/ 195525 w 636"/>
                <a:gd name="T25" fmla="*/ 139804 h 60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636" h="608">
                  <a:moveTo>
                    <a:pt x="544" y="388"/>
                  </a:moveTo>
                  <a:lnTo>
                    <a:pt x="544" y="388"/>
                  </a:lnTo>
                  <a:cubicBezTo>
                    <a:pt x="508" y="438"/>
                    <a:pt x="459" y="501"/>
                    <a:pt x="416" y="537"/>
                  </a:cubicBezTo>
                  <a:cubicBezTo>
                    <a:pt x="381" y="565"/>
                    <a:pt x="325" y="607"/>
                    <a:pt x="282" y="600"/>
                  </a:cubicBezTo>
                  <a:cubicBezTo>
                    <a:pt x="162" y="579"/>
                    <a:pt x="183" y="289"/>
                    <a:pt x="105" y="226"/>
                  </a:cubicBezTo>
                  <a:cubicBezTo>
                    <a:pt x="70" y="219"/>
                    <a:pt x="49" y="268"/>
                    <a:pt x="35" y="240"/>
                  </a:cubicBezTo>
                  <a:cubicBezTo>
                    <a:pt x="0" y="212"/>
                    <a:pt x="63" y="169"/>
                    <a:pt x="91" y="141"/>
                  </a:cubicBezTo>
                  <a:cubicBezTo>
                    <a:pt x="134" y="106"/>
                    <a:pt x="176" y="63"/>
                    <a:pt x="233" y="84"/>
                  </a:cubicBezTo>
                  <a:cubicBezTo>
                    <a:pt x="332" y="120"/>
                    <a:pt x="261" y="360"/>
                    <a:pt x="353" y="410"/>
                  </a:cubicBezTo>
                  <a:cubicBezTo>
                    <a:pt x="402" y="374"/>
                    <a:pt x="459" y="304"/>
                    <a:pt x="445" y="226"/>
                  </a:cubicBezTo>
                  <a:cubicBezTo>
                    <a:pt x="438" y="197"/>
                    <a:pt x="388" y="204"/>
                    <a:pt x="367" y="212"/>
                  </a:cubicBezTo>
                  <a:cubicBezTo>
                    <a:pt x="367" y="91"/>
                    <a:pt x="607" y="0"/>
                    <a:pt x="628" y="162"/>
                  </a:cubicBezTo>
                  <a:cubicBezTo>
                    <a:pt x="635" y="268"/>
                    <a:pt x="544" y="388"/>
                    <a:pt x="544" y="388"/>
                  </a:cubicBez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eaLnBrk="1" hangingPunct="1">
                <a:defRPr/>
              </a:pPr>
              <a:endParaRPr lang="zh-CN" altLang="en-US">
                <a:cs typeface="+mn-ea"/>
                <a:sym typeface="+mn-lt"/>
              </a:endParaRPr>
            </a:p>
          </p:txBody>
        </p:sp>
      </p:grpSp>
      <p:grpSp>
        <p:nvGrpSpPr>
          <p:cNvPr id="38" name="组合 37"/>
          <p:cNvGrpSpPr/>
          <p:nvPr/>
        </p:nvGrpSpPr>
        <p:grpSpPr>
          <a:xfrm>
            <a:off x="8488882" y="2003727"/>
            <a:ext cx="2728517" cy="1508327"/>
            <a:chOff x="7483989" y="3339882"/>
            <a:chExt cx="2728517" cy="1508327"/>
          </a:xfrm>
        </p:grpSpPr>
        <p:sp>
          <p:nvSpPr>
            <p:cNvPr id="39" name="矩形 38"/>
            <p:cNvSpPr/>
            <p:nvPr/>
          </p:nvSpPr>
          <p:spPr>
            <a:xfrm>
              <a:off x="7483989" y="3732519"/>
              <a:ext cx="2728517" cy="111569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cs typeface="+mn-ea"/>
                  <a:sym typeface="+mn-lt"/>
                </a:rPr>
                <a:t>用户可以在投影仪或者计算机上进行</a:t>
              </a:r>
              <a:r>
                <a:rPr lang="zh-CN" altLang="en-US" sz="1400" dirty="0" smtClean="0">
                  <a:solidFill>
                    <a:schemeClr val="tx1">
                      <a:lumMod val="65000"/>
                      <a:lumOff val="35000"/>
                    </a:schemeClr>
                  </a:solidFill>
                  <a:cs typeface="+mn-ea"/>
                  <a:sym typeface="+mn-lt"/>
                </a:rPr>
                <a:t>演示文稿打印出来文稿制作也</a:t>
              </a:r>
              <a:r>
                <a:rPr lang="zh-CN" altLang="en-US" sz="1400" dirty="0">
                  <a:solidFill>
                    <a:schemeClr val="tx1">
                      <a:lumMod val="65000"/>
                      <a:lumOff val="35000"/>
                    </a:schemeClr>
                  </a:solidFill>
                  <a:cs typeface="+mn-ea"/>
                  <a:sym typeface="+mn-lt"/>
                </a:rPr>
                <a:t>可以将演示文稿打印出来制作成</a:t>
              </a:r>
              <a:r>
                <a:rPr lang="zh-CN" altLang="en-US" sz="1400" dirty="0" smtClean="0">
                  <a:solidFill>
                    <a:schemeClr val="tx1">
                      <a:lumMod val="65000"/>
                      <a:lumOff val="35000"/>
                    </a:schemeClr>
                  </a:solidFill>
                  <a:cs typeface="+mn-ea"/>
                  <a:sym typeface="+mn-lt"/>
                </a:rPr>
                <a:t>胶片</a:t>
              </a:r>
              <a:endParaRPr lang="zh-CN" altLang="en-US" sz="1400" dirty="0">
                <a:solidFill>
                  <a:schemeClr val="tx1">
                    <a:lumMod val="65000"/>
                    <a:lumOff val="35000"/>
                  </a:schemeClr>
                </a:solidFill>
                <a:cs typeface="+mn-ea"/>
                <a:sym typeface="+mn-lt"/>
              </a:endParaRPr>
            </a:p>
          </p:txBody>
        </p:sp>
        <p:sp>
          <p:nvSpPr>
            <p:cNvPr id="40" name="矩形 39"/>
            <p:cNvSpPr/>
            <p:nvPr/>
          </p:nvSpPr>
          <p:spPr>
            <a:xfrm>
              <a:off x="7483989" y="3339882"/>
              <a:ext cx="2050552" cy="44627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65000"/>
                      <a:lumOff val="35000"/>
                    </a:schemeClr>
                  </a:solidFill>
                  <a:cs typeface="+mn-ea"/>
                  <a:sym typeface="+mn-lt"/>
                </a:rPr>
                <a:t>我们的优势</a:t>
              </a:r>
            </a:p>
          </p:txBody>
        </p:sp>
      </p:grpSp>
      <p:grpSp>
        <p:nvGrpSpPr>
          <p:cNvPr id="41" name="组合 40"/>
          <p:cNvGrpSpPr/>
          <p:nvPr/>
        </p:nvGrpSpPr>
        <p:grpSpPr>
          <a:xfrm>
            <a:off x="8488882" y="4415982"/>
            <a:ext cx="2728517" cy="1508327"/>
            <a:chOff x="7483989" y="3339882"/>
            <a:chExt cx="2728517" cy="1508327"/>
          </a:xfrm>
        </p:grpSpPr>
        <p:sp>
          <p:nvSpPr>
            <p:cNvPr id="42" name="矩形 41"/>
            <p:cNvSpPr/>
            <p:nvPr/>
          </p:nvSpPr>
          <p:spPr>
            <a:xfrm>
              <a:off x="7483989" y="3732519"/>
              <a:ext cx="2728517" cy="111569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cs typeface="+mn-ea"/>
                  <a:sym typeface="+mn-lt"/>
                </a:rPr>
                <a:t>用户可以在投影仪或者计算机上进行</a:t>
              </a:r>
              <a:r>
                <a:rPr lang="zh-CN" altLang="en-US" sz="1400" dirty="0" smtClean="0">
                  <a:solidFill>
                    <a:schemeClr val="tx1">
                      <a:lumMod val="65000"/>
                      <a:lumOff val="35000"/>
                    </a:schemeClr>
                  </a:solidFill>
                  <a:cs typeface="+mn-ea"/>
                  <a:sym typeface="+mn-lt"/>
                </a:rPr>
                <a:t>演示文稿打印出来文稿制作也</a:t>
              </a:r>
              <a:r>
                <a:rPr lang="zh-CN" altLang="en-US" sz="1400" dirty="0">
                  <a:solidFill>
                    <a:schemeClr val="tx1">
                      <a:lumMod val="65000"/>
                      <a:lumOff val="35000"/>
                    </a:schemeClr>
                  </a:solidFill>
                  <a:cs typeface="+mn-ea"/>
                  <a:sym typeface="+mn-lt"/>
                </a:rPr>
                <a:t>可以将演示文稿打印出来制作成</a:t>
              </a:r>
              <a:r>
                <a:rPr lang="zh-CN" altLang="en-US" sz="1400" dirty="0" smtClean="0">
                  <a:solidFill>
                    <a:schemeClr val="tx1">
                      <a:lumMod val="65000"/>
                      <a:lumOff val="35000"/>
                    </a:schemeClr>
                  </a:solidFill>
                  <a:cs typeface="+mn-ea"/>
                  <a:sym typeface="+mn-lt"/>
                </a:rPr>
                <a:t>胶片</a:t>
              </a:r>
              <a:endParaRPr lang="zh-CN" altLang="en-US" sz="1400" dirty="0">
                <a:solidFill>
                  <a:schemeClr val="tx1">
                    <a:lumMod val="65000"/>
                    <a:lumOff val="35000"/>
                  </a:schemeClr>
                </a:solidFill>
                <a:cs typeface="+mn-ea"/>
                <a:sym typeface="+mn-lt"/>
              </a:endParaRPr>
            </a:p>
          </p:txBody>
        </p:sp>
        <p:sp>
          <p:nvSpPr>
            <p:cNvPr id="43" name="矩形 42"/>
            <p:cNvSpPr/>
            <p:nvPr/>
          </p:nvSpPr>
          <p:spPr>
            <a:xfrm>
              <a:off x="7483989" y="3339882"/>
              <a:ext cx="2050552" cy="44627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65000"/>
                      <a:lumOff val="35000"/>
                    </a:schemeClr>
                  </a:solidFill>
                  <a:cs typeface="+mn-ea"/>
                  <a:sym typeface="+mn-lt"/>
                </a:rPr>
                <a:t>我们的优势</a:t>
              </a:r>
            </a:p>
          </p:txBody>
        </p:sp>
      </p:grpSp>
      <p:grpSp>
        <p:nvGrpSpPr>
          <p:cNvPr id="45" name="组合 44"/>
          <p:cNvGrpSpPr/>
          <p:nvPr/>
        </p:nvGrpSpPr>
        <p:grpSpPr>
          <a:xfrm>
            <a:off x="995692" y="2003727"/>
            <a:ext cx="2728517" cy="1508327"/>
            <a:chOff x="7483989" y="3339882"/>
            <a:chExt cx="2728517" cy="1508327"/>
          </a:xfrm>
        </p:grpSpPr>
        <p:sp>
          <p:nvSpPr>
            <p:cNvPr id="46" name="矩形 45"/>
            <p:cNvSpPr/>
            <p:nvPr/>
          </p:nvSpPr>
          <p:spPr>
            <a:xfrm>
              <a:off x="7483989" y="3732519"/>
              <a:ext cx="2728517" cy="111569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cs typeface="+mn-ea"/>
                  <a:sym typeface="+mn-lt"/>
                </a:rPr>
                <a:t>用户可以在投影仪或者计算机上进行</a:t>
              </a:r>
              <a:r>
                <a:rPr lang="zh-CN" altLang="en-US" sz="1400" dirty="0" smtClean="0">
                  <a:solidFill>
                    <a:schemeClr val="tx1">
                      <a:lumMod val="65000"/>
                      <a:lumOff val="35000"/>
                    </a:schemeClr>
                  </a:solidFill>
                  <a:cs typeface="+mn-ea"/>
                  <a:sym typeface="+mn-lt"/>
                </a:rPr>
                <a:t>演示文稿打印出来文稿制作也</a:t>
              </a:r>
              <a:r>
                <a:rPr lang="zh-CN" altLang="en-US" sz="1400" dirty="0">
                  <a:solidFill>
                    <a:schemeClr val="tx1">
                      <a:lumMod val="65000"/>
                      <a:lumOff val="35000"/>
                    </a:schemeClr>
                  </a:solidFill>
                  <a:cs typeface="+mn-ea"/>
                  <a:sym typeface="+mn-lt"/>
                </a:rPr>
                <a:t>可以将演示文稿打印出来制作成</a:t>
              </a:r>
              <a:r>
                <a:rPr lang="zh-CN" altLang="en-US" sz="1400" dirty="0" smtClean="0">
                  <a:solidFill>
                    <a:schemeClr val="tx1">
                      <a:lumMod val="65000"/>
                      <a:lumOff val="35000"/>
                    </a:schemeClr>
                  </a:solidFill>
                  <a:cs typeface="+mn-ea"/>
                  <a:sym typeface="+mn-lt"/>
                </a:rPr>
                <a:t>胶片</a:t>
              </a:r>
              <a:endParaRPr lang="zh-CN" altLang="en-US" sz="1400" dirty="0">
                <a:solidFill>
                  <a:schemeClr val="tx1">
                    <a:lumMod val="65000"/>
                    <a:lumOff val="35000"/>
                  </a:schemeClr>
                </a:solidFill>
                <a:cs typeface="+mn-ea"/>
                <a:sym typeface="+mn-lt"/>
              </a:endParaRPr>
            </a:p>
          </p:txBody>
        </p:sp>
        <p:sp>
          <p:nvSpPr>
            <p:cNvPr id="47" name="矩形 46"/>
            <p:cNvSpPr/>
            <p:nvPr/>
          </p:nvSpPr>
          <p:spPr>
            <a:xfrm>
              <a:off x="7483989" y="3339882"/>
              <a:ext cx="2050552" cy="44627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smtClean="0">
                  <a:solidFill>
                    <a:schemeClr val="tx1">
                      <a:lumMod val="65000"/>
                      <a:lumOff val="35000"/>
                    </a:schemeClr>
                  </a:solidFill>
                  <a:cs typeface="+mn-ea"/>
                  <a:sym typeface="+mn-lt"/>
                </a:rPr>
                <a:t>我们的优势</a:t>
              </a:r>
              <a:endParaRPr lang="zh-CN" altLang="en-US" sz="2000" b="1" dirty="0">
                <a:solidFill>
                  <a:schemeClr val="tx1">
                    <a:lumMod val="65000"/>
                    <a:lumOff val="35000"/>
                  </a:schemeClr>
                </a:solidFill>
                <a:cs typeface="+mn-ea"/>
                <a:sym typeface="+mn-lt"/>
              </a:endParaRPr>
            </a:p>
          </p:txBody>
        </p:sp>
      </p:grpSp>
      <p:grpSp>
        <p:nvGrpSpPr>
          <p:cNvPr id="48" name="组合 47"/>
          <p:cNvGrpSpPr/>
          <p:nvPr/>
        </p:nvGrpSpPr>
        <p:grpSpPr>
          <a:xfrm>
            <a:off x="995692" y="4415982"/>
            <a:ext cx="2728517" cy="1508327"/>
            <a:chOff x="7483989" y="3339882"/>
            <a:chExt cx="2728517" cy="1508327"/>
          </a:xfrm>
        </p:grpSpPr>
        <p:sp>
          <p:nvSpPr>
            <p:cNvPr id="49" name="矩形 48"/>
            <p:cNvSpPr/>
            <p:nvPr/>
          </p:nvSpPr>
          <p:spPr>
            <a:xfrm>
              <a:off x="7483989" y="3732519"/>
              <a:ext cx="2728517" cy="111569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cs typeface="+mn-ea"/>
                  <a:sym typeface="+mn-lt"/>
                </a:rPr>
                <a:t>用户可以在投影仪或者计算机上进行</a:t>
              </a:r>
              <a:r>
                <a:rPr lang="zh-CN" altLang="en-US" sz="1400" dirty="0" smtClean="0">
                  <a:solidFill>
                    <a:schemeClr val="tx1">
                      <a:lumMod val="65000"/>
                      <a:lumOff val="35000"/>
                    </a:schemeClr>
                  </a:solidFill>
                  <a:cs typeface="+mn-ea"/>
                  <a:sym typeface="+mn-lt"/>
                </a:rPr>
                <a:t>演示文稿打印出来文稿制作也</a:t>
              </a:r>
              <a:r>
                <a:rPr lang="zh-CN" altLang="en-US" sz="1400" dirty="0">
                  <a:solidFill>
                    <a:schemeClr val="tx1">
                      <a:lumMod val="65000"/>
                      <a:lumOff val="35000"/>
                    </a:schemeClr>
                  </a:solidFill>
                  <a:cs typeface="+mn-ea"/>
                  <a:sym typeface="+mn-lt"/>
                </a:rPr>
                <a:t>可以将演示文稿打印出来制作成</a:t>
              </a:r>
              <a:r>
                <a:rPr lang="zh-CN" altLang="en-US" sz="1400" dirty="0" smtClean="0">
                  <a:solidFill>
                    <a:schemeClr val="tx1">
                      <a:lumMod val="65000"/>
                      <a:lumOff val="35000"/>
                    </a:schemeClr>
                  </a:solidFill>
                  <a:cs typeface="+mn-ea"/>
                  <a:sym typeface="+mn-lt"/>
                </a:rPr>
                <a:t>胶片</a:t>
              </a:r>
              <a:endParaRPr lang="zh-CN" altLang="en-US" sz="1400" dirty="0">
                <a:solidFill>
                  <a:schemeClr val="tx1">
                    <a:lumMod val="65000"/>
                    <a:lumOff val="35000"/>
                  </a:schemeClr>
                </a:solidFill>
                <a:cs typeface="+mn-ea"/>
                <a:sym typeface="+mn-lt"/>
              </a:endParaRPr>
            </a:p>
          </p:txBody>
        </p:sp>
        <p:sp>
          <p:nvSpPr>
            <p:cNvPr id="51" name="矩形 50"/>
            <p:cNvSpPr/>
            <p:nvPr/>
          </p:nvSpPr>
          <p:spPr>
            <a:xfrm>
              <a:off x="7483989" y="3339882"/>
              <a:ext cx="2050552" cy="44627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65000"/>
                      <a:lumOff val="35000"/>
                    </a:schemeClr>
                  </a:solidFill>
                  <a:cs typeface="+mn-ea"/>
                  <a:sym typeface="+mn-lt"/>
                </a:rPr>
                <a:t>我们的优势</a:t>
              </a:r>
            </a:p>
          </p:txBody>
        </p:sp>
      </p:grpSp>
      <p:grpSp>
        <p:nvGrpSpPr>
          <p:cNvPr id="27" name="组合 26"/>
          <p:cNvGrpSpPr/>
          <p:nvPr/>
        </p:nvGrpSpPr>
        <p:grpSpPr>
          <a:xfrm>
            <a:off x="3320458" y="333481"/>
            <a:ext cx="5572519" cy="784778"/>
            <a:chOff x="1679798" y="438128"/>
            <a:chExt cx="5572519" cy="784778"/>
          </a:xfrm>
        </p:grpSpPr>
        <p:sp>
          <p:nvSpPr>
            <p:cNvPr id="28" name="文本框 27"/>
            <p:cNvSpPr txBox="1"/>
            <p:nvPr/>
          </p:nvSpPr>
          <p:spPr>
            <a:xfrm>
              <a:off x="3552986" y="438128"/>
              <a:ext cx="1826141" cy="584775"/>
            </a:xfrm>
            <a:prstGeom prst="rect">
              <a:avLst/>
            </a:prstGeom>
            <a:noFill/>
          </p:spPr>
          <p:txBody>
            <a:bodyPr wrap="none" rtlCol="0">
              <a:spAutoFit/>
              <a:scene3d>
                <a:camera prst="orthographicFront"/>
                <a:lightRig rig="threePt" dir="t"/>
              </a:scene3d>
              <a:sp3d contourW="12700"/>
            </a:bodyPr>
            <a:lstStyle/>
            <a:p>
              <a:pPr lvl="0" algn="ctr">
                <a:defRPr/>
              </a:pPr>
              <a:r>
                <a:rPr lang="zh-CN" altLang="en-US" sz="3200" b="1" dirty="0">
                  <a:solidFill>
                    <a:schemeClr val="accent1"/>
                  </a:solidFill>
                  <a:cs typeface="+mn-ea"/>
                  <a:sym typeface="+mn-lt"/>
                </a:rPr>
                <a:t>项目介绍</a:t>
              </a:r>
            </a:p>
          </p:txBody>
        </p:sp>
        <p:sp>
          <p:nvSpPr>
            <p:cNvPr id="29" name="文本框 28"/>
            <p:cNvSpPr txBox="1"/>
            <p:nvPr/>
          </p:nvSpPr>
          <p:spPr>
            <a:xfrm>
              <a:off x="1679798" y="951998"/>
              <a:ext cx="5572519" cy="27090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cs typeface="+mn-ea"/>
                  <a:sym typeface="+mn-lt"/>
                </a:rPr>
                <a:t>print </a:t>
              </a:r>
              <a:r>
                <a:rPr kumimoji="0" lang="en-US" altLang="zh-CN" sz="1050" b="0" i="0" u="none" strike="noStrike" kern="1200" cap="none" spc="0" normalizeH="0" baseline="0" noProof="0" dirty="0">
                  <a:ln>
                    <a:noFill/>
                  </a:ln>
                  <a:solidFill>
                    <a:schemeClr val="bg1">
                      <a:lumMod val="65000"/>
                    </a:schemeClr>
                  </a:solidFill>
                  <a:effectLst/>
                  <a:uLnTx/>
                  <a:uFillTx/>
                  <a:cs typeface="+mn-ea"/>
                  <a:sym typeface="+mn-lt"/>
                </a:rPr>
                <a:t>the presentation and make it into a film to be used in a wider field</a:t>
              </a:r>
            </a:p>
          </p:txBody>
        </p:sp>
      </p:grpSp>
    </p:spTree>
    <p:extLst>
      <p:ext uri="{BB962C8B-B14F-4D97-AF65-F5344CB8AC3E}">
        <p14:creationId xmlns:p14="http://schemas.microsoft.com/office/powerpoint/2010/main" val="176847262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500"/>
                            </p:stCondLst>
                            <p:childTnLst>
                              <p:par>
                                <p:cTn id="16" presetID="14" presetClass="entr" presetSubtype="10" fill="hold" nodeType="afterEffect">
                                  <p:stCondLst>
                                    <p:cond delay="0"/>
                                  </p:stCondLst>
                                  <p:childTnLst>
                                    <p:set>
                                      <p:cBhvr>
                                        <p:cTn id="17" dur="1" fill="hold">
                                          <p:stCondLst>
                                            <p:cond delay="0"/>
                                          </p:stCondLst>
                                        </p:cTn>
                                        <p:tgtEl>
                                          <p:spTgt spid="45"/>
                                        </p:tgtEl>
                                        <p:attrNameLst>
                                          <p:attrName>style.visibility</p:attrName>
                                        </p:attrNameLst>
                                      </p:cBhvr>
                                      <p:to>
                                        <p:strVal val="visible"/>
                                      </p:to>
                                    </p:set>
                                    <p:animEffect transition="in" filter="randombar(horizontal)">
                                      <p:cBhvr>
                                        <p:cTn id="18" dur="500"/>
                                        <p:tgtEl>
                                          <p:spTgt spid="45"/>
                                        </p:tgtEl>
                                      </p:cBhvr>
                                    </p:animEffect>
                                  </p:childTnLst>
                                </p:cTn>
                              </p:par>
                            </p:childTnLst>
                          </p:cTn>
                        </p:par>
                        <p:par>
                          <p:cTn id="19" fill="hold">
                            <p:stCondLst>
                              <p:cond delay="1000"/>
                            </p:stCondLst>
                            <p:childTnLst>
                              <p:par>
                                <p:cTn id="20" presetID="14" presetClass="entr" presetSubtype="10" fill="hold" nodeType="afterEffect">
                                  <p:stCondLst>
                                    <p:cond delay="0"/>
                                  </p:stCondLst>
                                  <p:childTnLst>
                                    <p:set>
                                      <p:cBhvr>
                                        <p:cTn id="21" dur="1" fill="hold">
                                          <p:stCondLst>
                                            <p:cond delay="0"/>
                                          </p:stCondLst>
                                        </p:cTn>
                                        <p:tgtEl>
                                          <p:spTgt spid="48"/>
                                        </p:tgtEl>
                                        <p:attrNameLst>
                                          <p:attrName>style.visibility</p:attrName>
                                        </p:attrNameLst>
                                      </p:cBhvr>
                                      <p:to>
                                        <p:strVal val="visible"/>
                                      </p:to>
                                    </p:set>
                                    <p:animEffect transition="in" filter="randombar(horizontal)">
                                      <p:cBhvr>
                                        <p:cTn id="22" dur="500"/>
                                        <p:tgtEl>
                                          <p:spTgt spid="48"/>
                                        </p:tgtEl>
                                      </p:cBhvr>
                                    </p:animEffect>
                                  </p:childTnLst>
                                </p:cTn>
                              </p:par>
                            </p:childTnLst>
                          </p:cTn>
                        </p:par>
                        <p:par>
                          <p:cTn id="23" fill="hold">
                            <p:stCondLst>
                              <p:cond delay="1500"/>
                            </p:stCondLst>
                            <p:childTnLst>
                              <p:par>
                                <p:cTn id="24" presetID="14" presetClass="entr" presetSubtype="10" fill="hold" nodeType="after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randombar(horizontal)">
                                      <p:cBhvr>
                                        <p:cTn id="26" dur="500"/>
                                        <p:tgtEl>
                                          <p:spTgt spid="38"/>
                                        </p:tgtEl>
                                      </p:cBhvr>
                                    </p:animEffect>
                                  </p:childTnLst>
                                </p:cTn>
                              </p:par>
                            </p:childTnLst>
                          </p:cTn>
                        </p:par>
                        <p:par>
                          <p:cTn id="27" fill="hold">
                            <p:stCondLst>
                              <p:cond delay="2000"/>
                            </p:stCondLst>
                            <p:childTnLst>
                              <p:par>
                                <p:cTn id="28" presetID="14" presetClass="entr" presetSubtype="10"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randombar(horizontal)">
                                      <p:cBhvr>
                                        <p:cTn id="3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占位符 33"/>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tretch>
            <a:fillRect/>
          </a:stretch>
        </p:blipFill>
        <p:spPr>
          <a:xfrm>
            <a:off x="1236890" y="2274350"/>
            <a:ext cx="3868616" cy="2999656"/>
          </a:xfrm>
          <a:ln w="31750">
            <a:solidFill>
              <a:schemeClr val="bg1"/>
            </a:solidFill>
          </a:ln>
          <a:effectLst>
            <a:outerShdw blurRad="190500" dist="38100" dir="8100000" algn="tr" rotWithShape="0">
              <a:prstClr val="black">
                <a:alpha val="48000"/>
              </a:prstClr>
            </a:outerShdw>
          </a:effectLst>
        </p:spPr>
      </p:pic>
      <p:grpSp>
        <p:nvGrpSpPr>
          <p:cNvPr id="41" name="组合 40"/>
          <p:cNvGrpSpPr/>
          <p:nvPr/>
        </p:nvGrpSpPr>
        <p:grpSpPr>
          <a:xfrm>
            <a:off x="5488589" y="2139980"/>
            <a:ext cx="5382611" cy="867770"/>
            <a:chOff x="4849960" y="2284443"/>
            <a:chExt cx="5382611" cy="867770"/>
          </a:xfrm>
        </p:grpSpPr>
        <p:grpSp>
          <p:nvGrpSpPr>
            <p:cNvPr id="4" name="组合 3"/>
            <p:cNvGrpSpPr/>
            <p:nvPr/>
          </p:nvGrpSpPr>
          <p:grpSpPr>
            <a:xfrm>
              <a:off x="5474518" y="2284443"/>
              <a:ext cx="4758053" cy="867770"/>
              <a:chOff x="5394700" y="1317507"/>
              <a:chExt cx="4758053" cy="867770"/>
            </a:xfrm>
          </p:grpSpPr>
          <p:sp>
            <p:nvSpPr>
              <p:cNvPr id="5" name="TextBox 19"/>
              <p:cNvSpPr txBox="1"/>
              <p:nvPr/>
            </p:nvSpPr>
            <p:spPr>
              <a:xfrm>
                <a:off x="5394700" y="1317507"/>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dirty="0">
                    <a:latin typeface="+mn-lt"/>
                    <a:cs typeface="+mn-ea"/>
                    <a:sym typeface="+mn-lt"/>
                  </a:rPr>
                  <a:t>标题文字添加</a:t>
                </a:r>
                <a:endParaRPr lang="en-US" sz="2000" dirty="0">
                  <a:latin typeface="+mn-lt"/>
                  <a:cs typeface="+mn-ea"/>
                  <a:sym typeface="+mn-lt"/>
                </a:endParaRPr>
              </a:p>
            </p:txBody>
          </p:sp>
          <p:sp>
            <p:nvSpPr>
              <p:cNvPr id="6" name="文本框 5"/>
              <p:cNvSpPr txBox="1"/>
              <p:nvPr/>
            </p:nvSpPr>
            <p:spPr>
              <a:xfrm>
                <a:off x="5394700" y="1662057"/>
                <a:ext cx="4758053" cy="523220"/>
              </a:xfrm>
              <a:prstGeom prst="rect">
                <a:avLst/>
              </a:prstGeom>
              <a:noFill/>
            </p:spPr>
            <p:txBody>
              <a:bodyPr wrap="square" rtlCol="0">
                <a:spAutoFit/>
                <a:scene3d>
                  <a:camera prst="orthographicFront"/>
                  <a:lightRig rig="threePt" dir="t"/>
                </a:scene3d>
                <a:sp3d contourW="12700"/>
              </a:bodyPr>
              <a:lstStyle/>
              <a:p>
                <a:pPr algn="just">
                  <a:spcBef>
                    <a:spcPct val="0"/>
                  </a:spcBef>
                  <a:buNone/>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a:t>
                </a:r>
                <a:r>
                  <a:rPr lang="zh-CN" altLang="en-US" sz="1400" dirty="0" smtClean="0">
                    <a:solidFill>
                      <a:schemeClr val="tx1">
                        <a:lumMod val="65000"/>
                        <a:lumOff val="35000"/>
                      </a:schemeClr>
                    </a:solidFill>
                    <a:cs typeface="+mn-ea"/>
                    <a:sym typeface="+mn-lt"/>
                  </a:rPr>
                  <a:t>。</a:t>
                </a:r>
                <a:endParaRPr lang="zh-CN" altLang="en-US" sz="1400" dirty="0">
                  <a:solidFill>
                    <a:schemeClr val="tx1">
                      <a:lumMod val="65000"/>
                      <a:lumOff val="35000"/>
                    </a:schemeClr>
                  </a:solidFill>
                  <a:cs typeface="+mn-ea"/>
                  <a:sym typeface="+mn-lt"/>
                </a:endParaRPr>
              </a:p>
            </p:txBody>
          </p:sp>
        </p:grpSp>
        <p:sp>
          <p:nvSpPr>
            <p:cNvPr id="7" name="椭圆 6"/>
            <p:cNvSpPr/>
            <p:nvPr/>
          </p:nvSpPr>
          <p:spPr>
            <a:xfrm>
              <a:off x="4849960" y="2418813"/>
              <a:ext cx="537474" cy="5374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椭圆 34"/>
            <p:cNvSpPr/>
            <p:nvPr/>
          </p:nvSpPr>
          <p:spPr>
            <a:xfrm>
              <a:off x="5004900" y="2548647"/>
              <a:ext cx="227593" cy="271812"/>
            </a:xfrm>
            <a:custGeom>
              <a:avLst/>
              <a:gdLst>
                <a:gd name="connsiteX0" fmla="*/ 132196 w 277813"/>
                <a:gd name="connsiteY0" fmla="*/ 133350 h 331788"/>
                <a:gd name="connsiteX1" fmla="*/ 132196 w 277813"/>
                <a:gd name="connsiteY1" fmla="*/ 152673 h 331788"/>
                <a:gd name="connsiteX2" fmla="*/ 99724 w 277813"/>
                <a:gd name="connsiteY2" fmla="*/ 186167 h 331788"/>
                <a:gd name="connsiteX3" fmla="*/ 134793 w 277813"/>
                <a:gd name="connsiteY3" fmla="*/ 220949 h 331788"/>
                <a:gd name="connsiteX4" fmla="*/ 154276 w 277813"/>
                <a:gd name="connsiteY4" fmla="*/ 237696 h 331788"/>
                <a:gd name="connsiteX5" fmla="*/ 136092 w 277813"/>
                <a:gd name="connsiteY5" fmla="*/ 249290 h 331788"/>
                <a:gd name="connsiteX6" fmla="*/ 104920 w 277813"/>
                <a:gd name="connsiteY6" fmla="*/ 241561 h 331788"/>
                <a:gd name="connsiteX7" fmla="*/ 98425 w 277813"/>
                <a:gd name="connsiteY7" fmla="*/ 263460 h 331788"/>
                <a:gd name="connsiteX8" fmla="*/ 130897 w 277813"/>
                <a:gd name="connsiteY8" fmla="*/ 272478 h 331788"/>
                <a:gd name="connsiteX9" fmla="*/ 130897 w 277813"/>
                <a:gd name="connsiteY9" fmla="*/ 290513 h 331788"/>
                <a:gd name="connsiteX10" fmla="*/ 150380 w 277813"/>
                <a:gd name="connsiteY10" fmla="*/ 290513 h 331788"/>
                <a:gd name="connsiteX11" fmla="*/ 150380 w 277813"/>
                <a:gd name="connsiteY11" fmla="*/ 271190 h 331788"/>
                <a:gd name="connsiteX12" fmla="*/ 184150 w 277813"/>
                <a:gd name="connsiteY12" fmla="*/ 235120 h 331788"/>
                <a:gd name="connsiteX13" fmla="*/ 152978 w 277813"/>
                <a:gd name="connsiteY13" fmla="*/ 199049 h 331788"/>
                <a:gd name="connsiteX14" fmla="*/ 129598 w 277813"/>
                <a:gd name="connsiteY14" fmla="*/ 182303 h 331788"/>
                <a:gd name="connsiteX15" fmla="*/ 146483 w 277813"/>
                <a:gd name="connsiteY15" fmla="*/ 171997 h 331788"/>
                <a:gd name="connsiteX16" fmla="*/ 173759 w 277813"/>
                <a:gd name="connsiteY16" fmla="*/ 178438 h 331788"/>
                <a:gd name="connsiteX17" fmla="*/ 178955 w 277813"/>
                <a:gd name="connsiteY17" fmla="*/ 156538 h 331788"/>
                <a:gd name="connsiteX18" fmla="*/ 151679 w 277813"/>
                <a:gd name="connsiteY18" fmla="*/ 151385 h 331788"/>
                <a:gd name="connsiteX19" fmla="*/ 151679 w 277813"/>
                <a:gd name="connsiteY19" fmla="*/ 133350 h 331788"/>
                <a:gd name="connsiteX20" fmla="*/ 132196 w 277813"/>
                <a:gd name="connsiteY20" fmla="*/ 133350 h 331788"/>
                <a:gd name="connsiteX21" fmla="*/ 136310 w 277813"/>
                <a:gd name="connsiteY21" fmla="*/ 0 h 331788"/>
                <a:gd name="connsiteX22" fmla="*/ 167467 w 277813"/>
                <a:gd name="connsiteY22" fmla="*/ 3888 h 331788"/>
                <a:gd name="connsiteX23" fmla="*/ 158380 w 277813"/>
                <a:gd name="connsiteY23" fmla="*/ 25921 h 331788"/>
                <a:gd name="connsiteX24" fmla="*/ 184343 w 277813"/>
                <a:gd name="connsiteY24" fmla="*/ 6480 h 331788"/>
                <a:gd name="connsiteX25" fmla="*/ 214202 w 277813"/>
                <a:gd name="connsiteY25" fmla="*/ 9072 h 331788"/>
                <a:gd name="connsiteX26" fmla="*/ 188238 w 277813"/>
                <a:gd name="connsiteY26" fmla="*/ 62210 h 331788"/>
                <a:gd name="connsiteX27" fmla="*/ 215500 w 277813"/>
                <a:gd name="connsiteY27" fmla="*/ 62210 h 331788"/>
                <a:gd name="connsiteX28" fmla="*/ 215500 w 277813"/>
                <a:gd name="connsiteY28" fmla="*/ 81651 h 331788"/>
                <a:gd name="connsiteX29" fmla="*/ 183045 w 277813"/>
                <a:gd name="connsiteY29" fmla="*/ 81651 h 331788"/>
                <a:gd name="connsiteX30" fmla="*/ 277813 w 277813"/>
                <a:gd name="connsiteY30" fmla="*/ 243657 h 331788"/>
                <a:gd name="connsiteX31" fmla="*/ 138907 w 277813"/>
                <a:gd name="connsiteY31" fmla="*/ 331788 h 331788"/>
                <a:gd name="connsiteX32" fmla="*/ 0 w 277813"/>
                <a:gd name="connsiteY32" fmla="*/ 243657 h 331788"/>
                <a:gd name="connsiteX33" fmla="*/ 94768 w 277813"/>
                <a:gd name="connsiteY33" fmla="*/ 81651 h 331788"/>
                <a:gd name="connsiteX34" fmla="*/ 68804 w 277813"/>
                <a:gd name="connsiteY34" fmla="*/ 81651 h 331788"/>
                <a:gd name="connsiteX35" fmla="*/ 68804 w 277813"/>
                <a:gd name="connsiteY35" fmla="*/ 60914 h 331788"/>
                <a:gd name="connsiteX36" fmla="*/ 96066 w 277813"/>
                <a:gd name="connsiteY36" fmla="*/ 62210 h 331788"/>
                <a:gd name="connsiteX37" fmla="*/ 66208 w 277813"/>
                <a:gd name="connsiteY37" fmla="*/ 5184 h 331788"/>
                <a:gd name="connsiteX38" fmla="*/ 110347 w 277813"/>
                <a:gd name="connsiteY38" fmla="*/ 6480 h 331788"/>
                <a:gd name="connsiteX39" fmla="*/ 127223 w 277813"/>
                <a:gd name="connsiteY39" fmla="*/ 28513 h 331788"/>
                <a:gd name="connsiteX40" fmla="*/ 136310 w 277813"/>
                <a:gd name="connsiteY4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77813" h="331788">
                  <a:moveTo>
                    <a:pt x="132196" y="133350"/>
                  </a:moveTo>
                  <a:cubicBezTo>
                    <a:pt x="132196" y="133350"/>
                    <a:pt x="132196" y="133350"/>
                    <a:pt x="132196" y="152673"/>
                  </a:cubicBezTo>
                  <a:cubicBezTo>
                    <a:pt x="111414" y="156538"/>
                    <a:pt x="99724" y="169420"/>
                    <a:pt x="99724" y="186167"/>
                  </a:cubicBezTo>
                  <a:cubicBezTo>
                    <a:pt x="99724" y="204202"/>
                    <a:pt x="114012" y="214508"/>
                    <a:pt x="134793" y="220949"/>
                  </a:cubicBezTo>
                  <a:cubicBezTo>
                    <a:pt x="149081" y="226102"/>
                    <a:pt x="154276" y="231255"/>
                    <a:pt x="154276" y="237696"/>
                  </a:cubicBezTo>
                  <a:cubicBezTo>
                    <a:pt x="154276" y="245425"/>
                    <a:pt x="147782" y="249290"/>
                    <a:pt x="136092" y="249290"/>
                  </a:cubicBezTo>
                  <a:cubicBezTo>
                    <a:pt x="124403" y="249290"/>
                    <a:pt x="112713" y="245425"/>
                    <a:pt x="104920" y="241561"/>
                  </a:cubicBezTo>
                  <a:cubicBezTo>
                    <a:pt x="104920" y="241561"/>
                    <a:pt x="104920" y="241561"/>
                    <a:pt x="98425" y="263460"/>
                  </a:cubicBezTo>
                  <a:cubicBezTo>
                    <a:pt x="106218" y="267325"/>
                    <a:pt x="117908" y="271190"/>
                    <a:pt x="130897" y="272478"/>
                  </a:cubicBezTo>
                  <a:cubicBezTo>
                    <a:pt x="130897" y="272478"/>
                    <a:pt x="130897" y="272478"/>
                    <a:pt x="130897" y="290513"/>
                  </a:cubicBezTo>
                  <a:cubicBezTo>
                    <a:pt x="130897" y="290513"/>
                    <a:pt x="130897" y="290513"/>
                    <a:pt x="150380" y="290513"/>
                  </a:cubicBezTo>
                  <a:cubicBezTo>
                    <a:pt x="150380" y="290513"/>
                    <a:pt x="150380" y="290513"/>
                    <a:pt x="150380" y="271190"/>
                  </a:cubicBezTo>
                  <a:cubicBezTo>
                    <a:pt x="172460" y="267325"/>
                    <a:pt x="184150" y="251866"/>
                    <a:pt x="184150" y="235120"/>
                  </a:cubicBezTo>
                  <a:cubicBezTo>
                    <a:pt x="184150" y="218373"/>
                    <a:pt x="175058" y="208067"/>
                    <a:pt x="152978" y="199049"/>
                  </a:cubicBezTo>
                  <a:cubicBezTo>
                    <a:pt x="136092" y="193897"/>
                    <a:pt x="129598" y="188744"/>
                    <a:pt x="129598" y="182303"/>
                  </a:cubicBezTo>
                  <a:cubicBezTo>
                    <a:pt x="129598" y="177150"/>
                    <a:pt x="133495" y="171997"/>
                    <a:pt x="146483" y="171997"/>
                  </a:cubicBezTo>
                  <a:cubicBezTo>
                    <a:pt x="159472" y="171997"/>
                    <a:pt x="168564" y="177150"/>
                    <a:pt x="173759" y="178438"/>
                  </a:cubicBezTo>
                  <a:cubicBezTo>
                    <a:pt x="173759" y="178438"/>
                    <a:pt x="173759" y="178438"/>
                    <a:pt x="178955" y="156538"/>
                  </a:cubicBezTo>
                  <a:cubicBezTo>
                    <a:pt x="172460" y="153962"/>
                    <a:pt x="164667" y="151385"/>
                    <a:pt x="151679" y="151385"/>
                  </a:cubicBezTo>
                  <a:cubicBezTo>
                    <a:pt x="151679" y="151385"/>
                    <a:pt x="151679" y="151385"/>
                    <a:pt x="151679" y="133350"/>
                  </a:cubicBezTo>
                  <a:cubicBezTo>
                    <a:pt x="151679" y="133350"/>
                    <a:pt x="151679" y="133350"/>
                    <a:pt x="132196" y="133350"/>
                  </a:cubicBezTo>
                  <a:close/>
                  <a:moveTo>
                    <a:pt x="136310" y="0"/>
                  </a:moveTo>
                  <a:cubicBezTo>
                    <a:pt x="136310" y="0"/>
                    <a:pt x="136310" y="0"/>
                    <a:pt x="167467" y="3888"/>
                  </a:cubicBezTo>
                  <a:cubicBezTo>
                    <a:pt x="167467" y="3888"/>
                    <a:pt x="167467" y="3888"/>
                    <a:pt x="158380" y="25921"/>
                  </a:cubicBezTo>
                  <a:cubicBezTo>
                    <a:pt x="158380" y="25921"/>
                    <a:pt x="158380" y="25921"/>
                    <a:pt x="184343" y="6480"/>
                  </a:cubicBezTo>
                  <a:cubicBezTo>
                    <a:pt x="184343" y="6480"/>
                    <a:pt x="184343" y="6480"/>
                    <a:pt x="214202" y="9072"/>
                  </a:cubicBezTo>
                  <a:cubicBezTo>
                    <a:pt x="214202" y="9072"/>
                    <a:pt x="214202" y="9072"/>
                    <a:pt x="188238" y="62210"/>
                  </a:cubicBezTo>
                  <a:cubicBezTo>
                    <a:pt x="188238" y="62210"/>
                    <a:pt x="188238" y="62210"/>
                    <a:pt x="215500" y="62210"/>
                  </a:cubicBezTo>
                  <a:cubicBezTo>
                    <a:pt x="215500" y="62210"/>
                    <a:pt x="215500" y="62210"/>
                    <a:pt x="215500" y="81651"/>
                  </a:cubicBezTo>
                  <a:cubicBezTo>
                    <a:pt x="215500" y="81651"/>
                    <a:pt x="215500" y="81651"/>
                    <a:pt x="183045" y="81651"/>
                  </a:cubicBezTo>
                  <a:cubicBezTo>
                    <a:pt x="237569" y="114052"/>
                    <a:pt x="277813" y="198295"/>
                    <a:pt x="277813" y="243657"/>
                  </a:cubicBezTo>
                  <a:cubicBezTo>
                    <a:pt x="277813" y="299387"/>
                    <a:pt x="215500" y="331788"/>
                    <a:pt x="138907" y="331788"/>
                  </a:cubicBezTo>
                  <a:cubicBezTo>
                    <a:pt x="62313" y="331788"/>
                    <a:pt x="0" y="299387"/>
                    <a:pt x="0" y="243657"/>
                  </a:cubicBezTo>
                  <a:cubicBezTo>
                    <a:pt x="0" y="198295"/>
                    <a:pt x="40244" y="114052"/>
                    <a:pt x="94768" y="81651"/>
                  </a:cubicBezTo>
                  <a:cubicBezTo>
                    <a:pt x="94768" y="81651"/>
                    <a:pt x="94768" y="81651"/>
                    <a:pt x="68804" y="81651"/>
                  </a:cubicBezTo>
                  <a:cubicBezTo>
                    <a:pt x="68804" y="81651"/>
                    <a:pt x="68804" y="81651"/>
                    <a:pt x="68804" y="60914"/>
                  </a:cubicBezTo>
                  <a:cubicBezTo>
                    <a:pt x="68804" y="60914"/>
                    <a:pt x="68804" y="60914"/>
                    <a:pt x="96066" y="62210"/>
                  </a:cubicBezTo>
                  <a:cubicBezTo>
                    <a:pt x="96066" y="62210"/>
                    <a:pt x="96066" y="62210"/>
                    <a:pt x="66208" y="5184"/>
                  </a:cubicBezTo>
                  <a:cubicBezTo>
                    <a:pt x="66208" y="5184"/>
                    <a:pt x="66208" y="5184"/>
                    <a:pt x="110347" y="6480"/>
                  </a:cubicBezTo>
                  <a:cubicBezTo>
                    <a:pt x="110347" y="6480"/>
                    <a:pt x="110347" y="6480"/>
                    <a:pt x="127223" y="28513"/>
                  </a:cubicBezTo>
                  <a:cubicBezTo>
                    <a:pt x="127223" y="28513"/>
                    <a:pt x="127223" y="28513"/>
                    <a:pt x="13631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grpSp>
      <p:grpSp>
        <p:nvGrpSpPr>
          <p:cNvPr id="42" name="组合 41"/>
          <p:cNvGrpSpPr/>
          <p:nvPr/>
        </p:nvGrpSpPr>
        <p:grpSpPr>
          <a:xfrm>
            <a:off x="5488589" y="3371071"/>
            <a:ext cx="5571297" cy="867770"/>
            <a:chOff x="4849960" y="3515534"/>
            <a:chExt cx="5571297" cy="867770"/>
          </a:xfrm>
        </p:grpSpPr>
        <p:grpSp>
          <p:nvGrpSpPr>
            <p:cNvPr id="10" name="组合 9"/>
            <p:cNvGrpSpPr/>
            <p:nvPr/>
          </p:nvGrpSpPr>
          <p:grpSpPr>
            <a:xfrm>
              <a:off x="5474518" y="3515534"/>
              <a:ext cx="4946739" cy="867770"/>
              <a:chOff x="5394700" y="1317507"/>
              <a:chExt cx="4946739" cy="867770"/>
            </a:xfrm>
          </p:grpSpPr>
          <p:sp>
            <p:nvSpPr>
              <p:cNvPr id="12" name="TextBox 19"/>
              <p:cNvSpPr txBox="1"/>
              <p:nvPr/>
            </p:nvSpPr>
            <p:spPr>
              <a:xfrm>
                <a:off x="5394700" y="1317507"/>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dirty="0">
                    <a:latin typeface="+mn-lt"/>
                    <a:cs typeface="+mn-ea"/>
                    <a:sym typeface="+mn-lt"/>
                  </a:rPr>
                  <a:t>标题文字添加</a:t>
                </a:r>
                <a:endParaRPr lang="en-US" sz="2000" dirty="0">
                  <a:latin typeface="+mn-lt"/>
                  <a:cs typeface="+mn-ea"/>
                  <a:sym typeface="+mn-lt"/>
                </a:endParaRPr>
              </a:p>
            </p:txBody>
          </p:sp>
          <p:sp>
            <p:nvSpPr>
              <p:cNvPr id="13" name="文本框 12"/>
              <p:cNvSpPr txBox="1"/>
              <p:nvPr/>
            </p:nvSpPr>
            <p:spPr>
              <a:xfrm>
                <a:off x="5394700" y="1662057"/>
                <a:ext cx="4946739" cy="523220"/>
              </a:xfrm>
              <a:prstGeom prst="rect">
                <a:avLst/>
              </a:prstGeom>
              <a:noFill/>
            </p:spPr>
            <p:txBody>
              <a:bodyPr wrap="square" rtlCol="0">
                <a:spAutoFit/>
                <a:scene3d>
                  <a:camera prst="orthographicFront"/>
                  <a:lightRig rig="threePt" dir="t"/>
                </a:scene3d>
                <a:sp3d contourW="12700"/>
              </a:bodyPr>
              <a:lstStyle/>
              <a:p>
                <a:pPr algn="just">
                  <a:spcBef>
                    <a:spcPct val="0"/>
                  </a:spcBef>
                  <a:buNone/>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a:t>
                </a:r>
              </a:p>
            </p:txBody>
          </p:sp>
        </p:grpSp>
        <p:sp>
          <p:nvSpPr>
            <p:cNvPr id="11" name="椭圆 10"/>
            <p:cNvSpPr/>
            <p:nvPr/>
          </p:nvSpPr>
          <p:spPr>
            <a:xfrm>
              <a:off x="4849960" y="3649904"/>
              <a:ext cx="537474" cy="5374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椭圆 35"/>
            <p:cNvSpPr/>
            <p:nvPr/>
          </p:nvSpPr>
          <p:spPr>
            <a:xfrm>
              <a:off x="4982791" y="3781039"/>
              <a:ext cx="271812" cy="269211"/>
            </a:xfrm>
            <a:custGeom>
              <a:avLst/>
              <a:gdLst>
                <a:gd name="connsiteX0" fmla="*/ 292147 w 331788"/>
                <a:gd name="connsiteY0" fmla="*/ 109538 h 328613"/>
                <a:gd name="connsiteX1" fmla="*/ 327025 w 331788"/>
                <a:gd name="connsiteY1" fmla="*/ 145621 h 328613"/>
                <a:gd name="connsiteX2" fmla="*/ 327025 w 331788"/>
                <a:gd name="connsiteY2" fmla="*/ 229385 h 328613"/>
                <a:gd name="connsiteX3" fmla="*/ 293438 w 331788"/>
                <a:gd name="connsiteY3" fmla="*/ 264179 h 328613"/>
                <a:gd name="connsiteX4" fmla="*/ 252101 w 331788"/>
                <a:gd name="connsiteY4" fmla="*/ 264179 h 328613"/>
                <a:gd name="connsiteX5" fmla="*/ 252101 w 331788"/>
                <a:gd name="connsiteY5" fmla="*/ 319593 h 328613"/>
                <a:gd name="connsiteX6" fmla="*/ 243059 w 331788"/>
                <a:gd name="connsiteY6" fmla="*/ 328613 h 328613"/>
                <a:gd name="connsiteX7" fmla="*/ 205596 w 331788"/>
                <a:gd name="connsiteY7" fmla="*/ 328613 h 328613"/>
                <a:gd name="connsiteX8" fmla="*/ 195262 w 331788"/>
                <a:gd name="connsiteY8" fmla="*/ 319593 h 328613"/>
                <a:gd name="connsiteX9" fmla="*/ 195262 w 331788"/>
                <a:gd name="connsiteY9" fmla="*/ 235829 h 328613"/>
                <a:gd name="connsiteX10" fmla="*/ 224973 w 331788"/>
                <a:gd name="connsiteY10" fmla="*/ 207478 h 328613"/>
                <a:gd name="connsiteX11" fmla="*/ 255976 w 331788"/>
                <a:gd name="connsiteY11" fmla="*/ 207478 h 328613"/>
                <a:gd name="connsiteX12" fmla="*/ 255976 w 331788"/>
                <a:gd name="connsiteY12" fmla="*/ 145621 h 328613"/>
                <a:gd name="connsiteX13" fmla="*/ 292147 w 331788"/>
                <a:gd name="connsiteY13" fmla="*/ 109538 h 328613"/>
                <a:gd name="connsiteX14" fmla="*/ 38473 w 331788"/>
                <a:gd name="connsiteY14" fmla="*/ 109538 h 328613"/>
                <a:gd name="connsiteX15" fmla="*/ 75079 w 331788"/>
                <a:gd name="connsiteY15" fmla="*/ 145621 h 328613"/>
                <a:gd name="connsiteX16" fmla="*/ 75079 w 331788"/>
                <a:gd name="connsiteY16" fmla="*/ 207478 h 328613"/>
                <a:gd name="connsiteX17" fmla="*/ 106456 w 331788"/>
                <a:gd name="connsiteY17" fmla="*/ 207478 h 328613"/>
                <a:gd name="connsiteX18" fmla="*/ 136525 w 331788"/>
                <a:gd name="connsiteY18" fmla="*/ 235829 h 328613"/>
                <a:gd name="connsiteX19" fmla="*/ 136525 w 331788"/>
                <a:gd name="connsiteY19" fmla="*/ 319593 h 328613"/>
                <a:gd name="connsiteX20" fmla="*/ 126066 w 331788"/>
                <a:gd name="connsiteY20" fmla="*/ 328613 h 328613"/>
                <a:gd name="connsiteX21" fmla="*/ 88153 w 331788"/>
                <a:gd name="connsiteY21" fmla="*/ 328613 h 328613"/>
                <a:gd name="connsiteX22" fmla="*/ 79001 w 331788"/>
                <a:gd name="connsiteY22" fmla="*/ 319593 h 328613"/>
                <a:gd name="connsiteX23" fmla="*/ 79001 w 331788"/>
                <a:gd name="connsiteY23" fmla="*/ 264179 h 328613"/>
                <a:gd name="connsiteX24" fmla="*/ 37166 w 331788"/>
                <a:gd name="connsiteY24" fmla="*/ 264179 h 328613"/>
                <a:gd name="connsiteX25" fmla="*/ 3175 w 331788"/>
                <a:gd name="connsiteY25" fmla="*/ 229385 h 328613"/>
                <a:gd name="connsiteX26" fmla="*/ 3175 w 331788"/>
                <a:gd name="connsiteY26" fmla="*/ 145621 h 328613"/>
                <a:gd name="connsiteX27" fmla="*/ 38473 w 331788"/>
                <a:gd name="connsiteY27" fmla="*/ 109538 h 328613"/>
                <a:gd name="connsiteX28" fmla="*/ 160734 w 331788"/>
                <a:gd name="connsiteY28" fmla="*/ 88900 h 328613"/>
                <a:gd name="connsiteX29" fmla="*/ 171053 w 331788"/>
                <a:gd name="connsiteY29" fmla="*/ 88900 h 328613"/>
                <a:gd name="connsiteX30" fmla="*/ 173633 w 331788"/>
                <a:gd name="connsiteY30" fmla="*/ 90195 h 328613"/>
                <a:gd name="connsiteX31" fmla="*/ 174923 w 331788"/>
                <a:gd name="connsiteY31" fmla="*/ 95375 h 328613"/>
                <a:gd name="connsiteX32" fmla="*/ 169763 w 331788"/>
                <a:gd name="connsiteY32" fmla="*/ 103146 h 328613"/>
                <a:gd name="connsiteX33" fmla="*/ 172343 w 331788"/>
                <a:gd name="connsiteY33" fmla="*/ 123867 h 328613"/>
                <a:gd name="connsiteX34" fmla="*/ 167184 w 331788"/>
                <a:gd name="connsiteY34" fmla="*/ 136818 h 328613"/>
                <a:gd name="connsiteX35" fmla="*/ 164604 w 331788"/>
                <a:gd name="connsiteY35" fmla="*/ 136818 h 328613"/>
                <a:gd name="connsiteX36" fmla="*/ 159444 w 331788"/>
                <a:gd name="connsiteY36" fmla="*/ 123867 h 328613"/>
                <a:gd name="connsiteX37" fmla="*/ 162024 w 331788"/>
                <a:gd name="connsiteY37" fmla="*/ 103146 h 328613"/>
                <a:gd name="connsiteX38" fmla="*/ 156865 w 331788"/>
                <a:gd name="connsiteY38" fmla="*/ 95375 h 328613"/>
                <a:gd name="connsiteX39" fmla="*/ 158155 w 331788"/>
                <a:gd name="connsiteY39" fmla="*/ 90195 h 328613"/>
                <a:gd name="connsiteX40" fmla="*/ 160734 w 331788"/>
                <a:gd name="connsiteY40" fmla="*/ 88900 h 328613"/>
                <a:gd name="connsiteX41" fmla="*/ 136182 w 331788"/>
                <a:gd name="connsiteY41" fmla="*/ 88900 h 328613"/>
                <a:gd name="connsiteX42" fmla="*/ 138766 w 331788"/>
                <a:gd name="connsiteY42" fmla="*/ 91502 h 328613"/>
                <a:gd name="connsiteX43" fmla="*/ 165893 w 331788"/>
                <a:gd name="connsiteY43" fmla="*/ 165652 h 328613"/>
                <a:gd name="connsiteX44" fmla="*/ 193021 w 331788"/>
                <a:gd name="connsiteY44" fmla="*/ 91502 h 328613"/>
                <a:gd name="connsiteX45" fmla="*/ 196897 w 331788"/>
                <a:gd name="connsiteY45" fmla="*/ 90201 h 328613"/>
                <a:gd name="connsiteX46" fmla="*/ 208523 w 331788"/>
                <a:gd name="connsiteY46" fmla="*/ 92802 h 328613"/>
                <a:gd name="connsiteX47" fmla="*/ 231775 w 331788"/>
                <a:gd name="connsiteY47" fmla="*/ 125325 h 328613"/>
                <a:gd name="connsiteX48" fmla="*/ 231775 w 331788"/>
                <a:gd name="connsiteY48" fmla="*/ 176059 h 328613"/>
                <a:gd name="connsiteX49" fmla="*/ 226608 w 331788"/>
                <a:gd name="connsiteY49" fmla="*/ 182563 h 328613"/>
                <a:gd name="connsiteX50" fmla="*/ 105179 w 331788"/>
                <a:gd name="connsiteY50" fmla="*/ 182563 h 328613"/>
                <a:gd name="connsiteX51" fmla="*/ 100012 w 331788"/>
                <a:gd name="connsiteY51" fmla="*/ 176059 h 328613"/>
                <a:gd name="connsiteX52" fmla="*/ 100012 w 331788"/>
                <a:gd name="connsiteY52" fmla="*/ 125325 h 328613"/>
                <a:gd name="connsiteX53" fmla="*/ 123264 w 331788"/>
                <a:gd name="connsiteY53" fmla="*/ 92802 h 328613"/>
                <a:gd name="connsiteX54" fmla="*/ 134890 w 331788"/>
                <a:gd name="connsiteY54" fmla="*/ 90201 h 328613"/>
                <a:gd name="connsiteX55" fmla="*/ 136182 w 331788"/>
                <a:gd name="connsiteY55" fmla="*/ 88900 h 328613"/>
                <a:gd name="connsiteX56" fmla="*/ 292100 w 331788"/>
                <a:gd name="connsiteY56" fmla="*/ 19050 h 328613"/>
                <a:gd name="connsiteX57" fmla="*/ 331788 w 331788"/>
                <a:gd name="connsiteY57" fmla="*/ 58738 h 328613"/>
                <a:gd name="connsiteX58" fmla="*/ 292100 w 331788"/>
                <a:gd name="connsiteY58" fmla="*/ 98426 h 328613"/>
                <a:gd name="connsiteX59" fmla="*/ 252412 w 331788"/>
                <a:gd name="connsiteY59" fmla="*/ 58738 h 328613"/>
                <a:gd name="connsiteX60" fmla="*/ 292100 w 331788"/>
                <a:gd name="connsiteY60" fmla="*/ 19050 h 328613"/>
                <a:gd name="connsiteX61" fmla="*/ 39688 w 331788"/>
                <a:gd name="connsiteY61" fmla="*/ 19050 h 328613"/>
                <a:gd name="connsiteX62" fmla="*/ 79376 w 331788"/>
                <a:gd name="connsiteY62" fmla="*/ 58738 h 328613"/>
                <a:gd name="connsiteX63" fmla="*/ 39688 w 331788"/>
                <a:gd name="connsiteY63" fmla="*/ 98426 h 328613"/>
                <a:gd name="connsiteX64" fmla="*/ 0 w 331788"/>
                <a:gd name="connsiteY64" fmla="*/ 58738 h 328613"/>
                <a:gd name="connsiteX65" fmla="*/ 39688 w 331788"/>
                <a:gd name="connsiteY65" fmla="*/ 19050 h 328613"/>
                <a:gd name="connsiteX66" fmla="*/ 165894 w 331788"/>
                <a:gd name="connsiteY66" fmla="*/ 0 h 328613"/>
                <a:gd name="connsiteX67" fmla="*/ 204788 w 331788"/>
                <a:gd name="connsiteY67" fmla="*/ 39688 h 328613"/>
                <a:gd name="connsiteX68" fmla="*/ 165894 w 331788"/>
                <a:gd name="connsiteY68" fmla="*/ 79376 h 328613"/>
                <a:gd name="connsiteX69" fmla="*/ 127000 w 331788"/>
                <a:gd name="connsiteY69" fmla="*/ 39688 h 328613"/>
                <a:gd name="connsiteX70" fmla="*/ 165894 w 331788"/>
                <a:gd name="connsiteY70"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331788" h="328613">
                  <a:moveTo>
                    <a:pt x="292147" y="109538"/>
                  </a:moveTo>
                  <a:cubicBezTo>
                    <a:pt x="311524" y="109538"/>
                    <a:pt x="327025" y="126291"/>
                    <a:pt x="327025" y="145621"/>
                  </a:cubicBezTo>
                  <a:cubicBezTo>
                    <a:pt x="327025" y="145621"/>
                    <a:pt x="327025" y="145621"/>
                    <a:pt x="327025" y="229385"/>
                  </a:cubicBezTo>
                  <a:cubicBezTo>
                    <a:pt x="327025" y="248715"/>
                    <a:pt x="311524" y="264179"/>
                    <a:pt x="293438" y="264179"/>
                  </a:cubicBezTo>
                  <a:cubicBezTo>
                    <a:pt x="293438" y="264179"/>
                    <a:pt x="293438" y="264179"/>
                    <a:pt x="252101" y="264179"/>
                  </a:cubicBezTo>
                  <a:cubicBezTo>
                    <a:pt x="252101" y="264179"/>
                    <a:pt x="252101" y="264179"/>
                    <a:pt x="252101" y="319593"/>
                  </a:cubicBezTo>
                  <a:cubicBezTo>
                    <a:pt x="252101" y="324747"/>
                    <a:pt x="248226" y="328613"/>
                    <a:pt x="243059" y="328613"/>
                  </a:cubicBezTo>
                  <a:cubicBezTo>
                    <a:pt x="243059" y="328613"/>
                    <a:pt x="243059" y="328613"/>
                    <a:pt x="205596" y="328613"/>
                  </a:cubicBezTo>
                  <a:cubicBezTo>
                    <a:pt x="199138" y="328613"/>
                    <a:pt x="195262" y="324747"/>
                    <a:pt x="195262" y="319593"/>
                  </a:cubicBezTo>
                  <a:cubicBezTo>
                    <a:pt x="195262" y="319593"/>
                    <a:pt x="195262" y="319593"/>
                    <a:pt x="195262" y="235829"/>
                  </a:cubicBezTo>
                  <a:cubicBezTo>
                    <a:pt x="195262" y="220364"/>
                    <a:pt x="208180" y="207478"/>
                    <a:pt x="224973" y="207478"/>
                  </a:cubicBezTo>
                  <a:cubicBezTo>
                    <a:pt x="224973" y="207478"/>
                    <a:pt x="224973" y="207478"/>
                    <a:pt x="255976" y="207478"/>
                  </a:cubicBezTo>
                  <a:cubicBezTo>
                    <a:pt x="255976" y="207478"/>
                    <a:pt x="255976" y="207478"/>
                    <a:pt x="255976" y="145621"/>
                  </a:cubicBezTo>
                  <a:cubicBezTo>
                    <a:pt x="255976" y="126291"/>
                    <a:pt x="271478" y="109538"/>
                    <a:pt x="292147" y="109538"/>
                  </a:cubicBezTo>
                  <a:close/>
                  <a:moveTo>
                    <a:pt x="38473" y="109538"/>
                  </a:moveTo>
                  <a:cubicBezTo>
                    <a:pt x="59391" y="109538"/>
                    <a:pt x="75079" y="126291"/>
                    <a:pt x="75079" y="145621"/>
                  </a:cubicBezTo>
                  <a:cubicBezTo>
                    <a:pt x="75079" y="145621"/>
                    <a:pt x="75079" y="145621"/>
                    <a:pt x="75079" y="207478"/>
                  </a:cubicBezTo>
                  <a:cubicBezTo>
                    <a:pt x="75079" y="207478"/>
                    <a:pt x="75079" y="207478"/>
                    <a:pt x="106456" y="207478"/>
                  </a:cubicBezTo>
                  <a:cubicBezTo>
                    <a:pt x="123451" y="207478"/>
                    <a:pt x="136525" y="220364"/>
                    <a:pt x="136525" y="235829"/>
                  </a:cubicBezTo>
                  <a:cubicBezTo>
                    <a:pt x="136525" y="235829"/>
                    <a:pt x="136525" y="235829"/>
                    <a:pt x="136525" y="319593"/>
                  </a:cubicBezTo>
                  <a:cubicBezTo>
                    <a:pt x="136525" y="324747"/>
                    <a:pt x="132603" y="328613"/>
                    <a:pt x="126066" y="328613"/>
                  </a:cubicBezTo>
                  <a:cubicBezTo>
                    <a:pt x="126066" y="328613"/>
                    <a:pt x="126066" y="328613"/>
                    <a:pt x="88153" y="328613"/>
                  </a:cubicBezTo>
                  <a:cubicBezTo>
                    <a:pt x="82923" y="328613"/>
                    <a:pt x="79001" y="324747"/>
                    <a:pt x="79001" y="319593"/>
                  </a:cubicBezTo>
                  <a:cubicBezTo>
                    <a:pt x="79001" y="319593"/>
                    <a:pt x="79001" y="319593"/>
                    <a:pt x="79001" y="264179"/>
                  </a:cubicBezTo>
                  <a:cubicBezTo>
                    <a:pt x="79001" y="264179"/>
                    <a:pt x="79001" y="264179"/>
                    <a:pt x="37166" y="264179"/>
                  </a:cubicBezTo>
                  <a:cubicBezTo>
                    <a:pt x="18863" y="264179"/>
                    <a:pt x="3175" y="248715"/>
                    <a:pt x="3175" y="229385"/>
                  </a:cubicBezTo>
                  <a:cubicBezTo>
                    <a:pt x="3175" y="229385"/>
                    <a:pt x="3175" y="229385"/>
                    <a:pt x="3175" y="145621"/>
                  </a:cubicBezTo>
                  <a:cubicBezTo>
                    <a:pt x="3175" y="126291"/>
                    <a:pt x="18863" y="109538"/>
                    <a:pt x="38473" y="109538"/>
                  </a:cubicBezTo>
                  <a:close/>
                  <a:moveTo>
                    <a:pt x="160734" y="88900"/>
                  </a:moveTo>
                  <a:cubicBezTo>
                    <a:pt x="160734" y="88900"/>
                    <a:pt x="160734" y="88900"/>
                    <a:pt x="171053" y="88900"/>
                  </a:cubicBezTo>
                  <a:cubicBezTo>
                    <a:pt x="172343" y="88900"/>
                    <a:pt x="173633" y="90195"/>
                    <a:pt x="173633" y="90195"/>
                  </a:cubicBezTo>
                  <a:cubicBezTo>
                    <a:pt x="174923" y="92785"/>
                    <a:pt x="176213" y="94080"/>
                    <a:pt x="174923" y="95375"/>
                  </a:cubicBezTo>
                  <a:cubicBezTo>
                    <a:pt x="174923" y="95375"/>
                    <a:pt x="174923" y="95375"/>
                    <a:pt x="169763" y="103146"/>
                  </a:cubicBezTo>
                  <a:cubicBezTo>
                    <a:pt x="169763" y="103146"/>
                    <a:pt x="169763" y="103146"/>
                    <a:pt x="172343" y="123867"/>
                  </a:cubicBezTo>
                  <a:cubicBezTo>
                    <a:pt x="172343" y="123867"/>
                    <a:pt x="172343" y="123867"/>
                    <a:pt x="167184" y="136818"/>
                  </a:cubicBezTo>
                  <a:cubicBezTo>
                    <a:pt x="167184" y="138113"/>
                    <a:pt x="164604" y="138113"/>
                    <a:pt x="164604" y="136818"/>
                  </a:cubicBezTo>
                  <a:cubicBezTo>
                    <a:pt x="164604" y="136818"/>
                    <a:pt x="164604" y="136818"/>
                    <a:pt x="159444" y="123867"/>
                  </a:cubicBezTo>
                  <a:cubicBezTo>
                    <a:pt x="159444" y="123867"/>
                    <a:pt x="159444" y="123867"/>
                    <a:pt x="162024" y="103146"/>
                  </a:cubicBezTo>
                  <a:cubicBezTo>
                    <a:pt x="162024" y="103146"/>
                    <a:pt x="162024" y="103146"/>
                    <a:pt x="156865" y="95375"/>
                  </a:cubicBezTo>
                  <a:cubicBezTo>
                    <a:pt x="155575" y="94080"/>
                    <a:pt x="156865" y="92785"/>
                    <a:pt x="158155" y="90195"/>
                  </a:cubicBezTo>
                  <a:cubicBezTo>
                    <a:pt x="158155" y="90195"/>
                    <a:pt x="159444" y="88900"/>
                    <a:pt x="160734" y="88900"/>
                  </a:cubicBezTo>
                  <a:close/>
                  <a:moveTo>
                    <a:pt x="136182" y="88900"/>
                  </a:moveTo>
                  <a:cubicBezTo>
                    <a:pt x="137474" y="88900"/>
                    <a:pt x="138766" y="90201"/>
                    <a:pt x="138766" y="91502"/>
                  </a:cubicBezTo>
                  <a:cubicBezTo>
                    <a:pt x="138766" y="91502"/>
                    <a:pt x="138766" y="91502"/>
                    <a:pt x="165893" y="165652"/>
                  </a:cubicBezTo>
                  <a:cubicBezTo>
                    <a:pt x="165893" y="165652"/>
                    <a:pt x="165893" y="165652"/>
                    <a:pt x="193021" y="91502"/>
                  </a:cubicBezTo>
                  <a:cubicBezTo>
                    <a:pt x="193021" y="90201"/>
                    <a:pt x="195605" y="88900"/>
                    <a:pt x="196897" y="90201"/>
                  </a:cubicBezTo>
                  <a:cubicBezTo>
                    <a:pt x="196897" y="90201"/>
                    <a:pt x="196897" y="90201"/>
                    <a:pt x="208523" y="92802"/>
                  </a:cubicBezTo>
                  <a:cubicBezTo>
                    <a:pt x="222733" y="98006"/>
                    <a:pt x="231775" y="111015"/>
                    <a:pt x="231775" y="125325"/>
                  </a:cubicBezTo>
                  <a:cubicBezTo>
                    <a:pt x="231775" y="125325"/>
                    <a:pt x="231775" y="125325"/>
                    <a:pt x="231775" y="176059"/>
                  </a:cubicBezTo>
                  <a:cubicBezTo>
                    <a:pt x="231775" y="179961"/>
                    <a:pt x="229192" y="182563"/>
                    <a:pt x="226608" y="182563"/>
                  </a:cubicBezTo>
                  <a:cubicBezTo>
                    <a:pt x="226608" y="182563"/>
                    <a:pt x="226608" y="182563"/>
                    <a:pt x="105179" y="182563"/>
                  </a:cubicBezTo>
                  <a:cubicBezTo>
                    <a:pt x="102595" y="182563"/>
                    <a:pt x="100012" y="179961"/>
                    <a:pt x="100012" y="176059"/>
                  </a:cubicBezTo>
                  <a:cubicBezTo>
                    <a:pt x="100012" y="176059"/>
                    <a:pt x="100012" y="176059"/>
                    <a:pt x="100012" y="125325"/>
                  </a:cubicBezTo>
                  <a:cubicBezTo>
                    <a:pt x="100012" y="111015"/>
                    <a:pt x="109054" y="98006"/>
                    <a:pt x="123264" y="92802"/>
                  </a:cubicBezTo>
                  <a:cubicBezTo>
                    <a:pt x="123264" y="92802"/>
                    <a:pt x="123264" y="92802"/>
                    <a:pt x="134890" y="90201"/>
                  </a:cubicBezTo>
                  <a:cubicBezTo>
                    <a:pt x="134890" y="88900"/>
                    <a:pt x="134890" y="88900"/>
                    <a:pt x="136182" y="88900"/>
                  </a:cubicBezTo>
                  <a:close/>
                  <a:moveTo>
                    <a:pt x="292100" y="19050"/>
                  </a:moveTo>
                  <a:cubicBezTo>
                    <a:pt x="314019" y="19050"/>
                    <a:pt x="331788" y="36819"/>
                    <a:pt x="331788" y="58738"/>
                  </a:cubicBezTo>
                  <a:cubicBezTo>
                    <a:pt x="331788" y="80657"/>
                    <a:pt x="314019" y="98426"/>
                    <a:pt x="292100" y="98426"/>
                  </a:cubicBezTo>
                  <a:cubicBezTo>
                    <a:pt x="270181" y="98426"/>
                    <a:pt x="252412" y="80657"/>
                    <a:pt x="252412" y="58738"/>
                  </a:cubicBezTo>
                  <a:cubicBezTo>
                    <a:pt x="252412" y="36819"/>
                    <a:pt x="270181" y="19050"/>
                    <a:pt x="292100" y="19050"/>
                  </a:cubicBezTo>
                  <a:close/>
                  <a:moveTo>
                    <a:pt x="39688" y="19050"/>
                  </a:moveTo>
                  <a:cubicBezTo>
                    <a:pt x="61607" y="19050"/>
                    <a:pt x="79376" y="36819"/>
                    <a:pt x="79376" y="58738"/>
                  </a:cubicBezTo>
                  <a:cubicBezTo>
                    <a:pt x="79376" y="80657"/>
                    <a:pt x="61607" y="98426"/>
                    <a:pt x="39688" y="98426"/>
                  </a:cubicBezTo>
                  <a:cubicBezTo>
                    <a:pt x="17769" y="98426"/>
                    <a:pt x="0" y="80657"/>
                    <a:pt x="0" y="58738"/>
                  </a:cubicBezTo>
                  <a:cubicBezTo>
                    <a:pt x="0" y="36819"/>
                    <a:pt x="17769" y="19050"/>
                    <a:pt x="39688" y="19050"/>
                  </a:cubicBezTo>
                  <a:close/>
                  <a:moveTo>
                    <a:pt x="165894" y="0"/>
                  </a:moveTo>
                  <a:cubicBezTo>
                    <a:pt x="187375" y="0"/>
                    <a:pt x="204788" y="17769"/>
                    <a:pt x="204788" y="39688"/>
                  </a:cubicBezTo>
                  <a:cubicBezTo>
                    <a:pt x="204788" y="61607"/>
                    <a:pt x="187375" y="79376"/>
                    <a:pt x="165894" y="79376"/>
                  </a:cubicBezTo>
                  <a:cubicBezTo>
                    <a:pt x="144413" y="79376"/>
                    <a:pt x="127000" y="61607"/>
                    <a:pt x="127000" y="39688"/>
                  </a:cubicBezTo>
                  <a:cubicBezTo>
                    <a:pt x="127000" y="17769"/>
                    <a:pt x="144413" y="0"/>
                    <a:pt x="16589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grpSp>
      <p:grpSp>
        <p:nvGrpSpPr>
          <p:cNvPr id="43" name="组合 42"/>
          <p:cNvGrpSpPr/>
          <p:nvPr/>
        </p:nvGrpSpPr>
        <p:grpSpPr>
          <a:xfrm>
            <a:off x="5488589" y="4602162"/>
            <a:ext cx="5571297" cy="867770"/>
            <a:chOff x="4849960" y="4746625"/>
            <a:chExt cx="5571297" cy="867770"/>
          </a:xfrm>
        </p:grpSpPr>
        <p:grpSp>
          <p:nvGrpSpPr>
            <p:cNvPr id="15" name="组合 14"/>
            <p:cNvGrpSpPr/>
            <p:nvPr/>
          </p:nvGrpSpPr>
          <p:grpSpPr>
            <a:xfrm>
              <a:off x="5474518" y="4746625"/>
              <a:ext cx="4946739" cy="867770"/>
              <a:chOff x="5394700" y="1317507"/>
              <a:chExt cx="4946739" cy="867770"/>
            </a:xfrm>
          </p:grpSpPr>
          <p:sp>
            <p:nvSpPr>
              <p:cNvPr id="17" name="TextBox 19"/>
              <p:cNvSpPr txBox="1"/>
              <p:nvPr/>
            </p:nvSpPr>
            <p:spPr>
              <a:xfrm>
                <a:off x="5394700" y="1317507"/>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dirty="0">
                    <a:latin typeface="+mn-lt"/>
                    <a:cs typeface="+mn-ea"/>
                    <a:sym typeface="+mn-lt"/>
                  </a:rPr>
                  <a:t>标题文字添加</a:t>
                </a:r>
                <a:endParaRPr lang="en-US" sz="2000" dirty="0">
                  <a:latin typeface="+mn-lt"/>
                  <a:cs typeface="+mn-ea"/>
                  <a:sym typeface="+mn-lt"/>
                </a:endParaRPr>
              </a:p>
            </p:txBody>
          </p:sp>
          <p:sp>
            <p:nvSpPr>
              <p:cNvPr id="18" name="文本框 17"/>
              <p:cNvSpPr txBox="1"/>
              <p:nvPr/>
            </p:nvSpPr>
            <p:spPr>
              <a:xfrm>
                <a:off x="5394700" y="1662057"/>
                <a:ext cx="4946739" cy="523220"/>
              </a:xfrm>
              <a:prstGeom prst="rect">
                <a:avLst/>
              </a:prstGeom>
              <a:noFill/>
            </p:spPr>
            <p:txBody>
              <a:bodyPr wrap="square" rtlCol="0">
                <a:spAutoFit/>
                <a:scene3d>
                  <a:camera prst="orthographicFront"/>
                  <a:lightRig rig="threePt" dir="t"/>
                </a:scene3d>
                <a:sp3d contourW="12700"/>
              </a:bodyPr>
              <a:lstStyle/>
              <a:p>
                <a:pPr algn="just">
                  <a:spcBef>
                    <a:spcPct val="0"/>
                  </a:spcBef>
                  <a:buNone/>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a:t>
                </a:r>
              </a:p>
            </p:txBody>
          </p:sp>
        </p:grpSp>
        <p:sp>
          <p:nvSpPr>
            <p:cNvPr id="16" name="椭圆 15"/>
            <p:cNvSpPr/>
            <p:nvPr/>
          </p:nvSpPr>
          <p:spPr>
            <a:xfrm>
              <a:off x="4849960" y="4880995"/>
              <a:ext cx="537474" cy="5374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0" name="椭圆 36"/>
            <p:cNvSpPr/>
            <p:nvPr/>
          </p:nvSpPr>
          <p:spPr>
            <a:xfrm>
              <a:off x="4982791" y="5015042"/>
              <a:ext cx="271812" cy="263386"/>
            </a:xfrm>
            <a:custGeom>
              <a:avLst/>
              <a:gdLst>
                <a:gd name="connsiteX0" fmla="*/ 58918 w 323554"/>
                <a:gd name="connsiteY0" fmla="*/ 189699 h 313525"/>
                <a:gd name="connsiteX1" fmla="*/ 101421 w 323554"/>
                <a:gd name="connsiteY1" fmla="*/ 189699 h 313525"/>
                <a:gd name="connsiteX2" fmla="*/ 103997 w 323554"/>
                <a:gd name="connsiteY2" fmla="*/ 189699 h 313525"/>
                <a:gd name="connsiteX3" fmla="*/ 114301 w 323554"/>
                <a:gd name="connsiteY3" fmla="*/ 201731 h 313525"/>
                <a:gd name="connsiteX4" fmla="*/ 113013 w 323554"/>
                <a:gd name="connsiteY4" fmla="*/ 205741 h 313525"/>
                <a:gd name="connsiteX5" fmla="*/ 101421 w 323554"/>
                <a:gd name="connsiteY5" fmla="*/ 215099 h 313525"/>
                <a:gd name="connsiteX6" fmla="*/ 58918 w 323554"/>
                <a:gd name="connsiteY6" fmla="*/ 215099 h 313525"/>
                <a:gd name="connsiteX7" fmla="*/ 46038 w 323554"/>
                <a:gd name="connsiteY7" fmla="*/ 201731 h 313525"/>
                <a:gd name="connsiteX8" fmla="*/ 58918 w 323554"/>
                <a:gd name="connsiteY8" fmla="*/ 189699 h 313525"/>
                <a:gd name="connsiteX9" fmla="*/ 149225 w 323554"/>
                <a:gd name="connsiteY9" fmla="*/ 165887 h 313525"/>
                <a:gd name="connsiteX10" fmla="*/ 142875 w 323554"/>
                <a:gd name="connsiteY10" fmla="*/ 186525 h 313525"/>
                <a:gd name="connsiteX11" fmla="*/ 153988 w 323554"/>
                <a:gd name="connsiteY11" fmla="*/ 196050 h 313525"/>
                <a:gd name="connsiteX12" fmla="*/ 173038 w 323554"/>
                <a:gd name="connsiteY12" fmla="*/ 188112 h 313525"/>
                <a:gd name="connsiteX13" fmla="*/ 145188 w 323554"/>
                <a:gd name="connsiteY13" fmla="*/ 151599 h 313525"/>
                <a:gd name="connsiteX14" fmla="*/ 187326 w 323554"/>
                <a:gd name="connsiteY14" fmla="*/ 190104 h 313525"/>
                <a:gd name="connsiteX15" fmla="*/ 138803 w 323554"/>
                <a:gd name="connsiteY15" fmla="*/ 210640 h 313525"/>
                <a:gd name="connsiteX16" fmla="*/ 131142 w 323554"/>
                <a:gd name="connsiteY16" fmla="*/ 210640 h 313525"/>
                <a:gd name="connsiteX17" fmla="*/ 129865 w 323554"/>
                <a:gd name="connsiteY17" fmla="*/ 202939 h 313525"/>
                <a:gd name="connsiteX18" fmla="*/ 145188 w 323554"/>
                <a:gd name="connsiteY18" fmla="*/ 151599 h 313525"/>
                <a:gd name="connsiteX19" fmla="*/ 58982 w 323554"/>
                <a:gd name="connsiteY19" fmla="*/ 146837 h 313525"/>
                <a:gd name="connsiteX20" fmla="*/ 130176 w 323554"/>
                <a:gd name="connsiteY20" fmla="*/ 146837 h 313525"/>
                <a:gd name="connsiteX21" fmla="*/ 130176 w 323554"/>
                <a:gd name="connsiteY21" fmla="*/ 148186 h 313525"/>
                <a:gd name="connsiteX22" fmla="*/ 122409 w 323554"/>
                <a:gd name="connsiteY22" fmla="*/ 173825 h 313525"/>
                <a:gd name="connsiteX23" fmla="*/ 58982 w 323554"/>
                <a:gd name="connsiteY23" fmla="*/ 173825 h 313525"/>
                <a:gd name="connsiteX24" fmla="*/ 46038 w 323554"/>
                <a:gd name="connsiteY24" fmla="*/ 160331 h 313525"/>
                <a:gd name="connsiteX25" fmla="*/ 58982 w 323554"/>
                <a:gd name="connsiteY25" fmla="*/ 146837 h 313525"/>
                <a:gd name="connsiteX26" fmla="*/ 59011 w 323554"/>
                <a:gd name="connsiteY26" fmla="*/ 105562 h 313525"/>
                <a:gd name="connsiteX27" fmla="*/ 166688 w 323554"/>
                <a:gd name="connsiteY27" fmla="*/ 105562 h 313525"/>
                <a:gd name="connsiteX28" fmla="*/ 144634 w 323554"/>
                <a:gd name="connsiteY28" fmla="*/ 130962 h 313525"/>
                <a:gd name="connsiteX29" fmla="*/ 59011 w 323554"/>
                <a:gd name="connsiteY29" fmla="*/ 130962 h 313525"/>
                <a:gd name="connsiteX30" fmla="*/ 46038 w 323554"/>
                <a:gd name="connsiteY30" fmla="*/ 118930 h 313525"/>
                <a:gd name="connsiteX31" fmla="*/ 59011 w 323554"/>
                <a:gd name="connsiteY31" fmla="*/ 105562 h 313525"/>
                <a:gd name="connsiteX32" fmla="*/ 226883 w 323554"/>
                <a:gd name="connsiteY32" fmla="*/ 81749 h 313525"/>
                <a:gd name="connsiteX33" fmla="*/ 224292 w 323554"/>
                <a:gd name="connsiteY33" fmla="*/ 83037 h 313525"/>
                <a:gd name="connsiteX34" fmla="*/ 171159 w 323554"/>
                <a:gd name="connsiteY34" fmla="*/ 140996 h 313525"/>
                <a:gd name="connsiteX35" fmla="*/ 172455 w 323554"/>
                <a:gd name="connsiteY35" fmla="*/ 146148 h 313525"/>
                <a:gd name="connsiteX36" fmla="*/ 175047 w 323554"/>
                <a:gd name="connsiteY36" fmla="*/ 148724 h 313525"/>
                <a:gd name="connsiteX37" fmla="*/ 177639 w 323554"/>
                <a:gd name="connsiteY37" fmla="*/ 150012 h 313525"/>
                <a:gd name="connsiteX38" fmla="*/ 180230 w 323554"/>
                <a:gd name="connsiteY38" fmla="*/ 148724 h 313525"/>
                <a:gd name="connsiteX39" fmla="*/ 232067 w 323554"/>
                <a:gd name="connsiteY39" fmla="*/ 90765 h 313525"/>
                <a:gd name="connsiteX40" fmla="*/ 232067 w 323554"/>
                <a:gd name="connsiteY40" fmla="*/ 85613 h 313525"/>
                <a:gd name="connsiteX41" fmla="*/ 229475 w 323554"/>
                <a:gd name="connsiteY41" fmla="*/ 83037 h 313525"/>
                <a:gd name="connsiteX42" fmla="*/ 226883 w 323554"/>
                <a:gd name="connsiteY42" fmla="*/ 81749 h 313525"/>
                <a:gd name="connsiteX43" fmla="*/ 247254 w 323554"/>
                <a:gd name="connsiteY43" fmla="*/ 62303 h 313525"/>
                <a:gd name="connsiteX44" fmla="*/ 242491 w 323554"/>
                <a:gd name="connsiteY44" fmla="*/ 63493 h 313525"/>
                <a:gd name="connsiteX45" fmla="*/ 237729 w 323554"/>
                <a:gd name="connsiteY45" fmla="*/ 68256 h 313525"/>
                <a:gd name="connsiteX46" fmla="*/ 236538 w 323554"/>
                <a:gd name="connsiteY46" fmla="*/ 70637 h 313525"/>
                <a:gd name="connsiteX47" fmla="*/ 237729 w 323554"/>
                <a:gd name="connsiteY47" fmla="*/ 73019 h 313525"/>
                <a:gd name="connsiteX48" fmla="*/ 240110 w 323554"/>
                <a:gd name="connsiteY48" fmla="*/ 74209 h 313525"/>
                <a:gd name="connsiteX49" fmla="*/ 242491 w 323554"/>
                <a:gd name="connsiteY49" fmla="*/ 75400 h 313525"/>
                <a:gd name="connsiteX50" fmla="*/ 244873 w 323554"/>
                <a:gd name="connsiteY50" fmla="*/ 75400 h 313525"/>
                <a:gd name="connsiteX51" fmla="*/ 244873 w 323554"/>
                <a:gd name="connsiteY51" fmla="*/ 74209 h 313525"/>
                <a:gd name="connsiteX52" fmla="*/ 249635 w 323554"/>
                <a:gd name="connsiteY52" fmla="*/ 69447 h 313525"/>
                <a:gd name="connsiteX53" fmla="*/ 249635 w 323554"/>
                <a:gd name="connsiteY53" fmla="*/ 64684 h 313525"/>
                <a:gd name="connsiteX54" fmla="*/ 247254 w 323554"/>
                <a:gd name="connsiteY54" fmla="*/ 62303 h 313525"/>
                <a:gd name="connsiteX55" fmla="*/ 24647 w 323554"/>
                <a:gd name="connsiteY55" fmla="*/ 48412 h 313525"/>
                <a:gd name="connsiteX56" fmla="*/ 201069 w 323554"/>
                <a:gd name="connsiteY56" fmla="*/ 48412 h 313525"/>
                <a:gd name="connsiteX57" fmla="*/ 214041 w 323554"/>
                <a:gd name="connsiteY57" fmla="*/ 52292 h 313525"/>
                <a:gd name="connsiteX58" fmla="*/ 193285 w 323554"/>
                <a:gd name="connsiteY58" fmla="*/ 76863 h 313525"/>
                <a:gd name="connsiteX59" fmla="*/ 181610 w 323554"/>
                <a:gd name="connsiteY59" fmla="*/ 72983 h 313525"/>
                <a:gd name="connsiteX60" fmla="*/ 45403 w 323554"/>
                <a:gd name="connsiteY60" fmla="*/ 72983 h 313525"/>
                <a:gd name="connsiteX61" fmla="*/ 24647 w 323554"/>
                <a:gd name="connsiteY61" fmla="*/ 93675 h 313525"/>
                <a:gd name="connsiteX62" fmla="*/ 24647 w 323554"/>
                <a:gd name="connsiteY62" fmla="*/ 268262 h 313525"/>
                <a:gd name="connsiteX63" fmla="*/ 45403 w 323554"/>
                <a:gd name="connsiteY63" fmla="*/ 287660 h 313525"/>
                <a:gd name="connsiteX64" fmla="*/ 181610 w 323554"/>
                <a:gd name="connsiteY64" fmla="*/ 287660 h 313525"/>
                <a:gd name="connsiteX65" fmla="*/ 202366 w 323554"/>
                <a:gd name="connsiteY65" fmla="*/ 268262 h 313525"/>
                <a:gd name="connsiteX66" fmla="*/ 202366 w 323554"/>
                <a:gd name="connsiteY66" fmla="*/ 202307 h 313525"/>
                <a:gd name="connsiteX67" fmla="*/ 203663 w 323554"/>
                <a:gd name="connsiteY67" fmla="*/ 201014 h 313525"/>
                <a:gd name="connsiteX68" fmla="*/ 206258 w 323554"/>
                <a:gd name="connsiteY68" fmla="*/ 198427 h 313525"/>
                <a:gd name="connsiteX69" fmla="*/ 227013 w 323554"/>
                <a:gd name="connsiteY69" fmla="*/ 175149 h 313525"/>
                <a:gd name="connsiteX70" fmla="*/ 227013 w 323554"/>
                <a:gd name="connsiteY70" fmla="*/ 287660 h 313525"/>
                <a:gd name="connsiteX71" fmla="*/ 201069 w 323554"/>
                <a:gd name="connsiteY71" fmla="*/ 313525 h 313525"/>
                <a:gd name="connsiteX72" fmla="*/ 25944 w 323554"/>
                <a:gd name="connsiteY72" fmla="*/ 313525 h 313525"/>
                <a:gd name="connsiteX73" fmla="*/ 0 w 323554"/>
                <a:gd name="connsiteY73" fmla="*/ 287660 h 313525"/>
                <a:gd name="connsiteX74" fmla="*/ 0 w 323554"/>
                <a:gd name="connsiteY74" fmla="*/ 72983 h 313525"/>
                <a:gd name="connsiteX75" fmla="*/ 24647 w 323554"/>
                <a:gd name="connsiteY75" fmla="*/ 48412 h 313525"/>
                <a:gd name="connsiteX76" fmla="*/ 242888 w 323554"/>
                <a:gd name="connsiteY76" fmla="*/ 42062 h 313525"/>
                <a:gd name="connsiteX77" fmla="*/ 285751 w 323554"/>
                <a:gd name="connsiteY77" fmla="*/ 81750 h 313525"/>
                <a:gd name="connsiteX78" fmla="*/ 279401 w 323554"/>
                <a:gd name="connsiteY78" fmla="*/ 89687 h 313525"/>
                <a:gd name="connsiteX79" fmla="*/ 200026 w 323554"/>
                <a:gd name="connsiteY79" fmla="*/ 178587 h 313525"/>
                <a:gd name="connsiteX80" fmla="*/ 193676 w 323554"/>
                <a:gd name="connsiteY80" fmla="*/ 184937 h 313525"/>
                <a:gd name="connsiteX81" fmla="*/ 150813 w 323554"/>
                <a:gd name="connsiteY81" fmla="*/ 146837 h 313525"/>
                <a:gd name="connsiteX82" fmla="*/ 155576 w 323554"/>
                <a:gd name="connsiteY82" fmla="*/ 138899 h 313525"/>
                <a:gd name="connsiteX83" fmla="*/ 236538 w 323554"/>
                <a:gd name="connsiteY83" fmla="*/ 48412 h 313525"/>
                <a:gd name="connsiteX84" fmla="*/ 257175 w 323554"/>
                <a:gd name="connsiteY84" fmla="*/ 26187 h 313525"/>
                <a:gd name="connsiteX85" fmla="*/ 301625 w 323554"/>
                <a:gd name="connsiteY85" fmla="*/ 64287 h 313525"/>
                <a:gd name="connsiteX86" fmla="*/ 295275 w 323554"/>
                <a:gd name="connsiteY86" fmla="*/ 72225 h 313525"/>
                <a:gd name="connsiteX87" fmla="*/ 290513 w 323554"/>
                <a:gd name="connsiteY87" fmla="*/ 75400 h 313525"/>
                <a:gd name="connsiteX88" fmla="*/ 247650 w 323554"/>
                <a:gd name="connsiteY88" fmla="*/ 37300 h 313525"/>
                <a:gd name="connsiteX89" fmla="*/ 250825 w 323554"/>
                <a:gd name="connsiteY89" fmla="*/ 34125 h 313525"/>
                <a:gd name="connsiteX90" fmla="*/ 285750 w 323554"/>
                <a:gd name="connsiteY90" fmla="*/ 11899 h 313525"/>
                <a:gd name="connsiteX91" fmla="*/ 279400 w 323554"/>
                <a:gd name="connsiteY91" fmla="*/ 19837 h 313525"/>
                <a:gd name="connsiteX92" fmla="*/ 304800 w 323554"/>
                <a:gd name="connsiteY92" fmla="*/ 43649 h 313525"/>
                <a:gd name="connsiteX93" fmla="*/ 312738 w 323554"/>
                <a:gd name="connsiteY93" fmla="*/ 35712 h 313525"/>
                <a:gd name="connsiteX94" fmla="*/ 285265 w 323554"/>
                <a:gd name="connsiteY94" fmla="*/ 516 h 313525"/>
                <a:gd name="connsiteX95" fmla="*/ 294336 w 323554"/>
                <a:gd name="connsiteY95" fmla="*/ 3151 h 313525"/>
                <a:gd name="connsiteX96" fmla="*/ 318958 w 323554"/>
                <a:gd name="connsiteY96" fmla="*/ 25545 h 313525"/>
                <a:gd name="connsiteX97" fmla="*/ 320254 w 323554"/>
                <a:gd name="connsiteY97" fmla="*/ 43987 h 313525"/>
                <a:gd name="connsiteX98" fmla="*/ 305999 w 323554"/>
                <a:gd name="connsiteY98" fmla="*/ 61112 h 313525"/>
                <a:gd name="connsiteX99" fmla="*/ 261938 w 323554"/>
                <a:gd name="connsiteY99" fmla="*/ 20276 h 313525"/>
                <a:gd name="connsiteX100" fmla="*/ 276193 w 323554"/>
                <a:gd name="connsiteY100" fmla="*/ 4468 h 313525"/>
                <a:gd name="connsiteX101" fmla="*/ 285265 w 323554"/>
                <a:gd name="connsiteY101" fmla="*/ 516 h 313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323554" h="313525">
                  <a:moveTo>
                    <a:pt x="58918" y="189699"/>
                  </a:moveTo>
                  <a:cubicBezTo>
                    <a:pt x="58918" y="189699"/>
                    <a:pt x="58918" y="189699"/>
                    <a:pt x="101421" y="189699"/>
                  </a:cubicBezTo>
                  <a:cubicBezTo>
                    <a:pt x="102709" y="189699"/>
                    <a:pt x="102709" y="189699"/>
                    <a:pt x="103997" y="189699"/>
                  </a:cubicBezTo>
                  <a:cubicBezTo>
                    <a:pt x="109149" y="189699"/>
                    <a:pt x="114301" y="195046"/>
                    <a:pt x="114301" y="201731"/>
                  </a:cubicBezTo>
                  <a:cubicBezTo>
                    <a:pt x="114301" y="203067"/>
                    <a:pt x="114301" y="204404"/>
                    <a:pt x="113013" y="205741"/>
                  </a:cubicBezTo>
                  <a:cubicBezTo>
                    <a:pt x="111725" y="211088"/>
                    <a:pt x="107861" y="215099"/>
                    <a:pt x="101421" y="215099"/>
                  </a:cubicBezTo>
                  <a:cubicBezTo>
                    <a:pt x="101421" y="215099"/>
                    <a:pt x="101421" y="215099"/>
                    <a:pt x="58918" y="215099"/>
                  </a:cubicBezTo>
                  <a:cubicBezTo>
                    <a:pt x="51190" y="215099"/>
                    <a:pt x="46038" y="209752"/>
                    <a:pt x="46038" y="201731"/>
                  </a:cubicBezTo>
                  <a:cubicBezTo>
                    <a:pt x="46038" y="195046"/>
                    <a:pt x="51190" y="189699"/>
                    <a:pt x="58918" y="189699"/>
                  </a:cubicBezTo>
                  <a:close/>
                  <a:moveTo>
                    <a:pt x="149225" y="165887"/>
                  </a:moveTo>
                  <a:lnTo>
                    <a:pt x="142875" y="186525"/>
                  </a:lnTo>
                  <a:lnTo>
                    <a:pt x="153988" y="196050"/>
                  </a:lnTo>
                  <a:lnTo>
                    <a:pt x="173038" y="188112"/>
                  </a:lnTo>
                  <a:close/>
                  <a:moveTo>
                    <a:pt x="145188" y="151599"/>
                  </a:moveTo>
                  <a:cubicBezTo>
                    <a:pt x="145188" y="151599"/>
                    <a:pt x="145188" y="151599"/>
                    <a:pt x="187326" y="190104"/>
                  </a:cubicBezTo>
                  <a:cubicBezTo>
                    <a:pt x="187326" y="190104"/>
                    <a:pt x="187326" y="190104"/>
                    <a:pt x="138803" y="210640"/>
                  </a:cubicBezTo>
                  <a:cubicBezTo>
                    <a:pt x="136249" y="211924"/>
                    <a:pt x="133696" y="211924"/>
                    <a:pt x="131142" y="210640"/>
                  </a:cubicBezTo>
                  <a:cubicBezTo>
                    <a:pt x="129865" y="208073"/>
                    <a:pt x="128588" y="205506"/>
                    <a:pt x="129865" y="202939"/>
                  </a:cubicBezTo>
                  <a:cubicBezTo>
                    <a:pt x="129865" y="202939"/>
                    <a:pt x="129865" y="202939"/>
                    <a:pt x="145188" y="151599"/>
                  </a:cubicBezTo>
                  <a:close/>
                  <a:moveTo>
                    <a:pt x="58982" y="146837"/>
                  </a:moveTo>
                  <a:cubicBezTo>
                    <a:pt x="58982" y="146837"/>
                    <a:pt x="58982" y="146837"/>
                    <a:pt x="130176" y="146837"/>
                  </a:cubicBezTo>
                  <a:cubicBezTo>
                    <a:pt x="130176" y="148186"/>
                    <a:pt x="130176" y="148186"/>
                    <a:pt x="130176" y="148186"/>
                  </a:cubicBezTo>
                  <a:lnTo>
                    <a:pt x="122409" y="173825"/>
                  </a:lnTo>
                  <a:cubicBezTo>
                    <a:pt x="122409" y="173825"/>
                    <a:pt x="122409" y="173825"/>
                    <a:pt x="58982" y="173825"/>
                  </a:cubicBezTo>
                  <a:cubicBezTo>
                    <a:pt x="51216" y="173825"/>
                    <a:pt x="46038" y="167078"/>
                    <a:pt x="46038" y="160331"/>
                  </a:cubicBezTo>
                  <a:cubicBezTo>
                    <a:pt x="46038" y="153584"/>
                    <a:pt x="51216" y="146837"/>
                    <a:pt x="58982" y="146837"/>
                  </a:cubicBezTo>
                  <a:close/>
                  <a:moveTo>
                    <a:pt x="59011" y="105562"/>
                  </a:moveTo>
                  <a:lnTo>
                    <a:pt x="166688" y="105562"/>
                  </a:lnTo>
                  <a:cubicBezTo>
                    <a:pt x="166688" y="105562"/>
                    <a:pt x="166688" y="105562"/>
                    <a:pt x="144634" y="130962"/>
                  </a:cubicBezTo>
                  <a:cubicBezTo>
                    <a:pt x="144634" y="130962"/>
                    <a:pt x="144634" y="130962"/>
                    <a:pt x="59011" y="130962"/>
                  </a:cubicBezTo>
                  <a:cubicBezTo>
                    <a:pt x="51227" y="130962"/>
                    <a:pt x="46038" y="125615"/>
                    <a:pt x="46038" y="118930"/>
                  </a:cubicBezTo>
                  <a:cubicBezTo>
                    <a:pt x="46038" y="110909"/>
                    <a:pt x="51227" y="105562"/>
                    <a:pt x="59011" y="105562"/>
                  </a:cubicBezTo>
                  <a:close/>
                  <a:moveTo>
                    <a:pt x="226883" y="81749"/>
                  </a:moveTo>
                  <a:cubicBezTo>
                    <a:pt x="225587" y="81749"/>
                    <a:pt x="224292" y="83037"/>
                    <a:pt x="224292" y="83037"/>
                  </a:cubicBezTo>
                  <a:cubicBezTo>
                    <a:pt x="224292" y="83037"/>
                    <a:pt x="224292" y="83037"/>
                    <a:pt x="171159" y="140996"/>
                  </a:cubicBezTo>
                  <a:cubicBezTo>
                    <a:pt x="169863" y="142284"/>
                    <a:pt x="169863" y="144860"/>
                    <a:pt x="172455" y="146148"/>
                  </a:cubicBezTo>
                  <a:cubicBezTo>
                    <a:pt x="172455" y="146148"/>
                    <a:pt x="172455" y="146148"/>
                    <a:pt x="175047" y="148724"/>
                  </a:cubicBezTo>
                  <a:cubicBezTo>
                    <a:pt x="175047" y="148724"/>
                    <a:pt x="176343" y="150012"/>
                    <a:pt x="177639" y="150012"/>
                  </a:cubicBezTo>
                  <a:cubicBezTo>
                    <a:pt x="177639" y="150012"/>
                    <a:pt x="178934" y="148724"/>
                    <a:pt x="180230" y="148724"/>
                  </a:cubicBezTo>
                  <a:cubicBezTo>
                    <a:pt x="180230" y="148724"/>
                    <a:pt x="180230" y="148724"/>
                    <a:pt x="232067" y="90765"/>
                  </a:cubicBezTo>
                  <a:cubicBezTo>
                    <a:pt x="233363" y="89477"/>
                    <a:pt x="233363" y="86901"/>
                    <a:pt x="232067" y="85613"/>
                  </a:cubicBezTo>
                  <a:cubicBezTo>
                    <a:pt x="232067" y="85613"/>
                    <a:pt x="232067" y="85613"/>
                    <a:pt x="229475" y="83037"/>
                  </a:cubicBezTo>
                  <a:cubicBezTo>
                    <a:pt x="228179" y="81749"/>
                    <a:pt x="226883" y="81749"/>
                    <a:pt x="226883" y="81749"/>
                  </a:cubicBezTo>
                  <a:close/>
                  <a:moveTo>
                    <a:pt x="247254" y="62303"/>
                  </a:moveTo>
                  <a:cubicBezTo>
                    <a:pt x="244873" y="61112"/>
                    <a:pt x="243682" y="62303"/>
                    <a:pt x="242491" y="63493"/>
                  </a:cubicBezTo>
                  <a:cubicBezTo>
                    <a:pt x="242491" y="63493"/>
                    <a:pt x="242491" y="63493"/>
                    <a:pt x="237729" y="68256"/>
                  </a:cubicBezTo>
                  <a:cubicBezTo>
                    <a:pt x="237729" y="68256"/>
                    <a:pt x="236538" y="69447"/>
                    <a:pt x="236538" y="70637"/>
                  </a:cubicBezTo>
                  <a:cubicBezTo>
                    <a:pt x="236538" y="70637"/>
                    <a:pt x="237729" y="71828"/>
                    <a:pt x="237729" y="73019"/>
                  </a:cubicBezTo>
                  <a:cubicBezTo>
                    <a:pt x="237729" y="73019"/>
                    <a:pt x="237729" y="73019"/>
                    <a:pt x="240110" y="74209"/>
                  </a:cubicBezTo>
                  <a:cubicBezTo>
                    <a:pt x="241301" y="75400"/>
                    <a:pt x="242491" y="75400"/>
                    <a:pt x="242491" y="75400"/>
                  </a:cubicBezTo>
                  <a:cubicBezTo>
                    <a:pt x="243682" y="75400"/>
                    <a:pt x="243682" y="75400"/>
                    <a:pt x="244873" y="75400"/>
                  </a:cubicBezTo>
                  <a:cubicBezTo>
                    <a:pt x="244873" y="74209"/>
                    <a:pt x="244873" y="74209"/>
                    <a:pt x="244873" y="74209"/>
                  </a:cubicBezTo>
                  <a:cubicBezTo>
                    <a:pt x="244873" y="74209"/>
                    <a:pt x="244873" y="74209"/>
                    <a:pt x="249635" y="69447"/>
                  </a:cubicBezTo>
                  <a:cubicBezTo>
                    <a:pt x="250826" y="68256"/>
                    <a:pt x="250826" y="65875"/>
                    <a:pt x="249635" y="64684"/>
                  </a:cubicBezTo>
                  <a:cubicBezTo>
                    <a:pt x="249635" y="64684"/>
                    <a:pt x="249635" y="64684"/>
                    <a:pt x="247254" y="62303"/>
                  </a:cubicBezTo>
                  <a:close/>
                  <a:moveTo>
                    <a:pt x="24647" y="48412"/>
                  </a:moveTo>
                  <a:cubicBezTo>
                    <a:pt x="24647" y="48412"/>
                    <a:pt x="24647" y="48412"/>
                    <a:pt x="201069" y="48412"/>
                  </a:cubicBezTo>
                  <a:cubicBezTo>
                    <a:pt x="206258" y="48412"/>
                    <a:pt x="210149" y="49705"/>
                    <a:pt x="214041" y="52292"/>
                  </a:cubicBezTo>
                  <a:cubicBezTo>
                    <a:pt x="214041" y="52292"/>
                    <a:pt x="214041" y="52292"/>
                    <a:pt x="193285" y="76863"/>
                  </a:cubicBezTo>
                  <a:cubicBezTo>
                    <a:pt x="189394" y="74277"/>
                    <a:pt x="185502" y="72983"/>
                    <a:pt x="181610" y="72983"/>
                  </a:cubicBezTo>
                  <a:cubicBezTo>
                    <a:pt x="181610" y="72983"/>
                    <a:pt x="181610" y="72983"/>
                    <a:pt x="45403" y="72983"/>
                  </a:cubicBezTo>
                  <a:cubicBezTo>
                    <a:pt x="33728" y="72983"/>
                    <a:pt x="24647" y="82036"/>
                    <a:pt x="24647" y="93675"/>
                  </a:cubicBezTo>
                  <a:cubicBezTo>
                    <a:pt x="24647" y="93675"/>
                    <a:pt x="24647" y="93675"/>
                    <a:pt x="24647" y="268262"/>
                  </a:cubicBezTo>
                  <a:cubicBezTo>
                    <a:pt x="24647" y="278608"/>
                    <a:pt x="33728" y="287660"/>
                    <a:pt x="45403" y="287660"/>
                  </a:cubicBezTo>
                  <a:cubicBezTo>
                    <a:pt x="45403" y="287660"/>
                    <a:pt x="45403" y="287660"/>
                    <a:pt x="181610" y="287660"/>
                  </a:cubicBezTo>
                  <a:cubicBezTo>
                    <a:pt x="193285" y="287660"/>
                    <a:pt x="202366" y="278608"/>
                    <a:pt x="202366" y="268262"/>
                  </a:cubicBezTo>
                  <a:cubicBezTo>
                    <a:pt x="202366" y="268262"/>
                    <a:pt x="202366" y="268262"/>
                    <a:pt x="202366" y="202307"/>
                  </a:cubicBezTo>
                  <a:cubicBezTo>
                    <a:pt x="202366" y="202307"/>
                    <a:pt x="202366" y="201014"/>
                    <a:pt x="203663" y="201014"/>
                  </a:cubicBezTo>
                  <a:cubicBezTo>
                    <a:pt x="203663" y="199720"/>
                    <a:pt x="204960" y="199720"/>
                    <a:pt x="206258" y="198427"/>
                  </a:cubicBezTo>
                  <a:cubicBezTo>
                    <a:pt x="206258" y="198427"/>
                    <a:pt x="206258" y="198427"/>
                    <a:pt x="227013" y="175149"/>
                  </a:cubicBezTo>
                  <a:cubicBezTo>
                    <a:pt x="227013" y="175149"/>
                    <a:pt x="227013" y="175149"/>
                    <a:pt x="227013" y="287660"/>
                  </a:cubicBezTo>
                  <a:cubicBezTo>
                    <a:pt x="227013" y="301886"/>
                    <a:pt x="215338" y="313525"/>
                    <a:pt x="201069" y="313525"/>
                  </a:cubicBezTo>
                  <a:cubicBezTo>
                    <a:pt x="201069" y="313525"/>
                    <a:pt x="201069" y="313525"/>
                    <a:pt x="25944" y="313525"/>
                  </a:cubicBezTo>
                  <a:cubicBezTo>
                    <a:pt x="11675" y="313525"/>
                    <a:pt x="0" y="301886"/>
                    <a:pt x="0" y="287660"/>
                  </a:cubicBezTo>
                  <a:cubicBezTo>
                    <a:pt x="0" y="287660"/>
                    <a:pt x="0" y="287660"/>
                    <a:pt x="0" y="72983"/>
                  </a:cubicBezTo>
                  <a:cubicBezTo>
                    <a:pt x="0" y="60051"/>
                    <a:pt x="10378" y="48412"/>
                    <a:pt x="24647" y="48412"/>
                  </a:cubicBezTo>
                  <a:close/>
                  <a:moveTo>
                    <a:pt x="242888" y="42062"/>
                  </a:moveTo>
                  <a:lnTo>
                    <a:pt x="285751" y="81750"/>
                  </a:lnTo>
                  <a:lnTo>
                    <a:pt x="279401" y="89687"/>
                  </a:lnTo>
                  <a:lnTo>
                    <a:pt x="200026" y="178587"/>
                  </a:lnTo>
                  <a:lnTo>
                    <a:pt x="193676" y="184937"/>
                  </a:lnTo>
                  <a:lnTo>
                    <a:pt x="150813" y="146837"/>
                  </a:lnTo>
                  <a:lnTo>
                    <a:pt x="155576" y="138899"/>
                  </a:lnTo>
                  <a:lnTo>
                    <a:pt x="236538" y="48412"/>
                  </a:lnTo>
                  <a:close/>
                  <a:moveTo>
                    <a:pt x="257175" y="26187"/>
                  </a:moveTo>
                  <a:lnTo>
                    <a:pt x="301625" y="64287"/>
                  </a:lnTo>
                  <a:lnTo>
                    <a:pt x="295275" y="72225"/>
                  </a:lnTo>
                  <a:lnTo>
                    <a:pt x="290513" y="75400"/>
                  </a:lnTo>
                  <a:lnTo>
                    <a:pt x="247650" y="37300"/>
                  </a:lnTo>
                  <a:lnTo>
                    <a:pt x="250825" y="34125"/>
                  </a:lnTo>
                  <a:close/>
                  <a:moveTo>
                    <a:pt x="285750" y="11899"/>
                  </a:moveTo>
                  <a:lnTo>
                    <a:pt x="279400" y="19837"/>
                  </a:lnTo>
                  <a:lnTo>
                    <a:pt x="304800" y="43649"/>
                  </a:lnTo>
                  <a:lnTo>
                    <a:pt x="312738" y="35712"/>
                  </a:lnTo>
                  <a:close/>
                  <a:moveTo>
                    <a:pt x="285265" y="516"/>
                  </a:moveTo>
                  <a:cubicBezTo>
                    <a:pt x="289152" y="-801"/>
                    <a:pt x="291744" y="516"/>
                    <a:pt x="294336" y="3151"/>
                  </a:cubicBezTo>
                  <a:cubicBezTo>
                    <a:pt x="294336" y="3151"/>
                    <a:pt x="294336" y="3151"/>
                    <a:pt x="318958" y="25545"/>
                  </a:cubicBezTo>
                  <a:cubicBezTo>
                    <a:pt x="324142" y="30814"/>
                    <a:pt x="325438" y="38718"/>
                    <a:pt x="320254" y="43987"/>
                  </a:cubicBezTo>
                  <a:cubicBezTo>
                    <a:pt x="320254" y="43987"/>
                    <a:pt x="320254" y="43987"/>
                    <a:pt x="305999" y="61112"/>
                  </a:cubicBezTo>
                  <a:cubicBezTo>
                    <a:pt x="305999" y="61112"/>
                    <a:pt x="305999" y="61112"/>
                    <a:pt x="261938" y="20276"/>
                  </a:cubicBezTo>
                  <a:cubicBezTo>
                    <a:pt x="261938" y="20276"/>
                    <a:pt x="261938" y="20276"/>
                    <a:pt x="276193" y="4468"/>
                  </a:cubicBezTo>
                  <a:cubicBezTo>
                    <a:pt x="278785" y="1834"/>
                    <a:pt x="281377" y="516"/>
                    <a:pt x="285265" y="51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grpSp>
      <p:grpSp>
        <p:nvGrpSpPr>
          <p:cNvPr id="25" name="组合 24"/>
          <p:cNvGrpSpPr/>
          <p:nvPr/>
        </p:nvGrpSpPr>
        <p:grpSpPr>
          <a:xfrm>
            <a:off x="3320458" y="333481"/>
            <a:ext cx="5572519" cy="784778"/>
            <a:chOff x="1679798" y="438128"/>
            <a:chExt cx="5572519" cy="784778"/>
          </a:xfrm>
        </p:grpSpPr>
        <p:sp>
          <p:nvSpPr>
            <p:cNvPr id="26" name="文本框 25"/>
            <p:cNvSpPr txBox="1"/>
            <p:nvPr/>
          </p:nvSpPr>
          <p:spPr>
            <a:xfrm>
              <a:off x="3552986" y="438128"/>
              <a:ext cx="1826141" cy="584775"/>
            </a:xfrm>
            <a:prstGeom prst="rect">
              <a:avLst/>
            </a:prstGeom>
            <a:noFill/>
          </p:spPr>
          <p:txBody>
            <a:bodyPr wrap="none" rtlCol="0">
              <a:spAutoFit/>
              <a:scene3d>
                <a:camera prst="orthographicFront"/>
                <a:lightRig rig="threePt" dir="t"/>
              </a:scene3d>
              <a:sp3d contourW="12700"/>
            </a:bodyPr>
            <a:lstStyle/>
            <a:p>
              <a:pPr lvl="0" algn="ctr">
                <a:defRPr/>
              </a:pPr>
              <a:r>
                <a:rPr lang="zh-CN" altLang="en-US" sz="3200" b="1" dirty="0">
                  <a:solidFill>
                    <a:schemeClr val="accent1"/>
                  </a:solidFill>
                  <a:cs typeface="+mn-ea"/>
                  <a:sym typeface="+mn-lt"/>
                </a:rPr>
                <a:t>项目介绍</a:t>
              </a:r>
            </a:p>
          </p:txBody>
        </p:sp>
        <p:sp>
          <p:nvSpPr>
            <p:cNvPr id="27" name="文本框 26"/>
            <p:cNvSpPr txBox="1"/>
            <p:nvPr/>
          </p:nvSpPr>
          <p:spPr>
            <a:xfrm>
              <a:off x="1679798" y="951998"/>
              <a:ext cx="5572519" cy="27090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cs typeface="+mn-ea"/>
                  <a:sym typeface="+mn-lt"/>
                </a:rPr>
                <a:t>print </a:t>
              </a:r>
              <a:r>
                <a:rPr kumimoji="0" lang="en-US" altLang="zh-CN" sz="1050" b="0" i="0" u="none" strike="noStrike" kern="1200" cap="none" spc="0" normalizeH="0" baseline="0" noProof="0" dirty="0">
                  <a:ln>
                    <a:noFill/>
                  </a:ln>
                  <a:solidFill>
                    <a:schemeClr val="bg1">
                      <a:lumMod val="65000"/>
                    </a:schemeClr>
                  </a:solidFill>
                  <a:effectLst/>
                  <a:uLnTx/>
                  <a:uFillTx/>
                  <a:cs typeface="+mn-ea"/>
                  <a:sym typeface="+mn-lt"/>
                </a:rPr>
                <a:t>the presentation and make it into a film to be used in a wider field</a:t>
              </a:r>
            </a:p>
          </p:txBody>
        </p:sp>
      </p:grpSp>
    </p:spTree>
    <p:extLst>
      <p:ext uri="{BB962C8B-B14F-4D97-AF65-F5344CB8AC3E}">
        <p14:creationId xmlns:p14="http://schemas.microsoft.com/office/powerpoint/2010/main" val="1092411808"/>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randombar(horizontal)">
                                      <p:cBhvr>
                                        <p:cTn id="7" dur="500"/>
                                        <p:tgtEl>
                                          <p:spTgt spid="34"/>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500" fill="hold"/>
                                        <p:tgtEl>
                                          <p:spTgt spid="41"/>
                                        </p:tgtEl>
                                        <p:attrNameLst>
                                          <p:attrName>ppt_x</p:attrName>
                                        </p:attrNameLst>
                                      </p:cBhvr>
                                      <p:tavLst>
                                        <p:tav tm="0">
                                          <p:val>
                                            <p:strVal val="1+#ppt_w/2"/>
                                          </p:val>
                                        </p:tav>
                                        <p:tav tm="100000">
                                          <p:val>
                                            <p:strVal val="#ppt_x"/>
                                          </p:val>
                                        </p:tav>
                                      </p:tavLst>
                                    </p:anim>
                                    <p:anim calcmode="lin" valueType="num">
                                      <p:cBhvr additive="base">
                                        <p:cTn id="12" dur="500" fill="hold"/>
                                        <p:tgtEl>
                                          <p:spTgt spid="41"/>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250"/>
                                  </p:stCondLst>
                                  <p:childTnLst>
                                    <p:set>
                                      <p:cBhvr>
                                        <p:cTn id="14" dur="1" fill="hold">
                                          <p:stCondLst>
                                            <p:cond delay="0"/>
                                          </p:stCondLst>
                                        </p:cTn>
                                        <p:tgtEl>
                                          <p:spTgt spid="42"/>
                                        </p:tgtEl>
                                        <p:attrNameLst>
                                          <p:attrName>style.visibility</p:attrName>
                                        </p:attrNameLst>
                                      </p:cBhvr>
                                      <p:to>
                                        <p:strVal val="visible"/>
                                      </p:to>
                                    </p:set>
                                    <p:anim calcmode="lin" valueType="num">
                                      <p:cBhvr additive="base">
                                        <p:cTn id="15" dur="500" fill="hold"/>
                                        <p:tgtEl>
                                          <p:spTgt spid="42"/>
                                        </p:tgtEl>
                                        <p:attrNameLst>
                                          <p:attrName>ppt_x</p:attrName>
                                        </p:attrNameLst>
                                      </p:cBhvr>
                                      <p:tavLst>
                                        <p:tav tm="0">
                                          <p:val>
                                            <p:strVal val="1+#ppt_w/2"/>
                                          </p:val>
                                        </p:tav>
                                        <p:tav tm="100000">
                                          <p:val>
                                            <p:strVal val="#ppt_x"/>
                                          </p:val>
                                        </p:tav>
                                      </p:tavLst>
                                    </p:anim>
                                    <p:anim calcmode="lin" valueType="num">
                                      <p:cBhvr additive="base">
                                        <p:cTn id="16" dur="500" fill="hold"/>
                                        <p:tgtEl>
                                          <p:spTgt spid="42"/>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50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500" fill="hold"/>
                                        <p:tgtEl>
                                          <p:spTgt spid="43"/>
                                        </p:tgtEl>
                                        <p:attrNameLst>
                                          <p:attrName>ppt_x</p:attrName>
                                        </p:attrNameLst>
                                      </p:cBhvr>
                                      <p:tavLst>
                                        <p:tav tm="0">
                                          <p:val>
                                            <p:strVal val="1+#ppt_w/2"/>
                                          </p:val>
                                        </p:tav>
                                        <p:tav tm="100000">
                                          <p:val>
                                            <p:strVal val="#ppt_x"/>
                                          </p:val>
                                        </p:tav>
                                      </p:tavLst>
                                    </p:anim>
                                    <p:anim calcmode="lin" valueType="num">
                                      <p:cBhvr additive="base">
                                        <p:cTn id="20"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5862902" y="3986975"/>
            <a:ext cx="5514632" cy="1415325"/>
            <a:chOff x="6170281" y="2999855"/>
            <a:chExt cx="5514632" cy="1415325"/>
          </a:xfrm>
        </p:grpSpPr>
        <p:sp>
          <p:nvSpPr>
            <p:cNvPr id="11" name="文本框 10"/>
            <p:cNvSpPr txBox="1"/>
            <p:nvPr/>
          </p:nvSpPr>
          <p:spPr>
            <a:xfrm>
              <a:off x="6170281" y="2999855"/>
              <a:ext cx="3013967" cy="769441"/>
            </a:xfrm>
            <a:prstGeom prst="rect">
              <a:avLst/>
            </a:prstGeom>
            <a:noFill/>
          </p:spPr>
          <p:txBody>
            <a:bodyPr wrap="none" rtlCol="0">
              <a:spAutoFit/>
              <a:scene3d>
                <a:camera prst="orthographicFront"/>
                <a:lightRig rig="threePt" dir="t"/>
              </a:scene3d>
              <a:sp3d contourW="12700"/>
            </a:bodyPr>
            <a:lstStyle/>
            <a:p>
              <a:r>
                <a:rPr lang="zh-CN" altLang="en-US" sz="4400" b="1" dirty="0" smtClean="0">
                  <a:solidFill>
                    <a:srgbClr val="B5042B"/>
                  </a:solidFill>
                  <a:cs typeface="+mn-ea"/>
                  <a:sym typeface="+mn-lt"/>
                </a:rPr>
                <a:t>产品与运营</a:t>
              </a:r>
              <a:endParaRPr lang="zh-CN" altLang="en-US" sz="4400" b="1" dirty="0">
                <a:solidFill>
                  <a:srgbClr val="B5042B"/>
                </a:solidFill>
                <a:cs typeface="+mn-ea"/>
                <a:sym typeface="+mn-lt"/>
              </a:endParaRPr>
            </a:p>
          </p:txBody>
        </p:sp>
        <p:sp>
          <p:nvSpPr>
            <p:cNvPr id="12" name="文本框 11"/>
            <p:cNvSpPr txBox="1"/>
            <p:nvPr/>
          </p:nvSpPr>
          <p:spPr>
            <a:xfrm>
              <a:off x="6200261" y="3670207"/>
              <a:ext cx="5484652" cy="461665"/>
            </a:xfrm>
            <a:prstGeom prst="rect">
              <a:avLst/>
            </a:prstGeom>
            <a:noFill/>
          </p:spPr>
          <p:txBody>
            <a:bodyPr wrap="square" rtlCol="0">
              <a:spAutoFit/>
              <a:scene3d>
                <a:camera prst="orthographicFront"/>
                <a:lightRig rig="threePt" dir="t"/>
              </a:scene3d>
              <a:sp3d contourW="12700"/>
            </a:bodyPr>
            <a:lstStyle/>
            <a:p>
              <a:pPr algn="just">
                <a:spcBef>
                  <a:spcPct val="0"/>
                </a:spcBef>
                <a:buNone/>
              </a:pPr>
              <a:r>
                <a:rPr lang="zh-CN" altLang="en-US" sz="1200" dirty="0">
                  <a:solidFill>
                    <a:schemeClr val="tx1">
                      <a:lumMod val="65000"/>
                      <a:lumOff val="35000"/>
                    </a:schemeClr>
                  </a:solidFill>
                  <a:cs typeface="+mn-ea"/>
                  <a:sym typeface="+mn-lt"/>
                </a:rPr>
                <a:t>您的内容打在这里，或者通过复制您的文本后，在此框中选择粘贴，并选择只保留文字。您的内容打在这里</a:t>
              </a:r>
            </a:p>
          </p:txBody>
        </p:sp>
        <p:cxnSp>
          <p:nvCxnSpPr>
            <p:cNvPr id="13" name="直接连接符 12"/>
            <p:cNvCxnSpPr/>
            <p:nvPr/>
          </p:nvCxnSpPr>
          <p:spPr>
            <a:xfrm>
              <a:off x="6304418" y="4415180"/>
              <a:ext cx="9144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4" name="矩形 11"/>
          <p:cNvSpPr/>
          <p:nvPr/>
        </p:nvSpPr>
        <p:spPr>
          <a:xfrm>
            <a:off x="0" y="-2982"/>
            <a:ext cx="5446643" cy="6858000"/>
          </a:xfrm>
          <a:custGeom>
            <a:avLst/>
            <a:gdLst>
              <a:gd name="connsiteX0" fmla="*/ 0 w 4835236"/>
              <a:gd name="connsiteY0" fmla="*/ 0 h 6858000"/>
              <a:gd name="connsiteX1" fmla="*/ 4835236 w 4835236"/>
              <a:gd name="connsiteY1" fmla="*/ 0 h 6858000"/>
              <a:gd name="connsiteX2" fmla="*/ 4835236 w 4835236"/>
              <a:gd name="connsiteY2" fmla="*/ 6858000 h 6858000"/>
              <a:gd name="connsiteX3" fmla="*/ 0 w 4835236"/>
              <a:gd name="connsiteY3" fmla="*/ 6858000 h 6858000"/>
              <a:gd name="connsiteX4" fmla="*/ 0 w 4835236"/>
              <a:gd name="connsiteY4" fmla="*/ 0 h 6858000"/>
              <a:gd name="connsiteX0" fmla="*/ 0 w 4835236"/>
              <a:gd name="connsiteY0" fmla="*/ 0 h 6858000"/>
              <a:gd name="connsiteX1" fmla="*/ 4835236 w 4835236"/>
              <a:gd name="connsiteY1" fmla="*/ 6858000 h 6858000"/>
              <a:gd name="connsiteX2" fmla="*/ 0 w 4835236"/>
              <a:gd name="connsiteY2" fmla="*/ 6858000 h 6858000"/>
              <a:gd name="connsiteX3" fmla="*/ 0 w 4835236"/>
              <a:gd name="connsiteY3" fmla="*/ 0 h 6858000"/>
            </a:gdLst>
            <a:ahLst/>
            <a:cxnLst>
              <a:cxn ang="0">
                <a:pos x="connsiteX0" y="connsiteY0"/>
              </a:cxn>
              <a:cxn ang="0">
                <a:pos x="connsiteX1" y="connsiteY1"/>
              </a:cxn>
              <a:cxn ang="0">
                <a:pos x="connsiteX2" y="connsiteY2"/>
              </a:cxn>
              <a:cxn ang="0">
                <a:pos x="connsiteX3" y="connsiteY3"/>
              </a:cxn>
            </a:cxnLst>
            <a:rect l="l" t="t" r="r" b="b"/>
            <a:pathLst>
              <a:path w="4835236" h="6858000">
                <a:moveTo>
                  <a:pt x="0" y="0"/>
                </a:moveTo>
                <a:lnTo>
                  <a:pt x="4835236" y="6858000"/>
                </a:lnTo>
                <a:lnTo>
                  <a:pt x="0" y="6858000"/>
                </a:lnTo>
                <a:lnTo>
                  <a:pt x="0" y="0"/>
                </a:lnTo>
                <a:close/>
              </a:path>
            </a:pathLst>
          </a:custGeom>
          <a:solidFill>
            <a:srgbClr val="DD3F5F"/>
          </a:solidFill>
          <a:ln>
            <a:noFill/>
          </a:ln>
          <a:effectLst>
            <a:outerShdw blurRad="381000" dist="1905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1"/>
          <p:cNvSpPr/>
          <p:nvPr/>
        </p:nvSpPr>
        <p:spPr>
          <a:xfrm>
            <a:off x="0" y="-2982"/>
            <a:ext cx="4835236" cy="6858000"/>
          </a:xfrm>
          <a:custGeom>
            <a:avLst/>
            <a:gdLst>
              <a:gd name="connsiteX0" fmla="*/ 0 w 4835236"/>
              <a:gd name="connsiteY0" fmla="*/ 0 h 6858000"/>
              <a:gd name="connsiteX1" fmla="*/ 4835236 w 4835236"/>
              <a:gd name="connsiteY1" fmla="*/ 0 h 6858000"/>
              <a:gd name="connsiteX2" fmla="*/ 4835236 w 4835236"/>
              <a:gd name="connsiteY2" fmla="*/ 6858000 h 6858000"/>
              <a:gd name="connsiteX3" fmla="*/ 0 w 4835236"/>
              <a:gd name="connsiteY3" fmla="*/ 6858000 h 6858000"/>
              <a:gd name="connsiteX4" fmla="*/ 0 w 4835236"/>
              <a:gd name="connsiteY4" fmla="*/ 0 h 6858000"/>
              <a:gd name="connsiteX0" fmla="*/ 0 w 4835236"/>
              <a:gd name="connsiteY0" fmla="*/ 0 h 6858000"/>
              <a:gd name="connsiteX1" fmla="*/ 4835236 w 4835236"/>
              <a:gd name="connsiteY1" fmla="*/ 6858000 h 6858000"/>
              <a:gd name="connsiteX2" fmla="*/ 0 w 4835236"/>
              <a:gd name="connsiteY2" fmla="*/ 6858000 h 6858000"/>
              <a:gd name="connsiteX3" fmla="*/ 0 w 4835236"/>
              <a:gd name="connsiteY3" fmla="*/ 0 h 6858000"/>
            </a:gdLst>
            <a:ahLst/>
            <a:cxnLst>
              <a:cxn ang="0">
                <a:pos x="connsiteX0" y="connsiteY0"/>
              </a:cxn>
              <a:cxn ang="0">
                <a:pos x="connsiteX1" y="connsiteY1"/>
              </a:cxn>
              <a:cxn ang="0">
                <a:pos x="connsiteX2" y="connsiteY2"/>
              </a:cxn>
              <a:cxn ang="0">
                <a:pos x="connsiteX3" y="connsiteY3"/>
              </a:cxn>
            </a:cxnLst>
            <a:rect l="l" t="t" r="r" b="b"/>
            <a:pathLst>
              <a:path w="4835236" h="6858000">
                <a:moveTo>
                  <a:pt x="0" y="0"/>
                </a:moveTo>
                <a:lnTo>
                  <a:pt x="4835236" y="6858000"/>
                </a:lnTo>
                <a:lnTo>
                  <a:pt x="0" y="6858000"/>
                </a:lnTo>
                <a:lnTo>
                  <a:pt x="0" y="0"/>
                </a:lnTo>
                <a:close/>
              </a:path>
            </a:pathLst>
          </a:custGeom>
          <a:solidFill>
            <a:srgbClr val="B5042B"/>
          </a:solidFill>
          <a:ln>
            <a:noFill/>
          </a:ln>
          <a:effectLst>
            <a:outerShdw blurRad="254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0"/>
          <p:cNvSpPr/>
          <p:nvPr/>
        </p:nvSpPr>
        <p:spPr>
          <a:xfrm>
            <a:off x="0" y="16868"/>
            <a:ext cx="11091341" cy="4407597"/>
          </a:xfrm>
          <a:custGeom>
            <a:avLst/>
            <a:gdLst>
              <a:gd name="connsiteX0" fmla="*/ 0 w 11091341"/>
              <a:gd name="connsiteY0" fmla="*/ 0 h 3796145"/>
              <a:gd name="connsiteX1" fmla="*/ 11091341 w 11091341"/>
              <a:gd name="connsiteY1" fmla="*/ 0 h 3796145"/>
              <a:gd name="connsiteX2" fmla="*/ 11091341 w 11091341"/>
              <a:gd name="connsiteY2" fmla="*/ 3796145 h 3796145"/>
              <a:gd name="connsiteX3" fmla="*/ 0 w 11091341"/>
              <a:gd name="connsiteY3" fmla="*/ 3796145 h 3796145"/>
              <a:gd name="connsiteX4" fmla="*/ 0 w 11091341"/>
              <a:gd name="connsiteY4" fmla="*/ 0 h 3796145"/>
              <a:gd name="connsiteX0" fmla="*/ 0 w 11091341"/>
              <a:gd name="connsiteY0" fmla="*/ 0 h 3796145"/>
              <a:gd name="connsiteX1" fmla="*/ 11091341 w 11091341"/>
              <a:gd name="connsiteY1" fmla="*/ 0 h 3796145"/>
              <a:gd name="connsiteX2" fmla="*/ 0 w 11091341"/>
              <a:gd name="connsiteY2" fmla="*/ 3796145 h 3796145"/>
              <a:gd name="connsiteX3" fmla="*/ 0 w 11091341"/>
              <a:gd name="connsiteY3" fmla="*/ 0 h 3796145"/>
            </a:gdLst>
            <a:ahLst/>
            <a:cxnLst>
              <a:cxn ang="0">
                <a:pos x="connsiteX0" y="connsiteY0"/>
              </a:cxn>
              <a:cxn ang="0">
                <a:pos x="connsiteX1" y="connsiteY1"/>
              </a:cxn>
              <a:cxn ang="0">
                <a:pos x="connsiteX2" y="connsiteY2"/>
              </a:cxn>
              <a:cxn ang="0">
                <a:pos x="connsiteX3" y="connsiteY3"/>
              </a:cxn>
            </a:cxnLst>
            <a:rect l="l" t="t" r="r" b="b"/>
            <a:pathLst>
              <a:path w="11091341" h="3796145">
                <a:moveTo>
                  <a:pt x="0" y="0"/>
                </a:moveTo>
                <a:lnTo>
                  <a:pt x="11091341" y="0"/>
                </a:lnTo>
                <a:lnTo>
                  <a:pt x="0" y="3796145"/>
                </a:lnTo>
                <a:lnTo>
                  <a:pt x="0" y="0"/>
                </a:lnTo>
                <a:close/>
              </a:path>
            </a:pathLst>
          </a:custGeom>
          <a:solidFill>
            <a:srgbClr val="DD3F5F"/>
          </a:solidFill>
          <a:ln>
            <a:noFill/>
          </a:ln>
          <a:effectLst>
            <a:outerShdw blurRad="381000" dist="190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5912150" y="3500479"/>
            <a:ext cx="1673856" cy="461665"/>
          </a:xfrm>
          <a:prstGeom prst="rect">
            <a:avLst/>
          </a:prstGeom>
          <a:noFill/>
        </p:spPr>
        <p:txBody>
          <a:bodyPr wrap="none" rtlCol="0">
            <a:spAutoFit/>
            <a:scene3d>
              <a:camera prst="orthographicFront"/>
              <a:lightRig rig="threePt" dir="t"/>
            </a:scene3d>
            <a:sp3d contourW="12700"/>
          </a:bodyPr>
          <a:lstStyle/>
          <a:p>
            <a:r>
              <a:rPr lang="en-US" altLang="zh-CN" sz="2400" b="1" dirty="0" smtClean="0">
                <a:solidFill>
                  <a:schemeClr val="tx1">
                    <a:lumMod val="85000"/>
                    <a:lumOff val="15000"/>
                  </a:schemeClr>
                </a:solidFill>
                <a:cs typeface="+mn-ea"/>
                <a:sym typeface="+mn-lt"/>
              </a:rPr>
              <a:t>PART 03</a:t>
            </a:r>
            <a:endParaRPr lang="zh-CN" altLang="en-US" sz="2400" b="1" dirty="0">
              <a:solidFill>
                <a:schemeClr val="tx1">
                  <a:lumMod val="85000"/>
                  <a:lumOff val="15000"/>
                </a:schemeClr>
              </a:solidFill>
              <a:cs typeface="+mn-ea"/>
              <a:sym typeface="+mn-lt"/>
            </a:endParaRPr>
          </a:p>
        </p:txBody>
      </p:sp>
    </p:spTree>
    <p:extLst>
      <p:ext uri="{BB962C8B-B14F-4D97-AF65-F5344CB8AC3E}">
        <p14:creationId xmlns:p14="http://schemas.microsoft.com/office/powerpoint/2010/main" val="464626016"/>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down)">
                                      <p:cBhvr>
                                        <p:cTn id="10" dur="500"/>
                                        <p:tgtEl>
                                          <p:spTgt spid="1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childTnLst>
                          </p:cTn>
                        </p:par>
                        <p:par>
                          <p:cTn id="14" fill="hold">
                            <p:stCondLst>
                              <p:cond delay="500"/>
                            </p:stCondLst>
                            <p:childTnLst>
                              <p:par>
                                <p:cTn id="15" presetID="47" presetClass="entr" presetSubtype="0"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1000"/>
                                        <p:tgtEl>
                                          <p:spTgt spid="17"/>
                                        </p:tgtEl>
                                      </p:cBhvr>
                                    </p:animEffect>
                                    <p:anim calcmode="lin" valueType="num">
                                      <p:cBhvr>
                                        <p:cTn id="18" dur="1000" fill="hold"/>
                                        <p:tgtEl>
                                          <p:spTgt spid="17"/>
                                        </p:tgtEl>
                                        <p:attrNameLst>
                                          <p:attrName>ppt_x</p:attrName>
                                        </p:attrNameLst>
                                      </p:cBhvr>
                                      <p:tavLst>
                                        <p:tav tm="0">
                                          <p:val>
                                            <p:strVal val="#ppt_x"/>
                                          </p:val>
                                        </p:tav>
                                        <p:tav tm="100000">
                                          <p:val>
                                            <p:strVal val="#ppt_x"/>
                                          </p:val>
                                        </p:tav>
                                      </p:tavLst>
                                    </p:anim>
                                    <p:anim calcmode="lin" valueType="num">
                                      <p:cBhvr>
                                        <p:cTn id="19" dur="1000" fill="hold"/>
                                        <p:tgtEl>
                                          <p:spTgt spid="17"/>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 presetClass="entr" presetSubtype="4"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ppt_x"/>
                                          </p:val>
                                        </p:tav>
                                        <p:tav tm="100000">
                                          <p:val>
                                            <p:strVal val="#ppt_x"/>
                                          </p:val>
                                        </p:tav>
                                      </p:tavLst>
                                    </p:anim>
                                    <p:anim calcmode="lin" valueType="num">
                                      <p:cBhvr additive="base">
                                        <p:cTn id="2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平行四边形 3"/>
          <p:cNvSpPr/>
          <p:nvPr/>
        </p:nvSpPr>
        <p:spPr>
          <a:xfrm rot="5400000" flipH="1">
            <a:off x="1467757" y="1957380"/>
            <a:ext cx="349041" cy="360522"/>
          </a:xfrm>
          <a:prstGeom prst="parallelogram">
            <a:avLst>
              <a:gd name="adj" fmla="val 3237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5" name="平行四边形 4"/>
          <p:cNvSpPr/>
          <p:nvPr/>
        </p:nvSpPr>
        <p:spPr>
          <a:xfrm rot="5400000" flipH="1">
            <a:off x="6418633" y="1957380"/>
            <a:ext cx="349041" cy="360522"/>
          </a:xfrm>
          <a:prstGeom prst="parallelogram">
            <a:avLst>
              <a:gd name="adj" fmla="val 32376"/>
            </a:avLst>
          </a:prstGeom>
          <a:solidFill>
            <a:srgbClr val="E91D6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6" name="矩形 5"/>
          <p:cNvSpPr/>
          <p:nvPr/>
        </p:nvSpPr>
        <p:spPr>
          <a:xfrm>
            <a:off x="6633340" y="1756452"/>
            <a:ext cx="4096644" cy="289337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8" name="矩形 7"/>
          <p:cNvSpPr/>
          <p:nvPr/>
        </p:nvSpPr>
        <p:spPr>
          <a:xfrm>
            <a:off x="1682464" y="1756452"/>
            <a:ext cx="4096644" cy="289337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pic>
        <p:nvPicPr>
          <p:cNvPr id="34" name="图片占位符 33"/>
          <p:cNvPicPr>
            <a:picLocks noGrp="1" noChangeAspect="1"/>
          </p:cNvPicPr>
          <p:nvPr>
            <p:ph type="pic" sz="quarter" idx="13"/>
          </p:nvPr>
        </p:nvPicPr>
        <p:blipFill>
          <a:blip r:embed="rId3">
            <a:extLst>
              <a:ext uri="{28A0092B-C50C-407E-A947-70E740481C1C}">
                <a14:useLocalDpi xmlns:a14="http://schemas.microsoft.com/office/drawing/2010/main"/>
              </a:ext>
            </a:extLst>
          </a:blip>
          <a:stretch>
            <a:fillRect/>
          </a:stretch>
        </p:blipFill>
        <p:spPr>
          <a:xfrm>
            <a:off x="6773415" y="1933252"/>
            <a:ext cx="3818790" cy="2539769"/>
          </a:xfrm>
        </p:spPr>
      </p:pic>
      <p:pic>
        <p:nvPicPr>
          <p:cNvPr id="32" name="图片占位符 31"/>
          <p:cNvPicPr>
            <a:picLocks noGrp="1" noChangeAspect="1"/>
          </p:cNvPicPr>
          <p:nvPr>
            <p:ph type="pic" sz="quarter" idx="14"/>
          </p:nvPr>
        </p:nvPicPr>
        <p:blipFill>
          <a:blip r:embed="rId4">
            <a:extLst>
              <a:ext uri="{28A0092B-C50C-407E-A947-70E740481C1C}">
                <a14:useLocalDpi xmlns:a14="http://schemas.microsoft.com/office/drawing/2010/main"/>
              </a:ext>
            </a:extLst>
          </a:blip>
          <a:stretch>
            <a:fillRect/>
          </a:stretch>
        </p:blipFill>
        <p:spPr>
          <a:xfrm>
            <a:off x="1821767" y="1927146"/>
            <a:ext cx="3824927" cy="2551982"/>
          </a:xfrm>
        </p:spPr>
      </p:pic>
      <p:sp>
        <p:nvSpPr>
          <p:cNvPr id="10" name="矩形 9"/>
          <p:cNvSpPr/>
          <p:nvPr/>
        </p:nvSpPr>
        <p:spPr>
          <a:xfrm>
            <a:off x="1462017" y="2082531"/>
            <a:ext cx="1777356" cy="6016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altLang="zh-CN" sz="2400" dirty="0" smtClean="0">
                <a:cs typeface="+mn-ea"/>
                <a:sym typeface="+mn-lt"/>
              </a:rPr>
              <a:t>2018</a:t>
            </a:r>
            <a:endParaRPr lang="en-US" altLang="zh-CN" sz="2400" dirty="0">
              <a:cs typeface="+mn-ea"/>
              <a:sym typeface="+mn-lt"/>
            </a:endParaRPr>
          </a:p>
        </p:txBody>
      </p:sp>
      <p:sp>
        <p:nvSpPr>
          <p:cNvPr id="11" name="矩形 10"/>
          <p:cNvSpPr/>
          <p:nvPr/>
        </p:nvSpPr>
        <p:spPr>
          <a:xfrm>
            <a:off x="6412893" y="2082531"/>
            <a:ext cx="1777356" cy="6016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altLang="zh-CN" sz="2400" dirty="0" smtClean="0">
                <a:cs typeface="+mn-ea"/>
                <a:sym typeface="+mn-lt"/>
              </a:rPr>
              <a:t>2019</a:t>
            </a:r>
            <a:endParaRPr lang="en-US" altLang="zh-CN" sz="2400" dirty="0">
              <a:cs typeface="+mn-ea"/>
              <a:sym typeface="+mn-lt"/>
            </a:endParaRPr>
          </a:p>
        </p:txBody>
      </p:sp>
      <p:grpSp>
        <p:nvGrpSpPr>
          <p:cNvPr id="18" name="组合 17"/>
          <p:cNvGrpSpPr/>
          <p:nvPr/>
        </p:nvGrpSpPr>
        <p:grpSpPr>
          <a:xfrm>
            <a:off x="1820244" y="4769232"/>
            <a:ext cx="3757939" cy="884552"/>
            <a:chOff x="1531598" y="3689289"/>
            <a:chExt cx="3757939" cy="884552"/>
          </a:xfrm>
        </p:grpSpPr>
        <p:sp>
          <p:nvSpPr>
            <p:cNvPr id="19" name="矩形 18"/>
            <p:cNvSpPr/>
            <p:nvPr/>
          </p:nvSpPr>
          <p:spPr>
            <a:xfrm>
              <a:off x="1531598" y="4050621"/>
              <a:ext cx="3757939" cy="523220"/>
            </a:xfrm>
            <a:prstGeom prst="rect">
              <a:avLst/>
            </a:prstGeom>
          </p:spPr>
          <p:txBody>
            <a:bodyPr wrap="square">
              <a:spAutoFit/>
              <a:scene3d>
                <a:camera prst="orthographicFront"/>
                <a:lightRig rig="threePt" dir="t"/>
              </a:scene3d>
              <a:sp3d contourW="12700"/>
            </a:bodyPr>
            <a:lstStyle/>
            <a:p>
              <a:pPr algn="just">
                <a:spcBef>
                  <a:spcPct val="0"/>
                </a:spcBef>
                <a:buNone/>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a:t>
              </a:r>
            </a:p>
          </p:txBody>
        </p:sp>
        <p:sp>
          <p:nvSpPr>
            <p:cNvPr id="20" name="文本框 19"/>
            <p:cNvSpPr txBox="1"/>
            <p:nvPr/>
          </p:nvSpPr>
          <p:spPr>
            <a:xfrm>
              <a:off x="1531599" y="3689289"/>
              <a:ext cx="1210588" cy="400110"/>
            </a:xfrm>
            <a:prstGeom prst="rect">
              <a:avLst/>
            </a:prstGeom>
            <a:noFill/>
          </p:spPr>
          <p:txBody>
            <a:bodyPr wrap="none" rtlCol="0">
              <a:spAutoFit/>
              <a:scene3d>
                <a:camera prst="orthographicFront"/>
                <a:lightRig rig="threePt" dir="t"/>
              </a:scene3d>
              <a:sp3d contourW="12700"/>
            </a:bodyPr>
            <a:lstStyle/>
            <a:p>
              <a:r>
                <a:rPr lang="zh-CN" altLang="en-US" sz="2000" b="1" dirty="0" smtClean="0">
                  <a:solidFill>
                    <a:schemeClr val="tx1">
                      <a:lumMod val="65000"/>
                      <a:lumOff val="35000"/>
                    </a:schemeClr>
                  </a:solidFill>
                  <a:cs typeface="+mn-ea"/>
                  <a:sym typeface="+mn-lt"/>
                </a:rPr>
                <a:t>产品概述</a:t>
              </a:r>
              <a:endParaRPr lang="zh-CN" altLang="en-US" sz="2000" b="1" dirty="0">
                <a:solidFill>
                  <a:schemeClr val="tx1">
                    <a:lumMod val="65000"/>
                    <a:lumOff val="35000"/>
                  </a:schemeClr>
                </a:solidFill>
                <a:cs typeface="+mn-ea"/>
                <a:sym typeface="+mn-lt"/>
              </a:endParaRPr>
            </a:p>
          </p:txBody>
        </p:sp>
      </p:grpSp>
      <p:grpSp>
        <p:nvGrpSpPr>
          <p:cNvPr id="21" name="组合 20"/>
          <p:cNvGrpSpPr/>
          <p:nvPr/>
        </p:nvGrpSpPr>
        <p:grpSpPr>
          <a:xfrm>
            <a:off x="6834266" y="4769232"/>
            <a:ext cx="3757939" cy="884552"/>
            <a:chOff x="1531598" y="3689289"/>
            <a:chExt cx="3757939" cy="884552"/>
          </a:xfrm>
        </p:grpSpPr>
        <p:sp>
          <p:nvSpPr>
            <p:cNvPr id="22" name="矩形 21"/>
            <p:cNvSpPr/>
            <p:nvPr/>
          </p:nvSpPr>
          <p:spPr>
            <a:xfrm>
              <a:off x="1531598" y="4050621"/>
              <a:ext cx="3757939" cy="523220"/>
            </a:xfrm>
            <a:prstGeom prst="rect">
              <a:avLst/>
            </a:prstGeom>
          </p:spPr>
          <p:txBody>
            <a:bodyPr wrap="square">
              <a:spAutoFit/>
              <a:scene3d>
                <a:camera prst="orthographicFront"/>
                <a:lightRig rig="threePt" dir="t"/>
              </a:scene3d>
              <a:sp3d contourW="12700"/>
            </a:bodyPr>
            <a:lstStyle/>
            <a:p>
              <a:pPr algn="just">
                <a:spcBef>
                  <a:spcPct val="0"/>
                </a:spcBef>
                <a:buNone/>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a:t>
              </a:r>
            </a:p>
          </p:txBody>
        </p:sp>
        <p:sp>
          <p:nvSpPr>
            <p:cNvPr id="23" name="文本框 22"/>
            <p:cNvSpPr txBox="1"/>
            <p:nvPr/>
          </p:nvSpPr>
          <p:spPr>
            <a:xfrm>
              <a:off x="1531599" y="3689289"/>
              <a:ext cx="1210588" cy="400110"/>
            </a:xfrm>
            <a:prstGeom prst="rect">
              <a:avLst/>
            </a:prstGeom>
            <a:noFill/>
          </p:spPr>
          <p:txBody>
            <a:bodyPr wrap="none" rtlCol="0">
              <a:spAutoFit/>
              <a:scene3d>
                <a:camera prst="orthographicFront"/>
                <a:lightRig rig="threePt" dir="t"/>
              </a:scene3d>
              <a:sp3d contourW="12700"/>
            </a:bodyPr>
            <a:lstStyle/>
            <a:p>
              <a:r>
                <a:rPr lang="zh-CN" altLang="en-US" sz="2000" b="1" dirty="0" smtClean="0">
                  <a:solidFill>
                    <a:schemeClr val="tx1">
                      <a:lumMod val="65000"/>
                      <a:lumOff val="35000"/>
                    </a:schemeClr>
                  </a:solidFill>
                  <a:cs typeface="+mn-ea"/>
                  <a:sym typeface="+mn-lt"/>
                </a:rPr>
                <a:t>产品概述</a:t>
              </a:r>
              <a:endParaRPr lang="zh-CN" altLang="en-US" sz="2000" b="1" dirty="0">
                <a:solidFill>
                  <a:schemeClr val="tx1">
                    <a:lumMod val="65000"/>
                    <a:lumOff val="35000"/>
                  </a:schemeClr>
                </a:solidFill>
                <a:cs typeface="+mn-ea"/>
                <a:sym typeface="+mn-lt"/>
              </a:endParaRPr>
            </a:p>
          </p:txBody>
        </p:sp>
      </p:grpSp>
      <p:grpSp>
        <p:nvGrpSpPr>
          <p:cNvPr id="25" name="组合 24"/>
          <p:cNvGrpSpPr/>
          <p:nvPr/>
        </p:nvGrpSpPr>
        <p:grpSpPr>
          <a:xfrm>
            <a:off x="3320458" y="333481"/>
            <a:ext cx="5572519" cy="784778"/>
            <a:chOff x="1679798" y="438128"/>
            <a:chExt cx="5572519" cy="784778"/>
          </a:xfrm>
        </p:grpSpPr>
        <p:sp>
          <p:nvSpPr>
            <p:cNvPr id="26" name="文本框 25"/>
            <p:cNvSpPr txBox="1"/>
            <p:nvPr/>
          </p:nvSpPr>
          <p:spPr>
            <a:xfrm>
              <a:off x="3347802" y="438128"/>
              <a:ext cx="2236510" cy="584775"/>
            </a:xfrm>
            <a:prstGeom prst="rect">
              <a:avLst/>
            </a:prstGeom>
            <a:noFill/>
          </p:spPr>
          <p:txBody>
            <a:bodyPr wrap="none" rtlCol="0">
              <a:spAutoFit/>
              <a:scene3d>
                <a:camera prst="orthographicFront"/>
                <a:lightRig rig="threePt" dir="t"/>
              </a:scene3d>
              <a:sp3d contourW="12700"/>
            </a:bodyPr>
            <a:lstStyle/>
            <a:p>
              <a:pPr lvl="0" algn="ctr">
                <a:defRPr/>
              </a:pPr>
              <a:r>
                <a:rPr lang="zh-CN" altLang="en-US" sz="3200" b="1" dirty="0">
                  <a:solidFill>
                    <a:schemeClr val="accent1"/>
                  </a:solidFill>
                  <a:cs typeface="+mn-ea"/>
                  <a:sym typeface="+mn-lt"/>
                </a:rPr>
                <a:t>产品与运营</a:t>
              </a:r>
            </a:p>
          </p:txBody>
        </p:sp>
        <p:sp>
          <p:nvSpPr>
            <p:cNvPr id="27" name="文本框 26"/>
            <p:cNvSpPr txBox="1"/>
            <p:nvPr/>
          </p:nvSpPr>
          <p:spPr>
            <a:xfrm>
              <a:off x="1679798" y="951998"/>
              <a:ext cx="5572519" cy="27090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cs typeface="+mn-ea"/>
                  <a:sym typeface="+mn-lt"/>
                </a:rPr>
                <a:t>print </a:t>
              </a:r>
              <a:r>
                <a:rPr kumimoji="0" lang="en-US" altLang="zh-CN" sz="1050" b="0" i="0" u="none" strike="noStrike" kern="1200" cap="none" spc="0" normalizeH="0" baseline="0" noProof="0" dirty="0">
                  <a:ln>
                    <a:noFill/>
                  </a:ln>
                  <a:solidFill>
                    <a:schemeClr val="bg1">
                      <a:lumMod val="65000"/>
                    </a:schemeClr>
                  </a:solidFill>
                  <a:effectLst/>
                  <a:uLnTx/>
                  <a:uFillTx/>
                  <a:cs typeface="+mn-ea"/>
                  <a:sym typeface="+mn-lt"/>
                </a:rPr>
                <a:t>the presentation and make it into a film to be used in a wider field</a:t>
              </a:r>
            </a:p>
          </p:txBody>
        </p:sp>
      </p:grpSp>
    </p:spTree>
    <p:extLst>
      <p:ext uri="{BB962C8B-B14F-4D97-AF65-F5344CB8AC3E}">
        <p14:creationId xmlns:p14="http://schemas.microsoft.com/office/powerpoint/2010/main" val="487257789"/>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1000"/>
                                        <p:tgtEl>
                                          <p:spTgt spid="34"/>
                                        </p:tgtEl>
                                      </p:cBhvr>
                                    </p:animEffect>
                                    <p:anim calcmode="lin" valueType="num">
                                      <p:cBhvr>
                                        <p:cTn id="28" dur="1000" fill="hold"/>
                                        <p:tgtEl>
                                          <p:spTgt spid="34"/>
                                        </p:tgtEl>
                                        <p:attrNameLst>
                                          <p:attrName>ppt_x</p:attrName>
                                        </p:attrNameLst>
                                      </p:cBhvr>
                                      <p:tavLst>
                                        <p:tav tm="0">
                                          <p:val>
                                            <p:strVal val="#ppt_x"/>
                                          </p:val>
                                        </p:tav>
                                        <p:tav tm="100000">
                                          <p:val>
                                            <p:strVal val="#ppt_x"/>
                                          </p:val>
                                        </p:tav>
                                      </p:tavLst>
                                    </p:anim>
                                    <p:anim calcmode="lin" valueType="num">
                                      <p:cBhvr>
                                        <p:cTn id="29" dur="1000" fill="hold"/>
                                        <p:tgtEl>
                                          <p:spTgt spid="34"/>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fade">
                                      <p:cBhvr>
                                        <p:cTn id="32" dur="1000"/>
                                        <p:tgtEl>
                                          <p:spTgt spid="32"/>
                                        </p:tgtEl>
                                      </p:cBhvr>
                                    </p:animEffect>
                                    <p:anim calcmode="lin" valueType="num">
                                      <p:cBhvr>
                                        <p:cTn id="33" dur="1000" fill="hold"/>
                                        <p:tgtEl>
                                          <p:spTgt spid="32"/>
                                        </p:tgtEl>
                                        <p:attrNameLst>
                                          <p:attrName>ppt_x</p:attrName>
                                        </p:attrNameLst>
                                      </p:cBhvr>
                                      <p:tavLst>
                                        <p:tav tm="0">
                                          <p:val>
                                            <p:strVal val="#ppt_x"/>
                                          </p:val>
                                        </p:tav>
                                        <p:tav tm="100000">
                                          <p:val>
                                            <p:strVal val="#ppt_x"/>
                                          </p:val>
                                        </p:tav>
                                      </p:tavLst>
                                    </p:anim>
                                    <p:anim calcmode="lin" valueType="num">
                                      <p:cBhvr>
                                        <p:cTn id="34" dur="1000" fill="hold"/>
                                        <p:tgtEl>
                                          <p:spTgt spid="32"/>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anim calcmode="lin" valueType="num">
                                      <p:cBhvr>
                                        <p:cTn id="38" dur="1000" fill="hold"/>
                                        <p:tgtEl>
                                          <p:spTgt spid="10"/>
                                        </p:tgtEl>
                                        <p:attrNameLst>
                                          <p:attrName>ppt_x</p:attrName>
                                        </p:attrNameLst>
                                      </p:cBhvr>
                                      <p:tavLst>
                                        <p:tav tm="0">
                                          <p:val>
                                            <p:strVal val="#ppt_x"/>
                                          </p:val>
                                        </p:tav>
                                        <p:tav tm="100000">
                                          <p:val>
                                            <p:strVal val="#ppt_x"/>
                                          </p:val>
                                        </p:tav>
                                      </p:tavLst>
                                    </p:anim>
                                    <p:anim calcmode="lin" valueType="num">
                                      <p:cBhvr>
                                        <p:cTn id="39" dur="1000" fill="hold"/>
                                        <p:tgtEl>
                                          <p:spTgt spid="1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1000"/>
                                        <p:tgtEl>
                                          <p:spTgt spid="11"/>
                                        </p:tgtEl>
                                      </p:cBhvr>
                                    </p:animEffect>
                                    <p:anim calcmode="lin" valueType="num">
                                      <p:cBhvr>
                                        <p:cTn id="43" dur="1000" fill="hold"/>
                                        <p:tgtEl>
                                          <p:spTgt spid="11"/>
                                        </p:tgtEl>
                                        <p:attrNameLst>
                                          <p:attrName>ppt_x</p:attrName>
                                        </p:attrNameLst>
                                      </p:cBhvr>
                                      <p:tavLst>
                                        <p:tav tm="0">
                                          <p:val>
                                            <p:strVal val="#ppt_x"/>
                                          </p:val>
                                        </p:tav>
                                        <p:tav tm="100000">
                                          <p:val>
                                            <p:strVal val="#ppt_x"/>
                                          </p:val>
                                        </p:tav>
                                      </p:tavLst>
                                    </p:anim>
                                    <p:anim calcmode="lin" valueType="num">
                                      <p:cBhvr>
                                        <p:cTn id="44" dur="1000" fill="hold"/>
                                        <p:tgtEl>
                                          <p:spTgt spid="11"/>
                                        </p:tgtEl>
                                        <p:attrNameLst>
                                          <p:attrName>ppt_y</p:attrName>
                                        </p:attrNameLst>
                                      </p:cBhvr>
                                      <p:tavLst>
                                        <p:tav tm="0">
                                          <p:val>
                                            <p:strVal val="#ppt_y+.1"/>
                                          </p:val>
                                        </p:tav>
                                        <p:tav tm="100000">
                                          <p:val>
                                            <p:strVal val="#ppt_y"/>
                                          </p:val>
                                        </p:tav>
                                      </p:tavLst>
                                    </p:anim>
                                  </p:childTnLst>
                                </p:cTn>
                              </p:par>
                            </p:childTnLst>
                          </p:cTn>
                        </p:par>
                        <p:par>
                          <p:cTn id="45" fill="hold">
                            <p:stCondLst>
                              <p:cond delay="1000"/>
                            </p:stCondLst>
                            <p:childTnLst>
                              <p:par>
                                <p:cTn id="46" presetID="2" presetClass="entr" presetSubtype="2" fill="hold" nodeType="afterEffect">
                                  <p:stCondLst>
                                    <p:cond delay="0"/>
                                  </p:stCondLst>
                                  <p:childTnLst>
                                    <p:set>
                                      <p:cBhvr>
                                        <p:cTn id="47" dur="1" fill="hold">
                                          <p:stCondLst>
                                            <p:cond delay="0"/>
                                          </p:stCondLst>
                                        </p:cTn>
                                        <p:tgtEl>
                                          <p:spTgt spid="18"/>
                                        </p:tgtEl>
                                        <p:attrNameLst>
                                          <p:attrName>style.visibility</p:attrName>
                                        </p:attrNameLst>
                                      </p:cBhvr>
                                      <p:to>
                                        <p:strVal val="visible"/>
                                      </p:to>
                                    </p:set>
                                    <p:anim calcmode="lin" valueType="num">
                                      <p:cBhvr additive="base">
                                        <p:cTn id="48" dur="500" fill="hold"/>
                                        <p:tgtEl>
                                          <p:spTgt spid="18"/>
                                        </p:tgtEl>
                                        <p:attrNameLst>
                                          <p:attrName>ppt_x</p:attrName>
                                        </p:attrNameLst>
                                      </p:cBhvr>
                                      <p:tavLst>
                                        <p:tav tm="0">
                                          <p:val>
                                            <p:strVal val="1+#ppt_w/2"/>
                                          </p:val>
                                        </p:tav>
                                        <p:tav tm="100000">
                                          <p:val>
                                            <p:strVal val="#ppt_x"/>
                                          </p:val>
                                        </p:tav>
                                      </p:tavLst>
                                    </p:anim>
                                    <p:anim calcmode="lin" valueType="num">
                                      <p:cBhvr additive="base">
                                        <p:cTn id="49" dur="500" fill="hold"/>
                                        <p:tgtEl>
                                          <p:spTgt spid="18"/>
                                        </p:tgtEl>
                                        <p:attrNameLst>
                                          <p:attrName>ppt_y</p:attrName>
                                        </p:attrNameLst>
                                      </p:cBhvr>
                                      <p:tavLst>
                                        <p:tav tm="0">
                                          <p:val>
                                            <p:strVal val="#ppt_y"/>
                                          </p:val>
                                        </p:tav>
                                        <p:tav tm="100000">
                                          <p:val>
                                            <p:strVal val="#ppt_y"/>
                                          </p:val>
                                        </p:tav>
                                      </p:tavLst>
                                    </p:anim>
                                  </p:childTnLst>
                                </p:cTn>
                              </p:par>
                            </p:childTnLst>
                          </p:cTn>
                        </p:par>
                        <p:par>
                          <p:cTn id="50" fill="hold">
                            <p:stCondLst>
                              <p:cond delay="1500"/>
                            </p:stCondLst>
                            <p:childTnLst>
                              <p:par>
                                <p:cTn id="51" presetID="2" presetClass="entr" presetSubtype="2" fill="hold" nodeType="afterEffect">
                                  <p:stCondLst>
                                    <p:cond delay="0"/>
                                  </p:stCondLst>
                                  <p:childTnLst>
                                    <p:set>
                                      <p:cBhvr>
                                        <p:cTn id="52" dur="1" fill="hold">
                                          <p:stCondLst>
                                            <p:cond delay="0"/>
                                          </p:stCondLst>
                                        </p:cTn>
                                        <p:tgtEl>
                                          <p:spTgt spid="21"/>
                                        </p:tgtEl>
                                        <p:attrNameLst>
                                          <p:attrName>style.visibility</p:attrName>
                                        </p:attrNameLst>
                                      </p:cBhvr>
                                      <p:to>
                                        <p:strVal val="visible"/>
                                      </p:to>
                                    </p:set>
                                    <p:anim calcmode="lin" valueType="num">
                                      <p:cBhvr additive="base">
                                        <p:cTn id="53" dur="500" fill="hold"/>
                                        <p:tgtEl>
                                          <p:spTgt spid="21"/>
                                        </p:tgtEl>
                                        <p:attrNameLst>
                                          <p:attrName>ppt_x</p:attrName>
                                        </p:attrNameLst>
                                      </p:cBhvr>
                                      <p:tavLst>
                                        <p:tav tm="0">
                                          <p:val>
                                            <p:strVal val="1+#ppt_w/2"/>
                                          </p:val>
                                        </p:tav>
                                        <p:tav tm="100000">
                                          <p:val>
                                            <p:strVal val="#ppt_x"/>
                                          </p:val>
                                        </p:tav>
                                      </p:tavLst>
                                    </p:anim>
                                    <p:anim calcmode="lin" valueType="num">
                                      <p:cBhvr additive="base">
                                        <p:cTn id="54"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8" grpId="0" animBg="1"/>
      <p:bldP spid="10" grpId="0" animBg="1"/>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4">
            <a:extLst>
              <a:ext uri="{FF2B5EF4-FFF2-40B4-BE49-F238E27FC236}">
                <a16:creationId xmlns="" xmlns:a16="http://schemas.microsoft.com/office/drawing/2014/main" id="{64E7C9B5-1DE1-48E7-902D-88F8913AC6BD}"/>
              </a:ext>
            </a:extLst>
          </p:cNvPr>
          <p:cNvSpPr txBox="1"/>
          <p:nvPr/>
        </p:nvSpPr>
        <p:spPr>
          <a:xfrm>
            <a:off x="1445506" y="1703544"/>
            <a:ext cx="493618" cy="410561"/>
          </a:xfrm>
          <a:prstGeom prst="rect">
            <a:avLst/>
          </a:prstGeom>
          <a:noFill/>
        </p:spPr>
        <p:txBody>
          <a:bodyPr wrap="none" lIns="117208" tIns="58604" rIns="117208" bIns="58604">
            <a:prstTxWarp prst="textPlain">
              <a:avLst/>
            </a:prstTxWarp>
            <a:normAutofit fontScale="47500" lnSpcReduction="20000"/>
          </a:bodyPr>
          <a:lstStyle/>
          <a:p>
            <a:r>
              <a:rPr lang="en-US" sz="4800" dirty="0">
                <a:solidFill>
                  <a:schemeClr val="bg1">
                    <a:lumMod val="65000"/>
                  </a:schemeClr>
                </a:solidFill>
                <a:cs typeface="+mn-ea"/>
                <a:sym typeface="+mn-lt"/>
              </a:rPr>
              <a:t>“</a:t>
            </a:r>
          </a:p>
        </p:txBody>
      </p:sp>
      <p:grpSp>
        <p:nvGrpSpPr>
          <p:cNvPr id="44" name="组合 43"/>
          <p:cNvGrpSpPr/>
          <p:nvPr/>
        </p:nvGrpSpPr>
        <p:grpSpPr>
          <a:xfrm>
            <a:off x="2081857" y="1838773"/>
            <a:ext cx="8860601" cy="962022"/>
            <a:chOff x="874712" y="3325188"/>
            <a:chExt cx="8860601" cy="962022"/>
          </a:xfrm>
        </p:grpSpPr>
        <p:sp>
          <p:nvSpPr>
            <p:cNvPr id="45" name="矩形 44">
              <a:extLst>
                <a:ext uri="{FF2B5EF4-FFF2-40B4-BE49-F238E27FC236}">
                  <a16:creationId xmlns="" xmlns:a16="http://schemas.microsoft.com/office/drawing/2014/main" id="{E3EB1709-6D20-4440-8800-976CC5E9712E}"/>
                </a:ext>
              </a:extLst>
            </p:cNvPr>
            <p:cNvSpPr/>
            <p:nvPr/>
          </p:nvSpPr>
          <p:spPr>
            <a:xfrm>
              <a:off x="874712" y="3677812"/>
              <a:ext cx="8860601"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cs typeface="+mn-ea"/>
                  <a:sym typeface="+mn-lt"/>
                </a:rPr>
                <a:t>用户可以在投影仪或者计算机上进行演示也可以将演示文稿打印出来制作成胶片以便应用到更广泛的领域</a:t>
              </a:r>
              <a:r>
                <a:rPr lang="zh-CN" altLang="en-US" sz="1400" dirty="0" smtClean="0">
                  <a:solidFill>
                    <a:schemeClr val="tx1">
                      <a:lumMod val="65000"/>
                      <a:lumOff val="35000"/>
                    </a:schemeClr>
                  </a:solidFill>
                  <a:cs typeface="+mn-ea"/>
                  <a:sym typeface="+mn-lt"/>
                </a:rPr>
                <a:t>中用户可以在投影仪或者计算机上进行演示也可以将演示文稿打印出来制作成胶片以便应用到更广泛的领域中</a:t>
              </a:r>
            </a:p>
          </p:txBody>
        </p:sp>
        <p:sp>
          <p:nvSpPr>
            <p:cNvPr id="46" name="矩形 45">
              <a:extLst>
                <a:ext uri="{FF2B5EF4-FFF2-40B4-BE49-F238E27FC236}">
                  <a16:creationId xmlns="" xmlns:a16="http://schemas.microsoft.com/office/drawing/2014/main" id="{CBCE2F27-1948-4AAF-B7D2-B7B4F23C2784}"/>
                </a:ext>
              </a:extLst>
            </p:cNvPr>
            <p:cNvSpPr/>
            <p:nvPr/>
          </p:nvSpPr>
          <p:spPr>
            <a:xfrm>
              <a:off x="874713" y="3325188"/>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smtClean="0">
                  <a:solidFill>
                    <a:schemeClr val="tx1">
                      <a:lumMod val="65000"/>
                      <a:lumOff val="35000"/>
                    </a:schemeClr>
                  </a:solidFill>
                  <a:cs typeface="+mn-ea"/>
                  <a:sym typeface="+mn-lt"/>
                </a:rPr>
                <a:t>推广方案</a:t>
              </a:r>
              <a:endParaRPr lang="zh-CN" altLang="en-US" b="1" dirty="0">
                <a:solidFill>
                  <a:schemeClr val="tx1">
                    <a:lumMod val="65000"/>
                    <a:lumOff val="35000"/>
                  </a:schemeClr>
                </a:solidFill>
                <a:cs typeface="+mn-ea"/>
                <a:sym typeface="+mn-lt"/>
              </a:endParaRPr>
            </a:p>
          </p:txBody>
        </p:sp>
      </p:grpSp>
      <p:grpSp>
        <p:nvGrpSpPr>
          <p:cNvPr id="51" name="组合 50"/>
          <p:cNvGrpSpPr/>
          <p:nvPr/>
        </p:nvGrpSpPr>
        <p:grpSpPr>
          <a:xfrm>
            <a:off x="1012651" y="3338997"/>
            <a:ext cx="10279237" cy="2160240"/>
            <a:chOff x="1012651" y="3338997"/>
            <a:chExt cx="10279237" cy="2160240"/>
          </a:xfrm>
        </p:grpSpPr>
        <p:sp>
          <p:nvSpPr>
            <p:cNvPr id="4" name="任意多边形: 形状 9">
              <a:extLst>
                <a:ext uri="{FF2B5EF4-FFF2-40B4-BE49-F238E27FC236}">
                  <a16:creationId xmlns="" xmlns:a16="http://schemas.microsoft.com/office/drawing/2014/main" id="{222585F1-53C3-4142-B55F-69118B6B4952}"/>
                </a:ext>
              </a:extLst>
            </p:cNvPr>
            <p:cNvSpPr/>
            <p:nvPr/>
          </p:nvSpPr>
          <p:spPr>
            <a:xfrm>
              <a:off x="5859506" y="3726141"/>
              <a:ext cx="504056" cy="1385955"/>
            </a:xfrm>
            <a:custGeom>
              <a:avLst/>
              <a:gdLst>
                <a:gd name="connsiteX0" fmla="*/ 252028 w 504056"/>
                <a:gd name="connsiteY0" fmla="*/ 0 h 1385955"/>
                <a:gd name="connsiteX1" fmla="*/ 257409 w 504056"/>
                <a:gd name="connsiteY1" fmla="*/ 5920 h 1385955"/>
                <a:gd name="connsiteX2" fmla="*/ 504056 w 504056"/>
                <a:gd name="connsiteY2" fmla="*/ 692977 h 1385955"/>
                <a:gd name="connsiteX3" fmla="*/ 257409 w 504056"/>
                <a:gd name="connsiteY3" fmla="*/ 1380034 h 1385955"/>
                <a:gd name="connsiteX4" fmla="*/ 252028 w 504056"/>
                <a:gd name="connsiteY4" fmla="*/ 1385955 h 1385955"/>
                <a:gd name="connsiteX5" fmla="*/ 246647 w 504056"/>
                <a:gd name="connsiteY5" fmla="*/ 1380034 h 1385955"/>
                <a:gd name="connsiteX6" fmla="*/ 0 w 504056"/>
                <a:gd name="connsiteY6" fmla="*/ 692977 h 1385955"/>
                <a:gd name="connsiteX7" fmla="*/ 246647 w 504056"/>
                <a:gd name="connsiteY7" fmla="*/ 5920 h 1385955"/>
                <a:gd name="connsiteX8" fmla="*/ 252028 w 504056"/>
                <a:gd name="connsiteY8" fmla="*/ 0 h 1385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4056" h="1385955">
                  <a:moveTo>
                    <a:pt x="252028" y="0"/>
                  </a:moveTo>
                  <a:lnTo>
                    <a:pt x="257409" y="5920"/>
                  </a:lnTo>
                  <a:cubicBezTo>
                    <a:pt x="411495" y="192629"/>
                    <a:pt x="504056" y="431994"/>
                    <a:pt x="504056" y="692977"/>
                  </a:cubicBezTo>
                  <a:cubicBezTo>
                    <a:pt x="504056" y="953961"/>
                    <a:pt x="411495" y="1193326"/>
                    <a:pt x="257409" y="1380034"/>
                  </a:cubicBezTo>
                  <a:lnTo>
                    <a:pt x="252028" y="1385955"/>
                  </a:lnTo>
                  <a:lnTo>
                    <a:pt x="246647" y="1380034"/>
                  </a:lnTo>
                  <a:cubicBezTo>
                    <a:pt x="92562" y="1193326"/>
                    <a:pt x="0" y="953961"/>
                    <a:pt x="0" y="692977"/>
                  </a:cubicBezTo>
                  <a:cubicBezTo>
                    <a:pt x="0" y="431994"/>
                    <a:pt x="92562" y="192629"/>
                    <a:pt x="246647" y="5920"/>
                  </a:cubicBezTo>
                  <a:lnTo>
                    <a:pt x="252028" y="0"/>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cs typeface="+mn-ea"/>
                <a:sym typeface="+mn-lt"/>
              </a:endParaRPr>
            </a:p>
          </p:txBody>
        </p:sp>
        <p:sp>
          <p:nvSpPr>
            <p:cNvPr id="5" name="任意多边形: 形状 8">
              <a:extLst>
                <a:ext uri="{FF2B5EF4-FFF2-40B4-BE49-F238E27FC236}">
                  <a16:creationId xmlns="" xmlns:a16="http://schemas.microsoft.com/office/drawing/2014/main" id="{278DA3A4-D869-4B60-AF32-1658FB98AB0F}"/>
                </a:ext>
              </a:extLst>
            </p:cNvPr>
            <p:cNvSpPr/>
            <p:nvPr/>
          </p:nvSpPr>
          <p:spPr>
            <a:xfrm>
              <a:off x="4059306" y="3338997"/>
              <a:ext cx="1908212" cy="2160240"/>
            </a:xfrm>
            <a:custGeom>
              <a:avLst/>
              <a:gdLst>
                <a:gd name="connsiteX0" fmla="*/ 1080120 w 1908212"/>
                <a:gd name="connsiteY0" fmla="*/ 0 h 2160240"/>
                <a:gd name="connsiteX1" fmla="*/ 1843880 w 1908212"/>
                <a:gd name="connsiteY1" fmla="*/ 316360 h 2160240"/>
                <a:gd name="connsiteX2" fmla="*/ 1908212 w 1908212"/>
                <a:gd name="connsiteY2" fmla="*/ 387143 h 2160240"/>
                <a:gd name="connsiteX3" fmla="*/ 1902831 w 1908212"/>
                <a:gd name="connsiteY3" fmla="*/ 393063 h 2160240"/>
                <a:gd name="connsiteX4" fmla="*/ 1656184 w 1908212"/>
                <a:gd name="connsiteY4" fmla="*/ 1080120 h 2160240"/>
                <a:gd name="connsiteX5" fmla="*/ 1902831 w 1908212"/>
                <a:gd name="connsiteY5" fmla="*/ 1767177 h 2160240"/>
                <a:gd name="connsiteX6" fmla="*/ 1908212 w 1908212"/>
                <a:gd name="connsiteY6" fmla="*/ 1773098 h 2160240"/>
                <a:gd name="connsiteX7" fmla="*/ 1843880 w 1908212"/>
                <a:gd name="connsiteY7" fmla="*/ 1843880 h 2160240"/>
                <a:gd name="connsiteX8" fmla="*/ 1080120 w 1908212"/>
                <a:gd name="connsiteY8" fmla="*/ 2160240 h 2160240"/>
                <a:gd name="connsiteX9" fmla="*/ 0 w 1908212"/>
                <a:gd name="connsiteY9" fmla="*/ 1080120 h 2160240"/>
                <a:gd name="connsiteX10" fmla="*/ 1080120 w 1908212"/>
                <a:gd name="connsiteY10"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08212" h="2160240">
                  <a:moveTo>
                    <a:pt x="1080120" y="0"/>
                  </a:moveTo>
                  <a:cubicBezTo>
                    <a:pt x="1378387" y="0"/>
                    <a:pt x="1648417" y="120897"/>
                    <a:pt x="1843880" y="316360"/>
                  </a:cubicBezTo>
                  <a:lnTo>
                    <a:pt x="1908212" y="387143"/>
                  </a:lnTo>
                  <a:lnTo>
                    <a:pt x="1902831" y="393063"/>
                  </a:lnTo>
                  <a:cubicBezTo>
                    <a:pt x="1748746" y="579772"/>
                    <a:pt x="1656184" y="819137"/>
                    <a:pt x="1656184" y="1080120"/>
                  </a:cubicBezTo>
                  <a:cubicBezTo>
                    <a:pt x="1656184" y="1341104"/>
                    <a:pt x="1748746" y="1580469"/>
                    <a:pt x="1902831" y="1767177"/>
                  </a:cubicBezTo>
                  <a:lnTo>
                    <a:pt x="1908212" y="1773098"/>
                  </a:lnTo>
                  <a:lnTo>
                    <a:pt x="1843880" y="1843880"/>
                  </a:lnTo>
                  <a:cubicBezTo>
                    <a:pt x="1648417" y="2039344"/>
                    <a:pt x="1378387" y="2160240"/>
                    <a:pt x="1080120" y="2160240"/>
                  </a:cubicBezTo>
                  <a:cubicBezTo>
                    <a:pt x="483586" y="2160240"/>
                    <a:pt x="0" y="1676654"/>
                    <a:pt x="0" y="1080120"/>
                  </a:cubicBezTo>
                  <a:cubicBezTo>
                    <a:pt x="0" y="483586"/>
                    <a:pt x="483586" y="0"/>
                    <a:pt x="108012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dirty="0">
                <a:solidFill>
                  <a:schemeClr val="tx1">
                    <a:lumMod val="65000"/>
                    <a:lumOff val="35000"/>
                  </a:schemeClr>
                </a:solidFill>
                <a:cs typeface="+mn-ea"/>
                <a:sym typeface="+mn-lt"/>
              </a:endParaRPr>
            </a:p>
          </p:txBody>
        </p:sp>
        <p:sp>
          <p:nvSpPr>
            <p:cNvPr id="6" name="任意多边形: 形状 7">
              <a:extLst>
                <a:ext uri="{FF2B5EF4-FFF2-40B4-BE49-F238E27FC236}">
                  <a16:creationId xmlns="" xmlns:a16="http://schemas.microsoft.com/office/drawing/2014/main" id="{82C90B55-36AE-4255-886B-95F12646DFD9}"/>
                </a:ext>
              </a:extLst>
            </p:cNvPr>
            <p:cNvSpPr/>
            <p:nvPr/>
          </p:nvSpPr>
          <p:spPr>
            <a:xfrm>
              <a:off x="6255550" y="3338997"/>
              <a:ext cx="1908212" cy="2160240"/>
            </a:xfrm>
            <a:custGeom>
              <a:avLst/>
              <a:gdLst>
                <a:gd name="connsiteX0" fmla="*/ 828092 w 1908212"/>
                <a:gd name="connsiteY0" fmla="*/ 0 h 2160240"/>
                <a:gd name="connsiteX1" fmla="*/ 1908212 w 1908212"/>
                <a:gd name="connsiteY1" fmla="*/ 1080120 h 2160240"/>
                <a:gd name="connsiteX2" fmla="*/ 828092 w 1908212"/>
                <a:gd name="connsiteY2" fmla="*/ 2160240 h 2160240"/>
                <a:gd name="connsiteX3" fmla="*/ 64332 w 1908212"/>
                <a:gd name="connsiteY3" fmla="*/ 1843880 h 2160240"/>
                <a:gd name="connsiteX4" fmla="*/ 0 w 1908212"/>
                <a:gd name="connsiteY4" fmla="*/ 1773098 h 2160240"/>
                <a:gd name="connsiteX5" fmla="*/ 5381 w 1908212"/>
                <a:gd name="connsiteY5" fmla="*/ 1767177 h 2160240"/>
                <a:gd name="connsiteX6" fmla="*/ 252028 w 1908212"/>
                <a:gd name="connsiteY6" fmla="*/ 1080120 h 2160240"/>
                <a:gd name="connsiteX7" fmla="*/ 5381 w 1908212"/>
                <a:gd name="connsiteY7" fmla="*/ 393063 h 2160240"/>
                <a:gd name="connsiteX8" fmla="*/ 0 w 1908212"/>
                <a:gd name="connsiteY8" fmla="*/ 387143 h 2160240"/>
                <a:gd name="connsiteX9" fmla="*/ 64332 w 1908212"/>
                <a:gd name="connsiteY9" fmla="*/ 316360 h 2160240"/>
                <a:gd name="connsiteX10" fmla="*/ 828092 w 1908212"/>
                <a:gd name="connsiteY10"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08212" h="2160240">
                  <a:moveTo>
                    <a:pt x="828092" y="0"/>
                  </a:moveTo>
                  <a:cubicBezTo>
                    <a:pt x="1424626" y="0"/>
                    <a:pt x="1908212" y="483586"/>
                    <a:pt x="1908212" y="1080120"/>
                  </a:cubicBezTo>
                  <a:cubicBezTo>
                    <a:pt x="1908212" y="1676654"/>
                    <a:pt x="1424626" y="2160240"/>
                    <a:pt x="828092" y="2160240"/>
                  </a:cubicBezTo>
                  <a:cubicBezTo>
                    <a:pt x="529825" y="2160240"/>
                    <a:pt x="259795" y="2039344"/>
                    <a:pt x="64332" y="1843880"/>
                  </a:cubicBezTo>
                  <a:lnTo>
                    <a:pt x="0" y="1773098"/>
                  </a:lnTo>
                  <a:lnTo>
                    <a:pt x="5381" y="1767177"/>
                  </a:lnTo>
                  <a:cubicBezTo>
                    <a:pt x="159467" y="1580469"/>
                    <a:pt x="252028" y="1341104"/>
                    <a:pt x="252028" y="1080120"/>
                  </a:cubicBezTo>
                  <a:cubicBezTo>
                    <a:pt x="252028" y="819137"/>
                    <a:pt x="159467" y="579772"/>
                    <a:pt x="5381" y="393063"/>
                  </a:cubicBezTo>
                  <a:lnTo>
                    <a:pt x="0" y="387143"/>
                  </a:lnTo>
                  <a:lnTo>
                    <a:pt x="64332" y="316360"/>
                  </a:lnTo>
                  <a:cubicBezTo>
                    <a:pt x="259795" y="120897"/>
                    <a:pt x="529825" y="0"/>
                    <a:pt x="82809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dirty="0">
                <a:solidFill>
                  <a:schemeClr val="tx1">
                    <a:lumMod val="65000"/>
                    <a:lumOff val="35000"/>
                  </a:schemeClr>
                </a:solidFill>
                <a:cs typeface="+mn-ea"/>
                <a:sym typeface="+mn-lt"/>
              </a:endParaRPr>
            </a:p>
          </p:txBody>
        </p:sp>
        <p:cxnSp>
          <p:nvCxnSpPr>
            <p:cNvPr id="10" name="直接连接符 9">
              <a:extLst>
                <a:ext uri="{FF2B5EF4-FFF2-40B4-BE49-F238E27FC236}">
                  <a16:creationId xmlns="" xmlns:a16="http://schemas.microsoft.com/office/drawing/2014/main" id="{63F987EE-542B-4DA4-8EF3-B85F3FA2228F}"/>
                </a:ext>
              </a:extLst>
            </p:cNvPr>
            <p:cNvCxnSpPr/>
            <p:nvPr/>
          </p:nvCxnSpPr>
          <p:spPr>
            <a:xfrm flipH="1">
              <a:off x="1247010" y="4086239"/>
              <a:ext cx="2380248" cy="0"/>
            </a:xfrm>
            <a:prstGeom prst="line">
              <a:avLst/>
            </a:prstGeom>
            <a:ln w="6350" cap="rnd">
              <a:solidFill>
                <a:schemeClr val="bg1">
                  <a:lumMod val="75000"/>
                </a:schemeClr>
              </a:solidFill>
              <a:prstDash val="dash"/>
              <a:round/>
            </a:ln>
          </p:spPr>
          <p:style>
            <a:lnRef idx="1">
              <a:schemeClr val="accent1"/>
            </a:lnRef>
            <a:fillRef idx="0">
              <a:schemeClr val="accent1"/>
            </a:fillRef>
            <a:effectRef idx="0">
              <a:schemeClr val="accent1"/>
            </a:effectRef>
            <a:fontRef idx="minor">
              <a:schemeClr val="tx1"/>
            </a:fontRef>
          </p:style>
        </p:cxnSp>
        <p:sp>
          <p:nvSpPr>
            <p:cNvPr id="20" name="椭圆 19">
              <a:extLst>
                <a:ext uri="{FF2B5EF4-FFF2-40B4-BE49-F238E27FC236}">
                  <a16:creationId xmlns="" xmlns:a16="http://schemas.microsoft.com/office/drawing/2014/main" id="{B814F15A-5C15-49D8-A990-08DBB151BF87}"/>
                </a:ext>
              </a:extLst>
            </p:cNvPr>
            <p:cNvSpPr/>
            <p:nvPr/>
          </p:nvSpPr>
          <p:spPr>
            <a:xfrm>
              <a:off x="3698967" y="4090300"/>
              <a:ext cx="657634" cy="657634"/>
            </a:xfrm>
            <a:prstGeom prst="ellipse">
              <a:avLst/>
            </a:prstGeom>
            <a:solidFill>
              <a:schemeClr val="bg1"/>
            </a:solidFill>
            <a:ln w="9525"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dirty="0" smtClean="0">
                  <a:solidFill>
                    <a:schemeClr val="tx1">
                      <a:lumMod val="65000"/>
                      <a:lumOff val="35000"/>
                    </a:schemeClr>
                  </a:solidFill>
                  <a:cs typeface="+mn-ea"/>
                  <a:sym typeface="+mn-lt"/>
                </a:rPr>
                <a:t>01</a:t>
              </a:r>
              <a:endParaRPr dirty="0">
                <a:solidFill>
                  <a:schemeClr val="tx1">
                    <a:lumMod val="65000"/>
                    <a:lumOff val="35000"/>
                  </a:schemeClr>
                </a:solidFill>
                <a:cs typeface="+mn-ea"/>
                <a:sym typeface="+mn-lt"/>
              </a:endParaRPr>
            </a:p>
          </p:txBody>
        </p:sp>
        <p:sp>
          <p:nvSpPr>
            <p:cNvPr id="18" name="椭圆 17">
              <a:extLst>
                <a:ext uri="{FF2B5EF4-FFF2-40B4-BE49-F238E27FC236}">
                  <a16:creationId xmlns="" xmlns:a16="http://schemas.microsoft.com/office/drawing/2014/main" id="{90F4919B-7740-48D4-877D-C43A1279C942}"/>
                </a:ext>
              </a:extLst>
            </p:cNvPr>
            <p:cNvSpPr/>
            <p:nvPr/>
          </p:nvSpPr>
          <p:spPr>
            <a:xfrm>
              <a:off x="7819690" y="4090300"/>
              <a:ext cx="657634" cy="657634"/>
            </a:xfrm>
            <a:prstGeom prst="ellipse">
              <a:avLst/>
            </a:prstGeom>
            <a:solidFill>
              <a:schemeClr val="bg1"/>
            </a:solidFill>
            <a:ln w="9525"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dirty="0" smtClean="0">
                  <a:solidFill>
                    <a:schemeClr val="tx1">
                      <a:lumMod val="65000"/>
                      <a:lumOff val="35000"/>
                    </a:schemeClr>
                  </a:solidFill>
                  <a:cs typeface="+mn-ea"/>
                  <a:sym typeface="+mn-lt"/>
                </a:rPr>
                <a:t>02</a:t>
              </a:r>
              <a:endParaRPr dirty="0">
                <a:solidFill>
                  <a:schemeClr val="tx1">
                    <a:lumMod val="65000"/>
                    <a:lumOff val="35000"/>
                  </a:schemeClr>
                </a:solidFill>
                <a:cs typeface="+mn-ea"/>
                <a:sym typeface="+mn-lt"/>
              </a:endParaRPr>
            </a:p>
          </p:txBody>
        </p:sp>
        <p:cxnSp>
          <p:nvCxnSpPr>
            <p:cNvPr id="28" name="直接连接符 27">
              <a:extLst>
                <a:ext uri="{FF2B5EF4-FFF2-40B4-BE49-F238E27FC236}">
                  <a16:creationId xmlns="" xmlns:a16="http://schemas.microsoft.com/office/drawing/2014/main" id="{63F987EE-542B-4DA4-8EF3-B85F3FA2228F}"/>
                </a:ext>
              </a:extLst>
            </p:cNvPr>
            <p:cNvCxnSpPr/>
            <p:nvPr/>
          </p:nvCxnSpPr>
          <p:spPr>
            <a:xfrm flipH="1">
              <a:off x="8562210" y="4086239"/>
              <a:ext cx="2380248" cy="0"/>
            </a:xfrm>
            <a:prstGeom prst="line">
              <a:avLst/>
            </a:prstGeom>
            <a:ln w="6350" cap="rnd">
              <a:solidFill>
                <a:schemeClr val="bg1">
                  <a:lumMod val="75000"/>
                </a:schemeClr>
              </a:solidFill>
              <a:prstDash val="dash"/>
              <a:round/>
            </a:ln>
          </p:spPr>
          <p:style>
            <a:lnRef idx="1">
              <a:schemeClr val="accent1"/>
            </a:lnRef>
            <a:fillRef idx="0">
              <a:schemeClr val="accent1"/>
            </a:fillRef>
            <a:effectRef idx="0">
              <a:schemeClr val="accent1"/>
            </a:effectRef>
            <a:fontRef idx="minor">
              <a:schemeClr val="tx1"/>
            </a:fontRef>
          </p:style>
        </p:cxnSp>
        <p:grpSp>
          <p:nvGrpSpPr>
            <p:cNvPr id="35" name="组合 34"/>
            <p:cNvGrpSpPr/>
            <p:nvPr/>
          </p:nvGrpSpPr>
          <p:grpSpPr>
            <a:xfrm>
              <a:off x="8642125" y="3695391"/>
              <a:ext cx="2649763" cy="1284054"/>
              <a:chOff x="874712" y="3261688"/>
              <a:chExt cx="2649763" cy="1284054"/>
            </a:xfrm>
          </p:grpSpPr>
          <p:sp>
            <p:nvSpPr>
              <p:cNvPr id="36" name="矩形 35">
                <a:extLst>
                  <a:ext uri="{FF2B5EF4-FFF2-40B4-BE49-F238E27FC236}">
                    <a16:creationId xmlns="" xmlns:a16="http://schemas.microsoft.com/office/drawing/2014/main" id="{E3EB1709-6D20-4440-8800-976CC5E9712E}"/>
                  </a:ext>
                </a:extLst>
              </p:cNvPr>
              <p:cNvSpPr/>
              <p:nvPr/>
            </p:nvSpPr>
            <p:spPr>
              <a:xfrm>
                <a:off x="874712" y="3677812"/>
                <a:ext cx="2649763"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cs typeface="+mn-ea"/>
                    <a:sym typeface="+mn-lt"/>
                  </a:rPr>
                  <a:t>用户可以在投影仪或者计算机上进行演示也可以将演示文稿打印出来制作成胶片以便</a:t>
                </a:r>
                <a:r>
                  <a:rPr lang="zh-CN" altLang="en-US" sz="1400" dirty="0" smtClean="0">
                    <a:solidFill>
                      <a:schemeClr val="tx1">
                        <a:lumMod val="65000"/>
                        <a:lumOff val="35000"/>
                      </a:schemeClr>
                    </a:solidFill>
                    <a:cs typeface="+mn-ea"/>
                    <a:sym typeface="+mn-lt"/>
                  </a:rPr>
                  <a:t>应用</a:t>
                </a:r>
                <a:endParaRPr lang="zh-CN" altLang="en-US" sz="1400" dirty="0">
                  <a:solidFill>
                    <a:schemeClr val="tx1">
                      <a:lumMod val="65000"/>
                      <a:lumOff val="35000"/>
                    </a:schemeClr>
                  </a:solidFill>
                  <a:cs typeface="+mn-ea"/>
                  <a:sym typeface="+mn-lt"/>
                </a:endParaRPr>
              </a:p>
            </p:txBody>
          </p:sp>
          <p:sp>
            <p:nvSpPr>
              <p:cNvPr id="37" name="矩形 36">
                <a:extLst>
                  <a:ext uri="{FF2B5EF4-FFF2-40B4-BE49-F238E27FC236}">
                    <a16:creationId xmlns="" xmlns:a16="http://schemas.microsoft.com/office/drawing/2014/main" id="{CBCE2F27-1948-4AAF-B7D2-B7B4F23C2784}"/>
                  </a:ext>
                </a:extLst>
              </p:cNvPr>
              <p:cNvSpPr/>
              <p:nvPr/>
            </p:nvSpPr>
            <p:spPr>
              <a:xfrm>
                <a:off x="874713" y="3261688"/>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smtClean="0">
                    <a:solidFill>
                      <a:schemeClr val="tx1">
                        <a:lumMod val="65000"/>
                        <a:lumOff val="35000"/>
                      </a:schemeClr>
                    </a:solidFill>
                    <a:cs typeface="+mn-ea"/>
                    <a:sym typeface="+mn-lt"/>
                  </a:rPr>
                  <a:t>方案二</a:t>
                </a:r>
                <a:endParaRPr lang="zh-CN" altLang="en-US" b="1" dirty="0">
                  <a:solidFill>
                    <a:schemeClr val="tx1">
                      <a:lumMod val="65000"/>
                      <a:lumOff val="35000"/>
                    </a:schemeClr>
                  </a:solidFill>
                  <a:cs typeface="+mn-ea"/>
                  <a:sym typeface="+mn-lt"/>
                </a:endParaRPr>
              </a:p>
            </p:txBody>
          </p:sp>
        </p:grpSp>
        <p:grpSp>
          <p:nvGrpSpPr>
            <p:cNvPr id="38" name="组合 37"/>
            <p:cNvGrpSpPr/>
            <p:nvPr/>
          </p:nvGrpSpPr>
          <p:grpSpPr>
            <a:xfrm>
              <a:off x="1012651" y="3695391"/>
              <a:ext cx="2649763" cy="1284054"/>
              <a:chOff x="874712" y="3261688"/>
              <a:chExt cx="2649763" cy="1284054"/>
            </a:xfrm>
          </p:grpSpPr>
          <p:sp>
            <p:nvSpPr>
              <p:cNvPr id="39" name="矩形 38">
                <a:extLst>
                  <a:ext uri="{FF2B5EF4-FFF2-40B4-BE49-F238E27FC236}">
                    <a16:creationId xmlns="" xmlns:a16="http://schemas.microsoft.com/office/drawing/2014/main" id="{E3EB1709-6D20-4440-8800-976CC5E9712E}"/>
                  </a:ext>
                </a:extLst>
              </p:cNvPr>
              <p:cNvSpPr/>
              <p:nvPr/>
            </p:nvSpPr>
            <p:spPr>
              <a:xfrm>
                <a:off x="874712" y="3677812"/>
                <a:ext cx="2649763"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65000"/>
                        <a:lumOff val="35000"/>
                      </a:schemeClr>
                    </a:solidFill>
                    <a:cs typeface="+mn-ea"/>
                    <a:sym typeface="+mn-lt"/>
                  </a:rPr>
                  <a:t>用户可以在投影仪或者计算机上进行演示也可以将演示文稿打印出来制作成胶片以便</a:t>
                </a:r>
                <a:r>
                  <a:rPr lang="zh-CN" altLang="en-US" sz="1400" dirty="0" smtClean="0">
                    <a:solidFill>
                      <a:schemeClr val="tx1">
                        <a:lumMod val="65000"/>
                        <a:lumOff val="35000"/>
                      </a:schemeClr>
                    </a:solidFill>
                    <a:cs typeface="+mn-ea"/>
                    <a:sym typeface="+mn-lt"/>
                  </a:rPr>
                  <a:t>应用</a:t>
                </a:r>
                <a:endParaRPr lang="zh-CN" altLang="en-US" sz="1400" dirty="0">
                  <a:solidFill>
                    <a:schemeClr val="tx1">
                      <a:lumMod val="65000"/>
                      <a:lumOff val="35000"/>
                    </a:schemeClr>
                  </a:solidFill>
                  <a:cs typeface="+mn-ea"/>
                  <a:sym typeface="+mn-lt"/>
                </a:endParaRPr>
              </a:p>
            </p:txBody>
          </p:sp>
          <p:sp>
            <p:nvSpPr>
              <p:cNvPr id="40" name="矩形 39">
                <a:extLst>
                  <a:ext uri="{FF2B5EF4-FFF2-40B4-BE49-F238E27FC236}">
                    <a16:creationId xmlns="" xmlns:a16="http://schemas.microsoft.com/office/drawing/2014/main" id="{CBCE2F27-1948-4AAF-B7D2-B7B4F23C2784}"/>
                  </a:ext>
                </a:extLst>
              </p:cNvPr>
              <p:cNvSpPr/>
              <p:nvPr/>
            </p:nvSpPr>
            <p:spPr>
              <a:xfrm>
                <a:off x="1282501" y="3261688"/>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smtClean="0">
                    <a:solidFill>
                      <a:schemeClr val="tx1">
                        <a:lumMod val="65000"/>
                        <a:lumOff val="35000"/>
                      </a:schemeClr>
                    </a:solidFill>
                    <a:cs typeface="+mn-ea"/>
                    <a:sym typeface="+mn-lt"/>
                  </a:rPr>
                  <a:t>方案一</a:t>
                </a:r>
                <a:endParaRPr lang="zh-CN" altLang="en-US" b="1" dirty="0">
                  <a:solidFill>
                    <a:schemeClr val="tx1">
                      <a:lumMod val="65000"/>
                      <a:lumOff val="35000"/>
                    </a:schemeClr>
                  </a:solidFill>
                  <a:cs typeface="+mn-ea"/>
                  <a:sym typeface="+mn-lt"/>
                </a:endParaRPr>
              </a:p>
            </p:txBody>
          </p:sp>
        </p:grpSp>
        <p:sp>
          <p:nvSpPr>
            <p:cNvPr id="49" name="椭圆 46"/>
            <p:cNvSpPr/>
            <p:nvPr/>
          </p:nvSpPr>
          <p:spPr>
            <a:xfrm>
              <a:off x="4726779" y="4060829"/>
              <a:ext cx="691879" cy="715888"/>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sp>
          <p:nvSpPr>
            <p:cNvPr id="50" name="椭圆 47"/>
            <p:cNvSpPr/>
            <p:nvPr/>
          </p:nvSpPr>
          <p:spPr>
            <a:xfrm>
              <a:off x="6848314" y="4060829"/>
              <a:ext cx="715888" cy="715888"/>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grpSp>
      <p:grpSp>
        <p:nvGrpSpPr>
          <p:cNvPr id="26" name="组合 25"/>
          <p:cNvGrpSpPr/>
          <p:nvPr/>
        </p:nvGrpSpPr>
        <p:grpSpPr>
          <a:xfrm>
            <a:off x="3320458" y="333481"/>
            <a:ext cx="5572519" cy="784778"/>
            <a:chOff x="1679798" y="438128"/>
            <a:chExt cx="5572519" cy="784778"/>
          </a:xfrm>
        </p:grpSpPr>
        <p:sp>
          <p:nvSpPr>
            <p:cNvPr id="27" name="文本框 26"/>
            <p:cNvSpPr txBox="1"/>
            <p:nvPr/>
          </p:nvSpPr>
          <p:spPr>
            <a:xfrm>
              <a:off x="3347802" y="438128"/>
              <a:ext cx="2236510" cy="584775"/>
            </a:xfrm>
            <a:prstGeom prst="rect">
              <a:avLst/>
            </a:prstGeom>
            <a:noFill/>
          </p:spPr>
          <p:txBody>
            <a:bodyPr wrap="none" rtlCol="0">
              <a:spAutoFit/>
              <a:scene3d>
                <a:camera prst="orthographicFront"/>
                <a:lightRig rig="threePt" dir="t"/>
              </a:scene3d>
              <a:sp3d contourW="12700"/>
            </a:bodyPr>
            <a:lstStyle/>
            <a:p>
              <a:pPr lvl="0" algn="ctr">
                <a:defRPr/>
              </a:pPr>
              <a:r>
                <a:rPr lang="zh-CN" altLang="en-US" sz="3200" b="1" dirty="0">
                  <a:solidFill>
                    <a:schemeClr val="accent1"/>
                  </a:solidFill>
                  <a:cs typeface="+mn-ea"/>
                  <a:sym typeface="+mn-lt"/>
                </a:rPr>
                <a:t>产品与运营</a:t>
              </a:r>
            </a:p>
          </p:txBody>
        </p:sp>
        <p:sp>
          <p:nvSpPr>
            <p:cNvPr id="29" name="文本框 28"/>
            <p:cNvSpPr txBox="1"/>
            <p:nvPr/>
          </p:nvSpPr>
          <p:spPr>
            <a:xfrm>
              <a:off x="1679798" y="951998"/>
              <a:ext cx="5572519" cy="27090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cs typeface="+mn-ea"/>
                  <a:sym typeface="+mn-lt"/>
                </a:rPr>
                <a:t>print </a:t>
              </a:r>
              <a:r>
                <a:rPr kumimoji="0" lang="en-US" altLang="zh-CN" sz="1050" b="0" i="0" u="none" strike="noStrike" kern="1200" cap="none" spc="0" normalizeH="0" baseline="0" noProof="0" dirty="0">
                  <a:ln>
                    <a:noFill/>
                  </a:ln>
                  <a:solidFill>
                    <a:schemeClr val="bg1">
                      <a:lumMod val="65000"/>
                    </a:schemeClr>
                  </a:solidFill>
                  <a:effectLst/>
                  <a:uLnTx/>
                  <a:uFillTx/>
                  <a:cs typeface="+mn-ea"/>
                  <a:sym typeface="+mn-lt"/>
                </a:rPr>
                <a:t>the presentation and make it into a film to be used in a wider field</a:t>
              </a:r>
            </a:p>
          </p:txBody>
        </p:sp>
      </p:grpSp>
    </p:spTree>
    <p:extLst>
      <p:ext uri="{BB962C8B-B14F-4D97-AF65-F5344CB8AC3E}">
        <p14:creationId xmlns:p14="http://schemas.microsoft.com/office/powerpoint/2010/main" val="169868279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44"/>
                                        </p:tgtEl>
                                        <p:attrNameLst>
                                          <p:attrName>style.visibility</p:attrName>
                                        </p:attrNameLst>
                                      </p:cBhvr>
                                      <p:to>
                                        <p:strVal val="visible"/>
                                      </p:to>
                                    </p:set>
                                    <p:anim calcmode="lin" valueType="num">
                                      <p:cBhvr additive="base">
                                        <p:cTn id="13" dur="500" fill="hold"/>
                                        <p:tgtEl>
                                          <p:spTgt spid="44"/>
                                        </p:tgtEl>
                                        <p:attrNameLst>
                                          <p:attrName>ppt_x</p:attrName>
                                        </p:attrNameLst>
                                      </p:cBhvr>
                                      <p:tavLst>
                                        <p:tav tm="0">
                                          <p:val>
                                            <p:strVal val="1+#ppt_w/2"/>
                                          </p:val>
                                        </p:tav>
                                        <p:tav tm="100000">
                                          <p:val>
                                            <p:strVal val="#ppt_x"/>
                                          </p:val>
                                        </p:tav>
                                      </p:tavLst>
                                    </p:anim>
                                    <p:anim calcmode="lin" valueType="num">
                                      <p:cBhvr additive="base">
                                        <p:cTn id="14" dur="500" fill="hold"/>
                                        <p:tgtEl>
                                          <p:spTgt spid="44"/>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51"/>
                                        </p:tgtEl>
                                        <p:attrNameLst>
                                          <p:attrName>style.visibility</p:attrName>
                                        </p:attrNameLst>
                                      </p:cBhvr>
                                      <p:to>
                                        <p:strVal val="visible"/>
                                      </p:to>
                                    </p:set>
                                    <p:anim calcmode="lin" valueType="num">
                                      <p:cBhvr>
                                        <p:cTn id="18" dur="500" fill="hold"/>
                                        <p:tgtEl>
                                          <p:spTgt spid="51"/>
                                        </p:tgtEl>
                                        <p:attrNameLst>
                                          <p:attrName>ppt_w</p:attrName>
                                        </p:attrNameLst>
                                      </p:cBhvr>
                                      <p:tavLst>
                                        <p:tav tm="0">
                                          <p:val>
                                            <p:fltVal val="0"/>
                                          </p:val>
                                        </p:tav>
                                        <p:tav tm="100000">
                                          <p:val>
                                            <p:strVal val="#ppt_w"/>
                                          </p:val>
                                        </p:tav>
                                      </p:tavLst>
                                    </p:anim>
                                    <p:anim calcmode="lin" valueType="num">
                                      <p:cBhvr>
                                        <p:cTn id="19" dur="500" fill="hold"/>
                                        <p:tgtEl>
                                          <p:spTgt spid="51"/>
                                        </p:tgtEl>
                                        <p:attrNameLst>
                                          <p:attrName>ppt_h</p:attrName>
                                        </p:attrNameLst>
                                      </p:cBhvr>
                                      <p:tavLst>
                                        <p:tav tm="0">
                                          <p:val>
                                            <p:fltVal val="0"/>
                                          </p:val>
                                        </p:tav>
                                        <p:tav tm="100000">
                                          <p:val>
                                            <p:strVal val="#ppt_h"/>
                                          </p:val>
                                        </p:tav>
                                      </p:tavLst>
                                    </p:anim>
                                    <p:animEffect transition="in" filter="fade">
                                      <p:cBhvr>
                                        <p:cTn id="20"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图片占位符 34"/>
          <p:cNvPicPr>
            <a:picLocks noGrp="1" noChangeAspect="1"/>
          </p:cNvPicPr>
          <p:nvPr>
            <p:ph type="pic" sz="quarter" idx="4294967295"/>
          </p:nvPr>
        </p:nvPicPr>
        <p:blipFill>
          <a:blip r:embed="rId3">
            <a:extLst>
              <a:ext uri="{28A0092B-C50C-407E-A947-70E740481C1C}">
                <a14:useLocalDpi xmlns:a14="http://schemas.microsoft.com/office/drawing/2010/main"/>
              </a:ext>
            </a:extLst>
          </a:blip>
          <a:stretch>
            <a:fillRect/>
          </a:stretch>
        </p:blipFill>
        <p:spPr>
          <a:xfrm>
            <a:off x="1054818" y="2108166"/>
            <a:ext cx="3034838" cy="2023225"/>
          </a:xfrm>
          <a:prstGeom prst="rect">
            <a:avLst/>
          </a:prstGeom>
        </p:spPr>
      </p:pic>
      <p:pic>
        <p:nvPicPr>
          <p:cNvPr id="37" name="图片占位符 36"/>
          <p:cNvPicPr>
            <a:picLocks noGrp="1" noChangeAspect="1"/>
          </p:cNvPicPr>
          <p:nvPr>
            <p:ph type="pic" sz="quarter" idx="4294967295"/>
          </p:nvPr>
        </p:nvPicPr>
        <p:blipFill>
          <a:blip r:embed="rId4" cstate="screen">
            <a:extLst>
              <a:ext uri="{28A0092B-C50C-407E-A947-70E740481C1C}">
                <a14:useLocalDpi xmlns:a14="http://schemas.microsoft.com/office/drawing/2010/main"/>
              </a:ext>
            </a:extLst>
          </a:blip>
          <a:stretch>
            <a:fillRect/>
          </a:stretch>
        </p:blipFill>
        <p:spPr>
          <a:xfrm>
            <a:off x="4506862" y="2096579"/>
            <a:ext cx="3067157" cy="2046400"/>
          </a:xfrm>
          <a:prstGeom prst="rect">
            <a:avLst/>
          </a:prstGeom>
        </p:spPr>
      </p:pic>
      <p:pic>
        <p:nvPicPr>
          <p:cNvPr id="39" name="图片占位符 38"/>
          <p:cNvPicPr>
            <a:picLocks noGrp="1" noChangeAspect="1"/>
          </p:cNvPicPr>
          <p:nvPr>
            <p:ph type="pic" sz="quarter" idx="4294967295"/>
          </p:nvPr>
        </p:nvPicPr>
        <p:blipFill>
          <a:blip r:embed="rId5">
            <a:extLst>
              <a:ext uri="{28A0092B-C50C-407E-A947-70E740481C1C}">
                <a14:useLocalDpi xmlns:a14="http://schemas.microsoft.com/office/drawing/2010/main"/>
              </a:ext>
            </a:extLst>
          </a:blip>
          <a:stretch>
            <a:fillRect/>
          </a:stretch>
        </p:blipFill>
        <p:spPr>
          <a:xfrm>
            <a:off x="7966841" y="2111214"/>
            <a:ext cx="3034836" cy="2017129"/>
          </a:xfrm>
          <a:prstGeom prst="rect">
            <a:avLst/>
          </a:prstGeom>
        </p:spPr>
      </p:pic>
      <p:sp>
        <p:nvSpPr>
          <p:cNvPr id="7" name="等腰三角形 6"/>
          <p:cNvSpPr/>
          <p:nvPr/>
        </p:nvSpPr>
        <p:spPr>
          <a:xfrm rot="5400000">
            <a:off x="1055688" y="2075543"/>
            <a:ext cx="827314" cy="827314"/>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8" name="等腰三角形 7"/>
          <p:cNvSpPr/>
          <p:nvPr/>
        </p:nvSpPr>
        <p:spPr>
          <a:xfrm rot="5400000">
            <a:off x="4512624" y="2075543"/>
            <a:ext cx="827314" cy="827314"/>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9" name="等腰三角形 8"/>
          <p:cNvSpPr/>
          <p:nvPr/>
        </p:nvSpPr>
        <p:spPr>
          <a:xfrm rot="5400000">
            <a:off x="7969560" y="2075543"/>
            <a:ext cx="827314" cy="827314"/>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10" name="文本框 9"/>
          <p:cNvSpPr txBox="1"/>
          <p:nvPr/>
        </p:nvSpPr>
        <p:spPr>
          <a:xfrm>
            <a:off x="1106460" y="2121263"/>
            <a:ext cx="292068" cy="369332"/>
          </a:xfrm>
          <a:prstGeom prst="rect">
            <a:avLst/>
          </a:prstGeom>
          <a:noFill/>
        </p:spPr>
        <p:txBody>
          <a:bodyPr wrap="none" rtlCol="0">
            <a:spAutoFit/>
          </a:bodyPr>
          <a:lstStyle/>
          <a:p>
            <a:r>
              <a:rPr lang="en-US" altLang="zh-CN" dirty="0">
                <a:solidFill>
                  <a:schemeClr val="bg1"/>
                </a:solidFill>
                <a:cs typeface="+mn-ea"/>
                <a:sym typeface="+mn-lt"/>
              </a:rPr>
              <a:t>1</a:t>
            </a:r>
            <a:endParaRPr lang="zh-CN" altLang="en-US" dirty="0">
              <a:solidFill>
                <a:schemeClr val="bg1"/>
              </a:solidFill>
              <a:cs typeface="+mn-ea"/>
              <a:sym typeface="+mn-lt"/>
            </a:endParaRPr>
          </a:p>
        </p:txBody>
      </p:sp>
      <p:sp>
        <p:nvSpPr>
          <p:cNvPr id="11" name="文本框 10"/>
          <p:cNvSpPr txBox="1"/>
          <p:nvPr/>
        </p:nvSpPr>
        <p:spPr>
          <a:xfrm>
            <a:off x="4558344" y="2121263"/>
            <a:ext cx="332142" cy="369332"/>
          </a:xfrm>
          <a:prstGeom prst="rect">
            <a:avLst/>
          </a:prstGeom>
          <a:noFill/>
        </p:spPr>
        <p:txBody>
          <a:bodyPr wrap="none" rtlCol="0">
            <a:spAutoFit/>
          </a:bodyPr>
          <a:lstStyle/>
          <a:p>
            <a:r>
              <a:rPr lang="en-US" altLang="zh-CN" dirty="0">
                <a:solidFill>
                  <a:schemeClr val="bg1"/>
                </a:solidFill>
                <a:cs typeface="+mn-ea"/>
                <a:sym typeface="+mn-lt"/>
              </a:rPr>
              <a:t>2</a:t>
            </a:r>
            <a:endParaRPr lang="zh-CN" altLang="en-US" dirty="0">
              <a:solidFill>
                <a:schemeClr val="bg1"/>
              </a:solidFill>
              <a:cs typeface="+mn-ea"/>
              <a:sym typeface="+mn-lt"/>
            </a:endParaRPr>
          </a:p>
        </p:txBody>
      </p:sp>
      <p:sp>
        <p:nvSpPr>
          <p:cNvPr id="12" name="文本框 11"/>
          <p:cNvSpPr txBox="1"/>
          <p:nvPr/>
        </p:nvSpPr>
        <p:spPr>
          <a:xfrm>
            <a:off x="8025468" y="2121263"/>
            <a:ext cx="333746" cy="369332"/>
          </a:xfrm>
          <a:prstGeom prst="rect">
            <a:avLst/>
          </a:prstGeom>
          <a:noFill/>
        </p:spPr>
        <p:txBody>
          <a:bodyPr wrap="none" rtlCol="0">
            <a:spAutoFit/>
          </a:bodyPr>
          <a:lstStyle/>
          <a:p>
            <a:r>
              <a:rPr lang="en-US" altLang="zh-CN" dirty="0">
                <a:solidFill>
                  <a:schemeClr val="bg1"/>
                </a:solidFill>
                <a:cs typeface="+mn-ea"/>
                <a:sym typeface="+mn-lt"/>
              </a:rPr>
              <a:t>3</a:t>
            </a:r>
            <a:endParaRPr lang="zh-CN" altLang="en-US" dirty="0">
              <a:solidFill>
                <a:schemeClr val="bg1"/>
              </a:solidFill>
              <a:cs typeface="+mn-ea"/>
              <a:sym typeface="+mn-lt"/>
            </a:endParaRPr>
          </a:p>
        </p:txBody>
      </p:sp>
      <p:sp>
        <p:nvSpPr>
          <p:cNvPr id="13" name="矩形 12"/>
          <p:cNvSpPr/>
          <p:nvPr/>
        </p:nvSpPr>
        <p:spPr>
          <a:xfrm>
            <a:off x="2613664" y="3825649"/>
            <a:ext cx="1479241" cy="3381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grpSp>
        <p:nvGrpSpPr>
          <p:cNvPr id="14" name="组合 13"/>
          <p:cNvGrpSpPr/>
          <p:nvPr/>
        </p:nvGrpSpPr>
        <p:grpSpPr>
          <a:xfrm>
            <a:off x="966788" y="4375433"/>
            <a:ext cx="3255653" cy="1176196"/>
            <a:chOff x="1217272" y="3613089"/>
            <a:chExt cx="3255653" cy="1176196"/>
          </a:xfrm>
        </p:grpSpPr>
        <p:sp>
          <p:nvSpPr>
            <p:cNvPr id="15" name="矩形 14"/>
            <p:cNvSpPr/>
            <p:nvPr/>
          </p:nvSpPr>
          <p:spPr>
            <a:xfrm>
              <a:off x="1217272" y="4050621"/>
              <a:ext cx="3255653" cy="738664"/>
            </a:xfrm>
            <a:prstGeom prst="rect">
              <a:avLst/>
            </a:prstGeom>
          </p:spPr>
          <p:txBody>
            <a:bodyPr wrap="square">
              <a:spAutoFit/>
            </a:bodyPr>
            <a:lstStyle/>
            <a:p>
              <a:pPr algn="just">
                <a:spcBef>
                  <a:spcPct val="0"/>
                </a:spcBef>
                <a:buNone/>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a:t>
              </a:r>
            </a:p>
          </p:txBody>
        </p:sp>
        <p:sp>
          <p:nvSpPr>
            <p:cNvPr id="16" name="文本框 15"/>
            <p:cNvSpPr txBox="1"/>
            <p:nvPr/>
          </p:nvSpPr>
          <p:spPr>
            <a:xfrm>
              <a:off x="1217273" y="3613089"/>
              <a:ext cx="1114408" cy="369332"/>
            </a:xfrm>
            <a:prstGeom prst="rect">
              <a:avLst/>
            </a:prstGeom>
            <a:noFill/>
          </p:spPr>
          <p:txBody>
            <a:bodyPr wrap="none" rtlCol="0">
              <a:spAutoFit/>
            </a:bodyPr>
            <a:lstStyle/>
            <a:p>
              <a:r>
                <a:rPr lang="zh-CN" altLang="en-US" b="1" dirty="0" smtClean="0">
                  <a:solidFill>
                    <a:schemeClr val="tx1">
                      <a:lumMod val="65000"/>
                      <a:lumOff val="35000"/>
                    </a:schemeClr>
                  </a:solidFill>
                  <a:cs typeface="+mn-ea"/>
                  <a:sym typeface="+mn-lt"/>
                </a:rPr>
                <a:t>销售模式</a:t>
              </a:r>
              <a:endParaRPr lang="zh-CN" altLang="en-US" b="1" dirty="0">
                <a:solidFill>
                  <a:schemeClr val="tx1">
                    <a:lumMod val="65000"/>
                    <a:lumOff val="35000"/>
                  </a:schemeClr>
                </a:solidFill>
                <a:cs typeface="+mn-ea"/>
                <a:sym typeface="+mn-lt"/>
              </a:endParaRPr>
            </a:p>
          </p:txBody>
        </p:sp>
      </p:grpSp>
      <p:grpSp>
        <p:nvGrpSpPr>
          <p:cNvPr id="20" name="组合 19"/>
          <p:cNvGrpSpPr/>
          <p:nvPr/>
        </p:nvGrpSpPr>
        <p:grpSpPr>
          <a:xfrm>
            <a:off x="4423724" y="4375433"/>
            <a:ext cx="3255653" cy="1176196"/>
            <a:chOff x="1217272" y="3613089"/>
            <a:chExt cx="3255653" cy="1176196"/>
          </a:xfrm>
        </p:grpSpPr>
        <p:sp>
          <p:nvSpPr>
            <p:cNvPr id="21" name="矩形 20"/>
            <p:cNvSpPr/>
            <p:nvPr/>
          </p:nvSpPr>
          <p:spPr>
            <a:xfrm>
              <a:off x="1217272" y="4050621"/>
              <a:ext cx="3255653" cy="738664"/>
            </a:xfrm>
            <a:prstGeom prst="rect">
              <a:avLst/>
            </a:prstGeom>
          </p:spPr>
          <p:txBody>
            <a:bodyPr wrap="square">
              <a:spAutoFit/>
            </a:bodyPr>
            <a:lstStyle/>
            <a:p>
              <a:pPr algn="just">
                <a:spcBef>
                  <a:spcPct val="0"/>
                </a:spcBef>
                <a:buNone/>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a:t>
              </a:r>
            </a:p>
          </p:txBody>
        </p:sp>
        <p:sp>
          <p:nvSpPr>
            <p:cNvPr id="22" name="文本框 21"/>
            <p:cNvSpPr txBox="1"/>
            <p:nvPr/>
          </p:nvSpPr>
          <p:spPr>
            <a:xfrm>
              <a:off x="1217273" y="3613089"/>
              <a:ext cx="1114408" cy="369332"/>
            </a:xfrm>
            <a:prstGeom prst="rect">
              <a:avLst/>
            </a:prstGeom>
            <a:noFill/>
          </p:spPr>
          <p:txBody>
            <a:bodyPr wrap="none" rtlCol="0">
              <a:spAutoFit/>
            </a:bodyPr>
            <a:lstStyle/>
            <a:p>
              <a:r>
                <a:rPr lang="zh-CN" altLang="en-US" b="1" dirty="0" smtClean="0">
                  <a:solidFill>
                    <a:schemeClr val="tx1">
                      <a:lumMod val="65000"/>
                      <a:lumOff val="35000"/>
                    </a:schemeClr>
                  </a:solidFill>
                  <a:cs typeface="+mn-ea"/>
                  <a:sym typeface="+mn-lt"/>
                </a:rPr>
                <a:t>销售模式</a:t>
              </a:r>
              <a:endParaRPr lang="zh-CN" altLang="en-US" b="1" dirty="0">
                <a:solidFill>
                  <a:schemeClr val="tx1">
                    <a:lumMod val="65000"/>
                    <a:lumOff val="35000"/>
                  </a:schemeClr>
                </a:solidFill>
                <a:cs typeface="+mn-ea"/>
                <a:sym typeface="+mn-lt"/>
              </a:endParaRPr>
            </a:p>
          </p:txBody>
        </p:sp>
      </p:grpSp>
      <p:grpSp>
        <p:nvGrpSpPr>
          <p:cNvPr id="23" name="组合 22"/>
          <p:cNvGrpSpPr/>
          <p:nvPr/>
        </p:nvGrpSpPr>
        <p:grpSpPr>
          <a:xfrm>
            <a:off x="7880660" y="4375433"/>
            <a:ext cx="3255653" cy="1176196"/>
            <a:chOff x="1217272" y="3613089"/>
            <a:chExt cx="3255653" cy="1176196"/>
          </a:xfrm>
        </p:grpSpPr>
        <p:sp>
          <p:nvSpPr>
            <p:cNvPr id="24" name="矩形 23"/>
            <p:cNvSpPr/>
            <p:nvPr/>
          </p:nvSpPr>
          <p:spPr>
            <a:xfrm>
              <a:off x="1217272" y="4050621"/>
              <a:ext cx="3255653" cy="738664"/>
            </a:xfrm>
            <a:prstGeom prst="rect">
              <a:avLst/>
            </a:prstGeom>
          </p:spPr>
          <p:txBody>
            <a:bodyPr wrap="square">
              <a:spAutoFit/>
            </a:bodyPr>
            <a:lstStyle/>
            <a:p>
              <a:pPr algn="just">
                <a:spcBef>
                  <a:spcPct val="0"/>
                </a:spcBef>
                <a:buNone/>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a:t>
              </a:r>
            </a:p>
          </p:txBody>
        </p:sp>
        <p:sp>
          <p:nvSpPr>
            <p:cNvPr id="25" name="文本框 24"/>
            <p:cNvSpPr txBox="1"/>
            <p:nvPr/>
          </p:nvSpPr>
          <p:spPr>
            <a:xfrm>
              <a:off x="1217273" y="3613089"/>
              <a:ext cx="1114408" cy="369332"/>
            </a:xfrm>
            <a:prstGeom prst="rect">
              <a:avLst/>
            </a:prstGeom>
            <a:noFill/>
          </p:spPr>
          <p:txBody>
            <a:bodyPr wrap="none" rtlCol="0">
              <a:spAutoFit/>
            </a:bodyPr>
            <a:lstStyle/>
            <a:p>
              <a:r>
                <a:rPr lang="zh-CN" altLang="en-US" b="1" dirty="0" smtClean="0">
                  <a:solidFill>
                    <a:schemeClr val="tx1">
                      <a:lumMod val="65000"/>
                      <a:lumOff val="35000"/>
                    </a:schemeClr>
                  </a:solidFill>
                  <a:cs typeface="+mn-ea"/>
                  <a:sym typeface="+mn-lt"/>
                </a:rPr>
                <a:t>销售模式</a:t>
              </a:r>
              <a:endParaRPr lang="zh-CN" altLang="en-US" b="1" dirty="0">
                <a:solidFill>
                  <a:schemeClr val="tx1">
                    <a:lumMod val="65000"/>
                    <a:lumOff val="35000"/>
                  </a:schemeClr>
                </a:solidFill>
                <a:cs typeface="+mn-ea"/>
                <a:sym typeface="+mn-lt"/>
              </a:endParaRPr>
            </a:p>
          </p:txBody>
        </p:sp>
      </p:grpSp>
      <p:sp>
        <p:nvSpPr>
          <p:cNvPr id="26" name="矩形 25"/>
          <p:cNvSpPr/>
          <p:nvPr/>
        </p:nvSpPr>
        <p:spPr>
          <a:xfrm>
            <a:off x="6096000" y="3825649"/>
            <a:ext cx="1479241" cy="3381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27" name="矩形 26"/>
          <p:cNvSpPr/>
          <p:nvPr/>
        </p:nvSpPr>
        <p:spPr>
          <a:xfrm>
            <a:off x="9508486" y="3825649"/>
            <a:ext cx="1479241" cy="3381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28" name="文本框 27"/>
          <p:cNvSpPr txBox="1"/>
          <p:nvPr/>
        </p:nvSpPr>
        <p:spPr>
          <a:xfrm>
            <a:off x="2728368" y="3844282"/>
            <a:ext cx="1261884" cy="307777"/>
          </a:xfrm>
          <a:prstGeom prst="rect">
            <a:avLst/>
          </a:prstGeom>
          <a:noFill/>
        </p:spPr>
        <p:txBody>
          <a:bodyPr wrap="none" rtlCol="0">
            <a:spAutoFit/>
          </a:bodyPr>
          <a:lstStyle/>
          <a:p>
            <a:pPr algn="ctr"/>
            <a:r>
              <a:rPr lang="zh-CN" altLang="en-US" sz="1400" dirty="0">
                <a:solidFill>
                  <a:schemeClr val="bg1"/>
                </a:solidFill>
                <a:cs typeface="+mn-ea"/>
                <a:sym typeface="+mn-lt"/>
              </a:rPr>
              <a:t>标题文字添加</a:t>
            </a:r>
          </a:p>
        </p:txBody>
      </p:sp>
      <p:sp>
        <p:nvSpPr>
          <p:cNvPr id="29" name="文本框 28"/>
          <p:cNvSpPr txBox="1"/>
          <p:nvPr/>
        </p:nvSpPr>
        <p:spPr>
          <a:xfrm>
            <a:off x="6204678" y="3844282"/>
            <a:ext cx="1261884" cy="307777"/>
          </a:xfrm>
          <a:prstGeom prst="rect">
            <a:avLst/>
          </a:prstGeom>
          <a:noFill/>
        </p:spPr>
        <p:txBody>
          <a:bodyPr wrap="none" rtlCol="0">
            <a:spAutoFit/>
          </a:bodyPr>
          <a:lstStyle/>
          <a:p>
            <a:pPr algn="ctr"/>
            <a:r>
              <a:rPr lang="zh-CN" altLang="en-US" sz="1400" dirty="0">
                <a:solidFill>
                  <a:schemeClr val="bg1"/>
                </a:solidFill>
                <a:cs typeface="+mn-ea"/>
                <a:sym typeface="+mn-lt"/>
              </a:rPr>
              <a:t>标题文字添加</a:t>
            </a:r>
          </a:p>
        </p:txBody>
      </p:sp>
      <p:sp>
        <p:nvSpPr>
          <p:cNvPr id="30" name="文本框 29"/>
          <p:cNvSpPr txBox="1"/>
          <p:nvPr/>
        </p:nvSpPr>
        <p:spPr>
          <a:xfrm>
            <a:off x="9619259" y="3844282"/>
            <a:ext cx="1261884" cy="307777"/>
          </a:xfrm>
          <a:prstGeom prst="rect">
            <a:avLst/>
          </a:prstGeom>
          <a:noFill/>
        </p:spPr>
        <p:txBody>
          <a:bodyPr wrap="none" rtlCol="0">
            <a:spAutoFit/>
          </a:bodyPr>
          <a:lstStyle/>
          <a:p>
            <a:pPr algn="ctr"/>
            <a:r>
              <a:rPr lang="zh-CN" altLang="en-US" sz="1400" dirty="0">
                <a:solidFill>
                  <a:schemeClr val="bg1"/>
                </a:solidFill>
                <a:cs typeface="+mn-ea"/>
                <a:sym typeface="+mn-lt"/>
              </a:rPr>
              <a:t>标题文字添加</a:t>
            </a:r>
          </a:p>
        </p:txBody>
      </p:sp>
      <p:grpSp>
        <p:nvGrpSpPr>
          <p:cNvPr id="34" name="组合 33"/>
          <p:cNvGrpSpPr/>
          <p:nvPr/>
        </p:nvGrpSpPr>
        <p:grpSpPr>
          <a:xfrm>
            <a:off x="3320458" y="333481"/>
            <a:ext cx="5572519" cy="784778"/>
            <a:chOff x="1679798" y="438128"/>
            <a:chExt cx="5572519" cy="784778"/>
          </a:xfrm>
        </p:grpSpPr>
        <p:sp>
          <p:nvSpPr>
            <p:cNvPr id="36" name="文本框 35"/>
            <p:cNvSpPr txBox="1"/>
            <p:nvPr/>
          </p:nvSpPr>
          <p:spPr>
            <a:xfrm>
              <a:off x="3347802" y="438128"/>
              <a:ext cx="2236510" cy="584775"/>
            </a:xfrm>
            <a:prstGeom prst="rect">
              <a:avLst/>
            </a:prstGeom>
            <a:noFill/>
          </p:spPr>
          <p:txBody>
            <a:bodyPr wrap="none" rtlCol="0">
              <a:spAutoFit/>
              <a:scene3d>
                <a:camera prst="orthographicFront"/>
                <a:lightRig rig="threePt" dir="t"/>
              </a:scene3d>
              <a:sp3d contourW="12700"/>
            </a:bodyPr>
            <a:lstStyle/>
            <a:p>
              <a:pPr lvl="0" algn="ctr">
                <a:defRPr/>
              </a:pPr>
              <a:r>
                <a:rPr lang="zh-CN" altLang="en-US" sz="3200" b="1" dirty="0">
                  <a:solidFill>
                    <a:schemeClr val="accent1"/>
                  </a:solidFill>
                  <a:cs typeface="+mn-ea"/>
                  <a:sym typeface="+mn-lt"/>
                </a:rPr>
                <a:t>产品与运营</a:t>
              </a:r>
            </a:p>
          </p:txBody>
        </p:sp>
        <p:sp>
          <p:nvSpPr>
            <p:cNvPr id="38" name="文本框 37"/>
            <p:cNvSpPr txBox="1"/>
            <p:nvPr/>
          </p:nvSpPr>
          <p:spPr>
            <a:xfrm>
              <a:off x="1679798" y="951998"/>
              <a:ext cx="5572519" cy="27090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cs typeface="+mn-ea"/>
                  <a:sym typeface="+mn-lt"/>
                </a:rPr>
                <a:t>print </a:t>
              </a:r>
              <a:r>
                <a:rPr kumimoji="0" lang="en-US" altLang="zh-CN" sz="1050" b="0" i="0" u="none" strike="noStrike" kern="1200" cap="none" spc="0" normalizeH="0" baseline="0" noProof="0" dirty="0">
                  <a:ln>
                    <a:noFill/>
                  </a:ln>
                  <a:solidFill>
                    <a:schemeClr val="bg1">
                      <a:lumMod val="65000"/>
                    </a:schemeClr>
                  </a:solidFill>
                  <a:effectLst/>
                  <a:uLnTx/>
                  <a:uFillTx/>
                  <a:cs typeface="+mn-ea"/>
                  <a:sym typeface="+mn-lt"/>
                </a:rPr>
                <a:t>the presentation and make it into a film to be used in a wider field</a:t>
              </a:r>
            </a:p>
          </p:txBody>
        </p:sp>
      </p:grpSp>
    </p:spTree>
    <p:extLst>
      <p:ext uri="{BB962C8B-B14F-4D97-AF65-F5344CB8AC3E}">
        <p14:creationId xmlns:p14="http://schemas.microsoft.com/office/powerpoint/2010/main" val="166653784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par>
                                <p:cTn id="10" presetID="53" presetClass="entr" presetSubtype="16" fill="hold" nodeType="with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p:cTn id="12" dur="500" fill="hold"/>
                                        <p:tgtEl>
                                          <p:spTgt spid="37"/>
                                        </p:tgtEl>
                                        <p:attrNameLst>
                                          <p:attrName>ppt_w</p:attrName>
                                        </p:attrNameLst>
                                      </p:cBhvr>
                                      <p:tavLst>
                                        <p:tav tm="0">
                                          <p:val>
                                            <p:fltVal val="0"/>
                                          </p:val>
                                        </p:tav>
                                        <p:tav tm="100000">
                                          <p:val>
                                            <p:strVal val="#ppt_w"/>
                                          </p:val>
                                        </p:tav>
                                      </p:tavLst>
                                    </p:anim>
                                    <p:anim calcmode="lin" valueType="num">
                                      <p:cBhvr>
                                        <p:cTn id="13" dur="500" fill="hold"/>
                                        <p:tgtEl>
                                          <p:spTgt spid="37"/>
                                        </p:tgtEl>
                                        <p:attrNameLst>
                                          <p:attrName>ppt_h</p:attrName>
                                        </p:attrNameLst>
                                      </p:cBhvr>
                                      <p:tavLst>
                                        <p:tav tm="0">
                                          <p:val>
                                            <p:fltVal val="0"/>
                                          </p:val>
                                        </p:tav>
                                        <p:tav tm="100000">
                                          <p:val>
                                            <p:strVal val="#ppt_h"/>
                                          </p:val>
                                        </p:tav>
                                      </p:tavLst>
                                    </p:anim>
                                    <p:animEffect transition="in" filter="fade">
                                      <p:cBhvr>
                                        <p:cTn id="14" dur="500"/>
                                        <p:tgtEl>
                                          <p:spTgt spid="37"/>
                                        </p:tgtEl>
                                      </p:cBhvr>
                                    </p:animEffect>
                                  </p:childTnLst>
                                </p:cTn>
                              </p:par>
                              <p:par>
                                <p:cTn id="15" presetID="53" presetClass="entr" presetSubtype="16" fill="hold" nodeType="with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p:cTn id="17" dur="500" fill="hold"/>
                                        <p:tgtEl>
                                          <p:spTgt spid="39"/>
                                        </p:tgtEl>
                                        <p:attrNameLst>
                                          <p:attrName>ppt_w</p:attrName>
                                        </p:attrNameLst>
                                      </p:cBhvr>
                                      <p:tavLst>
                                        <p:tav tm="0">
                                          <p:val>
                                            <p:fltVal val="0"/>
                                          </p:val>
                                        </p:tav>
                                        <p:tav tm="100000">
                                          <p:val>
                                            <p:strVal val="#ppt_w"/>
                                          </p:val>
                                        </p:tav>
                                      </p:tavLst>
                                    </p:anim>
                                    <p:anim calcmode="lin" valueType="num">
                                      <p:cBhvr>
                                        <p:cTn id="18" dur="500" fill="hold"/>
                                        <p:tgtEl>
                                          <p:spTgt spid="39"/>
                                        </p:tgtEl>
                                        <p:attrNameLst>
                                          <p:attrName>ppt_h</p:attrName>
                                        </p:attrNameLst>
                                      </p:cBhvr>
                                      <p:tavLst>
                                        <p:tav tm="0">
                                          <p:val>
                                            <p:fltVal val="0"/>
                                          </p:val>
                                        </p:tav>
                                        <p:tav tm="100000">
                                          <p:val>
                                            <p:strVal val="#ppt_h"/>
                                          </p:val>
                                        </p:tav>
                                      </p:tavLst>
                                    </p:anim>
                                    <p:animEffect transition="in" filter="fade">
                                      <p:cBhvr>
                                        <p:cTn id="19" dur="500"/>
                                        <p:tgtEl>
                                          <p:spTgt spid="39"/>
                                        </p:tgtEl>
                                      </p:cBhvr>
                                    </p:animEffect>
                                  </p:childTnLst>
                                </p:cTn>
                              </p:par>
                            </p:childTnLst>
                          </p:cTn>
                        </p:par>
                        <p:par>
                          <p:cTn id="20" fill="hold">
                            <p:stCondLst>
                              <p:cond delay="500"/>
                            </p:stCondLst>
                            <p:childTnLst>
                              <p:par>
                                <p:cTn id="21" presetID="14" presetClass="entr" presetSubtype="1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randombar(horizontal)">
                                      <p:cBhvr>
                                        <p:cTn id="23" dur="500"/>
                                        <p:tgtEl>
                                          <p:spTgt spid="7"/>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randombar(horizontal)">
                                      <p:cBhvr>
                                        <p:cTn id="26" dur="500"/>
                                        <p:tgtEl>
                                          <p:spTgt spid="8"/>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randombar(horizontal)">
                                      <p:cBhvr>
                                        <p:cTn id="29" dur="500"/>
                                        <p:tgtEl>
                                          <p:spTgt spid="9"/>
                                        </p:tgtEl>
                                      </p:cBhvr>
                                    </p:animEffect>
                                  </p:childTnLst>
                                </p:cTn>
                              </p:par>
                              <p:par>
                                <p:cTn id="30" presetID="14" presetClass="entr" presetSubtype="1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randombar(horizontal)">
                                      <p:cBhvr>
                                        <p:cTn id="32" dur="500"/>
                                        <p:tgtEl>
                                          <p:spTgt spid="10"/>
                                        </p:tgtEl>
                                      </p:cBhvr>
                                    </p:animEffect>
                                  </p:childTnLst>
                                </p:cTn>
                              </p:par>
                              <p:par>
                                <p:cTn id="33" presetID="14" presetClass="entr" presetSubtype="1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randombar(horizontal)">
                                      <p:cBhvr>
                                        <p:cTn id="35" dur="500"/>
                                        <p:tgtEl>
                                          <p:spTgt spid="11"/>
                                        </p:tgtEl>
                                      </p:cBhvr>
                                    </p:animEffect>
                                  </p:childTnLst>
                                </p:cTn>
                              </p:par>
                              <p:par>
                                <p:cTn id="36" presetID="14" presetClass="entr" presetSubtype="10"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randombar(horizontal)">
                                      <p:cBhvr>
                                        <p:cTn id="38" dur="500"/>
                                        <p:tgtEl>
                                          <p:spTgt spid="12"/>
                                        </p:tgtEl>
                                      </p:cBhvr>
                                    </p:animEffect>
                                  </p:childTnLst>
                                </p:cTn>
                              </p:par>
                            </p:childTnLst>
                          </p:cTn>
                        </p:par>
                        <p:par>
                          <p:cTn id="39" fill="hold">
                            <p:stCondLst>
                              <p:cond delay="1000"/>
                            </p:stCondLst>
                            <p:childTnLst>
                              <p:par>
                                <p:cTn id="40" presetID="53" presetClass="entr" presetSubtype="16"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ppt_w</p:attrName>
                                        </p:attrNameLst>
                                      </p:cBhvr>
                                      <p:tavLst>
                                        <p:tav tm="0">
                                          <p:val>
                                            <p:fltVal val="0"/>
                                          </p:val>
                                        </p:tav>
                                        <p:tav tm="100000">
                                          <p:val>
                                            <p:strVal val="#ppt_w"/>
                                          </p:val>
                                        </p:tav>
                                      </p:tavLst>
                                    </p:anim>
                                    <p:anim calcmode="lin" valueType="num">
                                      <p:cBhvr>
                                        <p:cTn id="43" dur="500" fill="hold"/>
                                        <p:tgtEl>
                                          <p:spTgt spid="13"/>
                                        </p:tgtEl>
                                        <p:attrNameLst>
                                          <p:attrName>ppt_h</p:attrName>
                                        </p:attrNameLst>
                                      </p:cBhvr>
                                      <p:tavLst>
                                        <p:tav tm="0">
                                          <p:val>
                                            <p:fltVal val="0"/>
                                          </p:val>
                                        </p:tav>
                                        <p:tav tm="100000">
                                          <p:val>
                                            <p:strVal val="#ppt_h"/>
                                          </p:val>
                                        </p:tav>
                                      </p:tavLst>
                                    </p:anim>
                                    <p:animEffect transition="in" filter="fade">
                                      <p:cBhvr>
                                        <p:cTn id="44" dur="500"/>
                                        <p:tgtEl>
                                          <p:spTgt spid="1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p:cTn id="47" dur="500" fill="hold"/>
                                        <p:tgtEl>
                                          <p:spTgt spid="26"/>
                                        </p:tgtEl>
                                        <p:attrNameLst>
                                          <p:attrName>ppt_w</p:attrName>
                                        </p:attrNameLst>
                                      </p:cBhvr>
                                      <p:tavLst>
                                        <p:tav tm="0">
                                          <p:val>
                                            <p:fltVal val="0"/>
                                          </p:val>
                                        </p:tav>
                                        <p:tav tm="100000">
                                          <p:val>
                                            <p:strVal val="#ppt_w"/>
                                          </p:val>
                                        </p:tav>
                                      </p:tavLst>
                                    </p:anim>
                                    <p:anim calcmode="lin" valueType="num">
                                      <p:cBhvr>
                                        <p:cTn id="48" dur="500" fill="hold"/>
                                        <p:tgtEl>
                                          <p:spTgt spid="26"/>
                                        </p:tgtEl>
                                        <p:attrNameLst>
                                          <p:attrName>ppt_h</p:attrName>
                                        </p:attrNameLst>
                                      </p:cBhvr>
                                      <p:tavLst>
                                        <p:tav tm="0">
                                          <p:val>
                                            <p:fltVal val="0"/>
                                          </p:val>
                                        </p:tav>
                                        <p:tav tm="100000">
                                          <p:val>
                                            <p:strVal val="#ppt_h"/>
                                          </p:val>
                                        </p:tav>
                                      </p:tavLst>
                                    </p:anim>
                                    <p:animEffect transition="in" filter="fade">
                                      <p:cBhvr>
                                        <p:cTn id="49" dur="500"/>
                                        <p:tgtEl>
                                          <p:spTgt spid="26"/>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anim calcmode="lin" valueType="num">
                                      <p:cBhvr>
                                        <p:cTn id="52" dur="500" fill="hold"/>
                                        <p:tgtEl>
                                          <p:spTgt spid="27"/>
                                        </p:tgtEl>
                                        <p:attrNameLst>
                                          <p:attrName>ppt_w</p:attrName>
                                        </p:attrNameLst>
                                      </p:cBhvr>
                                      <p:tavLst>
                                        <p:tav tm="0">
                                          <p:val>
                                            <p:fltVal val="0"/>
                                          </p:val>
                                        </p:tav>
                                        <p:tav tm="100000">
                                          <p:val>
                                            <p:strVal val="#ppt_w"/>
                                          </p:val>
                                        </p:tav>
                                      </p:tavLst>
                                    </p:anim>
                                    <p:anim calcmode="lin" valueType="num">
                                      <p:cBhvr>
                                        <p:cTn id="53" dur="500" fill="hold"/>
                                        <p:tgtEl>
                                          <p:spTgt spid="27"/>
                                        </p:tgtEl>
                                        <p:attrNameLst>
                                          <p:attrName>ppt_h</p:attrName>
                                        </p:attrNameLst>
                                      </p:cBhvr>
                                      <p:tavLst>
                                        <p:tav tm="0">
                                          <p:val>
                                            <p:fltVal val="0"/>
                                          </p:val>
                                        </p:tav>
                                        <p:tav tm="100000">
                                          <p:val>
                                            <p:strVal val="#ppt_h"/>
                                          </p:val>
                                        </p:tav>
                                      </p:tavLst>
                                    </p:anim>
                                    <p:animEffect transition="in" filter="fade">
                                      <p:cBhvr>
                                        <p:cTn id="54" dur="500"/>
                                        <p:tgtEl>
                                          <p:spTgt spid="27"/>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p:cTn id="57" dur="500" fill="hold"/>
                                        <p:tgtEl>
                                          <p:spTgt spid="28"/>
                                        </p:tgtEl>
                                        <p:attrNameLst>
                                          <p:attrName>ppt_w</p:attrName>
                                        </p:attrNameLst>
                                      </p:cBhvr>
                                      <p:tavLst>
                                        <p:tav tm="0">
                                          <p:val>
                                            <p:fltVal val="0"/>
                                          </p:val>
                                        </p:tav>
                                        <p:tav tm="100000">
                                          <p:val>
                                            <p:strVal val="#ppt_w"/>
                                          </p:val>
                                        </p:tav>
                                      </p:tavLst>
                                    </p:anim>
                                    <p:anim calcmode="lin" valueType="num">
                                      <p:cBhvr>
                                        <p:cTn id="58" dur="500" fill="hold"/>
                                        <p:tgtEl>
                                          <p:spTgt spid="28"/>
                                        </p:tgtEl>
                                        <p:attrNameLst>
                                          <p:attrName>ppt_h</p:attrName>
                                        </p:attrNameLst>
                                      </p:cBhvr>
                                      <p:tavLst>
                                        <p:tav tm="0">
                                          <p:val>
                                            <p:fltVal val="0"/>
                                          </p:val>
                                        </p:tav>
                                        <p:tav tm="100000">
                                          <p:val>
                                            <p:strVal val="#ppt_h"/>
                                          </p:val>
                                        </p:tav>
                                      </p:tavLst>
                                    </p:anim>
                                    <p:animEffect transition="in" filter="fade">
                                      <p:cBhvr>
                                        <p:cTn id="59" dur="500"/>
                                        <p:tgtEl>
                                          <p:spTgt spid="28"/>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29"/>
                                        </p:tgtEl>
                                        <p:attrNameLst>
                                          <p:attrName>style.visibility</p:attrName>
                                        </p:attrNameLst>
                                      </p:cBhvr>
                                      <p:to>
                                        <p:strVal val="visible"/>
                                      </p:to>
                                    </p:set>
                                    <p:anim calcmode="lin" valueType="num">
                                      <p:cBhvr>
                                        <p:cTn id="62" dur="500" fill="hold"/>
                                        <p:tgtEl>
                                          <p:spTgt spid="29"/>
                                        </p:tgtEl>
                                        <p:attrNameLst>
                                          <p:attrName>ppt_w</p:attrName>
                                        </p:attrNameLst>
                                      </p:cBhvr>
                                      <p:tavLst>
                                        <p:tav tm="0">
                                          <p:val>
                                            <p:fltVal val="0"/>
                                          </p:val>
                                        </p:tav>
                                        <p:tav tm="100000">
                                          <p:val>
                                            <p:strVal val="#ppt_w"/>
                                          </p:val>
                                        </p:tav>
                                      </p:tavLst>
                                    </p:anim>
                                    <p:anim calcmode="lin" valueType="num">
                                      <p:cBhvr>
                                        <p:cTn id="63" dur="500" fill="hold"/>
                                        <p:tgtEl>
                                          <p:spTgt spid="29"/>
                                        </p:tgtEl>
                                        <p:attrNameLst>
                                          <p:attrName>ppt_h</p:attrName>
                                        </p:attrNameLst>
                                      </p:cBhvr>
                                      <p:tavLst>
                                        <p:tav tm="0">
                                          <p:val>
                                            <p:fltVal val="0"/>
                                          </p:val>
                                        </p:tav>
                                        <p:tav tm="100000">
                                          <p:val>
                                            <p:strVal val="#ppt_h"/>
                                          </p:val>
                                        </p:tav>
                                      </p:tavLst>
                                    </p:anim>
                                    <p:animEffect transition="in" filter="fade">
                                      <p:cBhvr>
                                        <p:cTn id="64" dur="500"/>
                                        <p:tgtEl>
                                          <p:spTgt spid="29"/>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0"/>
                                        </p:tgtEl>
                                        <p:attrNameLst>
                                          <p:attrName>style.visibility</p:attrName>
                                        </p:attrNameLst>
                                      </p:cBhvr>
                                      <p:to>
                                        <p:strVal val="visible"/>
                                      </p:to>
                                    </p:set>
                                    <p:anim calcmode="lin" valueType="num">
                                      <p:cBhvr>
                                        <p:cTn id="67" dur="500" fill="hold"/>
                                        <p:tgtEl>
                                          <p:spTgt spid="30"/>
                                        </p:tgtEl>
                                        <p:attrNameLst>
                                          <p:attrName>ppt_w</p:attrName>
                                        </p:attrNameLst>
                                      </p:cBhvr>
                                      <p:tavLst>
                                        <p:tav tm="0">
                                          <p:val>
                                            <p:fltVal val="0"/>
                                          </p:val>
                                        </p:tav>
                                        <p:tav tm="100000">
                                          <p:val>
                                            <p:strVal val="#ppt_w"/>
                                          </p:val>
                                        </p:tav>
                                      </p:tavLst>
                                    </p:anim>
                                    <p:anim calcmode="lin" valueType="num">
                                      <p:cBhvr>
                                        <p:cTn id="68" dur="500" fill="hold"/>
                                        <p:tgtEl>
                                          <p:spTgt spid="30"/>
                                        </p:tgtEl>
                                        <p:attrNameLst>
                                          <p:attrName>ppt_h</p:attrName>
                                        </p:attrNameLst>
                                      </p:cBhvr>
                                      <p:tavLst>
                                        <p:tav tm="0">
                                          <p:val>
                                            <p:fltVal val="0"/>
                                          </p:val>
                                        </p:tav>
                                        <p:tav tm="100000">
                                          <p:val>
                                            <p:strVal val="#ppt_h"/>
                                          </p:val>
                                        </p:tav>
                                      </p:tavLst>
                                    </p:anim>
                                    <p:animEffect transition="in" filter="fade">
                                      <p:cBhvr>
                                        <p:cTn id="69" dur="500"/>
                                        <p:tgtEl>
                                          <p:spTgt spid="30"/>
                                        </p:tgtEl>
                                      </p:cBhvr>
                                    </p:animEffect>
                                  </p:childTnLst>
                                </p:cTn>
                              </p:par>
                            </p:childTnLst>
                          </p:cTn>
                        </p:par>
                        <p:par>
                          <p:cTn id="70" fill="hold">
                            <p:stCondLst>
                              <p:cond delay="1500"/>
                            </p:stCondLst>
                            <p:childTnLst>
                              <p:par>
                                <p:cTn id="71" presetID="50" presetClass="entr" presetSubtype="0" decel="100000" fill="hold" nodeType="afterEffect">
                                  <p:stCondLst>
                                    <p:cond delay="0"/>
                                  </p:stCondLst>
                                  <p:childTnLst>
                                    <p:set>
                                      <p:cBhvr>
                                        <p:cTn id="72" dur="1" fill="hold">
                                          <p:stCondLst>
                                            <p:cond delay="0"/>
                                          </p:stCondLst>
                                        </p:cTn>
                                        <p:tgtEl>
                                          <p:spTgt spid="14"/>
                                        </p:tgtEl>
                                        <p:attrNameLst>
                                          <p:attrName>style.visibility</p:attrName>
                                        </p:attrNameLst>
                                      </p:cBhvr>
                                      <p:to>
                                        <p:strVal val="visible"/>
                                      </p:to>
                                    </p:set>
                                    <p:anim calcmode="lin" valueType="num">
                                      <p:cBhvr>
                                        <p:cTn id="73" dur="1000" fill="hold"/>
                                        <p:tgtEl>
                                          <p:spTgt spid="14"/>
                                        </p:tgtEl>
                                        <p:attrNameLst>
                                          <p:attrName>ppt_w</p:attrName>
                                        </p:attrNameLst>
                                      </p:cBhvr>
                                      <p:tavLst>
                                        <p:tav tm="0">
                                          <p:val>
                                            <p:strVal val="#ppt_w+.3"/>
                                          </p:val>
                                        </p:tav>
                                        <p:tav tm="100000">
                                          <p:val>
                                            <p:strVal val="#ppt_w"/>
                                          </p:val>
                                        </p:tav>
                                      </p:tavLst>
                                    </p:anim>
                                    <p:anim calcmode="lin" valueType="num">
                                      <p:cBhvr>
                                        <p:cTn id="74" dur="1000" fill="hold"/>
                                        <p:tgtEl>
                                          <p:spTgt spid="14"/>
                                        </p:tgtEl>
                                        <p:attrNameLst>
                                          <p:attrName>ppt_h</p:attrName>
                                        </p:attrNameLst>
                                      </p:cBhvr>
                                      <p:tavLst>
                                        <p:tav tm="0">
                                          <p:val>
                                            <p:strVal val="#ppt_h"/>
                                          </p:val>
                                        </p:tav>
                                        <p:tav tm="100000">
                                          <p:val>
                                            <p:strVal val="#ppt_h"/>
                                          </p:val>
                                        </p:tav>
                                      </p:tavLst>
                                    </p:anim>
                                    <p:animEffect transition="in" filter="fade">
                                      <p:cBhvr>
                                        <p:cTn id="75" dur="1000"/>
                                        <p:tgtEl>
                                          <p:spTgt spid="14"/>
                                        </p:tgtEl>
                                      </p:cBhvr>
                                    </p:animEffect>
                                  </p:childTnLst>
                                </p:cTn>
                              </p:par>
                              <p:par>
                                <p:cTn id="76" presetID="50" presetClass="entr" presetSubtype="0" decel="100000" fill="hold" nodeType="withEffect">
                                  <p:stCondLst>
                                    <p:cond delay="250"/>
                                  </p:stCondLst>
                                  <p:childTnLst>
                                    <p:set>
                                      <p:cBhvr>
                                        <p:cTn id="77" dur="1" fill="hold">
                                          <p:stCondLst>
                                            <p:cond delay="0"/>
                                          </p:stCondLst>
                                        </p:cTn>
                                        <p:tgtEl>
                                          <p:spTgt spid="20"/>
                                        </p:tgtEl>
                                        <p:attrNameLst>
                                          <p:attrName>style.visibility</p:attrName>
                                        </p:attrNameLst>
                                      </p:cBhvr>
                                      <p:to>
                                        <p:strVal val="visible"/>
                                      </p:to>
                                    </p:set>
                                    <p:anim calcmode="lin" valueType="num">
                                      <p:cBhvr>
                                        <p:cTn id="78" dur="1000" fill="hold"/>
                                        <p:tgtEl>
                                          <p:spTgt spid="20"/>
                                        </p:tgtEl>
                                        <p:attrNameLst>
                                          <p:attrName>ppt_w</p:attrName>
                                        </p:attrNameLst>
                                      </p:cBhvr>
                                      <p:tavLst>
                                        <p:tav tm="0">
                                          <p:val>
                                            <p:strVal val="#ppt_w+.3"/>
                                          </p:val>
                                        </p:tav>
                                        <p:tav tm="100000">
                                          <p:val>
                                            <p:strVal val="#ppt_w"/>
                                          </p:val>
                                        </p:tav>
                                      </p:tavLst>
                                    </p:anim>
                                    <p:anim calcmode="lin" valueType="num">
                                      <p:cBhvr>
                                        <p:cTn id="79" dur="1000" fill="hold"/>
                                        <p:tgtEl>
                                          <p:spTgt spid="20"/>
                                        </p:tgtEl>
                                        <p:attrNameLst>
                                          <p:attrName>ppt_h</p:attrName>
                                        </p:attrNameLst>
                                      </p:cBhvr>
                                      <p:tavLst>
                                        <p:tav tm="0">
                                          <p:val>
                                            <p:strVal val="#ppt_h"/>
                                          </p:val>
                                        </p:tav>
                                        <p:tav tm="100000">
                                          <p:val>
                                            <p:strVal val="#ppt_h"/>
                                          </p:val>
                                        </p:tav>
                                      </p:tavLst>
                                    </p:anim>
                                    <p:animEffect transition="in" filter="fade">
                                      <p:cBhvr>
                                        <p:cTn id="80" dur="1000"/>
                                        <p:tgtEl>
                                          <p:spTgt spid="20"/>
                                        </p:tgtEl>
                                      </p:cBhvr>
                                    </p:animEffect>
                                  </p:childTnLst>
                                </p:cTn>
                              </p:par>
                              <p:par>
                                <p:cTn id="81" presetID="50" presetClass="entr" presetSubtype="0" decel="100000" fill="hold" nodeType="withEffect">
                                  <p:stCondLst>
                                    <p:cond delay="500"/>
                                  </p:stCondLst>
                                  <p:childTnLst>
                                    <p:set>
                                      <p:cBhvr>
                                        <p:cTn id="82" dur="1" fill="hold">
                                          <p:stCondLst>
                                            <p:cond delay="0"/>
                                          </p:stCondLst>
                                        </p:cTn>
                                        <p:tgtEl>
                                          <p:spTgt spid="23"/>
                                        </p:tgtEl>
                                        <p:attrNameLst>
                                          <p:attrName>style.visibility</p:attrName>
                                        </p:attrNameLst>
                                      </p:cBhvr>
                                      <p:to>
                                        <p:strVal val="visible"/>
                                      </p:to>
                                    </p:set>
                                    <p:anim calcmode="lin" valueType="num">
                                      <p:cBhvr>
                                        <p:cTn id="83" dur="1000" fill="hold"/>
                                        <p:tgtEl>
                                          <p:spTgt spid="23"/>
                                        </p:tgtEl>
                                        <p:attrNameLst>
                                          <p:attrName>ppt_w</p:attrName>
                                        </p:attrNameLst>
                                      </p:cBhvr>
                                      <p:tavLst>
                                        <p:tav tm="0">
                                          <p:val>
                                            <p:strVal val="#ppt_w+.3"/>
                                          </p:val>
                                        </p:tav>
                                        <p:tav tm="100000">
                                          <p:val>
                                            <p:strVal val="#ppt_w"/>
                                          </p:val>
                                        </p:tav>
                                      </p:tavLst>
                                    </p:anim>
                                    <p:anim calcmode="lin" valueType="num">
                                      <p:cBhvr>
                                        <p:cTn id="84" dur="1000" fill="hold"/>
                                        <p:tgtEl>
                                          <p:spTgt spid="23"/>
                                        </p:tgtEl>
                                        <p:attrNameLst>
                                          <p:attrName>ppt_h</p:attrName>
                                        </p:attrNameLst>
                                      </p:cBhvr>
                                      <p:tavLst>
                                        <p:tav tm="0">
                                          <p:val>
                                            <p:strVal val="#ppt_h"/>
                                          </p:val>
                                        </p:tav>
                                        <p:tav tm="100000">
                                          <p:val>
                                            <p:strVal val="#ppt_h"/>
                                          </p:val>
                                        </p:tav>
                                      </p:tavLst>
                                    </p:anim>
                                    <p:animEffect transition="in" filter="fade">
                                      <p:cBhvr>
                                        <p:cTn id="85"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p:bldP spid="11" grpId="0"/>
      <p:bldP spid="12" grpId="0"/>
      <p:bldP spid="13" grpId="0" animBg="1"/>
      <p:bldP spid="26" grpId="0" animBg="1"/>
      <p:bldP spid="27" grpId="0" animBg="1"/>
      <p:bldP spid="28" grpId="0"/>
      <p:bldP spid="29" grpId="0"/>
      <p:bldP spid="3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1730396" y="2023818"/>
            <a:ext cx="2410317" cy="3763318"/>
            <a:chOff x="2349501" y="2176810"/>
            <a:chExt cx="2065604" cy="3225106"/>
          </a:xfrm>
        </p:grpSpPr>
        <p:sp>
          <p:nvSpPr>
            <p:cNvPr id="6" name="Rectangle: Rounded Corners 41"/>
            <p:cNvSpPr/>
            <p:nvPr/>
          </p:nvSpPr>
          <p:spPr>
            <a:xfrm>
              <a:off x="2349501" y="2176810"/>
              <a:ext cx="2065604" cy="3225106"/>
            </a:xfrm>
            <a:prstGeom prst="roundRect">
              <a:avLst>
                <a:gd name="adj" fmla="val 5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7" name="Rectangle 15"/>
            <p:cNvSpPr/>
            <p:nvPr/>
          </p:nvSpPr>
          <p:spPr bwMode="auto">
            <a:xfrm>
              <a:off x="2448606" y="4855758"/>
              <a:ext cx="1876033" cy="2937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eaLnBrk="1" fontAlgn="auto" hangingPunct="1">
                <a:defRPr/>
              </a:pPr>
              <a:endParaRPr lang="zh-CN" altLang="en-US" sz="1600" b="1" dirty="0">
                <a:solidFill>
                  <a:schemeClr val="tx2"/>
                </a:solidFill>
                <a:cs typeface="+mn-ea"/>
                <a:sym typeface="+mn-lt"/>
              </a:endParaRPr>
            </a:p>
          </p:txBody>
        </p:sp>
        <p:sp>
          <p:nvSpPr>
            <p:cNvPr id="11" name="Freeform: Shape 49"/>
            <p:cNvSpPr>
              <a:spLocks/>
            </p:cNvSpPr>
            <p:nvPr/>
          </p:nvSpPr>
          <p:spPr bwMode="auto">
            <a:xfrm>
              <a:off x="3099480" y="2394897"/>
              <a:ext cx="574283" cy="574283"/>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chemeClr val="bg1"/>
            </a:solidFill>
            <a:ln>
              <a:noFill/>
            </a:ln>
            <a:extLst/>
          </p:spPr>
          <p:txBody>
            <a:bodyPr anchor="ctr"/>
            <a:lstStyle/>
            <a:p>
              <a:pPr algn="ctr"/>
              <a:endParaRPr>
                <a:cs typeface="+mn-ea"/>
                <a:sym typeface="+mn-lt"/>
              </a:endParaRPr>
            </a:p>
          </p:txBody>
        </p:sp>
        <p:sp>
          <p:nvSpPr>
            <p:cNvPr id="29" name="矩形 28">
              <a:extLst>
                <a:ext uri="{FF2B5EF4-FFF2-40B4-BE49-F238E27FC236}">
                  <a16:creationId xmlns="" xmlns:a16="http://schemas.microsoft.com/office/drawing/2014/main" id="{E3EB1709-6D20-4440-8800-976CC5E9712E}"/>
                </a:ext>
              </a:extLst>
            </p:cNvPr>
            <p:cNvSpPr/>
            <p:nvPr/>
          </p:nvSpPr>
          <p:spPr>
            <a:xfrm>
              <a:off x="2565035" y="3154214"/>
              <a:ext cx="1662680" cy="140847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cs typeface="+mn-ea"/>
                  <a:sym typeface="+mn-lt"/>
                </a:rPr>
                <a:t>用户可以在投影仪或者计算机上进行演示也可以将演示文稿打印出来制作成胶片以便应用到更广泛的领域中</a:t>
              </a:r>
            </a:p>
          </p:txBody>
        </p:sp>
        <p:sp>
          <p:nvSpPr>
            <p:cNvPr id="30" name="矩形 29">
              <a:extLst>
                <a:ext uri="{FF2B5EF4-FFF2-40B4-BE49-F238E27FC236}">
                  <a16:creationId xmlns="" xmlns:a16="http://schemas.microsoft.com/office/drawing/2014/main" id="{CBCE2F27-1948-4AAF-B7D2-B7B4F23C2784}"/>
                </a:ext>
              </a:extLst>
            </p:cNvPr>
            <p:cNvSpPr/>
            <p:nvPr/>
          </p:nvSpPr>
          <p:spPr>
            <a:xfrm>
              <a:off x="2448606" y="4841373"/>
              <a:ext cx="1895949" cy="332337"/>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smtClean="0">
                  <a:cs typeface="+mn-ea"/>
                  <a:sym typeface="+mn-lt"/>
                </a:rPr>
                <a:t>利润来源</a:t>
              </a:r>
              <a:endParaRPr lang="zh-CN" altLang="en-US" sz="1600" dirty="0">
                <a:cs typeface="+mn-ea"/>
                <a:sym typeface="+mn-lt"/>
              </a:endParaRPr>
            </a:p>
          </p:txBody>
        </p:sp>
      </p:grpSp>
      <p:grpSp>
        <p:nvGrpSpPr>
          <p:cNvPr id="36" name="组合 35"/>
          <p:cNvGrpSpPr/>
          <p:nvPr/>
        </p:nvGrpSpPr>
        <p:grpSpPr>
          <a:xfrm>
            <a:off x="4890842" y="2023818"/>
            <a:ext cx="2410316" cy="3763318"/>
            <a:chOff x="5041407" y="2176810"/>
            <a:chExt cx="2065604" cy="3225106"/>
          </a:xfrm>
        </p:grpSpPr>
        <p:sp>
          <p:nvSpPr>
            <p:cNvPr id="5" name="Rectangle: Rounded Corners 53"/>
            <p:cNvSpPr/>
            <p:nvPr/>
          </p:nvSpPr>
          <p:spPr>
            <a:xfrm>
              <a:off x="5041407" y="2176810"/>
              <a:ext cx="2065604" cy="3225106"/>
            </a:xfrm>
            <a:prstGeom prst="roundRect">
              <a:avLst>
                <a:gd name="adj" fmla="val 5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2" name="Freeform: Shape 50"/>
            <p:cNvSpPr>
              <a:spLocks/>
            </p:cNvSpPr>
            <p:nvPr/>
          </p:nvSpPr>
          <p:spPr bwMode="auto">
            <a:xfrm>
              <a:off x="5800026" y="2394897"/>
              <a:ext cx="574283" cy="574283"/>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chemeClr val="bg1"/>
            </a:solidFill>
            <a:ln>
              <a:noFill/>
            </a:ln>
            <a:extLst/>
          </p:spPr>
          <p:txBody>
            <a:bodyPr anchor="ctr"/>
            <a:lstStyle/>
            <a:p>
              <a:pPr algn="ctr"/>
              <a:endParaRPr>
                <a:cs typeface="+mn-ea"/>
                <a:sym typeface="+mn-lt"/>
              </a:endParaRPr>
            </a:p>
          </p:txBody>
        </p:sp>
        <p:sp>
          <p:nvSpPr>
            <p:cNvPr id="13" name="Rectangle 54"/>
            <p:cNvSpPr/>
            <p:nvPr/>
          </p:nvSpPr>
          <p:spPr bwMode="auto">
            <a:xfrm>
              <a:off x="5149152" y="4855758"/>
              <a:ext cx="1876033" cy="2937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eaLnBrk="1" fontAlgn="auto" hangingPunct="1">
                <a:defRPr/>
              </a:pPr>
              <a:endParaRPr lang="zh-CN" altLang="en-US" sz="1600" b="1" dirty="0">
                <a:solidFill>
                  <a:schemeClr val="tx2"/>
                </a:solidFill>
                <a:cs typeface="+mn-ea"/>
                <a:sym typeface="+mn-lt"/>
              </a:endParaRPr>
            </a:p>
          </p:txBody>
        </p:sp>
        <p:sp>
          <p:nvSpPr>
            <p:cNvPr id="31" name="矩形 30">
              <a:extLst>
                <a:ext uri="{FF2B5EF4-FFF2-40B4-BE49-F238E27FC236}">
                  <a16:creationId xmlns="" xmlns:a16="http://schemas.microsoft.com/office/drawing/2014/main" id="{CBCE2F27-1948-4AAF-B7D2-B7B4F23C2784}"/>
                </a:ext>
              </a:extLst>
            </p:cNvPr>
            <p:cNvSpPr/>
            <p:nvPr/>
          </p:nvSpPr>
          <p:spPr>
            <a:xfrm>
              <a:off x="5150140" y="4841373"/>
              <a:ext cx="1895949" cy="332337"/>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smtClean="0">
                  <a:cs typeface="+mn-ea"/>
                  <a:sym typeface="+mn-lt"/>
                </a:rPr>
                <a:t>利润来源</a:t>
              </a:r>
              <a:endParaRPr lang="zh-CN" altLang="en-US" sz="1600" dirty="0">
                <a:cs typeface="+mn-ea"/>
                <a:sym typeface="+mn-lt"/>
              </a:endParaRPr>
            </a:p>
          </p:txBody>
        </p:sp>
        <p:sp>
          <p:nvSpPr>
            <p:cNvPr id="33" name="矩形 32">
              <a:extLst>
                <a:ext uri="{FF2B5EF4-FFF2-40B4-BE49-F238E27FC236}">
                  <a16:creationId xmlns="" xmlns:a16="http://schemas.microsoft.com/office/drawing/2014/main" id="{E3EB1709-6D20-4440-8800-976CC5E9712E}"/>
                </a:ext>
              </a:extLst>
            </p:cNvPr>
            <p:cNvSpPr/>
            <p:nvPr/>
          </p:nvSpPr>
          <p:spPr>
            <a:xfrm>
              <a:off x="5247915" y="3154214"/>
              <a:ext cx="1653473" cy="140847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cs typeface="+mn-ea"/>
                  <a:sym typeface="+mn-lt"/>
                </a:rPr>
                <a:t>用户可以在投影仪或者计算机上进行演示也可以将演示文稿打印出来制作成胶片以便应用到更广泛的领域中</a:t>
              </a:r>
            </a:p>
          </p:txBody>
        </p:sp>
      </p:grpSp>
      <p:grpSp>
        <p:nvGrpSpPr>
          <p:cNvPr id="37" name="组合 36"/>
          <p:cNvGrpSpPr/>
          <p:nvPr/>
        </p:nvGrpSpPr>
        <p:grpSpPr>
          <a:xfrm>
            <a:off x="8051287" y="2023818"/>
            <a:ext cx="2410316" cy="3763318"/>
            <a:chOff x="7776897" y="2176810"/>
            <a:chExt cx="2065604" cy="3225106"/>
          </a:xfrm>
        </p:grpSpPr>
        <p:sp>
          <p:nvSpPr>
            <p:cNvPr id="4" name="Rectangle: Rounded Corners 60"/>
            <p:cNvSpPr/>
            <p:nvPr/>
          </p:nvSpPr>
          <p:spPr>
            <a:xfrm>
              <a:off x="7776897" y="2176810"/>
              <a:ext cx="2065604" cy="3225106"/>
            </a:xfrm>
            <a:prstGeom prst="roundRect">
              <a:avLst>
                <a:gd name="adj" fmla="val 5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0" name="Freeform: Shape 48"/>
            <p:cNvSpPr>
              <a:spLocks/>
            </p:cNvSpPr>
            <p:nvPr/>
          </p:nvSpPr>
          <p:spPr bwMode="auto">
            <a:xfrm>
              <a:off x="8535516" y="2394897"/>
              <a:ext cx="574283" cy="574283"/>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chemeClr val="bg1"/>
            </a:solidFill>
            <a:ln>
              <a:noFill/>
            </a:ln>
            <a:extLst/>
          </p:spPr>
          <p:txBody>
            <a:bodyPr anchor="ctr"/>
            <a:lstStyle/>
            <a:p>
              <a:pPr algn="ctr"/>
              <a:endParaRPr>
                <a:cs typeface="+mn-ea"/>
                <a:sym typeface="+mn-lt"/>
              </a:endParaRPr>
            </a:p>
          </p:txBody>
        </p:sp>
        <p:sp>
          <p:nvSpPr>
            <p:cNvPr id="16" name="Rectangle 61"/>
            <p:cNvSpPr/>
            <p:nvPr/>
          </p:nvSpPr>
          <p:spPr bwMode="auto">
            <a:xfrm>
              <a:off x="7884642" y="4855758"/>
              <a:ext cx="1876033" cy="2937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eaLnBrk="1" fontAlgn="auto" hangingPunct="1">
                <a:defRPr/>
              </a:pPr>
              <a:endParaRPr lang="zh-CN" altLang="en-US" sz="1600" b="1" dirty="0">
                <a:solidFill>
                  <a:schemeClr val="tx2"/>
                </a:solidFill>
                <a:cs typeface="+mn-ea"/>
                <a:sym typeface="+mn-lt"/>
              </a:endParaRPr>
            </a:p>
          </p:txBody>
        </p:sp>
        <p:sp>
          <p:nvSpPr>
            <p:cNvPr id="32" name="矩形 31">
              <a:extLst>
                <a:ext uri="{FF2B5EF4-FFF2-40B4-BE49-F238E27FC236}">
                  <a16:creationId xmlns="" xmlns:a16="http://schemas.microsoft.com/office/drawing/2014/main" id="{CBCE2F27-1948-4AAF-B7D2-B7B4F23C2784}"/>
                </a:ext>
              </a:extLst>
            </p:cNvPr>
            <p:cNvSpPr/>
            <p:nvPr/>
          </p:nvSpPr>
          <p:spPr>
            <a:xfrm>
              <a:off x="7874682" y="4841373"/>
              <a:ext cx="1895949" cy="332337"/>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smtClean="0">
                  <a:cs typeface="+mn-ea"/>
                  <a:sym typeface="+mn-lt"/>
                </a:rPr>
                <a:t>利润来源</a:t>
              </a:r>
              <a:endParaRPr lang="zh-CN" altLang="en-US" sz="1600" dirty="0">
                <a:cs typeface="+mn-ea"/>
                <a:sym typeface="+mn-lt"/>
              </a:endParaRPr>
            </a:p>
          </p:txBody>
        </p:sp>
        <p:sp>
          <p:nvSpPr>
            <p:cNvPr id="34" name="矩形 33">
              <a:extLst>
                <a:ext uri="{FF2B5EF4-FFF2-40B4-BE49-F238E27FC236}">
                  <a16:creationId xmlns="" xmlns:a16="http://schemas.microsoft.com/office/drawing/2014/main" id="{E3EB1709-6D20-4440-8800-976CC5E9712E}"/>
                </a:ext>
              </a:extLst>
            </p:cNvPr>
            <p:cNvSpPr/>
            <p:nvPr/>
          </p:nvSpPr>
          <p:spPr>
            <a:xfrm>
              <a:off x="7987604" y="3154214"/>
              <a:ext cx="1655881" cy="140847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cs typeface="+mn-ea"/>
                  <a:sym typeface="+mn-lt"/>
                </a:rPr>
                <a:t>用户可以在投影仪或者计算机上进行演示也可以将演示文稿打印出来制作成胶片以便应用到更广泛的领域中</a:t>
              </a:r>
            </a:p>
          </p:txBody>
        </p:sp>
      </p:grpSp>
      <p:grpSp>
        <p:nvGrpSpPr>
          <p:cNvPr id="23" name="组合 22"/>
          <p:cNvGrpSpPr/>
          <p:nvPr/>
        </p:nvGrpSpPr>
        <p:grpSpPr>
          <a:xfrm>
            <a:off x="3320458" y="333481"/>
            <a:ext cx="5572519" cy="784778"/>
            <a:chOff x="1679798" y="438128"/>
            <a:chExt cx="5572519" cy="784778"/>
          </a:xfrm>
        </p:grpSpPr>
        <p:sp>
          <p:nvSpPr>
            <p:cNvPr id="24" name="文本框 23"/>
            <p:cNvSpPr txBox="1"/>
            <p:nvPr/>
          </p:nvSpPr>
          <p:spPr>
            <a:xfrm>
              <a:off x="3347802" y="438128"/>
              <a:ext cx="2236510" cy="584775"/>
            </a:xfrm>
            <a:prstGeom prst="rect">
              <a:avLst/>
            </a:prstGeom>
            <a:noFill/>
          </p:spPr>
          <p:txBody>
            <a:bodyPr wrap="none" rtlCol="0">
              <a:spAutoFit/>
              <a:scene3d>
                <a:camera prst="orthographicFront"/>
                <a:lightRig rig="threePt" dir="t"/>
              </a:scene3d>
              <a:sp3d contourW="12700"/>
            </a:bodyPr>
            <a:lstStyle/>
            <a:p>
              <a:pPr lvl="0" algn="ctr">
                <a:defRPr/>
              </a:pPr>
              <a:r>
                <a:rPr lang="zh-CN" altLang="en-US" sz="3200" b="1" dirty="0">
                  <a:solidFill>
                    <a:schemeClr val="accent1"/>
                  </a:solidFill>
                  <a:cs typeface="+mn-ea"/>
                  <a:sym typeface="+mn-lt"/>
                </a:rPr>
                <a:t>产品与运营</a:t>
              </a:r>
            </a:p>
          </p:txBody>
        </p:sp>
        <p:sp>
          <p:nvSpPr>
            <p:cNvPr id="25" name="文本框 24"/>
            <p:cNvSpPr txBox="1"/>
            <p:nvPr/>
          </p:nvSpPr>
          <p:spPr>
            <a:xfrm>
              <a:off x="1679798" y="951998"/>
              <a:ext cx="5572519" cy="27090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cs typeface="+mn-ea"/>
                  <a:sym typeface="+mn-lt"/>
                </a:rPr>
                <a:t>print </a:t>
              </a:r>
              <a:r>
                <a:rPr kumimoji="0" lang="en-US" altLang="zh-CN" sz="1050" b="0" i="0" u="none" strike="noStrike" kern="1200" cap="none" spc="0" normalizeH="0" baseline="0" noProof="0" dirty="0">
                  <a:ln>
                    <a:noFill/>
                  </a:ln>
                  <a:solidFill>
                    <a:schemeClr val="bg1">
                      <a:lumMod val="65000"/>
                    </a:schemeClr>
                  </a:solidFill>
                  <a:effectLst/>
                  <a:uLnTx/>
                  <a:uFillTx/>
                  <a:cs typeface="+mn-ea"/>
                  <a:sym typeface="+mn-lt"/>
                </a:rPr>
                <a:t>the presentation and make it into a film to be used in a wider field</a:t>
              </a:r>
            </a:p>
          </p:txBody>
        </p:sp>
      </p:grpSp>
    </p:spTree>
    <p:extLst>
      <p:ext uri="{BB962C8B-B14F-4D97-AF65-F5344CB8AC3E}">
        <p14:creationId xmlns:p14="http://schemas.microsoft.com/office/powerpoint/2010/main" val="398319142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1+#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fill="hold"/>
                                        <p:tgtEl>
                                          <p:spTgt spid="36"/>
                                        </p:tgtEl>
                                        <p:attrNameLst>
                                          <p:attrName>ppt_x</p:attrName>
                                        </p:attrNameLst>
                                      </p:cBhvr>
                                      <p:tavLst>
                                        <p:tav tm="0">
                                          <p:val>
                                            <p:strVal val="1+#ppt_w/2"/>
                                          </p:val>
                                        </p:tav>
                                        <p:tav tm="100000">
                                          <p:val>
                                            <p:strVal val="#ppt_x"/>
                                          </p:val>
                                        </p:tav>
                                      </p:tavLst>
                                    </p:anim>
                                    <p:anim calcmode="lin" valueType="num">
                                      <p:cBhvr additive="base">
                                        <p:cTn id="12" dur="50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additive="base">
                                        <p:cTn id="15" dur="500" fill="hold"/>
                                        <p:tgtEl>
                                          <p:spTgt spid="37"/>
                                        </p:tgtEl>
                                        <p:attrNameLst>
                                          <p:attrName>ppt_x</p:attrName>
                                        </p:attrNameLst>
                                      </p:cBhvr>
                                      <p:tavLst>
                                        <p:tav tm="0">
                                          <p:val>
                                            <p:strVal val="1+#ppt_w/2"/>
                                          </p:val>
                                        </p:tav>
                                        <p:tav tm="100000">
                                          <p:val>
                                            <p:strVal val="#ppt_x"/>
                                          </p:val>
                                        </p:tav>
                                      </p:tavLst>
                                    </p:anim>
                                    <p:anim calcmode="lin" valueType="num">
                                      <p:cBhvr additive="base">
                                        <p:cTn id="16"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1"/>
          <p:cNvSpPr/>
          <p:nvPr/>
        </p:nvSpPr>
        <p:spPr>
          <a:xfrm>
            <a:off x="1395917" y="1919905"/>
            <a:ext cx="4095111" cy="549292"/>
          </a:xfrm>
          <a:prstGeom prst="roundRect">
            <a:avLst>
              <a:gd name="adj" fmla="val 50000"/>
            </a:avLst>
          </a:prstGeom>
          <a:solidFill>
            <a:schemeClr val="accent4"/>
          </a:solidFill>
          <a:ln w="12700" cap="flat">
            <a:noFill/>
            <a:miter lim="400000"/>
          </a:ln>
          <a:effectLst/>
        </p:spPr>
        <p:txBody>
          <a:bodyPr wrap="none" lIns="25400" tIns="25400" rIns="25400" bIns="25400" anchor="ctr">
            <a:normAutofit/>
          </a:bodyPr>
          <a:lstStyle/>
          <a:p>
            <a:pPr lvl="0" algn="ctr"/>
            <a:endParaRPr lang="zh-CN" altLang="en-US" sz="2000" dirty="0">
              <a:solidFill>
                <a:schemeClr val="bg1"/>
              </a:solidFill>
              <a:cs typeface="+mn-ea"/>
              <a:sym typeface="+mn-lt"/>
            </a:endParaRPr>
          </a:p>
        </p:txBody>
      </p:sp>
      <p:sp>
        <p:nvSpPr>
          <p:cNvPr id="19" name="Rectangle: Rounded Corners 28"/>
          <p:cNvSpPr/>
          <p:nvPr/>
        </p:nvSpPr>
        <p:spPr>
          <a:xfrm>
            <a:off x="6711616" y="1919904"/>
            <a:ext cx="4095110" cy="549291"/>
          </a:xfrm>
          <a:prstGeom prst="roundRect">
            <a:avLst>
              <a:gd name="adj" fmla="val 50000"/>
            </a:avLst>
          </a:prstGeom>
          <a:solidFill>
            <a:schemeClr val="accent3"/>
          </a:solidFill>
          <a:ln w="12700" cap="flat">
            <a:noFill/>
            <a:miter lim="400000"/>
          </a:ln>
          <a:effectLst/>
        </p:spPr>
        <p:txBody>
          <a:bodyPr wrap="none" lIns="25400" tIns="25400" rIns="25400" bIns="25400" anchor="ctr">
            <a:normAutofit/>
          </a:bodyPr>
          <a:lstStyle/>
          <a:p>
            <a:pPr lvl="0" algn="ctr"/>
            <a:endParaRPr lang="zh-CN" altLang="en-US" sz="2000" dirty="0">
              <a:solidFill>
                <a:schemeClr val="bg1"/>
              </a:solidFill>
              <a:cs typeface="+mn-ea"/>
              <a:sym typeface="+mn-lt"/>
            </a:endParaRPr>
          </a:p>
        </p:txBody>
      </p:sp>
      <p:sp>
        <p:nvSpPr>
          <p:cNvPr id="39" name="矩形 38"/>
          <p:cNvSpPr/>
          <p:nvPr/>
        </p:nvSpPr>
        <p:spPr>
          <a:xfrm>
            <a:off x="1408617" y="1933053"/>
            <a:ext cx="405505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a:solidFill>
                  <a:schemeClr val="bg1"/>
                </a:solidFill>
                <a:cs typeface="+mn-ea"/>
                <a:sym typeface="+mn-lt"/>
              </a:rPr>
              <a:t>标题文字添加</a:t>
            </a:r>
          </a:p>
        </p:txBody>
      </p:sp>
      <p:sp>
        <p:nvSpPr>
          <p:cNvPr id="44" name="矩形 43"/>
          <p:cNvSpPr/>
          <p:nvPr/>
        </p:nvSpPr>
        <p:spPr>
          <a:xfrm>
            <a:off x="6731642" y="1933053"/>
            <a:ext cx="405505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a:solidFill>
                  <a:schemeClr val="bg1"/>
                </a:solidFill>
                <a:cs typeface="+mn-ea"/>
                <a:sym typeface="+mn-lt"/>
              </a:rPr>
              <a:t>标题文字添加</a:t>
            </a:r>
          </a:p>
        </p:txBody>
      </p:sp>
      <p:sp>
        <p:nvSpPr>
          <p:cNvPr id="45" name="矩形 44"/>
          <p:cNvSpPr/>
          <p:nvPr/>
        </p:nvSpPr>
        <p:spPr>
          <a:xfrm>
            <a:off x="1326734" y="2908518"/>
            <a:ext cx="9582566"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cs typeface="+mn-ea"/>
                <a:sym typeface="+mn-lt"/>
              </a:rPr>
              <a:t>用户可以在投影仪或者计算机上进行演示也可以将演示文稿打印出来制作</a:t>
            </a:r>
            <a:r>
              <a:rPr lang="zh-CN" altLang="en-US" sz="1400" dirty="0" smtClean="0">
                <a:solidFill>
                  <a:schemeClr val="tx1">
                    <a:lumMod val="65000"/>
                    <a:lumOff val="35000"/>
                  </a:schemeClr>
                </a:solidFill>
                <a:cs typeface="+mn-ea"/>
                <a:sym typeface="+mn-lt"/>
              </a:rPr>
              <a:t>成片</a:t>
            </a:r>
            <a:r>
              <a:rPr lang="zh-CN" altLang="en-US" sz="1400" dirty="0">
                <a:solidFill>
                  <a:schemeClr val="tx1">
                    <a:lumMod val="65000"/>
                    <a:lumOff val="35000"/>
                  </a:schemeClr>
                </a:solidFill>
                <a:cs typeface="+mn-ea"/>
                <a:sym typeface="+mn-lt"/>
              </a:rPr>
              <a:t>以便应用到更广泛的领域</a:t>
            </a:r>
            <a:r>
              <a:rPr lang="zh-CN" altLang="en-US" sz="1400" dirty="0" smtClean="0">
                <a:solidFill>
                  <a:schemeClr val="tx1">
                    <a:lumMod val="65000"/>
                    <a:lumOff val="35000"/>
                  </a:schemeClr>
                </a:solidFill>
                <a:cs typeface="+mn-ea"/>
                <a:sym typeface="+mn-lt"/>
              </a:rPr>
              <a:t>中用户可以在投影仪或者计算机上进行演示也可以将演示文稿打印出来制作成胶片以便应用到更广泛的领域中用户可以在投影仪或者计算机上进行演示也可以将的领域中用户可以以便应用到更广泛的领域中</a:t>
            </a:r>
          </a:p>
        </p:txBody>
      </p:sp>
      <p:grpSp>
        <p:nvGrpSpPr>
          <p:cNvPr id="52" name="组合 51"/>
          <p:cNvGrpSpPr/>
          <p:nvPr/>
        </p:nvGrpSpPr>
        <p:grpSpPr>
          <a:xfrm>
            <a:off x="1383324" y="4436405"/>
            <a:ext cx="9425354" cy="1247303"/>
            <a:chOff x="1383324" y="4436405"/>
            <a:chExt cx="9425354" cy="1247303"/>
          </a:xfrm>
        </p:grpSpPr>
        <p:grpSp>
          <p:nvGrpSpPr>
            <p:cNvPr id="6" name="Group 3"/>
            <p:cNvGrpSpPr/>
            <p:nvPr/>
          </p:nvGrpSpPr>
          <p:grpSpPr>
            <a:xfrm>
              <a:off x="8202231" y="4436405"/>
              <a:ext cx="625024" cy="625024"/>
              <a:chOff x="7924891" y="4464172"/>
              <a:chExt cx="542724" cy="542724"/>
            </a:xfrm>
          </p:grpSpPr>
          <p:sp>
            <p:nvSpPr>
              <p:cNvPr id="35" name="Freeform: Shape 4"/>
              <p:cNvSpPr/>
              <p:nvPr/>
            </p:nvSpPr>
            <p:spPr>
              <a:xfrm>
                <a:off x="7924891" y="4464172"/>
                <a:ext cx="542724" cy="5427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noFill/>
                <a:miter lim="400000"/>
              </a:ln>
            </p:spPr>
            <p:txBody>
              <a:bodyPr anchor="ctr"/>
              <a:lstStyle/>
              <a:p>
                <a:pPr algn="ctr"/>
                <a:endParaRPr>
                  <a:solidFill>
                    <a:schemeClr val="tx1">
                      <a:lumMod val="65000"/>
                      <a:lumOff val="35000"/>
                    </a:schemeClr>
                  </a:solidFill>
                  <a:cs typeface="+mn-ea"/>
                  <a:sym typeface="+mn-lt"/>
                </a:endParaRPr>
              </a:p>
            </p:txBody>
          </p:sp>
          <p:sp>
            <p:nvSpPr>
              <p:cNvPr id="36" name="Freeform: Shape 5"/>
              <p:cNvSpPr/>
              <p:nvPr/>
            </p:nvSpPr>
            <p:spPr>
              <a:xfrm>
                <a:off x="8082466" y="4626398"/>
                <a:ext cx="207486" cy="218273"/>
              </a:xfrm>
              <a:custGeom>
                <a:avLst/>
                <a:gdLst/>
                <a:ahLst/>
                <a:cxnLst>
                  <a:cxn ang="0">
                    <a:pos x="wd2" y="hd2"/>
                  </a:cxn>
                  <a:cxn ang="5400000">
                    <a:pos x="wd2" y="hd2"/>
                  </a:cxn>
                  <a:cxn ang="10800000">
                    <a:pos x="wd2" y="hd2"/>
                  </a:cxn>
                  <a:cxn ang="16200000">
                    <a:pos x="wd2" y="hd2"/>
                  </a:cxn>
                </a:cxnLst>
                <a:rect l="0" t="0" r="r" b="b"/>
                <a:pathLst>
                  <a:path w="20689" h="21367" extrusionOk="0">
                    <a:moveTo>
                      <a:pt x="5399" y="21367"/>
                    </a:moveTo>
                    <a:cubicBezTo>
                      <a:pt x="3945" y="21367"/>
                      <a:pt x="2583" y="20761"/>
                      <a:pt x="1600" y="19796"/>
                    </a:cubicBezTo>
                    <a:cubicBezTo>
                      <a:pt x="-305" y="17926"/>
                      <a:pt x="-835" y="14661"/>
                      <a:pt x="1835" y="12040"/>
                    </a:cubicBezTo>
                    <a:cubicBezTo>
                      <a:pt x="3400" y="10503"/>
                      <a:pt x="9667" y="4351"/>
                      <a:pt x="12796" y="1279"/>
                    </a:cubicBezTo>
                    <a:cubicBezTo>
                      <a:pt x="13906" y="188"/>
                      <a:pt x="15321" y="-233"/>
                      <a:pt x="16674" y="123"/>
                    </a:cubicBezTo>
                    <a:cubicBezTo>
                      <a:pt x="18004" y="473"/>
                      <a:pt x="19093" y="1542"/>
                      <a:pt x="19449" y="2847"/>
                    </a:cubicBezTo>
                    <a:cubicBezTo>
                      <a:pt x="19811" y="4176"/>
                      <a:pt x="19382" y="5564"/>
                      <a:pt x="18273" y="6654"/>
                    </a:cubicBezTo>
                    <a:lnTo>
                      <a:pt x="7790" y="16945"/>
                    </a:lnTo>
                    <a:cubicBezTo>
                      <a:pt x="7191" y="17533"/>
                      <a:pt x="6516" y="17880"/>
                      <a:pt x="5836" y="17951"/>
                    </a:cubicBezTo>
                    <a:cubicBezTo>
                      <a:pt x="5163" y="18020"/>
                      <a:pt x="4520" y="17808"/>
                      <a:pt x="4071" y="17366"/>
                    </a:cubicBezTo>
                    <a:cubicBezTo>
                      <a:pt x="3256" y="16566"/>
                      <a:pt x="3140" y="15060"/>
                      <a:pt x="4495" y="13730"/>
                    </a:cubicBezTo>
                    <a:lnTo>
                      <a:pt x="11857" y="6501"/>
                    </a:lnTo>
                    <a:cubicBezTo>
                      <a:pt x="12160" y="6204"/>
                      <a:pt x="12650" y="6204"/>
                      <a:pt x="12952" y="6501"/>
                    </a:cubicBezTo>
                    <a:cubicBezTo>
                      <a:pt x="13255" y="6798"/>
                      <a:pt x="13255" y="7279"/>
                      <a:pt x="12952" y="7576"/>
                    </a:cubicBezTo>
                    <a:lnTo>
                      <a:pt x="5590" y="14805"/>
                    </a:lnTo>
                    <a:cubicBezTo>
                      <a:pt x="4953" y="15429"/>
                      <a:pt x="4896" y="16025"/>
                      <a:pt x="5166" y="16291"/>
                    </a:cubicBezTo>
                    <a:cubicBezTo>
                      <a:pt x="5285" y="16409"/>
                      <a:pt x="5464" y="16461"/>
                      <a:pt x="5672" y="16439"/>
                    </a:cubicBezTo>
                    <a:cubicBezTo>
                      <a:pt x="5992" y="16406"/>
                      <a:pt x="6354" y="16204"/>
                      <a:pt x="6695" y="15870"/>
                    </a:cubicBezTo>
                    <a:lnTo>
                      <a:pt x="17178" y="5579"/>
                    </a:lnTo>
                    <a:cubicBezTo>
                      <a:pt x="17896" y="4873"/>
                      <a:pt x="18171" y="4043"/>
                      <a:pt x="17953" y="3240"/>
                    </a:cubicBezTo>
                    <a:cubicBezTo>
                      <a:pt x="17737" y="2451"/>
                      <a:pt x="17078" y="1804"/>
                      <a:pt x="16273" y="1592"/>
                    </a:cubicBezTo>
                    <a:cubicBezTo>
                      <a:pt x="15457" y="1377"/>
                      <a:pt x="14611" y="1648"/>
                      <a:pt x="13891" y="2354"/>
                    </a:cubicBezTo>
                    <a:cubicBezTo>
                      <a:pt x="10762" y="5426"/>
                      <a:pt x="4495" y="11579"/>
                      <a:pt x="2930" y="13115"/>
                    </a:cubicBezTo>
                    <a:cubicBezTo>
                      <a:pt x="887" y="15120"/>
                      <a:pt x="1378" y="17427"/>
                      <a:pt x="2695" y="18721"/>
                    </a:cubicBezTo>
                    <a:cubicBezTo>
                      <a:pt x="4014" y="20015"/>
                      <a:pt x="6364" y="20495"/>
                      <a:pt x="8406" y="18491"/>
                    </a:cubicBezTo>
                    <a:lnTo>
                      <a:pt x="19368" y="7729"/>
                    </a:lnTo>
                    <a:cubicBezTo>
                      <a:pt x="19670" y="7433"/>
                      <a:pt x="20160" y="7433"/>
                      <a:pt x="20463" y="7729"/>
                    </a:cubicBezTo>
                    <a:cubicBezTo>
                      <a:pt x="20765" y="8026"/>
                      <a:pt x="20765" y="8508"/>
                      <a:pt x="20463" y="8804"/>
                    </a:cubicBezTo>
                    <a:lnTo>
                      <a:pt x="9501" y="19566"/>
                    </a:lnTo>
                    <a:cubicBezTo>
                      <a:pt x="8209" y="20835"/>
                      <a:pt x="6763" y="21367"/>
                      <a:pt x="5399" y="21367"/>
                    </a:cubicBezTo>
                    <a:close/>
                  </a:path>
                </a:pathLst>
              </a:custGeom>
              <a:solidFill>
                <a:srgbClr val="FFFFFF"/>
              </a:solidFill>
              <a:ln w="12700">
                <a:noFill/>
                <a:miter lim="400000"/>
              </a:ln>
            </p:spPr>
            <p:txBody>
              <a:bodyPr anchor="ctr"/>
              <a:lstStyle/>
              <a:p>
                <a:pPr algn="ctr"/>
                <a:endParaRPr>
                  <a:solidFill>
                    <a:schemeClr val="tx1">
                      <a:lumMod val="65000"/>
                      <a:lumOff val="35000"/>
                    </a:schemeClr>
                  </a:solidFill>
                  <a:cs typeface="+mn-ea"/>
                  <a:sym typeface="+mn-lt"/>
                </a:endParaRPr>
              </a:p>
            </p:txBody>
          </p:sp>
        </p:grpSp>
        <p:sp>
          <p:nvSpPr>
            <p:cNvPr id="7" name="Rectangle 6"/>
            <p:cNvSpPr/>
            <p:nvPr/>
          </p:nvSpPr>
          <p:spPr>
            <a:xfrm>
              <a:off x="1383324" y="5318997"/>
              <a:ext cx="1355210" cy="339825"/>
            </a:xfrm>
            <a:prstGeom prst="rect">
              <a:avLst/>
            </a:prstGeom>
            <a:solidFill>
              <a:srgbClr val="E6E7EA"/>
            </a:solidFill>
            <a:ln w="12700">
              <a:noFill/>
              <a:miter lim="400000"/>
            </a:ln>
          </p:spPr>
          <p:txBody>
            <a:bodyPr wrap="none" lIns="25400" tIns="25400" rIns="25400" bIns="25400" anchor="ctr" anchorCtr="1">
              <a:normAutofit/>
            </a:bodyPr>
            <a:lstStyle/>
            <a:p>
              <a:pPr lvl="0" algn="ctr"/>
              <a:endParaRPr lang="zh-CN" altLang="en-US" sz="1200" dirty="0">
                <a:solidFill>
                  <a:schemeClr val="tx1">
                    <a:lumMod val="65000"/>
                    <a:lumOff val="35000"/>
                  </a:schemeClr>
                </a:solidFill>
                <a:cs typeface="+mn-ea"/>
                <a:sym typeface="+mn-lt"/>
              </a:endParaRPr>
            </a:p>
          </p:txBody>
        </p:sp>
        <p:grpSp>
          <p:nvGrpSpPr>
            <p:cNvPr id="8" name="Group 7"/>
            <p:cNvGrpSpPr/>
            <p:nvPr/>
          </p:nvGrpSpPr>
          <p:grpSpPr>
            <a:xfrm>
              <a:off x="3361846" y="4436405"/>
              <a:ext cx="625024" cy="625024"/>
              <a:chOff x="3721867" y="4464172"/>
              <a:chExt cx="542724" cy="542724"/>
            </a:xfrm>
          </p:grpSpPr>
          <p:sp>
            <p:nvSpPr>
              <p:cNvPr id="33" name="Freeform: Shape 8"/>
              <p:cNvSpPr/>
              <p:nvPr/>
            </p:nvSpPr>
            <p:spPr>
              <a:xfrm>
                <a:off x="3721867" y="4464172"/>
                <a:ext cx="542724" cy="5427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noFill/>
                <a:miter lim="400000"/>
              </a:ln>
            </p:spPr>
            <p:txBody>
              <a:bodyPr anchor="ctr"/>
              <a:lstStyle/>
              <a:p>
                <a:pPr algn="ctr"/>
                <a:endParaRPr>
                  <a:solidFill>
                    <a:schemeClr val="tx1">
                      <a:lumMod val="65000"/>
                      <a:lumOff val="35000"/>
                    </a:schemeClr>
                  </a:solidFill>
                  <a:cs typeface="+mn-ea"/>
                  <a:sym typeface="+mn-lt"/>
                </a:endParaRPr>
              </a:p>
            </p:txBody>
          </p:sp>
          <p:sp>
            <p:nvSpPr>
              <p:cNvPr id="34" name="Freeform: Shape 9"/>
              <p:cNvSpPr/>
              <p:nvPr/>
            </p:nvSpPr>
            <p:spPr>
              <a:xfrm>
                <a:off x="3874891" y="4633413"/>
                <a:ext cx="233430" cy="204242"/>
              </a:xfrm>
              <a:custGeom>
                <a:avLst/>
                <a:gdLst/>
                <a:ahLst/>
                <a:cxnLst>
                  <a:cxn ang="0">
                    <a:pos x="wd2" y="hd2"/>
                  </a:cxn>
                  <a:cxn ang="5400000">
                    <a:pos x="wd2" y="hd2"/>
                  </a:cxn>
                  <a:cxn ang="10800000">
                    <a:pos x="wd2" y="hd2"/>
                  </a:cxn>
                  <a:cxn ang="16200000">
                    <a:pos x="wd2" y="hd2"/>
                  </a:cxn>
                </a:cxnLst>
                <a:rect l="0" t="0" r="r" b="b"/>
                <a:pathLst>
                  <a:path w="21600" h="21600" extrusionOk="0">
                    <a:moveTo>
                      <a:pt x="18900" y="0"/>
                    </a:moveTo>
                    <a:lnTo>
                      <a:pt x="2700" y="0"/>
                    </a:lnTo>
                    <a:cubicBezTo>
                      <a:pt x="1216" y="0"/>
                      <a:pt x="0" y="1389"/>
                      <a:pt x="0" y="3086"/>
                    </a:cubicBezTo>
                    <a:lnTo>
                      <a:pt x="0" y="13885"/>
                    </a:lnTo>
                    <a:cubicBezTo>
                      <a:pt x="0" y="15583"/>
                      <a:pt x="1216" y="16971"/>
                      <a:pt x="2700" y="16971"/>
                    </a:cubicBezTo>
                    <a:lnTo>
                      <a:pt x="8100" y="16971"/>
                    </a:lnTo>
                    <a:lnTo>
                      <a:pt x="13500" y="21600"/>
                    </a:lnTo>
                    <a:lnTo>
                      <a:pt x="13500" y="16971"/>
                    </a:lnTo>
                    <a:lnTo>
                      <a:pt x="18900" y="16971"/>
                    </a:lnTo>
                    <a:cubicBezTo>
                      <a:pt x="20384" y="16971"/>
                      <a:pt x="21600" y="15583"/>
                      <a:pt x="21600" y="13885"/>
                    </a:cubicBezTo>
                    <a:lnTo>
                      <a:pt x="21600" y="3086"/>
                    </a:lnTo>
                    <a:cubicBezTo>
                      <a:pt x="21600" y="1389"/>
                      <a:pt x="20384" y="0"/>
                      <a:pt x="18900" y="0"/>
                    </a:cubicBezTo>
                    <a:close/>
                  </a:path>
                </a:pathLst>
              </a:custGeom>
              <a:solidFill>
                <a:srgbClr val="FFFFFF"/>
              </a:solidFill>
              <a:ln w="12700">
                <a:noFill/>
                <a:miter lim="400000"/>
              </a:ln>
            </p:spPr>
            <p:txBody>
              <a:bodyPr anchor="ctr"/>
              <a:lstStyle/>
              <a:p>
                <a:pPr algn="ctr"/>
                <a:endParaRPr>
                  <a:solidFill>
                    <a:schemeClr val="tx1">
                      <a:lumMod val="65000"/>
                      <a:lumOff val="35000"/>
                    </a:schemeClr>
                  </a:solidFill>
                  <a:cs typeface="+mn-ea"/>
                  <a:sym typeface="+mn-lt"/>
                </a:endParaRPr>
              </a:p>
            </p:txBody>
          </p:sp>
        </p:grpSp>
        <p:sp>
          <p:nvSpPr>
            <p:cNvPr id="9" name="Rectangle 10"/>
            <p:cNvSpPr/>
            <p:nvPr/>
          </p:nvSpPr>
          <p:spPr>
            <a:xfrm>
              <a:off x="2995819" y="5318997"/>
              <a:ext cx="1355209" cy="339825"/>
            </a:xfrm>
            <a:prstGeom prst="rect">
              <a:avLst/>
            </a:prstGeom>
            <a:solidFill>
              <a:srgbClr val="E6E7EA"/>
            </a:solidFill>
            <a:ln w="12700">
              <a:noFill/>
              <a:miter lim="400000"/>
            </a:ln>
          </p:spPr>
          <p:txBody>
            <a:bodyPr wrap="none" lIns="25400" tIns="25400" rIns="25400" bIns="25400" anchor="ctr" anchorCtr="1">
              <a:normAutofit/>
            </a:bodyPr>
            <a:lstStyle/>
            <a:p>
              <a:pPr lvl="0" algn="ctr"/>
              <a:endParaRPr lang="zh-CN" altLang="en-US" sz="1200" dirty="0">
                <a:solidFill>
                  <a:schemeClr val="tx1">
                    <a:lumMod val="65000"/>
                    <a:lumOff val="35000"/>
                  </a:schemeClr>
                </a:solidFill>
                <a:cs typeface="+mn-ea"/>
                <a:sym typeface="+mn-lt"/>
              </a:endParaRPr>
            </a:p>
          </p:txBody>
        </p:sp>
        <p:sp>
          <p:nvSpPr>
            <p:cNvPr id="10" name="Rectangle 11"/>
            <p:cNvSpPr/>
            <p:nvPr/>
          </p:nvSpPr>
          <p:spPr>
            <a:xfrm>
              <a:off x="4610232" y="5318997"/>
              <a:ext cx="1355209" cy="339825"/>
            </a:xfrm>
            <a:prstGeom prst="rect">
              <a:avLst/>
            </a:prstGeom>
            <a:solidFill>
              <a:srgbClr val="E6E7EA"/>
            </a:solidFill>
            <a:ln w="12700">
              <a:noFill/>
              <a:miter lim="400000"/>
            </a:ln>
          </p:spPr>
          <p:txBody>
            <a:bodyPr wrap="none" lIns="25400" tIns="25400" rIns="25400" bIns="25400" anchor="ctr" anchorCtr="1">
              <a:normAutofit/>
            </a:bodyPr>
            <a:lstStyle/>
            <a:p>
              <a:pPr lvl="0" algn="ctr"/>
              <a:endParaRPr lang="zh-CN" altLang="en-US" sz="1200" dirty="0">
                <a:solidFill>
                  <a:schemeClr val="tx1">
                    <a:lumMod val="65000"/>
                    <a:lumOff val="35000"/>
                  </a:schemeClr>
                </a:solidFill>
                <a:cs typeface="+mn-ea"/>
                <a:sym typeface="+mn-lt"/>
              </a:endParaRPr>
            </a:p>
          </p:txBody>
        </p:sp>
        <p:grpSp>
          <p:nvGrpSpPr>
            <p:cNvPr id="11" name="Group 12"/>
            <p:cNvGrpSpPr/>
            <p:nvPr/>
          </p:nvGrpSpPr>
          <p:grpSpPr>
            <a:xfrm>
              <a:off x="4973406" y="4436405"/>
              <a:ext cx="625024" cy="625024"/>
              <a:chOff x="5121224" y="4464172"/>
              <a:chExt cx="542724" cy="542724"/>
            </a:xfrm>
          </p:grpSpPr>
          <p:sp>
            <p:nvSpPr>
              <p:cNvPr id="31" name="Freeform: Shape 13"/>
              <p:cNvSpPr/>
              <p:nvPr/>
            </p:nvSpPr>
            <p:spPr>
              <a:xfrm>
                <a:off x="5121224" y="4464172"/>
                <a:ext cx="542724" cy="5427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noFill/>
                <a:miter lim="400000"/>
              </a:ln>
            </p:spPr>
            <p:txBody>
              <a:bodyPr anchor="ctr"/>
              <a:lstStyle/>
              <a:p>
                <a:pPr algn="ctr"/>
                <a:endParaRPr>
                  <a:solidFill>
                    <a:schemeClr val="tx1">
                      <a:lumMod val="65000"/>
                      <a:lumOff val="35000"/>
                    </a:schemeClr>
                  </a:solidFill>
                  <a:cs typeface="+mn-ea"/>
                  <a:sym typeface="+mn-lt"/>
                </a:endParaRPr>
              </a:p>
            </p:txBody>
          </p:sp>
          <p:sp>
            <p:nvSpPr>
              <p:cNvPr id="32" name="Freeform: Shape 14"/>
              <p:cNvSpPr/>
              <p:nvPr/>
            </p:nvSpPr>
            <p:spPr>
              <a:xfrm>
                <a:off x="5292217" y="4624750"/>
                <a:ext cx="208280" cy="221569"/>
              </a:xfrm>
              <a:custGeom>
                <a:avLst/>
                <a:gdLst/>
                <a:ahLst/>
                <a:cxnLst>
                  <a:cxn ang="0">
                    <a:pos x="wd2" y="hd2"/>
                  </a:cxn>
                  <a:cxn ang="5400000">
                    <a:pos x="wd2" y="hd2"/>
                  </a:cxn>
                  <a:cxn ang="10800000">
                    <a:pos x="wd2" y="hd2"/>
                  </a:cxn>
                  <a:cxn ang="16200000">
                    <a:pos x="wd2" y="hd2"/>
                  </a:cxn>
                </a:cxnLst>
                <a:rect l="0" t="0" r="r" b="b"/>
                <a:pathLst>
                  <a:path w="21600" h="21567" extrusionOk="0">
                    <a:moveTo>
                      <a:pt x="10665" y="9681"/>
                    </a:moveTo>
                    <a:cubicBezTo>
                      <a:pt x="10079" y="14119"/>
                      <a:pt x="7081" y="15033"/>
                      <a:pt x="7081" y="18117"/>
                    </a:cubicBezTo>
                    <a:cubicBezTo>
                      <a:pt x="7081" y="20023"/>
                      <a:pt x="8782" y="21567"/>
                      <a:pt x="10799" y="21567"/>
                    </a:cubicBezTo>
                    <a:cubicBezTo>
                      <a:pt x="12818" y="21567"/>
                      <a:pt x="14519" y="20023"/>
                      <a:pt x="14519" y="18117"/>
                    </a:cubicBezTo>
                    <a:cubicBezTo>
                      <a:pt x="14519" y="15033"/>
                      <a:pt x="11521" y="14119"/>
                      <a:pt x="10935" y="9681"/>
                    </a:cubicBezTo>
                    <a:cubicBezTo>
                      <a:pt x="10917" y="9547"/>
                      <a:pt x="10683" y="9547"/>
                      <a:pt x="10665" y="9681"/>
                    </a:cubicBezTo>
                    <a:close/>
                    <a:moveTo>
                      <a:pt x="18015" y="101"/>
                    </a:moveTo>
                    <a:cubicBezTo>
                      <a:pt x="17997" y="-33"/>
                      <a:pt x="17762" y="-33"/>
                      <a:pt x="17744" y="101"/>
                    </a:cubicBezTo>
                    <a:cubicBezTo>
                      <a:pt x="17159" y="4539"/>
                      <a:pt x="14160" y="5453"/>
                      <a:pt x="14160" y="8537"/>
                    </a:cubicBezTo>
                    <a:cubicBezTo>
                      <a:pt x="14160" y="10442"/>
                      <a:pt x="15863" y="11987"/>
                      <a:pt x="17880" y="11987"/>
                    </a:cubicBezTo>
                    <a:cubicBezTo>
                      <a:pt x="19897" y="11987"/>
                      <a:pt x="21600" y="10442"/>
                      <a:pt x="21600" y="8537"/>
                    </a:cubicBezTo>
                    <a:cubicBezTo>
                      <a:pt x="21600" y="5453"/>
                      <a:pt x="18602" y="4539"/>
                      <a:pt x="18015" y="101"/>
                    </a:cubicBezTo>
                    <a:close/>
                    <a:moveTo>
                      <a:pt x="3856" y="101"/>
                    </a:moveTo>
                    <a:cubicBezTo>
                      <a:pt x="3838" y="-33"/>
                      <a:pt x="3603" y="-33"/>
                      <a:pt x="3586" y="101"/>
                    </a:cubicBezTo>
                    <a:cubicBezTo>
                      <a:pt x="2999" y="4539"/>
                      <a:pt x="0" y="5453"/>
                      <a:pt x="0" y="8537"/>
                    </a:cubicBezTo>
                    <a:cubicBezTo>
                      <a:pt x="0" y="10442"/>
                      <a:pt x="1703" y="11987"/>
                      <a:pt x="3720" y="11987"/>
                    </a:cubicBezTo>
                    <a:cubicBezTo>
                      <a:pt x="5739" y="11987"/>
                      <a:pt x="7440" y="10442"/>
                      <a:pt x="7440" y="8537"/>
                    </a:cubicBezTo>
                    <a:cubicBezTo>
                      <a:pt x="7440" y="5453"/>
                      <a:pt x="4442" y="4539"/>
                      <a:pt x="3856" y="101"/>
                    </a:cubicBezTo>
                    <a:close/>
                  </a:path>
                </a:pathLst>
              </a:custGeom>
              <a:solidFill>
                <a:srgbClr val="FFFFFF"/>
              </a:solidFill>
              <a:ln w="12700">
                <a:noFill/>
                <a:miter lim="400000"/>
              </a:ln>
            </p:spPr>
            <p:txBody>
              <a:bodyPr anchor="ctr"/>
              <a:lstStyle/>
              <a:p>
                <a:pPr algn="ctr"/>
                <a:endParaRPr>
                  <a:solidFill>
                    <a:schemeClr val="tx1">
                      <a:lumMod val="65000"/>
                      <a:lumOff val="35000"/>
                    </a:schemeClr>
                  </a:solidFill>
                  <a:cs typeface="+mn-ea"/>
                  <a:sym typeface="+mn-lt"/>
                </a:endParaRPr>
              </a:p>
            </p:txBody>
          </p:sp>
        </p:grpSp>
        <p:grpSp>
          <p:nvGrpSpPr>
            <p:cNvPr id="12" name="Group 15"/>
            <p:cNvGrpSpPr/>
            <p:nvPr/>
          </p:nvGrpSpPr>
          <p:grpSpPr>
            <a:xfrm>
              <a:off x="6587819" y="4436405"/>
              <a:ext cx="625024" cy="625024"/>
              <a:chOff x="6523058" y="4464172"/>
              <a:chExt cx="542724" cy="542724"/>
            </a:xfrm>
          </p:grpSpPr>
          <p:sp>
            <p:nvSpPr>
              <p:cNvPr id="29" name="Freeform: Shape 16"/>
              <p:cNvSpPr/>
              <p:nvPr/>
            </p:nvSpPr>
            <p:spPr>
              <a:xfrm>
                <a:off x="6523058" y="4464172"/>
                <a:ext cx="542724" cy="5427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noFill/>
                <a:miter lim="400000"/>
              </a:ln>
            </p:spPr>
            <p:txBody>
              <a:bodyPr anchor="ctr"/>
              <a:lstStyle/>
              <a:p>
                <a:pPr algn="ctr"/>
                <a:endParaRPr>
                  <a:solidFill>
                    <a:schemeClr val="tx1">
                      <a:lumMod val="65000"/>
                      <a:lumOff val="35000"/>
                    </a:schemeClr>
                  </a:solidFill>
                  <a:cs typeface="+mn-ea"/>
                  <a:sym typeface="+mn-lt"/>
                </a:endParaRPr>
              </a:p>
            </p:txBody>
          </p:sp>
          <p:sp>
            <p:nvSpPr>
              <p:cNvPr id="30" name="Freeform: Shape 17"/>
              <p:cNvSpPr/>
              <p:nvPr/>
            </p:nvSpPr>
            <p:spPr>
              <a:xfrm>
                <a:off x="6732712" y="4617826"/>
                <a:ext cx="129250" cy="221569"/>
              </a:xfrm>
              <a:custGeom>
                <a:avLst/>
                <a:gdLst/>
                <a:ahLst/>
                <a:cxnLst>
                  <a:cxn ang="0">
                    <a:pos x="wd2" y="hd2"/>
                  </a:cxn>
                  <a:cxn ang="5400000">
                    <a:pos x="wd2" y="hd2"/>
                  </a:cxn>
                  <a:cxn ang="10800000">
                    <a:pos x="wd2" y="hd2"/>
                  </a:cxn>
                  <a:cxn ang="16200000">
                    <a:pos x="wd2" y="hd2"/>
                  </a:cxn>
                </a:cxnLst>
                <a:rect l="0" t="0" r="r" b="b"/>
                <a:pathLst>
                  <a:path w="21600" h="21540" extrusionOk="0">
                    <a:moveTo>
                      <a:pt x="9547" y="8995"/>
                    </a:moveTo>
                    <a:cubicBezTo>
                      <a:pt x="9431" y="9241"/>
                      <a:pt x="9310" y="9495"/>
                      <a:pt x="9182" y="9756"/>
                    </a:cubicBezTo>
                    <a:cubicBezTo>
                      <a:pt x="8409" y="11354"/>
                      <a:pt x="7531" y="13164"/>
                      <a:pt x="7531" y="15261"/>
                    </a:cubicBezTo>
                    <a:cubicBezTo>
                      <a:pt x="7531" y="16396"/>
                      <a:pt x="6379" y="16800"/>
                      <a:pt x="5302" y="16800"/>
                    </a:cubicBezTo>
                    <a:cubicBezTo>
                      <a:pt x="4071" y="16800"/>
                      <a:pt x="3070" y="16212"/>
                      <a:pt x="3070" y="15491"/>
                    </a:cubicBezTo>
                    <a:cubicBezTo>
                      <a:pt x="3070" y="13016"/>
                      <a:pt x="5121" y="11397"/>
                      <a:pt x="6930" y="9971"/>
                    </a:cubicBezTo>
                    <a:cubicBezTo>
                      <a:pt x="7496" y="9523"/>
                      <a:pt x="8031" y="9101"/>
                      <a:pt x="8465" y="8681"/>
                    </a:cubicBezTo>
                    <a:cubicBezTo>
                      <a:pt x="8665" y="8489"/>
                      <a:pt x="9201" y="8497"/>
                      <a:pt x="9443" y="8687"/>
                    </a:cubicBezTo>
                    <a:cubicBezTo>
                      <a:pt x="9559" y="8776"/>
                      <a:pt x="9596" y="8890"/>
                      <a:pt x="9547" y="8995"/>
                    </a:cubicBezTo>
                    <a:close/>
                    <a:moveTo>
                      <a:pt x="11191" y="180"/>
                    </a:moveTo>
                    <a:cubicBezTo>
                      <a:pt x="11140" y="-60"/>
                      <a:pt x="10460" y="-60"/>
                      <a:pt x="10409" y="180"/>
                    </a:cubicBezTo>
                    <a:cubicBezTo>
                      <a:pt x="8706" y="8155"/>
                      <a:pt x="0" y="9798"/>
                      <a:pt x="0" y="15341"/>
                    </a:cubicBezTo>
                    <a:cubicBezTo>
                      <a:pt x="0" y="18765"/>
                      <a:pt x="4944" y="21540"/>
                      <a:pt x="10801" y="21540"/>
                    </a:cubicBezTo>
                    <a:cubicBezTo>
                      <a:pt x="16656" y="21540"/>
                      <a:pt x="21600" y="18765"/>
                      <a:pt x="21600" y="15341"/>
                    </a:cubicBezTo>
                    <a:cubicBezTo>
                      <a:pt x="21600" y="9798"/>
                      <a:pt x="12894" y="8155"/>
                      <a:pt x="11191" y="180"/>
                    </a:cubicBezTo>
                    <a:close/>
                  </a:path>
                </a:pathLst>
              </a:custGeom>
              <a:solidFill>
                <a:srgbClr val="FFFFFF"/>
              </a:solidFill>
              <a:ln w="12700">
                <a:noFill/>
                <a:miter lim="400000"/>
              </a:ln>
            </p:spPr>
            <p:txBody>
              <a:bodyPr anchor="ctr"/>
              <a:lstStyle/>
              <a:p>
                <a:pPr algn="ctr"/>
                <a:endParaRPr>
                  <a:solidFill>
                    <a:schemeClr val="tx1">
                      <a:lumMod val="65000"/>
                      <a:lumOff val="35000"/>
                    </a:schemeClr>
                  </a:solidFill>
                  <a:cs typeface="+mn-ea"/>
                  <a:sym typeface="+mn-lt"/>
                </a:endParaRPr>
              </a:p>
            </p:txBody>
          </p:sp>
        </p:grpSp>
        <p:sp>
          <p:nvSpPr>
            <p:cNvPr id="13" name="Rectangle 18"/>
            <p:cNvSpPr/>
            <p:nvPr/>
          </p:nvSpPr>
          <p:spPr>
            <a:xfrm>
              <a:off x="6224644" y="5318997"/>
              <a:ext cx="1355209" cy="339825"/>
            </a:xfrm>
            <a:prstGeom prst="rect">
              <a:avLst/>
            </a:prstGeom>
            <a:solidFill>
              <a:srgbClr val="E6E7EA"/>
            </a:solidFill>
            <a:ln w="12700">
              <a:noFill/>
              <a:miter lim="400000"/>
            </a:ln>
          </p:spPr>
          <p:txBody>
            <a:bodyPr wrap="none" lIns="25400" tIns="25400" rIns="25400" bIns="25400" anchor="ctr" anchorCtr="1">
              <a:normAutofit/>
            </a:bodyPr>
            <a:lstStyle/>
            <a:p>
              <a:pPr lvl="0" algn="ctr"/>
              <a:endParaRPr lang="zh-CN" altLang="en-US" sz="1200" dirty="0">
                <a:solidFill>
                  <a:schemeClr val="tx1">
                    <a:lumMod val="65000"/>
                    <a:lumOff val="35000"/>
                  </a:schemeClr>
                </a:solidFill>
                <a:cs typeface="+mn-ea"/>
                <a:sym typeface="+mn-lt"/>
              </a:endParaRPr>
            </a:p>
          </p:txBody>
        </p:sp>
        <p:grpSp>
          <p:nvGrpSpPr>
            <p:cNvPr id="14" name="Group 19"/>
            <p:cNvGrpSpPr/>
            <p:nvPr/>
          </p:nvGrpSpPr>
          <p:grpSpPr>
            <a:xfrm>
              <a:off x="1748417" y="4436405"/>
              <a:ext cx="625024" cy="625024"/>
              <a:chOff x="2320887" y="4464172"/>
              <a:chExt cx="542724" cy="542724"/>
            </a:xfrm>
          </p:grpSpPr>
          <p:sp>
            <p:nvSpPr>
              <p:cNvPr id="27" name="Freeform: Shape 20"/>
              <p:cNvSpPr/>
              <p:nvPr/>
            </p:nvSpPr>
            <p:spPr>
              <a:xfrm>
                <a:off x="2320887" y="4464172"/>
                <a:ext cx="542724" cy="5427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a:noFill/>
                <a:miter lim="400000"/>
              </a:ln>
            </p:spPr>
            <p:txBody>
              <a:bodyPr anchor="ctr"/>
              <a:lstStyle/>
              <a:p>
                <a:pPr algn="ctr"/>
                <a:endParaRPr>
                  <a:solidFill>
                    <a:schemeClr val="tx1">
                      <a:lumMod val="65000"/>
                      <a:lumOff val="35000"/>
                    </a:schemeClr>
                  </a:solidFill>
                  <a:cs typeface="+mn-ea"/>
                  <a:sym typeface="+mn-lt"/>
                </a:endParaRPr>
              </a:p>
            </p:txBody>
          </p:sp>
          <p:sp>
            <p:nvSpPr>
              <p:cNvPr id="28" name="Freeform: Shape 21"/>
              <p:cNvSpPr/>
              <p:nvPr/>
            </p:nvSpPr>
            <p:spPr>
              <a:xfrm>
                <a:off x="2475534" y="4604112"/>
                <a:ext cx="233430" cy="248997"/>
              </a:xfrm>
              <a:custGeom>
                <a:avLst/>
                <a:gdLst/>
                <a:ahLst/>
                <a:cxnLst>
                  <a:cxn ang="0">
                    <a:pos x="wd2" y="hd2"/>
                  </a:cxn>
                  <a:cxn ang="5400000">
                    <a:pos x="wd2" y="hd2"/>
                  </a:cxn>
                  <a:cxn ang="10800000">
                    <a:pos x="wd2" y="hd2"/>
                  </a:cxn>
                  <a:cxn ang="16200000">
                    <a:pos x="wd2" y="hd2"/>
                  </a:cxn>
                </a:cxnLst>
                <a:rect l="0" t="0" r="r" b="b"/>
                <a:pathLst>
                  <a:path w="21153" h="21260" extrusionOk="0">
                    <a:moveTo>
                      <a:pt x="11752" y="11733"/>
                    </a:moveTo>
                    <a:lnTo>
                      <a:pt x="9401" y="11733"/>
                    </a:lnTo>
                    <a:lnTo>
                      <a:pt x="9401" y="5975"/>
                    </a:lnTo>
                    <a:lnTo>
                      <a:pt x="11752" y="5975"/>
                    </a:lnTo>
                    <a:cubicBezTo>
                      <a:pt x="11752" y="5975"/>
                      <a:pt x="11752" y="11733"/>
                      <a:pt x="11752" y="11733"/>
                    </a:cubicBezTo>
                    <a:close/>
                    <a:moveTo>
                      <a:pt x="11752" y="15276"/>
                    </a:moveTo>
                    <a:lnTo>
                      <a:pt x="9401" y="15276"/>
                    </a:lnTo>
                    <a:lnTo>
                      <a:pt x="9401" y="12951"/>
                    </a:lnTo>
                    <a:lnTo>
                      <a:pt x="11752" y="12951"/>
                    </a:lnTo>
                    <a:cubicBezTo>
                      <a:pt x="11752" y="12951"/>
                      <a:pt x="11752" y="15276"/>
                      <a:pt x="11752" y="15276"/>
                    </a:cubicBezTo>
                    <a:close/>
                    <a:moveTo>
                      <a:pt x="20789" y="13227"/>
                    </a:moveTo>
                    <a:lnTo>
                      <a:pt x="18761" y="11523"/>
                    </a:lnTo>
                    <a:cubicBezTo>
                      <a:pt x="18172" y="11029"/>
                      <a:pt x="18172" y="10223"/>
                      <a:pt x="18761" y="9729"/>
                    </a:cubicBezTo>
                    <a:lnTo>
                      <a:pt x="20789" y="8025"/>
                    </a:lnTo>
                    <a:cubicBezTo>
                      <a:pt x="21376" y="7532"/>
                      <a:pt x="21220" y="7072"/>
                      <a:pt x="20441" y="7001"/>
                    </a:cubicBezTo>
                    <a:lnTo>
                      <a:pt x="17751" y="6761"/>
                    </a:lnTo>
                    <a:cubicBezTo>
                      <a:pt x="16971" y="6692"/>
                      <a:pt x="16552" y="6061"/>
                      <a:pt x="16819" y="5360"/>
                    </a:cubicBezTo>
                    <a:lnTo>
                      <a:pt x="18247" y="1615"/>
                    </a:lnTo>
                    <a:cubicBezTo>
                      <a:pt x="18515" y="912"/>
                      <a:pt x="18188" y="656"/>
                      <a:pt x="17520" y="1047"/>
                    </a:cubicBezTo>
                    <a:lnTo>
                      <a:pt x="14346" y="2896"/>
                    </a:lnTo>
                    <a:cubicBezTo>
                      <a:pt x="13678" y="3285"/>
                      <a:pt x="12815" y="3072"/>
                      <a:pt x="12430" y="2423"/>
                    </a:cubicBezTo>
                    <a:lnTo>
                      <a:pt x="11279" y="489"/>
                    </a:lnTo>
                    <a:cubicBezTo>
                      <a:pt x="10893" y="-160"/>
                      <a:pt x="10255" y="-164"/>
                      <a:pt x="9860" y="481"/>
                    </a:cubicBezTo>
                    <a:lnTo>
                      <a:pt x="8793" y="2232"/>
                    </a:lnTo>
                    <a:cubicBezTo>
                      <a:pt x="8398" y="2877"/>
                      <a:pt x="7493" y="3153"/>
                      <a:pt x="6781" y="2844"/>
                    </a:cubicBezTo>
                    <a:lnTo>
                      <a:pt x="4900" y="2031"/>
                    </a:lnTo>
                    <a:cubicBezTo>
                      <a:pt x="4188" y="1723"/>
                      <a:pt x="3639" y="2080"/>
                      <a:pt x="3682" y="2825"/>
                    </a:cubicBezTo>
                    <a:lnTo>
                      <a:pt x="3784" y="4615"/>
                    </a:lnTo>
                    <a:cubicBezTo>
                      <a:pt x="3826" y="5360"/>
                      <a:pt x="3242" y="6128"/>
                      <a:pt x="2486" y="6320"/>
                    </a:cubicBezTo>
                    <a:lnTo>
                      <a:pt x="670" y="6780"/>
                    </a:lnTo>
                    <a:cubicBezTo>
                      <a:pt x="-85" y="6972"/>
                      <a:pt x="-224" y="7532"/>
                      <a:pt x="365" y="8025"/>
                    </a:cubicBezTo>
                    <a:lnTo>
                      <a:pt x="2394" y="9729"/>
                    </a:lnTo>
                    <a:cubicBezTo>
                      <a:pt x="2981" y="10223"/>
                      <a:pt x="2981" y="11029"/>
                      <a:pt x="2394" y="11523"/>
                    </a:cubicBezTo>
                    <a:lnTo>
                      <a:pt x="365" y="13225"/>
                    </a:lnTo>
                    <a:cubicBezTo>
                      <a:pt x="-224" y="13720"/>
                      <a:pt x="-68" y="14196"/>
                      <a:pt x="709" y="14285"/>
                    </a:cubicBezTo>
                    <a:lnTo>
                      <a:pt x="3171" y="14567"/>
                    </a:lnTo>
                    <a:cubicBezTo>
                      <a:pt x="3948" y="14656"/>
                      <a:pt x="4381" y="15309"/>
                      <a:pt x="4133" y="16017"/>
                    </a:cubicBezTo>
                    <a:lnTo>
                      <a:pt x="2869" y="19625"/>
                    </a:lnTo>
                    <a:cubicBezTo>
                      <a:pt x="2622" y="20333"/>
                      <a:pt x="2976" y="20609"/>
                      <a:pt x="3655" y="20240"/>
                    </a:cubicBezTo>
                    <a:lnTo>
                      <a:pt x="6549" y="18661"/>
                    </a:lnTo>
                    <a:cubicBezTo>
                      <a:pt x="7229" y="18291"/>
                      <a:pt x="8143" y="18495"/>
                      <a:pt x="8581" y="19113"/>
                    </a:cubicBezTo>
                    <a:lnTo>
                      <a:pt x="9782" y="20816"/>
                    </a:lnTo>
                    <a:cubicBezTo>
                      <a:pt x="10219" y="21436"/>
                      <a:pt x="10875" y="21403"/>
                      <a:pt x="11240" y="20741"/>
                    </a:cubicBezTo>
                    <a:lnTo>
                      <a:pt x="12297" y="18823"/>
                    </a:lnTo>
                    <a:cubicBezTo>
                      <a:pt x="12660" y="18160"/>
                      <a:pt x="13532" y="17891"/>
                      <a:pt x="14234" y="18221"/>
                    </a:cubicBezTo>
                    <a:lnTo>
                      <a:pt x="16272" y="19181"/>
                    </a:lnTo>
                    <a:cubicBezTo>
                      <a:pt x="16974" y="19511"/>
                      <a:pt x="17514" y="19172"/>
                      <a:pt x="17472" y="18427"/>
                    </a:cubicBezTo>
                    <a:lnTo>
                      <a:pt x="17370" y="16637"/>
                    </a:lnTo>
                    <a:cubicBezTo>
                      <a:pt x="17327" y="15891"/>
                      <a:pt x="17912" y="15124"/>
                      <a:pt x="18668" y="14932"/>
                    </a:cubicBezTo>
                    <a:lnTo>
                      <a:pt x="20482" y="14472"/>
                    </a:lnTo>
                    <a:cubicBezTo>
                      <a:pt x="21239" y="14280"/>
                      <a:pt x="21376" y="13720"/>
                      <a:pt x="20789" y="13227"/>
                    </a:cubicBezTo>
                    <a:close/>
                  </a:path>
                </a:pathLst>
              </a:custGeom>
              <a:solidFill>
                <a:srgbClr val="FFFFFF"/>
              </a:solidFill>
              <a:ln w="12700">
                <a:noFill/>
                <a:miter lim="400000"/>
              </a:ln>
            </p:spPr>
            <p:txBody>
              <a:bodyPr anchor="ctr"/>
              <a:lstStyle/>
              <a:p>
                <a:pPr algn="ctr"/>
                <a:endParaRPr>
                  <a:solidFill>
                    <a:schemeClr val="tx1">
                      <a:lumMod val="65000"/>
                      <a:lumOff val="35000"/>
                    </a:schemeClr>
                  </a:solidFill>
                  <a:cs typeface="+mn-ea"/>
                  <a:sym typeface="+mn-lt"/>
                </a:endParaRPr>
              </a:p>
            </p:txBody>
          </p:sp>
        </p:grpSp>
        <p:sp>
          <p:nvSpPr>
            <p:cNvPr id="15" name="Rectangle 22"/>
            <p:cNvSpPr/>
            <p:nvPr/>
          </p:nvSpPr>
          <p:spPr>
            <a:xfrm>
              <a:off x="7839056" y="5318997"/>
              <a:ext cx="1355209" cy="339825"/>
            </a:xfrm>
            <a:prstGeom prst="rect">
              <a:avLst/>
            </a:prstGeom>
            <a:solidFill>
              <a:srgbClr val="E6E7EA"/>
            </a:solidFill>
            <a:ln w="12700">
              <a:noFill/>
              <a:miter lim="400000"/>
            </a:ln>
          </p:spPr>
          <p:txBody>
            <a:bodyPr wrap="none" lIns="25400" tIns="25400" rIns="25400" bIns="25400" anchor="ctr" anchorCtr="1">
              <a:normAutofit/>
            </a:bodyPr>
            <a:lstStyle/>
            <a:p>
              <a:pPr lvl="0" algn="ctr"/>
              <a:endParaRPr lang="zh-CN" altLang="en-US" sz="1200" dirty="0">
                <a:solidFill>
                  <a:schemeClr val="tx1">
                    <a:lumMod val="65000"/>
                    <a:lumOff val="35000"/>
                  </a:schemeClr>
                </a:solidFill>
                <a:cs typeface="+mn-ea"/>
                <a:sym typeface="+mn-lt"/>
              </a:endParaRPr>
            </a:p>
          </p:txBody>
        </p:sp>
        <p:grpSp>
          <p:nvGrpSpPr>
            <p:cNvPr id="16" name="Group 23"/>
            <p:cNvGrpSpPr/>
            <p:nvPr/>
          </p:nvGrpSpPr>
          <p:grpSpPr>
            <a:xfrm>
              <a:off x="9811588" y="4436405"/>
              <a:ext cx="625024" cy="625024"/>
              <a:chOff x="9322335" y="4464172"/>
              <a:chExt cx="542724" cy="542724"/>
            </a:xfrm>
          </p:grpSpPr>
          <p:sp>
            <p:nvSpPr>
              <p:cNvPr id="25" name="Freeform: Shape 24"/>
              <p:cNvSpPr/>
              <p:nvPr/>
            </p:nvSpPr>
            <p:spPr>
              <a:xfrm>
                <a:off x="9322335" y="4464172"/>
                <a:ext cx="542724" cy="5427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noFill/>
                <a:miter lim="400000"/>
              </a:ln>
            </p:spPr>
            <p:txBody>
              <a:bodyPr anchor="ctr"/>
              <a:lstStyle/>
              <a:p>
                <a:pPr algn="ctr"/>
                <a:endParaRPr>
                  <a:solidFill>
                    <a:schemeClr val="tx1">
                      <a:lumMod val="65000"/>
                      <a:lumOff val="35000"/>
                    </a:schemeClr>
                  </a:solidFill>
                  <a:cs typeface="+mn-ea"/>
                  <a:sym typeface="+mn-lt"/>
                </a:endParaRPr>
              </a:p>
            </p:txBody>
          </p:sp>
          <p:sp>
            <p:nvSpPr>
              <p:cNvPr id="26" name="Freeform: Shape 25"/>
              <p:cNvSpPr/>
              <p:nvPr/>
            </p:nvSpPr>
            <p:spPr>
              <a:xfrm>
                <a:off x="9510609" y="4604010"/>
                <a:ext cx="166177" cy="24926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9464" y="0"/>
                      <a:pt x="8150" y="146"/>
                      <a:pt x="6863" y="450"/>
                    </a:cubicBezTo>
                    <a:cubicBezTo>
                      <a:pt x="5576" y="755"/>
                      <a:pt x="4422" y="1177"/>
                      <a:pt x="3403" y="1706"/>
                    </a:cubicBezTo>
                    <a:cubicBezTo>
                      <a:pt x="2383" y="2236"/>
                      <a:pt x="1554" y="2892"/>
                      <a:pt x="928" y="3694"/>
                    </a:cubicBezTo>
                    <a:cubicBezTo>
                      <a:pt x="302" y="4496"/>
                      <a:pt x="0" y="5372"/>
                      <a:pt x="0" y="6300"/>
                    </a:cubicBezTo>
                    <a:cubicBezTo>
                      <a:pt x="0" y="7753"/>
                      <a:pt x="717" y="9009"/>
                      <a:pt x="2166" y="10069"/>
                    </a:cubicBezTo>
                    <a:cubicBezTo>
                      <a:pt x="2798" y="10528"/>
                      <a:pt x="3326" y="10932"/>
                      <a:pt x="3741" y="11288"/>
                    </a:cubicBezTo>
                    <a:cubicBezTo>
                      <a:pt x="4155" y="11644"/>
                      <a:pt x="4556" y="12098"/>
                      <a:pt x="4978" y="12638"/>
                    </a:cubicBezTo>
                    <a:cubicBezTo>
                      <a:pt x="5399" y="13176"/>
                      <a:pt x="5654" y="13668"/>
                      <a:pt x="5709" y="14138"/>
                    </a:cubicBezTo>
                    <a:cubicBezTo>
                      <a:pt x="5048" y="14400"/>
                      <a:pt x="4725" y="14794"/>
                      <a:pt x="4725" y="15300"/>
                    </a:cubicBezTo>
                    <a:cubicBezTo>
                      <a:pt x="4725" y="15647"/>
                      <a:pt x="4880" y="15947"/>
                      <a:pt x="5231" y="16200"/>
                    </a:cubicBezTo>
                    <a:cubicBezTo>
                      <a:pt x="4880" y="16453"/>
                      <a:pt x="4725" y="16753"/>
                      <a:pt x="4725" y="17100"/>
                    </a:cubicBezTo>
                    <a:cubicBezTo>
                      <a:pt x="4725" y="17588"/>
                      <a:pt x="5020" y="17972"/>
                      <a:pt x="5653" y="18244"/>
                    </a:cubicBezTo>
                    <a:cubicBezTo>
                      <a:pt x="5470" y="18459"/>
                      <a:pt x="5400" y="18675"/>
                      <a:pt x="5400" y="18900"/>
                    </a:cubicBezTo>
                    <a:cubicBezTo>
                      <a:pt x="5400" y="19331"/>
                      <a:pt x="5605" y="19660"/>
                      <a:pt x="6047" y="19894"/>
                    </a:cubicBezTo>
                    <a:cubicBezTo>
                      <a:pt x="6489" y="20128"/>
                      <a:pt x="7032" y="20250"/>
                      <a:pt x="7678" y="20250"/>
                    </a:cubicBezTo>
                    <a:cubicBezTo>
                      <a:pt x="7960" y="20662"/>
                      <a:pt x="8382" y="20981"/>
                      <a:pt x="8944" y="21225"/>
                    </a:cubicBezTo>
                    <a:cubicBezTo>
                      <a:pt x="9506" y="21469"/>
                      <a:pt x="10139" y="21600"/>
                      <a:pt x="10800" y="21600"/>
                    </a:cubicBezTo>
                    <a:cubicBezTo>
                      <a:pt x="11461" y="21600"/>
                      <a:pt x="12065" y="21469"/>
                      <a:pt x="12628" y="21225"/>
                    </a:cubicBezTo>
                    <a:cubicBezTo>
                      <a:pt x="13191" y="20981"/>
                      <a:pt x="13613" y="20662"/>
                      <a:pt x="13894" y="20250"/>
                    </a:cubicBezTo>
                    <a:cubicBezTo>
                      <a:pt x="14541" y="20250"/>
                      <a:pt x="15083" y="20128"/>
                      <a:pt x="15525" y="19894"/>
                    </a:cubicBezTo>
                    <a:cubicBezTo>
                      <a:pt x="15967" y="19660"/>
                      <a:pt x="16200" y="19331"/>
                      <a:pt x="16200" y="18900"/>
                    </a:cubicBezTo>
                    <a:cubicBezTo>
                      <a:pt x="16200" y="18675"/>
                      <a:pt x="16102" y="18459"/>
                      <a:pt x="15919" y="18244"/>
                    </a:cubicBezTo>
                    <a:cubicBezTo>
                      <a:pt x="16552" y="17972"/>
                      <a:pt x="16875" y="17588"/>
                      <a:pt x="16875" y="17100"/>
                    </a:cubicBezTo>
                    <a:cubicBezTo>
                      <a:pt x="16875" y="16753"/>
                      <a:pt x="16692" y="16453"/>
                      <a:pt x="16341" y="16200"/>
                    </a:cubicBezTo>
                    <a:cubicBezTo>
                      <a:pt x="16692" y="15947"/>
                      <a:pt x="16875" y="15647"/>
                      <a:pt x="16875" y="15300"/>
                    </a:cubicBezTo>
                    <a:cubicBezTo>
                      <a:pt x="16875" y="14793"/>
                      <a:pt x="16524" y="14400"/>
                      <a:pt x="15863" y="14138"/>
                    </a:cubicBezTo>
                    <a:cubicBezTo>
                      <a:pt x="15919" y="13668"/>
                      <a:pt x="16173" y="13176"/>
                      <a:pt x="16594" y="12638"/>
                    </a:cubicBezTo>
                    <a:cubicBezTo>
                      <a:pt x="17016" y="12098"/>
                      <a:pt x="17417" y="11644"/>
                      <a:pt x="17831" y="11288"/>
                    </a:cubicBezTo>
                    <a:cubicBezTo>
                      <a:pt x="18247" y="10932"/>
                      <a:pt x="18774" y="10528"/>
                      <a:pt x="19406" y="10069"/>
                    </a:cubicBezTo>
                    <a:cubicBezTo>
                      <a:pt x="20855" y="9009"/>
                      <a:pt x="21600" y="7753"/>
                      <a:pt x="21600" y="6300"/>
                    </a:cubicBezTo>
                    <a:cubicBezTo>
                      <a:pt x="21600" y="5372"/>
                      <a:pt x="21271" y="4496"/>
                      <a:pt x="20644" y="3694"/>
                    </a:cubicBezTo>
                    <a:cubicBezTo>
                      <a:pt x="20018" y="2893"/>
                      <a:pt x="19188" y="2236"/>
                      <a:pt x="18169" y="1706"/>
                    </a:cubicBezTo>
                    <a:cubicBezTo>
                      <a:pt x="17149" y="1177"/>
                      <a:pt x="15996" y="755"/>
                      <a:pt x="14709" y="450"/>
                    </a:cubicBezTo>
                    <a:cubicBezTo>
                      <a:pt x="13422" y="146"/>
                      <a:pt x="12136" y="0"/>
                      <a:pt x="10800" y="0"/>
                    </a:cubicBezTo>
                    <a:close/>
                    <a:moveTo>
                      <a:pt x="10800" y="1800"/>
                    </a:moveTo>
                    <a:cubicBezTo>
                      <a:pt x="11771" y="1800"/>
                      <a:pt x="12719" y="1907"/>
                      <a:pt x="13669" y="2119"/>
                    </a:cubicBezTo>
                    <a:cubicBezTo>
                      <a:pt x="14617" y="2329"/>
                      <a:pt x="15475" y="2611"/>
                      <a:pt x="16256" y="2981"/>
                    </a:cubicBezTo>
                    <a:cubicBezTo>
                      <a:pt x="17036" y="3352"/>
                      <a:pt x="17683" y="3825"/>
                      <a:pt x="18169" y="4406"/>
                    </a:cubicBezTo>
                    <a:cubicBezTo>
                      <a:pt x="18653" y="4988"/>
                      <a:pt x="18900" y="5625"/>
                      <a:pt x="18900" y="6300"/>
                    </a:cubicBezTo>
                    <a:cubicBezTo>
                      <a:pt x="18900" y="7246"/>
                      <a:pt x="18421" y="8091"/>
                      <a:pt x="17466" y="8831"/>
                    </a:cubicBezTo>
                    <a:cubicBezTo>
                      <a:pt x="17324" y="8935"/>
                      <a:pt x="17107" y="9094"/>
                      <a:pt x="16819" y="9300"/>
                    </a:cubicBezTo>
                    <a:cubicBezTo>
                      <a:pt x="16531" y="9507"/>
                      <a:pt x="16312" y="9647"/>
                      <a:pt x="16172" y="9750"/>
                    </a:cubicBezTo>
                    <a:cubicBezTo>
                      <a:pt x="14372" y="11184"/>
                      <a:pt x="13374" y="12591"/>
                      <a:pt x="13191" y="13950"/>
                    </a:cubicBezTo>
                    <a:lnTo>
                      <a:pt x="8381" y="13950"/>
                    </a:lnTo>
                    <a:cubicBezTo>
                      <a:pt x="8198" y="12591"/>
                      <a:pt x="7200" y="11185"/>
                      <a:pt x="5400" y="9750"/>
                    </a:cubicBezTo>
                    <a:cubicBezTo>
                      <a:pt x="5260" y="9647"/>
                      <a:pt x="5041" y="9507"/>
                      <a:pt x="4753" y="9300"/>
                    </a:cubicBezTo>
                    <a:cubicBezTo>
                      <a:pt x="4465" y="9094"/>
                      <a:pt x="4275" y="8935"/>
                      <a:pt x="4134" y="8831"/>
                    </a:cubicBezTo>
                    <a:cubicBezTo>
                      <a:pt x="3179" y="8091"/>
                      <a:pt x="2700" y="7247"/>
                      <a:pt x="2700" y="6300"/>
                    </a:cubicBezTo>
                    <a:cubicBezTo>
                      <a:pt x="2700" y="5625"/>
                      <a:pt x="2919" y="4988"/>
                      <a:pt x="3403" y="4406"/>
                    </a:cubicBezTo>
                    <a:cubicBezTo>
                      <a:pt x="3889" y="3825"/>
                      <a:pt x="4536" y="3352"/>
                      <a:pt x="5316" y="2981"/>
                    </a:cubicBezTo>
                    <a:cubicBezTo>
                      <a:pt x="6096" y="2611"/>
                      <a:pt x="6954" y="2329"/>
                      <a:pt x="7903" y="2119"/>
                    </a:cubicBezTo>
                    <a:cubicBezTo>
                      <a:pt x="8853" y="1907"/>
                      <a:pt x="9829" y="1800"/>
                      <a:pt x="10800" y="1800"/>
                    </a:cubicBezTo>
                    <a:close/>
                    <a:moveTo>
                      <a:pt x="10688" y="3881"/>
                    </a:moveTo>
                    <a:cubicBezTo>
                      <a:pt x="10506" y="3881"/>
                      <a:pt x="10343" y="3923"/>
                      <a:pt x="10209" y="4013"/>
                    </a:cubicBezTo>
                    <a:cubicBezTo>
                      <a:pt x="10075" y="4102"/>
                      <a:pt x="10013" y="4210"/>
                      <a:pt x="10013" y="4331"/>
                    </a:cubicBezTo>
                    <a:cubicBezTo>
                      <a:pt x="10013" y="4453"/>
                      <a:pt x="10075" y="4561"/>
                      <a:pt x="10209" y="4650"/>
                    </a:cubicBezTo>
                    <a:cubicBezTo>
                      <a:pt x="10343" y="4739"/>
                      <a:pt x="10506" y="4781"/>
                      <a:pt x="10688" y="4781"/>
                    </a:cubicBezTo>
                    <a:cubicBezTo>
                      <a:pt x="11420" y="4781"/>
                      <a:pt x="12178" y="4903"/>
                      <a:pt x="12938" y="5138"/>
                    </a:cubicBezTo>
                    <a:cubicBezTo>
                      <a:pt x="13697" y="5372"/>
                      <a:pt x="14063" y="5700"/>
                      <a:pt x="14063" y="6131"/>
                    </a:cubicBezTo>
                    <a:cubicBezTo>
                      <a:pt x="14063" y="6253"/>
                      <a:pt x="14126" y="6362"/>
                      <a:pt x="14259" y="6450"/>
                    </a:cubicBezTo>
                    <a:cubicBezTo>
                      <a:pt x="14393" y="6539"/>
                      <a:pt x="14554" y="6581"/>
                      <a:pt x="14738" y="6581"/>
                    </a:cubicBezTo>
                    <a:cubicBezTo>
                      <a:pt x="14920" y="6581"/>
                      <a:pt x="15082" y="6539"/>
                      <a:pt x="15216" y="6450"/>
                    </a:cubicBezTo>
                    <a:cubicBezTo>
                      <a:pt x="15350" y="6362"/>
                      <a:pt x="15413" y="6253"/>
                      <a:pt x="15413" y="6131"/>
                    </a:cubicBezTo>
                    <a:cubicBezTo>
                      <a:pt x="15413" y="5643"/>
                      <a:pt x="15152" y="5213"/>
                      <a:pt x="14625" y="4856"/>
                    </a:cubicBezTo>
                    <a:cubicBezTo>
                      <a:pt x="14098" y="4501"/>
                      <a:pt x="13494" y="4256"/>
                      <a:pt x="12797" y="4106"/>
                    </a:cubicBezTo>
                    <a:cubicBezTo>
                      <a:pt x="12102" y="3957"/>
                      <a:pt x="11391" y="3881"/>
                      <a:pt x="10688" y="3881"/>
                    </a:cubicBezTo>
                    <a:close/>
                  </a:path>
                </a:pathLst>
              </a:custGeom>
              <a:solidFill>
                <a:srgbClr val="FFFFFF"/>
              </a:solidFill>
              <a:ln w="12700">
                <a:noFill/>
                <a:miter lim="400000"/>
              </a:ln>
            </p:spPr>
            <p:txBody>
              <a:bodyPr anchor="ctr"/>
              <a:lstStyle/>
              <a:p>
                <a:pPr algn="ctr"/>
                <a:endParaRPr>
                  <a:solidFill>
                    <a:schemeClr val="tx1">
                      <a:lumMod val="65000"/>
                      <a:lumOff val="35000"/>
                    </a:schemeClr>
                  </a:solidFill>
                  <a:cs typeface="+mn-ea"/>
                  <a:sym typeface="+mn-lt"/>
                </a:endParaRPr>
              </a:p>
            </p:txBody>
          </p:sp>
        </p:grpSp>
        <p:sp>
          <p:nvSpPr>
            <p:cNvPr id="17" name="Rectangle 26"/>
            <p:cNvSpPr/>
            <p:nvPr/>
          </p:nvSpPr>
          <p:spPr>
            <a:xfrm>
              <a:off x="9453468" y="5318997"/>
              <a:ext cx="1355210" cy="339825"/>
            </a:xfrm>
            <a:prstGeom prst="rect">
              <a:avLst/>
            </a:prstGeom>
            <a:solidFill>
              <a:srgbClr val="E6E7EA"/>
            </a:solidFill>
            <a:ln w="12700">
              <a:noFill/>
              <a:miter lim="400000"/>
            </a:ln>
          </p:spPr>
          <p:txBody>
            <a:bodyPr wrap="none" lIns="25400" tIns="25400" rIns="25400" bIns="25400" anchor="ctr" anchorCtr="1">
              <a:normAutofit/>
            </a:bodyPr>
            <a:lstStyle/>
            <a:p>
              <a:pPr lvl="0" algn="ctr"/>
              <a:endParaRPr lang="zh-CN" altLang="en-US" sz="1200" dirty="0">
                <a:solidFill>
                  <a:schemeClr val="tx1">
                    <a:lumMod val="65000"/>
                    <a:lumOff val="35000"/>
                  </a:schemeClr>
                </a:solidFill>
                <a:cs typeface="+mn-ea"/>
                <a:sym typeface="+mn-lt"/>
              </a:endParaRPr>
            </a:p>
          </p:txBody>
        </p:sp>
        <p:sp>
          <p:nvSpPr>
            <p:cNvPr id="20" name="Straight Connector 29"/>
            <p:cNvSpPr/>
            <p:nvPr/>
          </p:nvSpPr>
          <p:spPr>
            <a:xfrm>
              <a:off x="2555623" y="4740943"/>
              <a:ext cx="623107" cy="1"/>
            </a:xfrm>
            <a:prstGeom prst="line">
              <a:avLst/>
            </a:prstGeom>
            <a:ln w="3175">
              <a:solidFill>
                <a:schemeClr val="bg1">
                  <a:lumMod val="75000"/>
                </a:schemeClr>
              </a:solidFill>
              <a:miter lim="400000"/>
              <a:tailEnd type="triangle"/>
            </a:ln>
          </p:spPr>
          <p:txBody>
            <a:bodyPr anchor="ctr"/>
            <a:lstStyle/>
            <a:p>
              <a:pPr algn="ctr"/>
              <a:endParaRPr>
                <a:solidFill>
                  <a:schemeClr val="tx1">
                    <a:lumMod val="65000"/>
                    <a:lumOff val="35000"/>
                  </a:schemeClr>
                </a:solidFill>
                <a:cs typeface="+mn-ea"/>
                <a:sym typeface="+mn-lt"/>
              </a:endParaRPr>
            </a:p>
          </p:txBody>
        </p:sp>
        <p:sp>
          <p:nvSpPr>
            <p:cNvPr id="21" name="Straight Connector 30"/>
            <p:cNvSpPr/>
            <p:nvPr/>
          </p:nvSpPr>
          <p:spPr>
            <a:xfrm>
              <a:off x="4177063" y="4740943"/>
              <a:ext cx="623107" cy="1"/>
            </a:xfrm>
            <a:prstGeom prst="line">
              <a:avLst/>
            </a:prstGeom>
            <a:ln w="3175">
              <a:solidFill>
                <a:schemeClr val="bg1">
                  <a:lumMod val="75000"/>
                </a:schemeClr>
              </a:solidFill>
              <a:miter lim="400000"/>
              <a:tailEnd type="triangle"/>
            </a:ln>
          </p:spPr>
          <p:txBody>
            <a:bodyPr anchor="ctr"/>
            <a:lstStyle/>
            <a:p>
              <a:pPr algn="ctr"/>
              <a:endParaRPr>
                <a:solidFill>
                  <a:schemeClr val="tx1">
                    <a:lumMod val="65000"/>
                    <a:lumOff val="35000"/>
                  </a:schemeClr>
                </a:solidFill>
                <a:cs typeface="+mn-ea"/>
                <a:sym typeface="+mn-lt"/>
              </a:endParaRPr>
            </a:p>
          </p:txBody>
        </p:sp>
        <p:sp>
          <p:nvSpPr>
            <p:cNvPr id="22" name="Straight Connector 31"/>
            <p:cNvSpPr/>
            <p:nvPr/>
          </p:nvSpPr>
          <p:spPr>
            <a:xfrm>
              <a:off x="5782998" y="4740943"/>
              <a:ext cx="623107" cy="1"/>
            </a:xfrm>
            <a:prstGeom prst="line">
              <a:avLst/>
            </a:prstGeom>
            <a:ln w="3175">
              <a:solidFill>
                <a:schemeClr val="bg1">
                  <a:lumMod val="75000"/>
                </a:schemeClr>
              </a:solidFill>
              <a:miter lim="400000"/>
              <a:tailEnd type="triangle"/>
            </a:ln>
          </p:spPr>
          <p:txBody>
            <a:bodyPr anchor="ctr"/>
            <a:lstStyle/>
            <a:p>
              <a:pPr algn="ctr"/>
              <a:endParaRPr>
                <a:solidFill>
                  <a:schemeClr val="tx1">
                    <a:lumMod val="65000"/>
                    <a:lumOff val="35000"/>
                  </a:schemeClr>
                </a:solidFill>
                <a:cs typeface="+mn-ea"/>
                <a:sym typeface="+mn-lt"/>
              </a:endParaRPr>
            </a:p>
          </p:txBody>
        </p:sp>
        <p:sp>
          <p:nvSpPr>
            <p:cNvPr id="23" name="Straight Connector 32"/>
            <p:cNvSpPr/>
            <p:nvPr/>
          </p:nvSpPr>
          <p:spPr>
            <a:xfrm>
              <a:off x="7394902" y="4740943"/>
              <a:ext cx="623107" cy="1"/>
            </a:xfrm>
            <a:prstGeom prst="line">
              <a:avLst/>
            </a:prstGeom>
            <a:ln w="3175">
              <a:solidFill>
                <a:schemeClr val="bg1">
                  <a:lumMod val="75000"/>
                </a:schemeClr>
              </a:solidFill>
              <a:miter lim="400000"/>
              <a:tailEnd type="triangle"/>
            </a:ln>
          </p:spPr>
          <p:txBody>
            <a:bodyPr anchor="ctr"/>
            <a:lstStyle/>
            <a:p>
              <a:pPr algn="ctr"/>
              <a:endParaRPr>
                <a:solidFill>
                  <a:schemeClr val="tx1">
                    <a:lumMod val="65000"/>
                    <a:lumOff val="35000"/>
                  </a:schemeClr>
                </a:solidFill>
                <a:cs typeface="+mn-ea"/>
                <a:sym typeface="+mn-lt"/>
              </a:endParaRPr>
            </a:p>
          </p:txBody>
        </p:sp>
        <p:sp>
          <p:nvSpPr>
            <p:cNvPr id="24" name="Straight Connector 33"/>
            <p:cNvSpPr/>
            <p:nvPr/>
          </p:nvSpPr>
          <p:spPr>
            <a:xfrm>
              <a:off x="8988343" y="4740943"/>
              <a:ext cx="623107" cy="1"/>
            </a:xfrm>
            <a:prstGeom prst="line">
              <a:avLst/>
            </a:prstGeom>
            <a:ln w="3175">
              <a:solidFill>
                <a:schemeClr val="bg1">
                  <a:lumMod val="75000"/>
                </a:schemeClr>
              </a:solidFill>
              <a:miter lim="400000"/>
              <a:tailEnd type="triangle"/>
            </a:ln>
          </p:spPr>
          <p:txBody>
            <a:bodyPr anchor="ctr"/>
            <a:lstStyle/>
            <a:p>
              <a:pPr algn="ctr"/>
              <a:endParaRPr>
                <a:solidFill>
                  <a:schemeClr val="tx1">
                    <a:lumMod val="65000"/>
                    <a:lumOff val="35000"/>
                  </a:schemeClr>
                </a:solidFill>
                <a:cs typeface="+mn-ea"/>
                <a:sym typeface="+mn-lt"/>
              </a:endParaRPr>
            </a:p>
          </p:txBody>
        </p:sp>
        <p:sp>
          <p:nvSpPr>
            <p:cNvPr id="46" name="矩形 45"/>
            <p:cNvSpPr/>
            <p:nvPr/>
          </p:nvSpPr>
          <p:spPr>
            <a:xfrm>
              <a:off x="1400085" y="5295910"/>
              <a:ext cx="1344640" cy="387798"/>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zh-CN" altLang="en-US" sz="1600" dirty="0" smtClean="0">
                  <a:solidFill>
                    <a:schemeClr val="tx1">
                      <a:lumMod val="65000"/>
                      <a:lumOff val="35000"/>
                    </a:schemeClr>
                  </a:solidFill>
                  <a:cs typeface="+mn-ea"/>
                  <a:sym typeface="+mn-lt"/>
                </a:rPr>
                <a:t>文字</a:t>
              </a:r>
              <a:r>
                <a:rPr lang="zh-CN" altLang="en-US" sz="1600" dirty="0">
                  <a:solidFill>
                    <a:schemeClr val="tx1">
                      <a:lumMod val="65000"/>
                      <a:lumOff val="35000"/>
                    </a:schemeClr>
                  </a:solidFill>
                  <a:cs typeface="+mn-ea"/>
                  <a:sym typeface="+mn-lt"/>
                </a:rPr>
                <a:t>添加</a:t>
              </a:r>
            </a:p>
          </p:txBody>
        </p:sp>
        <p:sp>
          <p:nvSpPr>
            <p:cNvPr id="47" name="矩形 46"/>
            <p:cNvSpPr/>
            <p:nvPr/>
          </p:nvSpPr>
          <p:spPr>
            <a:xfrm>
              <a:off x="3006388" y="5295910"/>
              <a:ext cx="1344640" cy="387798"/>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zh-CN" altLang="en-US" sz="1600" dirty="0" smtClean="0">
                  <a:solidFill>
                    <a:schemeClr val="tx1">
                      <a:lumMod val="65000"/>
                      <a:lumOff val="35000"/>
                    </a:schemeClr>
                  </a:solidFill>
                  <a:cs typeface="+mn-ea"/>
                  <a:sym typeface="+mn-lt"/>
                </a:rPr>
                <a:t>文字</a:t>
              </a:r>
              <a:r>
                <a:rPr lang="zh-CN" altLang="en-US" sz="1600" dirty="0">
                  <a:solidFill>
                    <a:schemeClr val="tx1">
                      <a:lumMod val="65000"/>
                      <a:lumOff val="35000"/>
                    </a:schemeClr>
                  </a:solidFill>
                  <a:cs typeface="+mn-ea"/>
                  <a:sym typeface="+mn-lt"/>
                </a:rPr>
                <a:t>添加</a:t>
              </a:r>
            </a:p>
          </p:txBody>
        </p:sp>
        <p:sp>
          <p:nvSpPr>
            <p:cNvPr id="48" name="矩形 47"/>
            <p:cNvSpPr/>
            <p:nvPr/>
          </p:nvSpPr>
          <p:spPr>
            <a:xfrm>
              <a:off x="4612691" y="5295910"/>
              <a:ext cx="1344640" cy="387798"/>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zh-CN" altLang="en-US" sz="1600" dirty="0" smtClean="0">
                  <a:solidFill>
                    <a:schemeClr val="tx1">
                      <a:lumMod val="65000"/>
                      <a:lumOff val="35000"/>
                    </a:schemeClr>
                  </a:solidFill>
                  <a:cs typeface="+mn-ea"/>
                  <a:sym typeface="+mn-lt"/>
                </a:rPr>
                <a:t>文字</a:t>
              </a:r>
              <a:r>
                <a:rPr lang="zh-CN" altLang="en-US" sz="1600" dirty="0">
                  <a:solidFill>
                    <a:schemeClr val="tx1">
                      <a:lumMod val="65000"/>
                      <a:lumOff val="35000"/>
                    </a:schemeClr>
                  </a:solidFill>
                  <a:cs typeface="+mn-ea"/>
                  <a:sym typeface="+mn-lt"/>
                </a:rPr>
                <a:t>添加</a:t>
              </a:r>
            </a:p>
          </p:txBody>
        </p:sp>
        <p:sp>
          <p:nvSpPr>
            <p:cNvPr id="49" name="矩形 48"/>
            <p:cNvSpPr/>
            <p:nvPr/>
          </p:nvSpPr>
          <p:spPr>
            <a:xfrm>
              <a:off x="6218994" y="5295910"/>
              <a:ext cx="1344640" cy="387798"/>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zh-CN" altLang="en-US" sz="1600" dirty="0" smtClean="0">
                  <a:solidFill>
                    <a:schemeClr val="tx1">
                      <a:lumMod val="65000"/>
                      <a:lumOff val="35000"/>
                    </a:schemeClr>
                  </a:solidFill>
                  <a:cs typeface="+mn-ea"/>
                  <a:sym typeface="+mn-lt"/>
                </a:rPr>
                <a:t>文字</a:t>
              </a:r>
              <a:r>
                <a:rPr lang="zh-CN" altLang="en-US" sz="1600" dirty="0">
                  <a:solidFill>
                    <a:schemeClr val="tx1">
                      <a:lumMod val="65000"/>
                      <a:lumOff val="35000"/>
                    </a:schemeClr>
                  </a:solidFill>
                  <a:cs typeface="+mn-ea"/>
                  <a:sym typeface="+mn-lt"/>
                </a:rPr>
                <a:t>添加</a:t>
              </a:r>
            </a:p>
          </p:txBody>
        </p:sp>
        <p:sp>
          <p:nvSpPr>
            <p:cNvPr id="50" name="矩形 49"/>
            <p:cNvSpPr/>
            <p:nvPr/>
          </p:nvSpPr>
          <p:spPr>
            <a:xfrm>
              <a:off x="7825297" y="5295910"/>
              <a:ext cx="1344640" cy="387798"/>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zh-CN" altLang="en-US" sz="1600" dirty="0" smtClean="0">
                  <a:solidFill>
                    <a:schemeClr val="tx1">
                      <a:lumMod val="65000"/>
                      <a:lumOff val="35000"/>
                    </a:schemeClr>
                  </a:solidFill>
                  <a:cs typeface="+mn-ea"/>
                  <a:sym typeface="+mn-lt"/>
                </a:rPr>
                <a:t>文字</a:t>
              </a:r>
              <a:r>
                <a:rPr lang="zh-CN" altLang="en-US" sz="1600" dirty="0">
                  <a:solidFill>
                    <a:schemeClr val="tx1">
                      <a:lumMod val="65000"/>
                      <a:lumOff val="35000"/>
                    </a:schemeClr>
                  </a:solidFill>
                  <a:cs typeface="+mn-ea"/>
                  <a:sym typeface="+mn-lt"/>
                </a:rPr>
                <a:t>添加</a:t>
              </a:r>
            </a:p>
          </p:txBody>
        </p:sp>
        <p:sp>
          <p:nvSpPr>
            <p:cNvPr id="51" name="矩形 50"/>
            <p:cNvSpPr/>
            <p:nvPr/>
          </p:nvSpPr>
          <p:spPr>
            <a:xfrm>
              <a:off x="9431600" y="5295910"/>
              <a:ext cx="1344640" cy="387798"/>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zh-CN" altLang="en-US" sz="1600" dirty="0" smtClean="0">
                  <a:solidFill>
                    <a:schemeClr val="tx1">
                      <a:lumMod val="65000"/>
                      <a:lumOff val="35000"/>
                    </a:schemeClr>
                  </a:solidFill>
                  <a:cs typeface="+mn-ea"/>
                  <a:sym typeface="+mn-lt"/>
                </a:rPr>
                <a:t>文字</a:t>
              </a:r>
              <a:r>
                <a:rPr lang="zh-CN" altLang="en-US" sz="1600" dirty="0">
                  <a:solidFill>
                    <a:schemeClr val="tx1">
                      <a:lumMod val="65000"/>
                      <a:lumOff val="35000"/>
                    </a:schemeClr>
                  </a:solidFill>
                  <a:cs typeface="+mn-ea"/>
                  <a:sym typeface="+mn-lt"/>
                </a:rPr>
                <a:t>添加</a:t>
              </a:r>
            </a:p>
          </p:txBody>
        </p:sp>
      </p:grpSp>
      <p:grpSp>
        <p:nvGrpSpPr>
          <p:cNvPr id="56" name="组合 55"/>
          <p:cNvGrpSpPr/>
          <p:nvPr/>
        </p:nvGrpSpPr>
        <p:grpSpPr>
          <a:xfrm>
            <a:off x="3320458" y="333481"/>
            <a:ext cx="5572519" cy="784778"/>
            <a:chOff x="1679798" y="438128"/>
            <a:chExt cx="5572519" cy="784778"/>
          </a:xfrm>
        </p:grpSpPr>
        <p:sp>
          <p:nvSpPr>
            <p:cNvPr id="57" name="文本框 56"/>
            <p:cNvSpPr txBox="1"/>
            <p:nvPr/>
          </p:nvSpPr>
          <p:spPr>
            <a:xfrm>
              <a:off x="3347802" y="438128"/>
              <a:ext cx="2236510" cy="584775"/>
            </a:xfrm>
            <a:prstGeom prst="rect">
              <a:avLst/>
            </a:prstGeom>
            <a:noFill/>
          </p:spPr>
          <p:txBody>
            <a:bodyPr wrap="none" rtlCol="0">
              <a:spAutoFit/>
              <a:scene3d>
                <a:camera prst="orthographicFront"/>
                <a:lightRig rig="threePt" dir="t"/>
              </a:scene3d>
              <a:sp3d contourW="12700"/>
            </a:bodyPr>
            <a:lstStyle/>
            <a:p>
              <a:pPr lvl="0" algn="ctr">
                <a:defRPr/>
              </a:pPr>
              <a:r>
                <a:rPr lang="zh-CN" altLang="en-US" sz="3200" b="1" dirty="0">
                  <a:solidFill>
                    <a:schemeClr val="accent1"/>
                  </a:solidFill>
                  <a:cs typeface="+mn-ea"/>
                  <a:sym typeface="+mn-lt"/>
                </a:rPr>
                <a:t>产品与运营</a:t>
              </a:r>
            </a:p>
          </p:txBody>
        </p:sp>
        <p:sp>
          <p:nvSpPr>
            <p:cNvPr id="58" name="文本框 57"/>
            <p:cNvSpPr txBox="1"/>
            <p:nvPr/>
          </p:nvSpPr>
          <p:spPr>
            <a:xfrm>
              <a:off x="1679798" y="951998"/>
              <a:ext cx="5572519" cy="27090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cs typeface="+mn-ea"/>
                  <a:sym typeface="+mn-lt"/>
                </a:rPr>
                <a:t>print </a:t>
              </a:r>
              <a:r>
                <a:rPr kumimoji="0" lang="en-US" altLang="zh-CN" sz="1050" b="0" i="0" u="none" strike="noStrike" kern="1200" cap="none" spc="0" normalizeH="0" baseline="0" noProof="0" dirty="0">
                  <a:ln>
                    <a:noFill/>
                  </a:ln>
                  <a:solidFill>
                    <a:schemeClr val="bg1">
                      <a:lumMod val="65000"/>
                    </a:schemeClr>
                  </a:solidFill>
                  <a:effectLst/>
                  <a:uLnTx/>
                  <a:uFillTx/>
                  <a:cs typeface="+mn-ea"/>
                  <a:sym typeface="+mn-lt"/>
                </a:rPr>
                <a:t>the presentation and make it into a film to be used in a wider field</a:t>
              </a:r>
            </a:p>
          </p:txBody>
        </p:sp>
      </p:grpSp>
    </p:spTree>
    <p:extLst>
      <p:ext uri="{BB962C8B-B14F-4D97-AF65-F5344CB8AC3E}">
        <p14:creationId xmlns:p14="http://schemas.microsoft.com/office/powerpoint/2010/main" val="60385406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ppt_w</p:attrName>
                                        </p:attrNameLst>
                                      </p:cBhvr>
                                      <p:tavLst>
                                        <p:tav tm="0">
                                          <p:val>
                                            <p:fltVal val="0"/>
                                          </p:val>
                                        </p:tav>
                                        <p:tav tm="100000">
                                          <p:val>
                                            <p:strVal val="#ppt_w"/>
                                          </p:val>
                                        </p:tav>
                                      </p:tavLst>
                                    </p:anim>
                                    <p:anim calcmode="lin" valueType="num">
                                      <p:cBhvr>
                                        <p:cTn id="8" dur="500" fill="hold"/>
                                        <p:tgtEl>
                                          <p:spTgt spid="39"/>
                                        </p:tgtEl>
                                        <p:attrNameLst>
                                          <p:attrName>ppt_h</p:attrName>
                                        </p:attrNameLst>
                                      </p:cBhvr>
                                      <p:tavLst>
                                        <p:tav tm="0">
                                          <p:val>
                                            <p:fltVal val="0"/>
                                          </p:val>
                                        </p:tav>
                                        <p:tav tm="100000">
                                          <p:val>
                                            <p:strVal val="#ppt_h"/>
                                          </p:val>
                                        </p:tav>
                                      </p:tavLst>
                                    </p:anim>
                                    <p:animEffect transition="in" filter="fade">
                                      <p:cBhvr>
                                        <p:cTn id="9" dur="500"/>
                                        <p:tgtEl>
                                          <p:spTgt spid="3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p:cTn id="12" dur="500" fill="hold"/>
                                        <p:tgtEl>
                                          <p:spTgt spid="44"/>
                                        </p:tgtEl>
                                        <p:attrNameLst>
                                          <p:attrName>ppt_w</p:attrName>
                                        </p:attrNameLst>
                                      </p:cBhvr>
                                      <p:tavLst>
                                        <p:tav tm="0">
                                          <p:val>
                                            <p:fltVal val="0"/>
                                          </p:val>
                                        </p:tav>
                                        <p:tav tm="100000">
                                          <p:val>
                                            <p:strVal val="#ppt_w"/>
                                          </p:val>
                                        </p:tav>
                                      </p:tavLst>
                                    </p:anim>
                                    <p:anim calcmode="lin" valueType="num">
                                      <p:cBhvr>
                                        <p:cTn id="13" dur="500" fill="hold"/>
                                        <p:tgtEl>
                                          <p:spTgt spid="44"/>
                                        </p:tgtEl>
                                        <p:attrNameLst>
                                          <p:attrName>ppt_h</p:attrName>
                                        </p:attrNameLst>
                                      </p:cBhvr>
                                      <p:tavLst>
                                        <p:tav tm="0">
                                          <p:val>
                                            <p:fltVal val="0"/>
                                          </p:val>
                                        </p:tav>
                                        <p:tav tm="100000">
                                          <p:val>
                                            <p:strVal val="#ppt_h"/>
                                          </p:val>
                                        </p:tav>
                                      </p:tavLst>
                                    </p:anim>
                                    <p:animEffect transition="in" filter="fade">
                                      <p:cBhvr>
                                        <p:cTn id="14" dur="500"/>
                                        <p:tgtEl>
                                          <p:spTgt spid="4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p:cTn id="22" dur="500" fill="hold"/>
                                        <p:tgtEl>
                                          <p:spTgt spid="19"/>
                                        </p:tgtEl>
                                        <p:attrNameLst>
                                          <p:attrName>ppt_w</p:attrName>
                                        </p:attrNameLst>
                                      </p:cBhvr>
                                      <p:tavLst>
                                        <p:tav tm="0">
                                          <p:val>
                                            <p:fltVal val="0"/>
                                          </p:val>
                                        </p:tav>
                                        <p:tav tm="100000">
                                          <p:val>
                                            <p:strVal val="#ppt_w"/>
                                          </p:val>
                                        </p:tav>
                                      </p:tavLst>
                                    </p:anim>
                                    <p:anim calcmode="lin" valueType="num">
                                      <p:cBhvr>
                                        <p:cTn id="23" dur="500" fill="hold"/>
                                        <p:tgtEl>
                                          <p:spTgt spid="19"/>
                                        </p:tgtEl>
                                        <p:attrNameLst>
                                          <p:attrName>ppt_h</p:attrName>
                                        </p:attrNameLst>
                                      </p:cBhvr>
                                      <p:tavLst>
                                        <p:tav tm="0">
                                          <p:val>
                                            <p:fltVal val="0"/>
                                          </p:val>
                                        </p:tav>
                                        <p:tav tm="100000">
                                          <p:val>
                                            <p:strVal val="#ppt_h"/>
                                          </p:val>
                                        </p:tav>
                                      </p:tavLst>
                                    </p:anim>
                                    <p:animEffect transition="in" filter="fade">
                                      <p:cBhvr>
                                        <p:cTn id="24" dur="500"/>
                                        <p:tgtEl>
                                          <p:spTgt spid="19"/>
                                        </p:tgtEl>
                                      </p:cBhvr>
                                    </p:animEffect>
                                  </p:childTnLst>
                                </p:cTn>
                              </p:par>
                            </p:childTnLst>
                          </p:cTn>
                        </p:par>
                        <p:par>
                          <p:cTn id="25" fill="hold">
                            <p:stCondLst>
                              <p:cond delay="500"/>
                            </p:stCondLst>
                            <p:childTnLst>
                              <p:par>
                                <p:cTn id="26" presetID="2" presetClass="entr" presetSubtype="4" fill="hold" grpId="0" nodeType="afterEffect">
                                  <p:stCondLst>
                                    <p:cond delay="0"/>
                                  </p:stCondLst>
                                  <p:childTnLst>
                                    <p:set>
                                      <p:cBhvr>
                                        <p:cTn id="27" dur="1" fill="hold">
                                          <p:stCondLst>
                                            <p:cond delay="0"/>
                                          </p:stCondLst>
                                        </p:cTn>
                                        <p:tgtEl>
                                          <p:spTgt spid="45"/>
                                        </p:tgtEl>
                                        <p:attrNameLst>
                                          <p:attrName>style.visibility</p:attrName>
                                        </p:attrNameLst>
                                      </p:cBhvr>
                                      <p:to>
                                        <p:strVal val="visible"/>
                                      </p:to>
                                    </p:set>
                                    <p:anim calcmode="lin" valueType="num">
                                      <p:cBhvr additive="base">
                                        <p:cTn id="28" dur="500" fill="hold"/>
                                        <p:tgtEl>
                                          <p:spTgt spid="45"/>
                                        </p:tgtEl>
                                        <p:attrNameLst>
                                          <p:attrName>ppt_x</p:attrName>
                                        </p:attrNameLst>
                                      </p:cBhvr>
                                      <p:tavLst>
                                        <p:tav tm="0">
                                          <p:val>
                                            <p:strVal val="#ppt_x"/>
                                          </p:val>
                                        </p:tav>
                                        <p:tav tm="100000">
                                          <p:val>
                                            <p:strVal val="#ppt_x"/>
                                          </p:val>
                                        </p:tav>
                                      </p:tavLst>
                                    </p:anim>
                                    <p:anim calcmode="lin" valueType="num">
                                      <p:cBhvr additive="base">
                                        <p:cTn id="29" dur="500" fill="hold"/>
                                        <p:tgtEl>
                                          <p:spTgt spid="45"/>
                                        </p:tgtEl>
                                        <p:attrNameLst>
                                          <p:attrName>ppt_y</p:attrName>
                                        </p:attrNameLst>
                                      </p:cBhvr>
                                      <p:tavLst>
                                        <p:tav tm="0">
                                          <p:val>
                                            <p:strVal val="1+#ppt_h/2"/>
                                          </p:val>
                                        </p:tav>
                                        <p:tav tm="100000">
                                          <p:val>
                                            <p:strVal val="#ppt_y"/>
                                          </p:val>
                                        </p:tav>
                                      </p:tavLst>
                                    </p:anim>
                                  </p:childTnLst>
                                </p:cTn>
                              </p:par>
                            </p:childTnLst>
                          </p:cTn>
                        </p:par>
                        <p:par>
                          <p:cTn id="30" fill="hold">
                            <p:stCondLst>
                              <p:cond delay="1000"/>
                            </p:stCondLst>
                            <p:childTnLst>
                              <p:par>
                                <p:cTn id="31" presetID="22" presetClass="entr" presetSubtype="8" fill="hold" nodeType="afterEffect">
                                  <p:stCondLst>
                                    <p:cond delay="0"/>
                                  </p:stCondLst>
                                  <p:childTnLst>
                                    <p:set>
                                      <p:cBhvr>
                                        <p:cTn id="32" dur="1" fill="hold">
                                          <p:stCondLst>
                                            <p:cond delay="0"/>
                                          </p:stCondLst>
                                        </p:cTn>
                                        <p:tgtEl>
                                          <p:spTgt spid="52"/>
                                        </p:tgtEl>
                                        <p:attrNameLst>
                                          <p:attrName>style.visibility</p:attrName>
                                        </p:attrNameLst>
                                      </p:cBhvr>
                                      <p:to>
                                        <p:strVal val="visible"/>
                                      </p:to>
                                    </p:set>
                                    <p:animEffect transition="in" filter="wipe(left)">
                                      <p:cBhvr>
                                        <p:cTn id="33"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9" grpId="0" animBg="1"/>
      <p:bldP spid="39" grpId="0"/>
      <p:bldP spid="44" grpId="0"/>
      <p:bldP spid="4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666988" y="2446862"/>
            <a:ext cx="1144931" cy="2958347"/>
            <a:chOff x="5020137" y="1827564"/>
            <a:chExt cx="858698" cy="2218760"/>
          </a:xfrm>
          <a:solidFill>
            <a:schemeClr val="accent3"/>
          </a:solidFill>
        </p:grpSpPr>
        <p:sp>
          <p:nvSpPr>
            <p:cNvPr id="3" name="Freeform 6"/>
            <p:cNvSpPr>
              <a:spLocks/>
            </p:cNvSpPr>
            <p:nvPr/>
          </p:nvSpPr>
          <p:spPr bwMode="auto">
            <a:xfrm>
              <a:off x="5020137" y="2217051"/>
              <a:ext cx="858698" cy="1829273"/>
            </a:xfrm>
            <a:custGeom>
              <a:avLst/>
              <a:gdLst>
                <a:gd name="T0" fmla="*/ 1226 w 1228"/>
                <a:gd name="T1" fmla="*/ 234 h 2616"/>
                <a:gd name="T2" fmla="*/ 1196 w 1228"/>
                <a:gd name="T3" fmla="*/ 136 h 2616"/>
                <a:gd name="T4" fmla="*/ 1134 w 1228"/>
                <a:gd name="T5" fmla="*/ 60 h 2616"/>
                <a:gd name="T6" fmla="*/ 1046 w 1228"/>
                <a:gd name="T7" fmla="*/ 12 h 2616"/>
                <a:gd name="T8" fmla="*/ 788 w 1228"/>
                <a:gd name="T9" fmla="*/ 0 h 2616"/>
                <a:gd name="T10" fmla="*/ 768 w 1228"/>
                <a:gd name="T11" fmla="*/ 160 h 2616"/>
                <a:gd name="T12" fmla="*/ 700 w 1228"/>
                <a:gd name="T13" fmla="*/ 398 h 2616"/>
                <a:gd name="T14" fmla="*/ 670 w 1228"/>
                <a:gd name="T15" fmla="*/ 280 h 2616"/>
                <a:gd name="T16" fmla="*/ 674 w 1228"/>
                <a:gd name="T17" fmla="*/ 128 h 2616"/>
                <a:gd name="T18" fmla="*/ 598 w 1228"/>
                <a:gd name="T19" fmla="*/ 172 h 2616"/>
                <a:gd name="T20" fmla="*/ 546 w 1228"/>
                <a:gd name="T21" fmla="*/ 318 h 2616"/>
                <a:gd name="T22" fmla="*/ 506 w 1228"/>
                <a:gd name="T23" fmla="*/ 334 h 2616"/>
                <a:gd name="T24" fmla="*/ 452 w 1228"/>
                <a:gd name="T25" fmla="*/ 110 h 2616"/>
                <a:gd name="T26" fmla="*/ 260 w 1228"/>
                <a:gd name="T27" fmla="*/ 0 h 2616"/>
                <a:gd name="T28" fmla="*/ 158 w 1228"/>
                <a:gd name="T29" fmla="*/ 20 h 2616"/>
                <a:gd name="T30" fmla="*/ 76 w 1228"/>
                <a:gd name="T31" fmla="*/ 76 h 2616"/>
                <a:gd name="T32" fmla="*/ 20 w 1228"/>
                <a:gd name="T33" fmla="*/ 158 h 2616"/>
                <a:gd name="T34" fmla="*/ 0 w 1228"/>
                <a:gd name="T35" fmla="*/ 260 h 2616"/>
                <a:gd name="T36" fmla="*/ 8 w 1228"/>
                <a:gd name="T37" fmla="*/ 1214 h 2616"/>
                <a:gd name="T38" fmla="*/ 60 w 1228"/>
                <a:gd name="T39" fmla="*/ 1266 h 2616"/>
                <a:gd name="T40" fmla="*/ 120 w 1228"/>
                <a:gd name="T41" fmla="*/ 1272 h 2616"/>
                <a:gd name="T42" fmla="*/ 182 w 1228"/>
                <a:gd name="T43" fmla="*/ 1230 h 2616"/>
                <a:gd name="T44" fmla="*/ 200 w 1228"/>
                <a:gd name="T45" fmla="*/ 410 h 2616"/>
                <a:gd name="T46" fmla="*/ 298 w 1228"/>
                <a:gd name="T47" fmla="*/ 2502 h 2616"/>
                <a:gd name="T48" fmla="*/ 318 w 1228"/>
                <a:gd name="T49" fmla="*/ 2560 h 2616"/>
                <a:gd name="T50" fmla="*/ 384 w 1228"/>
                <a:gd name="T51" fmla="*/ 2610 h 2616"/>
                <a:gd name="T52" fmla="*/ 446 w 1228"/>
                <a:gd name="T53" fmla="*/ 2616 h 2616"/>
                <a:gd name="T54" fmla="*/ 482 w 1228"/>
                <a:gd name="T55" fmla="*/ 2610 h 2616"/>
                <a:gd name="T56" fmla="*/ 550 w 1228"/>
                <a:gd name="T57" fmla="*/ 2560 h 2616"/>
                <a:gd name="T58" fmla="*/ 570 w 1228"/>
                <a:gd name="T59" fmla="*/ 2502 h 2616"/>
                <a:gd name="T60" fmla="*/ 680 w 1228"/>
                <a:gd name="T61" fmla="*/ 2490 h 2616"/>
                <a:gd name="T62" fmla="*/ 686 w 1228"/>
                <a:gd name="T63" fmla="*/ 2528 h 2616"/>
                <a:gd name="T64" fmla="*/ 736 w 1228"/>
                <a:gd name="T65" fmla="*/ 2594 h 2616"/>
                <a:gd name="T66" fmla="*/ 792 w 1228"/>
                <a:gd name="T67" fmla="*/ 2614 h 2616"/>
                <a:gd name="T68" fmla="*/ 818 w 1228"/>
                <a:gd name="T69" fmla="*/ 2614 h 2616"/>
                <a:gd name="T70" fmla="*/ 876 w 1228"/>
                <a:gd name="T71" fmla="*/ 2594 h 2616"/>
                <a:gd name="T72" fmla="*/ 926 w 1228"/>
                <a:gd name="T73" fmla="*/ 2528 h 2616"/>
                <a:gd name="T74" fmla="*/ 932 w 1228"/>
                <a:gd name="T75" fmla="*/ 410 h 2616"/>
                <a:gd name="T76" fmla="*/ 1030 w 1228"/>
                <a:gd name="T77" fmla="*/ 1192 h 2616"/>
                <a:gd name="T78" fmla="*/ 1060 w 1228"/>
                <a:gd name="T79" fmla="*/ 1248 h 2616"/>
                <a:gd name="T80" fmla="*/ 1104 w 1228"/>
                <a:gd name="T81" fmla="*/ 1324 h 2616"/>
                <a:gd name="T82" fmla="*/ 1076 w 1228"/>
                <a:gd name="T83" fmla="*/ 1328 h 2616"/>
                <a:gd name="T84" fmla="*/ 1056 w 1228"/>
                <a:gd name="T85" fmla="*/ 1348 h 2616"/>
                <a:gd name="T86" fmla="*/ 1052 w 1228"/>
                <a:gd name="T87" fmla="*/ 1784 h 2616"/>
                <a:gd name="T88" fmla="*/ 1064 w 1228"/>
                <a:gd name="T89" fmla="*/ 1814 h 2616"/>
                <a:gd name="T90" fmla="*/ 1092 w 1228"/>
                <a:gd name="T91" fmla="*/ 1824 h 2616"/>
                <a:gd name="T92" fmla="*/ 1178 w 1228"/>
                <a:gd name="T93" fmla="*/ 1822 h 2616"/>
                <a:gd name="T94" fmla="*/ 1198 w 1228"/>
                <a:gd name="T95" fmla="*/ 1800 h 2616"/>
                <a:gd name="T96" fmla="*/ 1202 w 1228"/>
                <a:gd name="T97" fmla="*/ 1364 h 2616"/>
                <a:gd name="T98" fmla="*/ 1190 w 1228"/>
                <a:gd name="T99" fmla="*/ 1336 h 2616"/>
                <a:gd name="T100" fmla="*/ 1162 w 1228"/>
                <a:gd name="T101" fmla="*/ 1324 h 2616"/>
                <a:gd name="T102" fmla="*/ 1166 w 1228"/>
                <a:gd name="T103" fmla="*/ 1266 h 2616"/>
                <a:gd name="T104" fmla="*/ 1216 w 1228"/>
                <a:gd name="T105" fmla="*/ 1224 h 2616"/>
                <a:gd name="T106" fmla="*/ 1228 w 1228"/>
                <a:gd name="T107" fmla="*/ 1174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28" h="2616">
                  <a:moveTo>
                    <a:pt x="1228" y="1174"/>
                  </a:moveTo>
                  <a:lnTo>
                    <a:pt x="1228" y="260"/>
                  </a:lnTo>
                  <a:lnTo>
                    <a:pt x="1228" y="260"/>
                  </a:lnTo>
                  <a:lnTo>
                    <a:pt x="1226" y="234"/>
                  </a:lnTo>
                  <a:lnTo>
                    <a:pt x="1222" y="208"/>
                  </a:lnTo>
                  <a:lnTo>
                    <a:pt x="1216" y="182"/>
                  </a:lnTo>
                  <a:lnTo>
                    <a:pt x="1208" y="158"/>
                  </a:lnTo>
                  <a:lnTo>
                    <a:pt x="1196" y="136"/>
                  </a:lnTo>
                  <a:lnTo>
                    <a:pt x="1184" y="114"/>
                  </a:lnTo>
                  <a:lnTo>
                    <a:pt x="1168" y="94"/>
                  </a:lnTo>
                  <a:lnTo>
                    <a:pt x="1152" y="76"/>
                  </a:lnTo>
                  <a:lnTo>
                    <a:pt x="1134" y="60"/>
                  </a:lnTo>
                  <a:lnTo>
                    <a:pt x="1114" y="44"/>
                  </a:lnTo>
                  <a:lnTo>
                    <a:pt x="1092" y="32"/>
                  </a:lnTo>
                  <a:lnTo>
                    <a:pt x="1070" y="20"/>
                  </a:lnTo>
                  <a:lnTo>
                    <a:pt x="1046" y="12"/>
                  </a:lnTo>
                  <a:lnTo>
                    <a:pt x="1020" y="4"/>
                  </a:lnTo>
                  <a:lnTo>
                    <a:pt x="994" y="0"/>
                  </a:lnTo>
                  <a:lnTo>
                    <a:pt x="968" y="0"/>
                  </a:lnTo>
                  <a:lnTo>
                    <a:pt x="788" y="0"/>
                  </a:lnTo>
                  <a:lnTo>
                    <a:pt x="788" y="0"/>
                  </a:lnTo>
                  <a:lnTo>
                    <a:pt x="782" y="66"/>
                  </a:lnTo>
                  <a:lnTo>
                    <a:pt x="776" y="110"/>
                  </a:lnTo>
                  <a:lnTo>
                    <a:pt x="768" y="160"/>
                  </a:lnTo>
                  <a:lnTo>
                    <a:pt x="756" y="214"/>
                  </a:lnTo>
                  <a:lnTo>
                    <a:pt x="742" y="272"/>
                  </a:lnTo>
                  <a:lnTo>
                    <a:pt x="722" y="334"/>
                  </a:lnTo>
                  <a:lnTo>
                    <a:pt x="700" y="398"/>
                  </a:lnTo>
                  <a:lnTo>
                    <a:pt x="700" y="398"/>
                  </a:lnTo>
                  <a:lnTo>
                    <a:pt x="692" y="358"/>
                  </a:lnTo>
                  <a:lnTo>
                    <a:pt x="682" y="318"/>
                  </a:lnTo>
                  <a:lnTo>
                    <a:pt x="670" y="280"/>
                  </a:lnTo>
                  <a:lnTo>
                    <a:pt x="658" y="244"/>
                  </a:lnTo>
                  <a:lnTo>
                    <a:pt x="638" y="192"/>
                  </a:lnTo>
                  <a:lnTo>
                    <a:pt x="628" y="172"/>
                  </a:lnTo>
                  <a:lnTo>
                    <a:pt x="674" y="128"/>
                  </a:lnTo>
                  <a:lnTo>
                    <a:pt x="614" y="68"/>
                  </a:lnTo>
                  <a:lnTo>
                    <a:pt x="554" y="128"/>
                  </a:lnTo>
                  <a:lnTo>
                    <a:pt x="598" y="172"/>
                  </a:lnTo>
                  <a:lnTo>
                    <a:pt x="598" y="172"/>
                  </a:lnTo>
                  <a:lnTo>
                    <a:pt x="590" y="192"/>
                  </a:lnTo>
                  <a:lnTo>
                    <a:pt x="570" y="244"/>
                  </a:lnTo>
                  <a:lnTo>
                    <a:pt x="558" y="280"/>
                  </a:lnTo>
                  <a:lnTo>
                    <a:pt x="546" y="318"/>
                  </a:lnTo>
                  <a:lnTo>
                    <a:pt x="536" y="358"/>
                  </a:lnTo>
                  <a:lnTo>
                    <a:pt x="528" y="398"/>
                  </a:lnTo>
                  <a:lnTo>
                    <a:pt x="528" y="398"/>
                  </a:lnTo>
                  <a:lnTo>
                    <a:pt x="506" y="334"/>
                  </a:lnTo>
                  <a:lnTo>
                    <a:pt x="486" y="272"/>
                  </a:lnTo>
                  <a:lnTo>
                    <a:pt x="472" y="214"/>
                  </a:lnTo>
                  <a:lnTo>
                    <a:pt x="460" y="160"/>
                  </a:lnTo>
                  <a:lnTo>
                    <a:pt x="452" y="110"/>
                  </a:lnTo>
                  <a:lnTo>
                    <a:pt x="446" y="66"/>
                  </a:lnTo>
                  <a:lnTo>
                    <a:pt x="440" y="0"/>
                  </a:lnTo>
                  <a:lnTo>
                    <a:pt x="260" y="0"/>
                  </a:lnTo>
                  <a:lnTo>
                    <a:pt x="260" y="0"/>
                  </a:lnTo>
                  <a:lnTo>
                    <a:pt x="234" y="0"/>
                  </a:lnTo>
                  <a:lnTo>
                    <a:pt x="208" y="4"/>
                  </a:lnTo>
                  <a:lnTo>
                    <a:pt x="182" y="12"/>
                  </a:lnTo>
                  <a:lnTo>
                    <a:pt x="158" y="20"/>
                  </a:lnTo>
                  <a:lnTo>
                    <a:pt x="136" y="32"/>
                  </a:lnTo>
                  <a:lnTo>
                    <a:pt x="114" y="44"/>
                  </a:lnTo>
                  <a:lnTo>
                    <a:pt x="94" y="60"/>
                  </a:lnTo>
                  <a:lnTo>
                    <a:pt x="76" y="76"/>
                  </a:lnTo>
                  <a:lnTo>
                    <a:pt x="60" y="94"/>
                  </a:lnTo>
                  <a:lnTo>
                    <a:pt x="44" y="114"/>
                  </a:lnTo>
                  <a:lnTo>
                    <a:pt x="32" y="136"/>
                  </a:lnTo>
                  <a:lnTo>
                    <a:pt x="20" y="158"/>
                  </a:lnTo>
                  <a:lnTo>
                    <a:pt x="12" y="182"/>
                  </a:lnTo>
                  <a:lnTo>
                    <a:pt x="4" y="208"/>
                  </a:lnTo>
                  <a:lnTo>
                    <a:pt x="0" y="234"/>
                  </a:lnTo>
                  <a:lnTo>
                    <a:pt x="0" y="260"/>
                  </a:lnTo>
                  <a:lnTo>
                    <a:pt x="0" y="1174"/>
                  </a:lnTo>
                  <a:lnTo>
                    <a:pt x="0" y="1174"/>
                  </a:lnTo>
                  <a:lnTo>
                    <a:pt x="2" y="1194"/>
                  </a:lnTo>
                  <a:lnTo>
                    <a:pt x="8" y="1214"/>
                  </a:lnTo>
                  <a:lnTo>
                    <a:pt x="16" y="1230"/>
                  </a:lnTo>
                  <a:lnTo>
                    <a:pt x="28" y="1246"/>
                  </a:lnTo>
                  <a:lnTo>
                    <a:pt x="44" y="1258"/>
                  </a:lnTo>
                  <a:lnTo>
                    <a:pt x="60" y="1266"/>
                  </a:lnTo>
                  <a:lnTo>
                    <a:pt x="80" y="1272"/>
                  </a:lnTo>
                  <a:lnTo>
                    <a:pt x="100" y="1274"/>
                  </a:lnTo>
                  <a:lnTo>
                    <a:pt x="100" y="1274"/>
                  </a:lnTo>
                  <a:lnTo>
                    <a:pt x="120" y="1272"/>
                  </a:lnTo>
                  <a:lnTo>
                    <a:pt x="138" y="1266"/>
                  </a:lnTo>
                  <a:lnTo>
                    <a:pt x="156" y="1258"/>
                  </a:lnTo>
                  <a:lnTo>
                    <a:pt x="170" y="1246"/>
                  </a:lnTo>
                  <a:lnTo>
                    <a:pt x="182" y="1230"/>
                  </a:lnTo>
                  <a:lnTo>
                    <a:pt x="192" y="1214"/>
                  </a:lnTo>
                  <a:lnTo>
                    <a:pt x="198" y="1194"/>
                  </a:lnTo>
                  <a:lnTo>
                    <a:pt x="200" y="1174"/>
                  </a:lnTo>
                  <a:lnTo>
                    <a:pt x="200" y="410"/>
                  </a:lnTo>
                  <a:lnTo>
                    <a:pt x="296" y="410"/>
                  </a:lnTo>
                  <a:lnTo>
                    <a:pt x="296" y="2490"/>
                  </a:lnTo>
                  <a:lnTo>
                    <a:pt x="296" y="2490"/>
                  </a:lnTo>
                  <a:lnTo>
                    <a:pt x="298" y="2502"/>
                  </a:lnTo>
                  <a:lnTo>
                    <a:pt x="300" y="2516"/>
                  </a:lnTo>
                  <a:lnTo>
                    <a:pt x="302" y="2528"/>
                  </a:lnTo>
                  <a:lnTo>
                    <a:pt x="306" y="2538"/>
                  </a:lnTo>
                  <a:lnTo>
                    <a:pt x="318" y="2560"/>
                  </a:lnTo>
                  <a:lnTo>
                    <a:pt x="334" y="2578"/>
                  </a:lnTo>
                  <a:lnTo>
                    <a:pt x="352" y="2594"/>
                  </a:lnTo>
                  <a:lnTo>
                    <a:pt x="374" y="2606"/>
                  </a:lnTo>
                  <a:lnTo>
                    <a:pt x="384" y="2610"/>
                  </a:lnTo>
                  <a:lnTo>
                    <a:pt x="396" y="2612"/>
                  </a:lnTo>
                  <a:lnTo>
                    <a:pt x="410" y="2614"/>
                  </a:lnTo>
                  <a:lnTo>
                    <a:pt x="422" y="2616"/>
                  </a:lnTo>
                  <a:lnTo>
                    <a:pt x="446" y="2616"/>
                  </a:lnTo>
                  <a:lnTo>
                    <a:pt x="446" y="2616"/>
                  </a:lnTo>
                  <a:lnTo>
                    <a:pt x="458" y="2614"/>
                  </a:lnTo>
                  <a:lnTo>
                    <a:pt x="470" y="2612"/>
                  </a:lnTo>
                  <a:lnTo>
                    <a:pt x="482" y="2610"/>
                  </a:lnTo>
                  <a:lnTo>
                    <a:pt x="494" y="2606"/>
                  </a:lnTo>
                  <a:lnTo>
                    <a:pt x="516" y="2594"/>
                  </a:lnTo>
                  <a:lnTo>
                    <a:pt x="534" y="2578"/>
                  </a:lnTo>
                  <a:lnTo>
                    <a:pt x="550" y="2560"/>
                  </a:lnTo>
                  <a:lnTo>
                    <a:pt x="562" y="2538"/>
                  </a:lnTo>
                  <a:lnTo>
                    <a:pt x="566" y="2528"/>
                  </a:lnTo>
                  <a:lnTo>
                    <a:pt x="568" y="2516"/>
                  </a:lnTo>
                  <a:lnTo>
                    <a:pt x="570" y="2502"/>
                  </a:lnTo>
                  <a:lnTo>
                    <a:pt x="572" y="2490"/>
                  </a:lnTo>
                  <a:lnTo>
                    <a:pt x="572" y="1274"/>
                  </a:lnTo>
                  <a:lnTo>
                    <a:pt x="680" y="1274"/>
                  </a:lnTo>
                  <a:lnTo>
                    <a:pt x="680" y="2490"/>
                  </a:lnTo>
                  <a:lnTo>
                    <a:pt x="680" y="2490"/>
                  </a:lnTo>
                  <a:lnTo>
                    <a:pt x="682" y="2502"/>
                  </a:lnTo>
                  <a:lnTo>
                    <a:pt x="682" y="2516"/>
                  </a:lnTo>
                  <a:lnTo>
                    <a:pt x="686" y="2528"/>
                  </a:lnTo>
                  <a:lnTo>
                    <a:pt x="690" y="2538"/>
                  </a:lnTo>
                  <a:lnTo>
                    <a:pt x="702" y="2560"/>
                  </a:lnTo>
                  <a:lnTo>
                    <a:pt x="718" y="2578"/>
                  </a:lnTo>
                  <a:lnTo>
                    <a:pt x="736" y="2594"/>
                  </a:lnTo>
                  <a:lnTo>
                    <a:pt x="756" y="2606"/>
                  </a:lnTo>
                  <a:lnTo>
                    <a:pt x="768" y="2610"/>
                  </a:lnTo>
                  <a:lnTo>
                    <a:pt x="780" y="2612"/>
                  </a:lnTo>
                  <a:lnTo>
                    <a:pt x="792" y="2614"/>
                  </a:lnTo>
                  <a:lnTo>
                    <a:pt x="806" y="2616"/>
                  </a:lnTo>
                  <a:lnTo>
                    <a:pt x="806" y="2616"/>
                  </a:lnTo>
                  <a:lnTo>
                    <a:pt x="806" y="2616"/>
                  </a:lnTo>
                  <a:lnTo>
                    <a:pt x="818" y="2614"/>
                  </a:lnTo>
                  <a:lnTo>
                    <a:pt x="832" y="2612"/>
                  </a:lnTo>
                  <a:lnTo>
                    <a:pt x="844" y="2610"/>
                  </a:lnTo>
                  <a:lnTo>
                    <a:pt x="854" y="2606"/>
                  </a:lnTo>
                  <a:lnTo>
                    <a:pt x="876" y="2594"/>
                  </a:lnTo>
                  <a:lnTo>
                    <a:pt x="894" y="2578"/>
                  </a:lnTo>
                  <a:lnTo>
                    <a:pt x="910" y="2560"/>
                  </a:lnTo>
                  <a:lnTo>
                    <a:pt x="922" y="2538"/>
                  </a:lnTo>
                  <a:lnTo>
                    <a:pt x="926" y="2528"/>
                  </a:lnTo>
                  <a:lnTo>
                    <a:pt x="928" y="2516"/>
                  </a:lnTo>
                  <a:lnTo>
                    <a:pt x="930" y="2502"/>
                  </a:lnTo>
                  <a:lnTo>
                    <a:pt x="932" y="2490"/>
                  </a:lnTo>
                  <a:lnTo>
                    <a:pt x="932" y="410"/>
                  </a:lnTo>
                  <a:lnTo>
                    <a:pt x="1028" y="410"/>
                  </a:lnTo>
                  <a:lnTo>
                    <a:pt x="1028" y="1174"/>
                  </a:lnTo>
                  <a:lnTo>
                    <a:pt x="1028" y="1174"/>
                  </a:lnTo>
                  <a:lnTo>
                    <a:pt x="1030" y="1192"/>
                  </a:lnTo>
                  <a:lnTo>
                    <a:pt x="1034" y="1208"/>
                  </a:lnTo>
                  <a:lnTo>
                    <a:pt x="1040" y="1222"/>
                  </a:lnTo>
                  <a:lnTo>
                    <a:pt x="1050" y="1236"/>
                  </a:lnTo>
                  <a:lnTo>
                    <a:pt x="1060" y="1248"/>
                  </a:lnTo>
                  <a:lnTo>
                    <a:pt x="1074" y="1258"/>
                  </a:lnTo>
                  <a:lnTo>
                    <a:pt x="1088" y="1266"/>
                  </a:lnTo>
                  <a:lnTo>
                    <a:pt x="1104" y="1272"/>
                  </a:lnTo>
                  <a:lnTo>
                    <a:pt x="1104" y="1324"/>
                  </a:lnTo>
                  <a:lnTo>
                    <a:pt x="1092" y="1324"/>
                  </a:lnTo>
                  <a:lnTo>
                    <a:pt x="1092" y="1324"/>
                  </a:lnTo>
                  <a:lnTo>
                    <a:pt x="1084" y="1326"/>
                  </a:lnTo>
                  <a:lnTo>
                    <a:pt x="1076" y="1328"/>
                  </a:lnTo>
                  <a:lnTo>
                    <a:pt x="1070" y="1332"/>
                  </a:lnTo>
                  <a:lnTo>
                    <a:pt x="1064" y="1336"/>
                  </a:lnTo>
                  <a:lnTo>
                    <a:pt x="1060" y="1342"/>
                  </a:lnTo>
                  <a:lnTo>
                    <a:pt x="1056" y="1348"/>
                  </a:lnTo>
                  <a:lnTo>
                    <a:pt x="1054" y="1356"/>
                  </a:lnTo>
                  <a:lnTo>
                    <a:pt x="1052" y="1364"/>
                  </a:lnTo>
                  <a:lnTo>
                    <a:pt x="1052" y="1784"/>
                  </a:lnTo>
                  <a:lnTo>
                    <a:pt x="1052" y="1784"/>
                  </a:lnTo>
                  <a:lnTo>
                    <a:pt x="1054" y="1792"/>
                  </a:lnTo>
                  <a:lnTo>
                    <a:pt x="1056" y="1800"/>
                  </a:lnTo>
                  <a:lnTo>
                    <a:pt x="1060" y="1808"/>
                  </a:lnTo>
                  <a:lnTo>
                    <a:pt x="1064" y="1814"/>
                  </a:lnTo>
                  <a:lnTo>
                    <a:pt x="1070" y="1818"/>
                  </a:lnTo>
                  <a:lnTo>
                    <a:pt x="1076" y="1822"/>
                  </a:lnTo>
                  <a:lnTo>
                    <a:pt x="1084" y="1824"/>
                  </a:lnTo>
                  <a:lnTo>
                    <a:pt x="1092" y="1824"/>
                  </a:lnTo>
                  <a:lnTo>
                    <a:pt x="1162" y="1824"/>
                  </a:lnTo>
                  <a:lnTo>
                    <a:pt x="1162" y="1824"/>
                  </a:lnTo>
                  <a:lnTo>
                    <a:pt x="1170" y="1824"/>
                  </a:lnTo>
                  <a:lnTo>
                    <a:pt x="1178" y="1822"/>
                  </a:lnTo>
                  <a:lnTo>
                    <a:pt x="1184" y="1818"/>
                  </a:lnTo>
                  <a:lnTo>
                    <a:pt x="1190" y="1814"/>
                  </a:lnTo>
                  <a:lnTo>
                    <a:pt x="1194" y="1808"/>
                  </a:lnTo>
                  <a:lnTo>
                    <a:pt x="1198" y="1800"/>
                  </a:lnTo>
                  <a:lnTo>
                    <a:pt x="1200" y="1792"/>
                  </a:lnTo>
                  <a:lnTo>
                    <a:pt x="1202" y="1784"/>
                  </a:lnTo>
                  <a:lnTo>
                    <a:pt x="1202" y="1364"/>
                  </a:lnTo>
                  <a:lnTo>
                    <a:pt x="1202" y="1364"/>
                  </a:lnTo>
                  <a:lnTo>
                    <a:pt x="1200" y="1356"/>
                  </a:lnTo>
                  <a:lnTo>
                    <a:pt x="1198" y="1348"/>
                  </a:lnTo>
                  <a:lnTo>
                    <a:pt x="1194" y="1342"/>
                  </a:lnTo>
                  <a:lnTo>
                    <a:pt x="1190" y="1336"/>
                  </a:lnTo>
                  <a:lnTo>
                    <a:pt x="1184" y="1332"/>
                  </a:lnTo>
                  <a:lnTo>
                    <a:pt x="1178" y="1328"/>
                  </a:lnTo>
                  <a:lnTo>
                    <a:pt x="1170" y="1326"/>
                  </a:lnTo>
                  <a:lnTo>
                    <a:pt x="1162" y="1324"/>
                  </a:lnTo>
                  <a:lnTo>
                    <a:pt x="1150" y="1324"/>
                  </a:lnTo>
                  <a:lnTo>
                    <a:pt x="1150" y="1272"/>
                  </a:lnTo>
                  <a:lnTo>
                    <a:pt x="1150" y="1272"/>
                  </a:lnTo>
                  <a:lnTo>
                    <a:pt x="1166" y="1266"/>
                  </a:lnTo>
                  <a:lnTo>
                    <a:pt x="1182" y="1260"/>
                  </a:lnTo>
                  <a:lnTo>
                    <a:pt x="1194" y="1250"/>
                  </a:lnTo>
                  <a:lnTo>
                    <a:pt x="1206" y="1238"/>
                  </a:lnTo>
                  <a:lnTo>
                    <a:pt x="1216" y="1224"/>
                  </a:lnTo>
                  <a:lnTo>
                    <a:pt x="1222" y="1208"/>
                  </a:lnTo>
                  <a:lnTo>
                    <a:pt x="1226" y="1192"/>
                  </a:lnTo>
                  <a:lnTo>
                    <a:pt x="1228" y="1174"/>
                  </a:lnTo>
                  <a:lnTo>
                    <a:pt x="1228" y="1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sp>
          <p:nvSpPr>
            <p:cNvPr id="4" name="Freeform 5"/>
            <p:cNvSpPr>
              <a:spLocks/>
            </p:cNvSpPr>
            <p:nvPr/>
          </p:nvSpPr>
          <p:spPr bwMode="auto">
            <a:xfrm>
              <a:off x="5228338" y="1827564"/>
              <a:ext cx="442296" cy="353123"/>
            </a:xfrm>
            <a:custGeom>
              <a:avLst/>
              <a:gdLst>
                <a:gd name="T0" fmla="*/ 2448 w 2480"/>
                <a:gd name="T1" fmla="*/ 50 h 1980"/>
                <a:gd name="T2" fmla="*/ 2352 w 2480"/>
                <a:gd name="T3" fmla="*/ 162 h 1980"/>
                <a:gd name="T4" fmla="*/ 2184 w 2480"/>
                <a:gd name="T5" fmla="*/ 280 h 1980"/>
                <a:gd name="T6" fmla="*/ 2072 w 2480"/>
                <a:gd name="T7" fmla="*/ 324 h 1980"/>
                <a:gd name="T8" fmla="*/ 1938 w 2480"/>
                <a:gd name="T9" fmla="*/ 350 h 1980"/>
                <a:gd name="T10" fmla="*/ 1832 w 2480"/>
                <a:gd name="T11" fmla="*/ 252 h 1980"/>
                <a:gd name="T12" fmla="*/ 1670 w 2480"/>
                <a:gd name="T13" fmla="*/ 150 h 1980"/>
                <a:gd name="T14" fmla="*/ 1488 w 2480"/>
                <a:gd name="T15" fmla="*/ 82 h 1980"/>
                <a:gd name="T16" fmla="*/ 1290 w 2480"/>
                <a:gd name="T17" fmla="*/ 52 h 1980"/>
                <a:gd name="T18" fmla="*/ 1138 w 2480"/>
                <a:gd name="T19" fmla="*/ 56 h 1980"/>
                <a:gd name="T20" fmla="*/ 944 w 2480"/>
                <a:gd name="T21" fmla="*/ 96 h 1980"/>
                <a:gd name="T22" fmla="*/ 768 w 2480"/>
                <a:gd name="T23" fmla="*/ 174 h 1980"/>
                <a:gd name="T24" fmla="*/ 610 w 2480"/>
                <a:gd name="T25" fmla="*/ 284 h 1980"/>
                <a:gd name="T26" fmla="*/ 506 w 2480"/>
                <a:gd name="T27" fmla="*/ 344 h 1980"/>
                <a:gd name="T28" fmla="*/ 378 w 2480"/>
                <a:gd name="T29" fmla="*/ 314 h 1980"/>
                <a:gd name="T30" fmla="*/ 246 w 2480"/>
                <a:gd name="T31" fmla="*/ 252 h 1980"/>
                <a:gd name="T32" fmla="*/ 96 w 2480"/>
                <a:gd name="T33" fmla="*/ 130 h 1980"/>
                <a:gd name="T34" fmla="*/ 8 w 2480"/>
                <a:gd name="T35" fmla="*/ 14 h 1980"/>
                <a:gd name="T36" fmla="*/ 4 w 2480"/>
                <a:gd name="T37" fmla="*/ 62 h 1980"/>
                <a:gd name="T38" fmla="*/ 24 w 2480"/>
                <a:gd name="T39" fmla="*/ 176 h 1980"/>
                <a:gd name="T40" fmla="*/ 110 w 2480"/>
                <a:gd name="T41" fmla="*/ 358 h 1980"/>
                <a:gd name="T42" fmla="*/ 228 w 2480"/>
                <a:gd name="T43" fmla="*/ 488 h 1980"/>
                <a:gd name="T44" fmla="*/ 348 w 2480"/>
                <a:gd name="T45" fmla="*/ 572 h 1980"/>
                <a:gd name="T46" fmla="*/ 332 w 2480"/>
                <a:gd name="T47" fmla="*/ 686 h 1980"/>
                <a:gd name="T48" fmla="*/ 282 w 2480"/>
                <a:gd name="T49" fmla="*/ 900 h 1980"/>
                <a:gd name="T50" fmla="*/ 276 w 2480"/>
                <a:gd name="T51" fmla="*/ 1064 h 1980"/>
                <a:gd name="T52" fmla="*/ 306 w 2480"/>
                <a:gd name="T53" fmla="*/ 1256 h 1980"/>
                <a:gd name="T54" fmla="*/ 370 w 2480"/>
                <a:gd name="T55" fmla="*/ 1434 h 1980"/>
                <a:gd name="T56" fmla="*/ 466 w 2480"/>
                <a:gd name="T57" fmla="*/ 1592 h 1980"/>
                <a:gd name="T58" fmla="*/ 590 w 2480"/>
                <a:gd name="T59" fmla="*/ 1728 h 1980"/>
                <a:gd name="T60" fmla="*/ 740 w 2480"/>
                <a:gd name="T61" fmla="*/ 1840 h 1980"/>
                <a:gd name="T62" fmla="*/ 908 w 2480"/>
                <a:gd name="T63" fmla="*/ 1922 h 1980"/>
                <a:gd name="T64" fmla="*/ 1092 w 2480"/>
                <a:gd name="T65" fmla="*/ 1968 h 1980"/>
                <a:gd name="T66" fmla="*/ 1240 w 2480"/>
                <a:gd name="T67" fmla="*/ 1980 h 1980"/>
                <a:gd name="T68" fmla="*/ 1434 w 2480"/>
                <a:gd name="T69" fmla="*/ 1960 h 1980"/>
                <a:gd name="T70" fmla="*/ 1616 w 2480"/>
                <a:gd name="T71" fmla="*/ 1904 h 1980"/>
                <a:gd name="T72" fmla="*/ 1780 w 2480"/>
                <a:gd name="T73" fmla="*/ 1814 h 1980"/>
                <a:gd name="T74" fmla="*/ 1922 w 2480"/>
                <a:gd name="T75" fmla="*/ 1696 h 1980"/>
                <a:gd name="T76" fmla="*/ 2040 w 2480"/>
                <a:gd name="T77" fmla="*/ 1554 h 1980"/>
                <a:gd name="T78" fmla="*/ 2128 w 2480"/>
                <a:gd name="T79" fmla="*/ 1390 h 1980"/>
                <a:gd name="T80" fmla="*/ 2184 w 2480"/>
                <a:gd name="T81" fmla="*/ 1210 h 1980"/>
                <a:gd name="T82" fmla="*/ 2204 w 2480"/>
                <a:gd name="T83" fmla="*/ 1014 h 1980"/>
                <a:gd name="T84" fmla="*/ 2190 w 2480"/>
                <a:gd name="T85" fmla="*/ 846 h 1980"/>
                <a:gd name="T86" fmla="*/ 2126 w 2480"/>
                <a:gd name="T87" fmla="*/ 634 h 1980"/>
                <a:gd name="T88" fmla="*/ 2160 w 2480"/>
                <a:gd name="T89" fmla="*/ 554 h 1980"/>
                <a:gd name="T90" fmla="*/ 2282 w 2480"/>
                <a:gd name="T91" fmla="*/ 460 h 1980"/>
                <a:gd name="T92" fmla="*/ 2394 w 2480"/>
                <a:gd name="T93" fmla="*/ 318 h 1980"/>
                <a:gd name="T94" fmla="*/ 2462 w 2480"/>
                <a:gd name="T95" fmla="*/ 150 h 1980"/>
                <a:gd name="T96" fmla="*/ 2478 w 2480"/>
                <a:gd name="T97" fmla="*/ 32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80" h="1980">
                  <a:moveTo>
                    <a:pt x="2480" y="0"/>
                  </a:moveTo>
                  <a:lnTo>
                    <a:pt x="2480" y="0"/>
                  </a:lnTo>
                  <a:lnTo>
                    <a:pt x="2472" y="14"/>
                  </a:lnTo>
                  <a:lnTo>
                    <a:pt x="2448" y="50"/>
                  </a:lnTo>
                  <a:lnTo>
                    <a:pt x="2432" y="74"/>
                  </a:lnTo>
                  <a:lnTo>
                    <a:pt x="2410" y="102"/>
                  </a:lnTo>
                  <a:lnTo>
                    <a:pt x="2384" y="130"/>
                  </a:lnTo>
                  <a:lnTo>
                    <a:pt x="2352" y="162"/>
                  </a:lnTo>
                  <a:lnTo>
                    <a:pt x="2318" y="192"/>
                  </a:lnTo>
                  <a:lnTo>
                    <a:pt x="2278" y="224"/>
                  </a:lnTo>
                  <a:lnTo>
                    <a:pt x="2234" y="252"/>
                  </a:lnTo>
                  <a:lnTo>
                    <a:pt x="2184" y="280"/>
                  </a:lnTo>
                  <a:lnTo>
                    <a:pt x="2158" y="292"/>
                  </a:lnTo>
                  <a:lnTo>
                    <a:pt x="2130" y="304"/>
                  </a:lnTo>
                  <a:lnTo>
                    <a:pt x="2102" y="314"/>
                  </a:lnTo>
                  <a:lnTo>
                    <a:pt x="2072" y="324"/>
                  </a:lnTo>
                  <a:lnTo>
                    <a:pt x="2040" y="332"/>
                  </a:lnTo>
                  <a:lnTo>
                    <a:pt x="2008" y="340"/>
                  </a:lnTo>
                  <a:lnTo>
                    <a:pt x="1974" y="344"/>
                  </a:lnTo>
                  <a:lnTo>
                    <a:pt x="1938" y="350"/>
                  </a:lnTo>
                  <a:lnTo>
                    <a:pt x="1938" y="350"/>
                  </a:lnTo>
                  <a:lnTo>
                    <a:pt x="1904" y="316"/>
                  </a:lnTo>
                  <a:lnTo>
                    <a:pt x="1868" y="284"/>
                  </a:lnTo>
                  <a:lnTo>
                    <a:pt x="1832" y="252"/>
                  </a:lnTo>
                  <a:lnTo>
                    <a:pt x="1794" y="224"/>
                  </a:lnTo>
                  <a:lnTo>
                    <a:pt x="1754" y="198"/>
                  </a:lnTo>
                  <a:lnTo>
                    <a:pt x="1712" y="174"/>
                  </a:lnTo>
                  <a:lnTo>
                    <a:pt x="1670" y="150"/>
                  </a:lnTo>
                  <a:lnTo>
                    <a:pt x="1626" y="130"/>
                  </a:lnTo>
                  <a:lnTo>
                    <a:pt x="1580" y="112"/>
                  </a:lnTo>
                  <a:lnTo>
                    <a:pt x="1534" y="96"/>
                  </a:lnTo>
                  <a:lnTo>
                    <a:pt x="1488" y="82"/>
                  </a:lnTo>
                  <a:lnTo>
                    <a:pt x="1440" y="70"/>
                  </a:lnTo>
                  <a:lnTo>
                    <a:pt x="1390" y="62"/>
                  </a:lnTo>
                  <a:lnTo>
                    <a:pt x="1342" y="56"/>
                  </a:lnTo>
                  <a:lnTo>
                    <a:pt x="1290" y="52"/>
                  </a:lnTo>
                  <a:lnTo>
                    <a:pt x="1240" y="50"/>
                  </a:lnTo>
                  <a:lnTo>
                    <a:pt x="1240" y="50"/>
                  </a:lnTo>
                  <a:lnTo>
                    <a:pt x="1188" y="52"/>
                  </a:lnTo>
                  <a:lnTo>
                    <a:pt x="1138" y="56"/>
                  </a:lnTo>
                  <a:lnTo>
                    <a:pt x="1088" y="62"/>
                  </a:lnTo>
                  <a:lnTo>
                    <a:pt x="1040" y="70"/>
                  </a:lnTo>
                  <a:lnTo>
                    <a:pt x="992" y="82"/>
                  </a:lnTo>
                  <a:lnTo>
                    <a:pt x="944" y="96"/>
                  </a:lnTo>
                  <a:lnTo>
                    <a:pt x="898" y="112"/>
                  </a:lnTo>
                  <a:lnTo>
                    <a:pt x="854" y="130"/>
                  </a:lnTo>
                  <a:lnTo>
                    <a:pt x="810" y="150"/>
                  </a:lnTo>
                  <a:lnTo>
                    <a:pt x="768" y="174"/>
                  </a:lnTo>
                  <a:lnTo>
                    <a:pt x="726" y="198"/>
                  </a:lnTo>
                  <a:lnTo>
                    <a:pt x="686" y="224"/>
                  </a:lnTo>
                  <a:lnTo>
                    <a:pt x="648" y="252"/>
                  </a:lnTo>
                  <a:lnTo>
                    <a:pt x="610" y="284"/>
                  </a:lnTo>
                  <a:lnTo>
                    <a:pt x="576" y="316"/>
                  </a:lnTo>
                  <a:lnTo>
                    <a:pt x="542" y="350"/>
                  </a:lnTo>
                  <a:lnTo>
                    <a:pt x="542" y="350"/>
                  </a:lnTo>
                  <a:lnTo>
                    <a:pt x="506" y="344"/>
                  </a:lnTo>
                  <a:lnTo>
                    <a:pt x="472" y="340"/>
                  </a:lnTo>
                  <a:lnTo>
                    <a:pt x="440" y="332"/>
                  </a:lnTo>
                  <a:lnTo>
                    <a:pt x="408" y="324"/>
                  </a:lnTo>
                  <a:lnTo>
                    <a:pt x="378" y="314"/>
                  </a:lnTo>
                  <a:lnTo>
                    <a:pt x="348" y="304"/>
                  </a:lnTo>
                  <a:lnTo>
                    <a:pt x="322" y="292"/>
                  </a:lnTo>
                  <a:lnTo>
                    <a:pt x="294" y="280"/>
                  </a:lnTo>
                  <a:lnTo>
                    <a:pt x="246" y="252"/>
                  </a:lnTo>
                  <a:lnTo>
                    <a:pt x="202" y="224"/>
                  </a:lnTo>
                  <a:lnTo>
                    <a:pt x="162" y="192"/>
                  </a:lnTo>
                  <a:lnTo>
                    <a:pt x="126" y="162"/>
                  </a:lnTo>
                  <a:lnTo>
                    <a:pt x="96" y="130"/>
                  </a:lnTo>
                  <a:lnTo>
                    <a:pt x="70" y="102"/>
                  </a:lnTo>
                  <a:lnTo>
                    <a:pt x="48" y="74"/>
                  </a:lnTo>
                  <a:lnTo>
                    <a:pt x="30" y="50"/>
                  </a:lnTo>
                  <a:lnTo>
                    <a:pt x="8" y="14"/>
                  </a:lnTo>
                  <a:lnTo>
                    <a:pt x="0" y="0"/>
                  </a:lnTo>
                  <a:lnTo>
                    <a:pt x="0" y="0"/>
                  </a:lnTo>
                  <a:lnTo>
                    <a:pt x="2" y="32"/>
                  </a:lnTo>
                  <a:lnTo>
                    <a:pt x="4" y="62"/>
                  </a:lnTo>
                  <a:lnTo>
                    <a:pt x="8" y="92"/>
                  </a:lnTo>
                  <a:lnTo>
                    <a:pt x="12" y="122"/>
                  </a:lnTo>
                  <a:lnTo>
                    <a:pt x="18" y="150"/>
                  </a:lnTo>
                  <a:lnTo>
                    <a:pt x="24" y="176"/>
                  </a:lnTo>
                  <a:lnTo>
                    <a:pt x="42" y="226"/>
                  </a:lnTo>
                  <a:lnTo>
                    <a:pt x="62" y="274"/>
                  </a:lnTo>
                  <a:lnTo>
                    <a:pt x="84" y="318"/>
                  </a:lnTo>
                  <a:lnTo>
                    <a:pt x="110" y="358"/>
                  </a:lnTo>
                  <a:lnTo>
                    <a:pt x="138" y="396"/>
                  </a:lnTo>
                  <a:lnTo>
                    <a:pt x="168" y="430"/>
                  </a:lnTo>
                  <a:lnTo>
                    <a:pt x="198" y="460"/>
                  </a:lnTo>
                  <a:lnTo>
                    <a:pt x="228" y="488"/>
                  </a:lnTo>
                  <a:lnTo>
                    <a:pt x="260" y="512"/>
                  </a:lnTo>
                  <a:lnTo>
                    <a:pt x="290" y="534"/>
                  </a:lnTo>
                  <a:lnTo>
                    <a:pt x="320" y="554"/>
                  </a:lnTo>
                  <a:lnTo>
                    <a:pt x="348" y="572"/>
                  </a:lnTo>
                  <a:lnTo>
                    <a:pt x="376" y="586"/>
                  </a:lnTo>
                  <a:lnTo>
                    <a:pt x="376" y="586"/>
                  </a:lnTo>
                  <a:lnTo>
                    <a:pt x="352" y="634"/>
                  </a:lnTo>
                  <a:lnTo>
                    <a:pt x="332" y="686"/>
                  </a:lnTo>
                  <a:lnTo>
                    <a:pt x="316" y="738"/>
                  </a:lnTo>
                  <a:lnTo>
                    <a:pt x="300" y="790"/>
                  </a:lnTo>
                  <a:lnTo>
                    <a:pt x="290" y="846"/>
                  </a:lnTo>
                  <a:lnTo>
                    <a:pt x="282" y="900"/>
                  </a:lnTo>
                  <a:lnTo>
                    <a:pt x="276" y="958"/>
                  </a:lnTo>
                  <a:lnTo>
                    <a:pt x="274" y="1014"/>
                  </a:lnTo>
                  <a:lnTo>
                    <a:pt x="274" y="1014"/>
                  </a:lnTo>
                  <a:lnTo>
                    <a:pt x="276" y="1064"/>
                  </a:lnTo>
                  <a:lnTo>
                    <a:pt x="280" y="1114"/>
                  </a:lnTo>
                  <a:lnTo>
                    <a:pt x="286" y="1162"/>
                  </a:lnTo>
                  <a:lnTo>
                    <a:pt x="294" y="1210"/>
                  </a:lnTo>
                  <a:lnTo>
                    <a:pt x="306" y="1256"/>
                  </a:lnTo>
                  <a:lnTo>
                    <a:pt x="318" y="1302"/>
                  </a:lnTo>
                  <a:lnTo>
                    <a:pt x="334" y="1346"/>
                  </a:lnTo>
                  <a:lnTo>
                    <a:pt x="350" y="1390"/>
                  </a:lnTo>
                  <a:lnTo>
                    <a:pt x="370" y="1434"/>
                  </a:lnTo>
                  <a:lnTo>
                    <a:pt x="392" y="1474"/>
                  </a:lnTo>
                  <a:lnTo>
                    <a:pt x="414" y="1516"/>
                  </a:lnTo>
                  <a:lnTo>
                    <a:pt x="440" y="1554"/>
                  </a:lnTo>
                  <a:lnTo>
                    <a:pt x="466" y="1592"/>
                  </a:lnTo>
                  <a:lnTo>
                    <a:pt x="496" y="1628"/>
                  </a:lnTo>
                  <a:lnTo>
                    <a:pt x="526" y="1664"/>
                  </a:lnTo>
                  <a:lnTo>
                    <a:pt x="558" y="1696"/>
                  </a:lnTo>
                  <a:lnTo>
                    <a:pt x="590" y="1728"/>
                  </a:lnTo>
                  <a:lnTo>
                    <a:pt x="626" y="1760"/>
                  </a:lnTo>
                  <a:lnTo>
                    <a:pt x="662" y="1788"/>
                  </a:lnTo>
                  <a:lnTo>
                    <a:pt x="700" y="1814"/>
                  </a:lnTo>
                  <a:lnTo>
                    <a:pt x="740" y="1840"/>
                  </a:lnTo>
                  <a:lnTo>
                    <a:pt x="780" y="1864"/>
                  </a:lnTo>
                  <a:lnTo>
                    <a:pt x="822" y="1884"/>
                  </a:lnTo>
                  <a:lnTo>
                    <a:pt x="864" y="1904"/>
                  </a:lnTo>
                  <a:lnTo>
                    <a:pt x="908" y="1922"/>
                  </a:lnTo>
                  <a:lnTo>
                    <a:pt x="952" y="1936"/>
                  </a:lnTo>
                  <a:lnTo>
                    <a:pt x="998" y="1950"/>
                  </a:lnTo>
                  <a:lnTo>
                    <a:pt x="1046" y="1960"/>
                  </a:lnTo>
                  <a:lnTo>
                    <a:pt x="1092" y="1968"/>
                  </a:lnTo>
                  <a:lnTo>
                    <a:pt x="1140" y="1974"/>
                  </a:lnTo>
                  <a:lnTo>
                    <a:pt x="1190" y="1978"/>
                  </a:lnTo>
                  <a:lnTo>
                    <a:pt x="1240" y="1980"/>
                  </a:lnTo>
                  <a:lnTo>
                    <a:pt x="1240" y="1980"/>
                  </a:lnTo>
                  <a:lnTo>
                    <a:pt x="1290" y="1978"/>
                  </a:lnTo>
                  <a:lnTo>
                    <a:pt x="1338" y="1974"/>
                  </a:lnTo>
                  <a:lnTo>
                    <a:pt x="1386" y="1968"/>
                  </a:lnTo>
                  <a:lnTo>
                    <a:pt x="1434" y="1960"/>
                  </a:lnTo>
                  <a:lnTo>
                    <a:pt x="1480" y="1950"/>
                  </a:lnTo>
                  <a:lnTo>
                    <a:pt x="1526" y="1936"/>
                  </a:lnTo>
                  <a:lnTo>
                    <a:pt x="1572" y="1922"/>
                  </a:lnTo>
                  <a:lnTo>
                    <a:pt x="1616" y="1904"/>
                  </a:lnTo>
                  <a:lnTo>
                    <a:pt x="1658" y="1884"/>
                  </a:lnTo>
                  <a:lnTo>
                    <a:pt x="1700" y="1864"/>
                  </a:lnTo>
                  <a:lnTo>
                    <a:pt x="1740" y="1840"/>
                  </a:lnTo>
                  <a:lnTo>
                    <a:pt x="1780" y="1814"/>
                  </a:lnTo>
                  <a:lnTo>
                    <a:pt x="1816" y="1788"/>
                  </a:lnTo>
                  <a:lnTo>
                    <a:pt x="1854" y="1760"/>
                  </a:lnTo>
                  <a:lnTo>
                    <a:pt x="1888" y="1728"/>
                  </a:lnTo>
                  <a:lnTo>
                    <a:pt x="1922" y="1696"/>
                  </a:lnTo>
                  <a:lnTo>
                    <a:pt x="1954" y="1664"/>
                  </a:lnTo>
                  <a:lnTo>
                    <a:pt x="1984" y="1628"/>
                  </a:lnTo>
                  <a:lnTo>
                    <a:pt x="2012" y="1592"/>
                  </a:lnTo>
                  <a:lnTo>
                    <a:pt x="2040" y="1554"/>
                  </a:lnTo>
                  <a:lnTo>
                    <a:pt x="2064" y="1516"/>
                  </a:lnTo>
                  <a:lnTo>
                    <a:pt x="2088" y="1474"/>
                  </a:lnTo>
                  <a:lnTo>
                    <a:pt x="2110" y="1434"/>
                  </a:lnTo>
                  <a:lnTo>
                    <a:pt x="2128" y="1390"/>
                  </a:lnTo>
                  <a:lnTo>
                    <a:pt x="2146" y="1346"/>
                  </a:lnTo>
                  <a:lnTo>
                    <a:pt x="2162" y="1302"/>
                  </a:lnTo>
                  <a:lnTo>
                    <a:pt x="2174" y="1256"/>
                  </a:lnTo>
                  <a:lnTo>
                    <a:pt x="2184" y="1210"/>
                  </a:lnTo>
                  <a:lnTo>
                    <a:pt x="2194" y="1162"/>
                  </a:lnTo>
                  <a:lnTo>
                    <a:pt x="2200" y="1114"/>
                  </a:lnTo>
                  <a:lnTo>
                    <a:pt x="2204" y="1064"/>
                  </a:lnTo>
                  <a:lnTo>
                    <a:pt x="2204" y="1014"/>
                  </a:lnTo>
                  <a:lnTo>
                    <a:pt x="2204" y="1014"/>
                  </a:lnTo>
                  <a:lnTo>
                    <a:pt x="2202" y="958"/>
                  </a:lnTo>
                  <a:lnTo>
                    <a:pt x="2198" y="900"/>
                  </a:lnTo>
                  <a:lnTo>
                    <a:pt x="2190" y="846"/>
                  </a:lnTo>
                  <a:lnTo>
                    <a:pt x="2178" y="790"/>
                  </a:lnTo>
                  <a:lnTo>
                    <a:pt x="2164" y="738"/>
                  </a:lnTo>
                  <a:lnTo>
                    <a:pt x="2146" y="686"/>
                  </a:lnTo>
                  <a:lnTo>
                    <a:pt x="2126" y="634"/>
                  </a:lnTo>
                  <a:lnTo>
                    <a:pt x="2104" y="586"/>
                  </a:lnTo>
                  <a:lnTo>
                    <a:pt x="2104" y="586"/>
                  </a:lnTo>
                  <a:lnTo>
                    <a:pt x="2130" y="572"/>
                  </a:lnTo>
                  <a:lnTo>
                    <a:pt x="2160" y="554"/>
                  </a:lnTo>
                  <a:lnTo>
                    <a:pt x="2188" y="534"/>
                  </a:lnTo>
                  <a:lnTo>
                    <a:pt x="2220" y="512"/>
                  </a:lnTo>
                  <a:lnTo>
                    <a:pt x="2250" y="488"/>
                  </a:lnTo>
                  <a:lnTo>
                    <a:pt x="2282" y="460"/>
                  </a:lnTo>
                  <a:lnTo>
                    <a:pt x="2312" y="430"/>
                  </a:lnTo>
                  <a:lnTo>
                    <a:pt x="2340" y="396"/>
                  </a:lnTo>
                  <a:lnTo>
                    <a:pt x="2368" y="358"/>
                  </a:lnTo>
                  <a:lnTo>
                    <a:pt x="2394" y="318"/>
                  </a:lnTo>
                  <a:lnTo>
                    <a:pt x="2418" y="274"/>
                  </a:lnTo>
                  <a:lnTo>
                    <a:pt x="2438" y="226"/>
                  </a:lnTo>
                  <a:lnTo>
                    <a:pt x="2454" y="176"/>
                  </a:lnTo>
                  <a:lnTo>
                    <a:pt x="2462" y="150"/>
                  </a:lnTo>
                  <a:lnTo>
                    <a:pt x="2468" y="122"/>
                  </a:lnTo>
                  <a:lnTo>
                    <a:pt x="2472" y="92"/>
                  </a:lnTo>
                  <a:lnTo>
                    <a:pt x="2476" y="62"/>
                  </a:lnTo>
                  <a:lnTo>
                    <a:pt x="2478" y="32"/>
                  </a:lnTo>
                  <a:lnTo>
                    <a:pt x="2480" y="0"/>
                  </a:lnTo>
                  <a:lnTo>
                    <a:pt x="248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grpSp>
      <p:grpSp>
        <p:nvGrpSpPr>
          <p:cNvPr id="5" name="组合 4"/>
          <p:cNvGrpSpPr/>
          <p:nvPr/>
        </p:nvGrpSpPr>
        <p:grpSpPr>
          <a:xfrm>
            <a:off x="4380084" y="2233507"/>
            <a:ext cx="1144931" cy="3171703"/>
            <a:chOff x="3304959" y="1667547"/>
            <a:chExt cx="858698" cy="2378777"/>
          </a:xfrm>
          <a:solidFill>
            <a:schemeClr val="accent2"/>
          </a:solidFill>
        </p:grpSpPr>
        <p:sp>
          <p:nvSpPr>
            <p:cNvPr id="6" name="Freeform 6"/>
            <p:cNvSpPr>
              <a:spLocks noEditPoints="1"/>
            </p:cNvSpPr>
            <p:nvPr/>
          </p:nvSpPr>
          <p:spPr bwMode="auto">
            <a:xfrm flipH="1">
              <a:off x="3542202" y="1667547"/>
              <a:ext cx="384213" cy="106241"/>
            </a:xfrm>
            <a:custGeom>
              <a:avLst/>
              <a:gdLst>
                <a:gd name="T0" fmla="*/ 948 w 2112"/>
                <a:gd name="T1" fmla="*/ 2 h 584"/>
                <a:gd name="T2" fmla="*/ 644 w 2112"/>
                <a:gd name="T3" fmla="*/ 24 h 584"/>
                <a:gd name="T4" fmla="*/ 384 w 2112"/>
                <a:gd name="T5" fmla="*/ 66 h 584"/>
                <a:gd name="T6" fmla="*/ 180 w 2112"/>
                <a:gd name="T7" fmla="*/ 128 h 584"/>
                <a:gd name="T8" fmla="*/ 82 w 2112"/>
                <a:gd name="T9" fmla="*/ 178 h 584"/>
                <a:gd name="T10" fmla="*/ 32 w 2112"/>
                <a:gd name="T11" fmla="*/ 220 h 584"/>
                <a:gd name="T12" fmla="*/ 4 w 2112"/>
                <a:gd name="T13" fmla="*/ 262 h 584"/>
                <a:gd name="T14" fmla="*/ 0 w 2112"/>
                <a:gd name="T15" fmla="*/ 292 h 584"/>
                <a:gd name="T16" fmla="*/ 12 w 2112"/>
                <a:gd name="T17" fmla="*/ 336 h 584"/>
                <a:gd name="T18" fmla="*/ 46 w 2112"/>
                <a:gd name="T19" fmla="*/ 380 h 584"/>
                <a:gd name="T20" fmla="*/ 104 w 2112"/>
                <a:gd name="T21" fmla="*/ 420 h 584"/>
                <a:gd name="T22" fmla="*/ 240 w 2112"/>
                <a:gd name="T23" fmla="*/ 478 h 584"/>
                <a:gd name="T24" fmla="*/ 464 w 2112"/>
                <a:gd name="T25" fmla="*/ 534 h 584"/>
                <a:gd name="T26" fmla="*/ 742 w 2112"/>
                <a:gd name="T27" fmla="*/ 572 h 584"/>
                <a:gd name="T28" fmla="*/ 1056 w 2112"/>
                <a:gd name="T29" fmla="*/ 584 h 584"/>
                <a:gd name="T30" fmla="*/ 1268 w 2112"/>
                <a:gd name="T31" fmla="*/ 578 h 584"/>
                <a:gd name="T32" fmla="*/ 1560 w 2112"/>
                <a:gd name="T33" fmla="*/ 550 h 584"/>
                <a:gd name="T34" fmla="*/ 1802 w 2112"/>
                <a:gd name="T35" fmla="*/ 500 h 584"/>
                <a:gd name="T36" fmla="*/ 1984 w 2112"/>
                <a:gd name="T37" fmla="*/ 432 h 584"/>
                <a:gd name="T38" fmla="*/ 2048 w 2112"/>
                <a:gd name="T39" fmla="*/ 392 h 584"/>
                <a:gd name="T40" fmla="*/ 2090 w 2112"/>
                <a:gd name="T41" fmla="*/ 352 h 584"/>
                <a:gd name="T42" fmla="*/ 2110 w 2112"/>
                <a:gd name="T43" fmla="*/ 308 h 584"/>
                <a:gd name="T44" fmla="*/ 2110 w 2112"/>
                <a:gd name="T45" fmla="*/ 278 h 584"/>
                <a:gd name="T46" fmla="*/ 2090 w 2112"/>
                <a:gd name="T47" fmla="*/ 234 h 584"/>
                <a:gd name="T48" fmla="*/ 2048 w 2112"/>
                <a:gd name="T49" fmla="*/ 192 h 584"/>
                <a:gd name="T50" fmla="*/ 1984 w 2112"/>
                <a:gd name="T51" fmla="*/ 154 h 584"/>
                <a:gd name="T52" fmla="*/ 1802 w 2112"/>
                <a:gd name="T53" fmla="*/ 86 h 584"/>
                <a:gd name="T54" fmla="*/ 1560 w 2112"/>
                <a:gd name="T55" fmla="*/ 36 h 584"/>
                <a:gd name="T56" fmla="*/ 1268 w 2112"/>
                <a:gd name="T57" fmla="*/ 6 h 584"/>
                <a:gd name="T58" fmla="*/ 1056 w 2112"/>
                <a:gd name="T59" fmla="*/ 0 h 584"/>
                <a:gd name="T60" fmla="*/ 988 w 2112"/>
                <a:gd name="T61" fmla="*/ 486 h 584"/>
                <a:gd name="T62" fmla="*/ 796 w 2112"/>
                <a:gd name="T63" fmla="*/ 470 h 584"/>
                <a:gd name="T64" fmla="*/ 630 w 2112"/>
                <a:gd name="T65" fmla="*/ 442 h 584"/>
                <a:gd name="T66" fmla="*/ 500 w 2112"/>
                <a:gd name="T67" fmla="*/ 400 h 584"/>
                <a:gd name="T68" fmla="*/ 416 w 2112"/>
                <a:gd name="T69" fmla="*/ 350 h 584"/>
                <a:gd name="T70" fmla="*/ 394 w 2112"/>
                <a:gd name="T71" fmla="*/ 322 h 584"/>
                <a:gd name="T72" fmla="*/ 386 w 2112"/>
                <a:gd name="T73" fmla="*/ 292 h 584"/>
                <a:gd name="T74" fmla="*/ 390 w 2112"/>
                <a:gd name="T75" fmla="*/ 272 h 584"/>
                <a:gd name="T76" fmla="*/ 408 w 2112"/>
                <a:gd name="T77" fmla="*/ 244 h 584"/>
                <a:gd name="T78" fmla="*/ 468 w 2112"/>
                <a:gd name="T79" fmla="*/ 200 h 584"/>
                <a:gd name="T80" fmla="*/ 582 w 2112"/>
                <a:gd name="T81" fmla="*/ 156 h 584"/>
                <a:gd name="T82" fmla="*/ 736 w 2112"/>
                <a:gd name="T83" fmla="*/ 122 h 584"/>
                <a:gd name="T84" fmla="*/ 920 w 2112"/>
                <a:gd name="T85" fmla="*/ 102 h 584"/>
                <a:gd name="T86" fmla="*/ 1056 w 2112"/>
                <a:gd name="T87" fmla="*/ 98 h 584"/>
                <a:gd name="T88" fmla="*/ 1254 w 2112"/>
                <a:gd name="T89" fmla="*/ 108 h 584"/>
                <a:gd name="T90" fmla="*/ 1430 w 2112"/>
                <a:gd name="T91" fmla="*/ 132 h 584"/>
                <a:gd name="T92" fmla="*/ 1572 w 2112"/>
                <a:gd name="T93" fmla="*/ 170 h 584"/>
                <a:gd name="T94" fmla="*/ 1672 w 2112"/>
                <a:gd name="T95" fmla="*/ 216 h 584"/>
                <a:gd name="T96" fmla="*/ 1712 w 2112"/>
                <a:gd name="T97" fmla="*/ 254 h 584"/>
                <a:gd name="T98" fmla="*/ 1724 w 2112"/>
                <a:gd name="T99" fmla="*/ 282 h 584"/>
                <a:gd name="T100" fmla="*/ 1724 w 2112"/>
                <a:gd name="T101" fmla="*/ 302 h 584"/>
                <a:gd name="T102" fmla="*/ 1712 w 2112"/>
                <a:gd name="T103" fmla="*/ 332 h 584"/>
                <a:gd name="T104" fmla="*/ 1672 w 2112"/>
                <a:gd name="T105" fmla="*/ 368 h 584"/>
                <a:gd name="T106" fmla="*/ 1572 w 2112"/>
                <a:gd name="T107" fmla="*/ 416 h 584"/>
                <a:gd name="T108" fmla="*/ 1430 w 2112"/>
                <a:gd name="T109" fmla="*/ 452 h 584"/>
                <a:gd name="T110" fmla="*/ 1254 w 2112"/>
                <a:gd name="T111" fmla="*/ 478 h 584"/>
                <a:gd name="T112" fmla="*/ 1056 w 2112"/>
                <a:gd name="T113" fmla="*/ 486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112" h="584">
                  <a:moveTo>
                    <a:pt x="1056" y="0"/>
                  </a:moveTo>
                  <a:lnTo>
                    <a:pt x="1056" y="0"/>
                  </a:lnTo>
                  <a:lnTo>
                    <a:pt x="948" y="2"/>
                  </a:lnTo>
                  <a:lnTo>
                    <a:pt x="842" y="6"/>
                  </a:lnTo>
                  <a:lnTo>
                    <a:pt x="742" y="14"/>
                  </a:lnTo>
                  <a:lnTo>
                    <a:pt x="644" y="24"/>
                  </a:lnTo>
                  <a:lnTo>
                    <a:pt x="552" y="36"/>
                  </a:lnTo>
                  <a:lnTo>
                    <a:pt x="464" y="50"/>
                  </a:lnTo>
                  <a:lnTo>
                    <a:pt x="384" y="66"/>
                  </a:lnTo>
                  <a:lnTo>
                    <a:pt x="308" y="86"/>
                  </a:lnTo>
                  <a:lnTo>
                    <a:pt x="240" y="106"/>
                  </a:lnTo>
                  <a:lnTo>
                    <a:pt x="180" y="128"/>
                  </a:lnTo>
                  <a:lnTo>
                    <a:pt x="126" y="154"/>
                  </a:lnTo>
                  <a:lnTo>
                    <a:pt x="104" y="166"/>
                  </a:lnTo>
                  <a:lnTo>
                    <a:pt x="82" y="178"/>
                  </a:lnTo>
                  <a:lnTo>
                    <a:pt x="64" y="192"/>
                  </a:lnTo>
                  <a:lnTo>
                    <a:pt x="46" y="206"/>
                  </a:lnTo>
                  <a:lnTo>
                    <a:pt x="32" y="220"/>
                  </a:lnTo>
                  <a:lnTo>
                    <a:pt x="20" y="234"/>
                  </a:lnTo>
                  <a:lnTo>
                    <a:pt x="12" y="248"/>
                  </a:lnTo>
                  <a:lnTo>
                    <a:pt x="4" y="262"/>
                  </a:lnTo>
                  <a:lnTo>
                    <a:pt x="0" y="278"/>
                  </a:lnTo>
                  <a:lnTo>
                    <a:pt x="0" y="292"/>
                  </a:lnTo>
                  <a:lnTo>
                    <a:pt x="0" y="292"/>
                  </a:lnTo>
                  <a:lnTo>
                    <a:pt x="0" y="308"/>
                  </a:lnTo>
                  <a:lnTo>
                    <a:pt x="4" y="322"/>
                  </a:lnTo>
                  <a:lnTo>
                    <a:pt x="12" y="336"/>
                  </a:lnTo>
                  <a:lnTo>
                    <a:pt x="20" y="352"/>
                  </a:lnTo>
                  <a:lnTo>
                    <a:pt x="32" y="366"/>
                  </a:lnTo>
                  <a:lnTo>
                    <a:pt x="46" y="380"/>
                  </a:lnTo>
                  <a:lnTo>
                    <a:pt x="64" y="392"/>
                  </a:lnTo>
                  <a:lnTo>
                    <a:pt x="82" y="406"/>
                  </a:lnTo>
                  <a:lnTo>
                    <a:pt x="104" y="420"/>
                  </a:lnTo>
                  <a:lnTo>
                    <a:pt x="126" y="432"/>
                  </a:lnTo>
                  <a:lnTo>
                    <a:pt x="180" y="456"/>
                  </a:lnTo>
                  <a:lnTo>
                    <a:pt x="240" y="478"/>
                  </a:lnTo>
                  <a:lnTo>
                    <a:pt x="308" y="500"/>
                  </a:lnTo>
                  <a:lnTo>
                    <a:pt x="384" y="518"/>
                  </a:lnTo>
                  <a:lnTo>
                    <a:pt x="464" y="534"/>
                  </a:lnTo>
                  <a:lnTo>
                    <a:pt x="552" y="550"/>
                  </a:lnTo>
                  <a:lnTo>
                    <a:pt x="644" y="562"/>
                  </a:lnTo>
                  <a:lnTo>
                    <a:pt x="742" y="572"/>
                  </a:lnTo>
                  <a:lnTo>
                    <a:pt x="842" y="578"/>
                  </a:lnTo>
                  <a:lnTo>
                    <a:pt x="948" y="584"/>
                  </a:lnTo>
                  <a:lnTo>
                    <a:pt x="1056" y="584"/>
                  </a:lnTo>
                  <a:lnTo>
                    <a:pt x="1056" y="584"/>
                  </a:lnTo>
                  <a:lnTo>
                    <a:pt x="1164" y="584"/>
                  </a:lnTo>
                  <a:lnTo>
                    <a:pt x="1268" y="578"/>
                  </a:lnTo>
                  <a:lnTo>
                    <a:pt x="1370" y="572"/>
                  </a:lnTo>
                  <a:lnTo>
                    <a:pt x="1466" y="562"/>
                  </a:lnTo>
                  <a:lnTo>
                    <a:pt x="1560" y="550"/>
                  </a:lnTo>
                  <a:lnTo>
                    <a:pt x="1646" y="534"/>
                  </a:lnTo>
                  <a:lnTo>
                    <a:pt x="1728" y="518"/>
                  </a:lnTo>
                  <a:lnTo>
                    <a:pt x="1802" y="500"/>
                  </a:lnTo>
                  <a:lnTo>
                    <a:pt x="1870" y="478"/>
                  </a:lnTo>
                  <a:lnTo>
                    <a:pt x="1932" y="456"/>
                  </a:lnTo>
                  <a:lnTo>
                    <a:pt x="1984" y="432"/>
                  </a:lnTo>
                  <a:lnTo>
                    <a:pt x="2008" y="420"/>
                  </a:lnTo>
                  <a:lnTo>
                    <a:pt x="2030" y="406"/>
                  </a:lnTo>
                  <a:lnTo>
                    <a:pt x="2048" y="392"/>
                  </a:lnTo>
                  <a:lnTo>
                    <a:pt x="2064" y="380"/>
                  </a:lnTo>
                  <a:lnTo>
                    <a:pt x="2078" y="366"/>
                  </a:lnTo>
                  <a:lnTo>
                    <a:pt x="2090" y="352"/>
                  </a:lnTo>
                  <a:lnTo>
                    <a:pt x="2100" y="336"/>
                  </a:lnTo>
                  <a:lnTo>
                    <a:pt x="2106" y="322"/>
                  </a:lnTo>
                  <a:lnTo>
                    <a:pt x="2110" y="308"/>
                  </a:lnTo>
                  <a:lnTo>
                    <a:pt x="2112" y="292"/>
                  </a:lnTo>
                  <a:lnTo>
                    <a:pt x="2112" y="292"/>
                  </a:lnTo>
                  <a:lnTo>
                    <a:pt x="2110" y="278"/>
                  </a:lnTo>
                  <a:lnTo>
                    <a:pt x="2106" y="262"/>
                  </a:lnTo>
                  <a:lnTo>
                    <a:pt x="2100" y="248"/>
                  </a:lnTo>
                  <a:lnTo>
                    <a:pt x="2090" y="234"/>
                  </a:lnTo>
                  <a:lnTo>
                    <a:pt x="2078" y="220"/>
                  </a:lnTo>
                  <a:lnTo>
                    <a:pt x="2064" y="206"/>
                  </a:lnTo>
                  <a:lnTo>
                    <a:pt x="2048" y="192"/>
                  </a:lnTo>
                  <a:lnTo>
                    <a:pt x="2030" y="178"/>
                  </a:lnTo>
                  <a:lnTo>
                    <a:pt x="2008" y="166"/>
                  </a:lnTo>
                  <a:lnTo>
                    <a:pt x="1984" y="154"/>
                  </a:lnTo>
                  <a:lnTo>
                    <a:pt x="1932" y="128"/>
                  </a:lnTo>
                  <a:lnTo>
                    <a:pt x="1870" y="106"/>
                  </a:lnTo>
                  <a:lnTo>
                    <a:pt x="1802" y="86"/>
                  </a:lnTo>
                  <a:lnTo>
                    <a:pt x="1728" y="66"/>
                  </a:lnTo>
                  <a:lnTo>
                    <a:pt x="1646" y="50"/>
                  </a:lnTo>
                  <a:lnTo>
                    <a:pt x="1560" y="36"/>
                  </a:lnTo>
                  <a:lnTo>
                    <a:pt x="1466" y="24"/>
                  </a:lnTo>
                  <a:lnTo>
                    <a:pt x="1370" y="14"/>
                  </a:lnTo>
                  <a:lnTo>
                    <a:pt x="1268" y="6"/>
                  </a:lnTo>
                  <a:lnTo>
                    <a:pt x="1164" y="2"/>
                  </a:lnTo>
                  <a:lnTo>
                    <a:pt x="1056" y="0"/>
                  </a:lnTo>
                  <a:lnTo>
                    <a:pt x="1056" y="0"/>
                  </a:lnTo>
                  <a:close/>
                  <a:moveTo>
                    <a:pt x="1056" y="486"/>
                  </a:moveTo>
                  <a:lnTo>
                    <a:pt x="1056" y="486"/>
                  </a:lnTo>
                  <a:lnTo>
                    <a:pt x="988" y="486"/>
                  </a:lnTo>
                  <a:lnTo>
                    <a:pt x="920" y="482"/>
                  </a:lnTo>
                  <a:lnTo>
                    <a:pt x="856" y="478"/>
                  </a:lnTo>
                  <a:lnTo>
                    <a:pt x="796" y="470"/>
                  </a:lnTo>
                  <a:lnTo>
                    <a:pt x="736" y="462"/>
                  </a:lnTo>
                  <a:lnTo>
                    <a:pt x="682" y="452"/>
                  </a:lnTo>
                  <a:lnTo>
                    <a:pt x="630" y="442"/>
                  </a:lnTo>
                  <a:lnTo>
                    <a:pt x="582" y="430"/>
                  </a:lnTo>
                  <a:lnTo>
                    <a:pt x="540" y="416"/>
                  </a:lnTo>
                  <a:lnTo>
                    <a:pt x="500" y="400"/>
                  </a:lnTo>
                  <a:lnTo>
                    <a:pt x="468" y="384"/>
                  </a:lnTo>
                  <a:lnTo>
                    <a:pt x="440" y="368"/>
                  </a:lnTo>
                  <a:lnTo>
                    <a:pt x="416" y="350"/>
                  </a:lnTo>
                  <a:lnTo>
                    <a:pt x="408" y="340"/>
                  </a:lnTo>
                  <a:lnTo>
                    <a:pt x="400" y="332"/>
                  </a:lnTo>
                  <a:lnTo>
                    <a:pt x="394" y="322"/>
                  </a:lnTo>
                  <a:lnTo>
                    <a:pt x="390" y="312"/>
                  </a:lnTo>
                  <a:lnTo>
                    <a:pt x="388" y="302"/>
                  </a:lnTo>
                  <a:lnTo>
                    <a:pt x="386" y="292"/>
                  </a:lnTo>
                  <a:lnTo>
                    <a:pt x="386" y="292"/>
                  </a:lnTo>
                  <a:lnTo>
                    <a:pt x="388" y="282"/>
                  </a:lnTo>
                  <a:lnTo>
                    <a:pt x="390" y="272"/>
                  </a:lnTo>
                  <a:lnTo>
                    <a:pt x="394" y="262"/>
                  </a:lnTo>
                  <a:lnTo>
                    <a:pt x="400" y="254"/>
                  </a:lnTo>
                  <a:lnTo>
                    <a:pt x="408" y="244"/>
                  </a:lnTo>
                  <a:lnTo>
                    <a:pt x="416" y="234"/>
                  </a:lnTo>
                  <a:lnTo>
                    <a:pt x="440" y="216"/>
                  </a:lnTo>
                  <a:lnTo>
                    <a:pt x="468" y="200"/>
                  </a:lnTo>
                  <a:lnTo>
                    <a:pt x="500" y="184"/>
                  </a:lnTo>
                  <a:lnTo>
                    <a:pt x="540" y="170"/>
                  </a:lnTo>
                  <a:lnTo>
                    <a:pt x="582" y="156"/>
                  </a:lnTo>
                  <a:lnTo>
                    <a:pt x="630" y="142"/>
                  </a:lnTo>
                  <a:lnTo>
                    <a:pt x="682" y="132"/>
                  </a:lnTo>
                  <a:lnTo>
                    <a:pt x="736" y="122"/>
                  </a:lnTo>
                  <a:lnTo>
                    <a:pt x="796" y="114"/>
                  </a:lnTo>
                  <a:lnTo>
                    <a:pt x="856" y="108"/>
                  </a:lnTo>
                  <a:lnTo>
                    <a:pt x="920" y="102"/>
                  </a:lnTo>
                  <a:lnTo>
                    <a:pt x="988" y="100"/>
                  </a:lnTo>
                  <a:lnTo>
                    <a:pt x="1056" y="98"/>
                  </a:lnTo>
                  <a:lnTo>
                    <a:pt x="1056" y="98"/>
                  </a:lnTo>
                  <a:lnTo>
                    <a:pt x="1124" y="100"/>
                  </a:lnTo>
                  <a:lnTo>
                    <a:pt x="1190" y="102"/>
                  </a:lnTo>
                  <a:lnTo>
                    <a:pt x="1254" y="108"/>
                  </a:lnTo>
                  <a:lnTo>
                    <a:pt x="1316" y="114"/>
                  </a:lnTo>
                  <a:lnTo>
                    <a:pt x="1374" y="122"/>
                  </a:lnTo>
                  <a:lnTo>
                    <a:pt x="1430" y="132"/>
                  </a:lnTo>
                  <a:lnTo>
                    <a:pt x="1482" y="142"/>
                  </a:lnTo>
                  <a:lnTo>
                    <a:pt x="1528" y="156"/>
                  </a:lnTo>
                  <a:lnTo>
                    <a:pt x="1572" y="170"/>
                  </a:lnTo>
                  <a:lnTo>
                    <a:pt x="1610" y="184"/>
                  </a:lnTo>
                  <a:lnTo>
                    <a:pt x="1644" y="200"/>
                  </a:lnTo>
                  <a:lnTo>
                    <a:pt x="1672" y="216"/>
                  </a:lnTo>
                  <a:lnTo>
                    <a:pt x="1694" y="234"/>
                  </a:lnTo>
                  <a:lnTo>
                    <a:pt x="1704" y="244"/>
                  </a:lnTo>
                  <a:lnTo>
                    <a:pt x="1712" y="254"/>
                  </a:lnTo>
                  <a:lnTo>
                    <a:pt x="1716" y="262"/>
                  </a:lnTo>
                  <a:lnTo>
                    <a:pt x="1722" y="272"/>
                  </a:lnTo>
                  <a:lnTo>
                    <a:pt x="1724" y="282"/>
                  </a:lnTo>
                  <a:lnTo>
                    <a:pt x="1724" y="292"/>
                  </a:lnTo>
                  <a:lnTo>
                    <a:pt x="1724" y="292"/>
                  </a:lnTo>
                  <a:lnTo>
                    <a:pt x="1724" y="302"/>
                  </a:lnTo>
                  <a:lnTo>
                    <a:pt x="1722" y="312"/>
                  </a:lnTo>
                  <a:lnTo>
                    <a:pt x="1716" y="322"/>
                  </a:lnTo>
                  <a:lnTo>
                    <a:pt x="1712" y="332"/>
                  </a:lnTo>
                  <a:lnTo>
                    <a:pt x="1704" y="340"/>
                  </a:lnTo>
                  <a:lnTo>
                    <a:pt x="1694" y="350"/>
                  </a:lnTo>
                  <a:lnTo>
                    <a:pt x="1672" y="368"/>
                  </a:lnTo>
                  <a:lnTo>
                    <a:pt x="1644" y="384"/>
                  </a:lnTo>
                  <a:lnTo>
                    <a:pt x="1610" y="400"/>
                  </a:lnTo>
                  <a:lnTo>
                    <a:pt x="1572" y="416"/>
                  </a:lnTo>
                  <a:lnTo>
                    <a:pt x="1528" y="430"/>
                  </a:lnTo>
                  <a:lnTo>
                    <a:pt x="1482" y="442"/>
                  </a:lnTo>
                  <a:lnTo>
                    <a:pt x="1430" y="452"/>
                  </a:lnTo>
                  <a:lnTo>
                    <a:pt x="1374" y="462"/>
                  </a:lnTo>
                  <a:lnTo>
                    <a:pt x="1316" y="470"/>
                  </a:lnTo>
                  <a:lnTo>
                    <a:pt x="1254" y="478"/>
                  </a:lnTo>
                  <a:lnTo>
                    <a:pt x="1190" y="482"/>
                  </a:lnTo>
                  <a:lnTo>
                    <a:pt x="1124" y="486"/>
                  </a:lnTo>
                  <a:lnTo>
                    <a:pt x="1056" y="486"/>
                  </a:lnTo>
                  <a:lnTo>
                    <a:pt x="1056" y="486"/>
                  </a:ln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grpSp>
          <p:nvGrpSpPr>
            <p:cNvPr id="7" name="组合 6"/>
            <p:cNvGrpSpPr/>
            <p:nvPr/>
          </p:nvGrpSpPr>
          <p:grpSpPr>
            <a:xfrm flipH="1">
              <a:off x="3304959" y="1840848"/>
              <a:ext cx="858698" cy="2205476"/>
              <a:chOff x="3712369" y="1840848"/>
              <a:chExt cx="858698" cy="2205476"/>
            </a:xfrm>
            <a:grpFill/>
          </p:grpSpPr>
          <p:sp>
            <p:nvSpPr>
              <p:cNvPr id="8" name="Freeform 5"/>
              <p:cNvSpPr>
                <a:spLocks/>
              </p:cNvSpPr>
              <p:nvPr/>
            </p:nvSpPr>
            <p:spPr bwMode="auto">
              <a:xfrm>
                <a:off x="3971795" y="1840848"/>
                <a:ext cx="339845" cy="339839"/>
              </a:xfrm>
              <a:custGeom>
                <a:avLst/>
                <a:gdLst>
                  <a:gd name="T0" fmla="*/ 486 w 486"/>
                  <a:gd name="T1" fmla="*/ 244 h 486"/>
                  <a:gd name="T2" fmla="*/ 482 w 486"/>
                  <a:gd name="T3" fmla="*/ 292 h 486"/>
                  <a:gd name="T4" fmla="*/ 468 w 486"/>
                  <a:gd name="T5" fmla="*/ 338 h 486"/>
                  <a:gd name="T6" fmla="*/ 444 w 486"/>
                  <a:gd name="T7" fmla="*/ 380 h 486"/>
                  <a:gd name="T8" fmla="*/ 416 w 486"/>
                  <a:gd name="T9" fmla="*/ 416 h 486"/>
                  <a:gd name="T10" fmla="*/ 380 w 486"/>
                  <a:gd name="T11" fmla="*/ 444 h 486"/>
                  <a:gd name="T12" fmla="*/ 338 w 486"/>
                  <a:gd name="T13" fmla="*/ 468 h 486"/>
                  <a:gd name="T14" fmla="*/ 292 w 486"/>
                  <a:gd name="T15" fmla="*/ 482 h 486"/>
                  <a:gd name="T16" fmla="*/ 244 w 486"/>
                  <a:gd name="T17" fmla="*/ 486 h 486"/>
                  <a:gd name="T18" fmla="*/ 218 w 486"/>
                  <a:gd name="T19" fmla="*/ 486 h 486"/>
                  <a:gd name="T20" fmla="*/ 170 w 486"/>
                  <a:gd name="T21" fmla="*/ 476 h 486"/>
                  <a:gd name="T22" fmla="*/ 128 w 486"/>
                  <a:gd name="T23" fmla="*/ 458 h 486"/>
                  <a:gd name="T24" fmla="*/ 88 w 486"/>
                  <a:gd name="T25" fmla="*/ 430 h 486"/>
                  <a:gd name="T26" fmla="*/ 56 w 486"/>
                  <a:gd name="T27" fmla="*/ 398 h 486"/>
                  <a:gd name="T28" fmla="*/ 30 w 486"/>
                  <a:gd name="T29" fmla="*/ 360 h 486"/>
                  <a:gd name="T30" fmla="*/ 12 w 486"/>
                  <a:gd name="T31" fmla="*/ 316 h 486"/>
                  <a:gd name="T32" fmla="*/ 2 w 486"/>
                  <a:gd name="T33" fmla="*/ 268 h 486"/>
                  <a:gd name="T34" fmla="*/ 0 w 486"/>
                  <a:gd name="T35" fmla="*/ 244 h 486"/>
                  <a:gd name="T36" fmla="*/ 6 w 486"/>
                  <a:gd name="T37" fmla="*/ 194 h 486"/>
                  <a:gd name="T38" fmla="*/ 20 w 486"/>
                  <a:gd name="T39" fmla="*/ 148 h 486"/>
                  <a:gd name="T40" fmla="*/ 42 w 486"/>
                  <a:gd name="T41" fmla="*/ 108 h 486"/>
                  <a:gd name="T42" fmla="*/ 72 w 486"/>
                  <a:gd name="T43" fmla="*/ 72 h 486"/>
                  <a:gd name="T44" fmla="*/ 108 w 486"/>
                  <a:gd name="T45" fmla="*/ 42 h 486"/>
                  <a:gd name="T46" fmla="*/ 148 w 486"/>
                  <a:gd name="T47" fmla="*/ 20 h 486"/>
                  <a:gd name="T48" fmla="*/ 194 w 486"/>
                  <a:gd name="T49" fmla="*/ 6 h 486"/>
                  <a:gd name="T50" fmla="*/ 244 w 486"/>
                  <a:gd name="T51" fmla="*/ 0 h 486"/>
                  <a:gd name="T52" fmla="*/ 268 w 486"/>
                  <a:gd name="T53" fmla="*/ 2 h 486"/>
                  <a:gd name="T54" fmla="*/ 316 w 486"/>
                  <a:gd name="T55" fmla="*/ 12 h 486"/>
                  <a:gd name="T56" fmla="*/ 360 w 486"/>
                  <a:gd name="T57" fmla="*/ 30 h 486"/>
                  <a:gd name="T58" fmla="*/ 398 w 486"/>
                  <a:gd name="T59" fmla="*/ 56 h 486"/>
                  <a:gd name="T60" fmla="*/ 430 w 486"/>
                  <a:gd name="T61" fmla="*/ 88 h 486"/>
                  <a:gd name="T62" fmla="*/ 458 w 486"/>
                  <a:gd name="T63" fmla="*/ 128 h 486"/>
                  <a:gd name="T64" fmla="*/ 476 w 486"/>
                  <a:gd name="T65" fmla="*/ 170 h 486"/>
                  <a:gd name="T66" fmla="*/ 486 w 486"/>
                  <a:gd name="T67" fmla="*/ 218 h 486"/>
                  <a:gd name="T68" fmla="*/ 486 w 486"/>
                  <a:gd name="T69" fmla="*/ 244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6" h="486">
                    <a:moveTo>
                      <a:pt x="486" y="244"/>
                    </a:moveTo>
                    <a:lnTo>
                      <a:pt x="486" y="244"/>
                    </a:lnTo>
                    <a:lnTo>
                      <a:pt x="486" y="268"/>
                    </a:lnTo>
                    <a:lnTo>
                      <a:pt x="482" y="292"/>
                    </a:lnTo>
                    <a:lnTo>
                      <a:pt x="476" y="316"/>
                    </a:lnTo>
                    <a:lnTo>
                      <a:pt x="468" y="338"/>
                    </a:lnTo>
                    <a:lnTo>
                      <a:pt x="458" y="360"/>
                    </a:lnTo>
                    <a:lnTo>
                      <a:pt x="444" y="380"/>
                    </a:lnTo>
                    <a:lnTo>
                      <a:pt x="430" y="398"/>
                    </a:lnTo>
                    <a:lnTo>
                      <a:pt x="416" y="416"/>
                    </a:lnTo>
                    <a:lnTo>
                      <a:pt x="398" y="430"/>
                    </a:lnTo>
                    <a:lnTo>
                      <a:pt x="380" y="444"/>
                    </a:lnTo>
                    <a:lnTo>
                      <a:pt x="360" y="458"/>
                    </a:lnTo>
                    <a:lnTo>
                      <a:pt x="338" y="468"/>
                    </a:lnTo>
                    <a:lnTo>
                      <a:pt x="316" y="476"/>
                    </a:lnTo>
                    <a:lnTo>
                      <a:pt x="292" y="482"/>
                    </a:lnTo>
                    <a:lnTo>
                      <a:pt x="268" y="486"/>
                    </a:lnTo>
                    <a:lnTo>
                      <a:pt x="244" y="486"/>
                    </a:lnTo>
                    <a:lnTo>
                      <a:pt x="244" y="486"/>
                    </a:lnTo>
                    <a:lnTo>
                      <a:pt x="218" y="486"/>
                    </a:lnTo>
                    <a:lnTo>
                      <a:pt x="194" y="482"/>
                    </a:lnTo>
                    <a:lnTo>
                      <a:pt x="170" y="476"/>
                    </a:lnTo>
                    <a:lnTo>
                      <a:pt x="148" y="468"/>
                    </a:lnTo>
                    <a:lnTo>
                      <a:pt x="128" y="458"/>
                    </a:lnTo>
                    <a:lnTo>
                      <a:pt x="108" y="444"/>
                    </a:lnTo>
                    <a:lnTo>
                      <a:pt x="88" y="430"/>
                    </a:lnTo>
                    <a:lnTo>
                      <a:pt x="72" y="416"/>
                    </a:lnTo>
                    <a:lnTo>
                      <a:pt x="56" y="398"/>
                    </a:lnTo>
                    <a:lnTo>
                      <a:pt x="42" y="380"/>
                    </a:lnTo>
                    <a:lnTo>
                      <a:pt x="30" y="360"/>
                    </a:lnTo>
                    <a:lnTo>
                      <a:pt x="20" y="338"/>
                    </a:lnTo>
                    <a:lnTo>
                      <a:pt x="12" y="316"/>
                    </a:lnTo>
                    <a:lnTo>
                      <a:pt x="6" y="292"/>
                    </a:lnTo>
                    <a:lnTo>
                      <a:pt x="2" y="268"/>
                    </a:lnTo>
                    <a:lnTo>
                      <a:pt x="0" y="244"/>
                    </a:lnTo>
                    <a:lnTo>
                      <a:pt x="0" y="244"/>
                    </a:lnTo>
                    <a:lnTo>
                      <a:pt x="2" y="218"/>
                    </a:lnTo>
                    <a:lnTo>
                      <a:pt x="6" y="194"/>
                    </a:lnTo>
                    <a:lnTo>
                      <a:pt x="12" y="170"/>
                    </a:lnTo>
                    <a:lnTo>
                      <a:pt x="20" y="148"/>
                    </a:lnTo>
                    <a:lnTo>
                      <a:pt x="30" y="128"/>
                    </a:lnTo>
                    <a:lnTo>
                      <a:pt x="42" y="108"/>
                    </a:lnTo>
                    <a:lnTo>
                      <a:pt x="56" y="88"/>
                    </a:lnTo>
                    <a:lnTo>
                      <a:pt x="72" y="72"/>
                    </a:lnTo>
                    <a:lnTo>
                      <a:pt x="88" y="56"/>
                    </a:lnTo>
                    <a:lnTo>
                      <a:pt x="108" y="42"/>
                    </a:lnTo>
                    <a:lnTo>
                      <a:pt x="128" y="30"/>
                    </a:lnTo>
                    <a:lnTo>
                      <a:pt x="148" y="20"/>
                    </a:lnTo>
                    <a:lnTo>
                      <a:pt x="170" y="12"/>
                    </a:lnTo>
                    <a:lnTo>
                      <a:pt x="194" y="6"/>
                    </a:lnTo>
                    <a:lnTo>
                      <a:pt x="218" y="2"/>
                    </a:lnTo>
                    <a:lnTo>
                      <a:pt x="244" y="0"/>
                    </a:lnTo>
                    <a:lnTo>
                      <a:pt x="244" y="0"/>
                    </a:lnTo>
                    <a:lnTo>
                      <a:pt x="268" y="2"/>
                    </a:lnTo>
                    <a:lnTo>
                      <a:pt x="292" y="6"/>
                    </a:lnTo>
                    <a:lnTo>
                      <a:pt x="316" y="12"/>
                    </a:lnTo>
                    <a:lnTo>
                      <a:pt x="338" y="20"/>
                    </a:lnTo>
                    <a:lnTo>
                      <a:pt x="360" y="30"/>
                    </a:lnTo>
                    <a:lnTo>
                      <a:pt x="380" y="42"/>
                    </a:lnTo>
                    <a:lnTo>
                      <a:pt x="398" y="56"/>
                    </a:lnTo>
                    <a:lnTo>
                      <a:pt x="416" y="72"/>
                    </a:lnTo>
                    <a:lnTo>
                      <a:pt x="430" y="88"/>
                    </a:lnTo>
                    <a:lnTo>
                      <a:pt x="444" y="108"/>
                    </a:lnTo>
                    <a:lnTo>
                      <a:pt x="458" y="128"/>
                    </a:lnTo>
                    <a:lnTo>
                      <a:pt x="468" y="148"/>
                    </a:lnTo>
                    <a:lnTo>
                      <a:pt x="476" y="170"/>
                    </a:lnTo>
                    <a:lnTo>
                      <a:pt x="482" y="194"/>
                    </a:lnTo>
                    <a:lnTo>
                      <a:pt x="486" y="218"/>
                    </a:lnTo>
                    <a:lnTo>
                      <a:pt x="486" y="244"/>
                    </a:lnTo>
                    <a:lnTo>
                      <a:pt x="486" y="2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sp>
            <p:nvSpPr>
              <p:cNvPr id="9" name="Freeform 6"/>
              <p:cNvSpPr>
                <a:spLocks/>
              </p:cNvSpPr>
              <p:nvPr/>
            </p:nvSpPr>
            <p:spPr bwMode="auto">
              <a:xfrm>
                <a:off x="3712369" y="2217051"/>
                <a:ext cx="858698" cy="1829273"/>
              </a:xfrm>
              <a:custGeom>
                <a:avLst/>
                <a:gdLst>
                  <a:gd name="T0" fmla="*/ 1226 w 1228"/>
                  <a:gd name="T1" fmla="*/ 234 h 2616"/>
                  <a:gd name="T2" fmla="*/ 1196 w 1228"/>
                  <a:gd name="T3" fmla="*/ 136 h 2616"/>
                  <a:gd name="T4" fmla="*/ 1134 w 1228"/>
                  <a:gd name="T5" fmla="*/ 60 h 2616"/>
                  <a:gd name="T6" fmla="*/ 1046 w 1228"/>
                  <a:gd name="T7" fmla="*/ 12 h 2616"/>
                  <a:gd name="T8" fmla="*/ 788 w 1228"/>
                  <a:gd name="T9" fmla="*/ 0 h 2616"/>
                  <a:gd name="T10" fmla="*/ 768 w 1228"/>
                  <a:gd name="T11" fmla="*/ 160 h 2616"/>
                  <a:gd name="T12" fmla="*/ 700 w 1228"/>
                  <a:gd name="T13" fmla="*/ 398 h 2616"/>
                  <a:gd name="T14" fmla="*/ 670 w 1228"/>
                  <a:gd name="T15" fmla="*/ 280 h 2616"/>
                  <a:gd name="T16" fmla="*/ 674 w 1228"/>
                  <a:gd name="T17" fmla="*/ 128 h 2616"/>
                  <a:gd name="T18" fmla="*/ 598 w 1228"/>
                  <a:gd name="T19" fmla="*/ 172 h 2616"/>
                  <a:gd name="T20" fmla="*/ 546 w 1228"/>
                  <a:gd name="T21" fmla="*/ 318 h 2616"/>
                  <a:gd name="T22" fmla="*/ 506 w 1228"/>
                  <a:gd name="T23" fmla="*/ 334 h 2616"/>
                  <a:gd name="T24" fmla="*/ 452 w 1228"/>
                  <a:gd name="T25" fmla="*/ 110 h 2616"/>
                  <a:gd name="T26" fmla="*/ 260 w 1228"/>
                  <a:gd name="T27" fmla="*/ 0 h 2616"/>
                  <a:gd name="T28" fmla="*/ 158 w 1228"/>
                  <a:gd name="T29" fmla="*/ 20 h 2616"/>
                  <a:gd name="T30" fmla="*/ 76 w 1228"/>
                  <a:gd name="T31" fmla="*/ 76 h 2616"/>
                  <a:gd name="T32" fmla="*/ 20 w 1228"/>
                  <a:gd name="T33" fmla="*/ 158 h 2616"/>
                  <a:gd name="T34" fmla="*/ 0 w 1228"/>
                  <a:gd name="T35" fmla="*/ 260 h 2616"/>
                  <a:gd name="T36" fmla="*/ 8 w 1228"/>
                  <a:gd name="T37" fmla="*/ 1214 h 2616"/>
                  <a:gd name="T38" fmla="*/ 60 w 1228"/>
                  <a:gd name="T39" fmla="*/ 1266 h 2616"/>
                  <a:gd name="T40" fmla="*/ 120 w 1228"/>
                  <a:gd name="T41" fmla="*/ 1272 h 2616"/>
                  <a:gd name="T42" fmla="*/ 182 w 1228"/>
                  <a:gd name="T43" fmla="*/ 1230 h 2616"/>
                  <a:gd name="T44" fmla="*/ 200 w 1228"/>
                  <a:gd name="T45" fmla="*/ 410 h 2616"/>
                  <a:gd name="T46" fmla="*/ 298 w 1228"/>
                  <a:gd name="T47" fmla="*/ 2502 h 2616"/>
                  <a:gd name="T48" fmla="*/ 318 w 1228"/>
                  <a:gd name="T49" fmla="*/ 2560 h 2616"/>
                  <a:gd name="T50" fmla="*/ 384 w 1228"/>
                  <a:gd name="T51" fmla="*/ 2610 h 2616"/>
                  <a:gd name="T52" fmla="*/ 446 w 1228"/>
                  <a:gd name="T53" fmla="*/ 2616 h 2616"/>
                  <a:gd name="T54" fmla="*/ 482 w 1228"/>
                  <a:gd name="T55" fmla="*/ 2610 h 2616"/>
                  <a:gd name="T56" fmla="*/ 550 w 1228"/>
                  <a:gd name="T57" fmla="*/ 2560 h 2616"/>
                  <a:gd name="T58" fmla="*/ 570 w 1228"/>
                  <a:gd name="T59" fmla="*/ 2502 h 2616"/>
                  <a:gd name="T60" fmla="*/ 680 w 1228"/>
                  <a:gd name="T61" fmla="*/ 2490 h 2616"/>
                  <a:gd name="T62" fmla="*/ 686 w 1228"/>
                  <a:gd name="T63" fmla="*/ 2528 h 2616"/>
                  <a:gd name="T64" fmla="*/ 736 w 1228"/>
                  <a:gd name="T65" fmla="*/ 2594 h 2616"/>
                  <a:gd name="T66" fmla="*/ 792 w 1228"/>
                  <a:gd name="T67" fmla="*/ 2614 h 2616"/>
                  <a:gd name="T68" fmla="*/ 818 w 1228"/>
                  <a:gd name="T69" fmla="*/ 2614 h 2616"/>
                  <a:gd name="T70" fmla="*/ 876 w 1228"/>
                  <a:gd name="T71" fmla="*/ 2594 h 2616"/>
                  <a:gd name="T72" fmla="*/ 926 w 1228"/>
                  <a:gd name="T73" fmla="*/ 2528 h 2616"/>
                  <a:gd name="T74" fmla="*/ 932 w 1228"/>
                  <a:gd name="T75" fmla="*/ 410 h 2616"/>
                  <a:gd name="T76" fmla="*/ 1030 w 1228"/>
                  <a:gd name="T77" fmla="*/ 1192 h 2616"/>
                  <a:gd name="T78" fmla="*/ 1060 w 1228"/>
                  <a:gd name="T79" fmla="*/ 1248 h 2616"/>
                  <a:gd name="T80" fmla="*/ 1104 w 1228"/>
                  <a:gd name="T81" fmla="*/ 1324 h 2616"/>
                  <a:gd name="T82" fmla="*/ 1076 w 1228"/>
                  <a:gd name="T83" fmla="*/ 1328 h 2616"/>
                  <a:gd name="T84" fmla="*/ 1056 w 1228"/>
                  <a:gd name="T85" fmla="*/ 1348 h 2616"/>
                  <a:gd name="T86" fmla="*/ 1052 w 1228"/>
                  <a:gd name="T87" fmla="*/ 1784 h 2616"/>
                  <a:gd name="T88" fmla="*/ 1064 w 1228"/>
                  <a:gd name="T89" fmla="*/ 1814 h 2616"/>
                  <a:gd name="T90" fmla="*/ 1092 w 1228"/>
                  <a:gd name="T91" fmla="*/ 1824 h 2616"/>
                  <a:gd name="T92" fmla="*/ 1178 w 1228"/>
                  <a:gd name="T93" fmla="*/ 1822 h 2616"/>
                  <a:gd name="T94" fmla="*/ 1198 w 1228"/>
                  <a:gd name="T95" fmla="*/ 1800 h 2616"/>
                  <a:gd name="T96" fmla="*/ 1202 w 1228"/>
                  <a:gd name="T97" fmla="*/ 1364 h 2616"/>
                  <a:gd name="T98" fmla="*/ 1190 w 1228"/>
                  <a:gd name="T99" fmla="*/ 1336 h 2616"/>
                  <a:gd name="T100" fmla="*/ 1162 w 1228"/>
                  <a:gd name="T101" fmla="*/ 1324 h 2616"/>
                  <a:gd name="T102" fmla="*/ 1166 w 1228"/>
                  <a:gd name="T103" fmla="*/ 1266 h 2616"/>
                  <a:gd name="T104" fmla="*/ 1216 w 1228"/>
                  <a:gd name="T105" fmla="*/ 1224 h 2616"/>
                  <a:gd name="T106" fmla="*/ 1228 w 1228"/>
                  <a:gd name="T107" fmla="*/ 1174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28" h="2616">
                    <a:moveTo>
                      <a:pt x="1228" y="1174"/>
                    </a:moveTo>
                    <a:lnTo>
                      <a:pt x="1228" y="260"/>
                    </a:lnTo>
                    <a:lnTo>
                      <a:pt x="1228" y="260"/>
                    </a:lnTo>
                    <a:lnTo>
                      <a:pt x="1226" y="234"/>
                    </a:lnTo>
                    <a:lnTo>
                      <a:pt x="1222" y="208"/>
                    </a:lnTo>
                    <a:lnTo>
                      <a:pt x="1216" y="182"/>
                    </a:lnTo>
                    <a:lnTo>
                      <a:pt x="1208" y="158"/>
                    </a:lnTo>
                    <a:lnTo>
                      <a:pt x="1196" y="136"/>
                    </a:lnTo>
                    <a:lnTo>
                      <a:pt x="1184" y="114"/>
                    </a:lnTo>
                    <a:lnTo>
                      <a:pt x="1168" y="94"/>
                    </a:lnTo>
                    <a:lnTo>
                      <a:pt x="1152" y="76"/>
                    </a:lnTo>
                    <a:lnTo>
                      <a:pt x="1134" y="60"/>
                    </a:lnTo>
                    <a:lnTo>
                      <a:pt x="1114" y="44"/>
                    </a:lnTo>
                    <a:lnTo>
                      <a:pt x="1092" y="32"/>
                    </a:lnTo>
                    <a:lnTo>
                      <a:pt x="1070" y="20"/>
                    </a:lnTo>
                    <a:lnTo>
                      <a:pt x="1046" y="12"/>
                    </a:lnTo>
                    <a:lnTo>
                      <a:pt x="1020" y="4"/>
                    </a:lnTo>
                    <a:lnTo>
                      <a:pt x="994" y="0"/>
                    </a:lnTo>
                    <a:lnTo>
                      <a:pt x="968" y="0"/>
                    </a:lnTo>
                    <a:lnTo>
                      <a:pt x="788" y="0"/>
                    </a:lnTo>
                    <a:lnTo>
                      <a:pt x="788" y="0"/>
                    </a:lnTo>
                    <a:lnTo>
                      <a:pt x="782" y="66"/>
                    </a:lnTo>
                    <a:lnTo>
                      <a:pt x="776" y="110"/>
                    </a:lnTo>
                    <a:lnTo>
                      <a:pt x="768" y="160"/>
                    </a:lnTo>
                    <a:lnTo>
                      <a:pt x="756" y="214"/>
                    </a:lnTo>
                    <a:lnTo>
                      <a:pt x="742" y="272"/>
                    </a:lnTo>
                    <a:lnTo>
                      <a:pt x="722" y="334"/>
                    </a:lnTo>
                    <a:lnTo>
                      <a:pt x="700" y="398"/>
                    </a:lnTo>
                    <a:lnTo>
                      <a:pt x="700" y="398"/>
                    </a:lnTo>
                    <a:lnTo>
                      <a:pt x="692" y="358"/>
                    </a:lnTo>
                    <a:lnTo>
                      <a:pt x="682" y="318"/>
                    </a:lnTo>
                    <a:lnTo>
                      <a:pt x="670" y="280"/>
                    </a:lnTo>
                    <a:lnTo>
                      <a:pt x="658" y="244"/>
                    </a:lnTo>
                    <a:lnTo>
                      <a:pt x="638" y="192"/>
                    </a:lnTo>
                    <a:lnTo>
                      <a:pt x="628" y="172"/>
                    </a:lnTo>
                    <a:lnTo>
                      <a:pt x="674" y="128"/>
                    </a:lnTo>
                    <a:lnTo>
                      <a:pt x="614" y="68"/>
                    </a:lnTo>
                    <a:lnTo>
                      <a:pt x="554" y="128"/>
                    </a:lnTo>
                    <a:lnTo>
                      <a:pt x="598" y="172"/>
                    </a:lnTo>
                    <a:lnTo>
                      <a:pt x="598" y="172"/>
                    </a:lnTo>
                    <a:lnTo>
                      <a:pt x="590" y="192"/>
                    </a:lnTo>
                    <a:lnTo>
                      <a:pt x="570" y="244"/>
                    </a:lnTo>
                    <a:lnTo>
                      <a:pt x="558" y="280"/>
                    </a:lnTo>
                    <a:lnTo>
                      <a:pt x="546" y="318"/>
                    </a:lnTo>
                    <a:lnTo>
                      <a:pt x="536" y="358"/>
                    </a:lnTo>
                    <a:lnTo>
                      <a:pt x="528" y="398"/>
                    </a:lnTo>
                    <a:lnTo>
                      <a:pt x="528" y="398"/>
                    </a:lnTo>
                    <a:lnTo>
                      <a:pt x="506" y="334"/>
                    </a:lnTo>
                    <a:lnTo>
                      <a:pt x="486" y="272"/>
                    </a:lnTo>
                    <a:lnTo>
                      <a:pt x="472" y="214"/>
                    </a:lnTo>
                    <a:lnTo>
                      <a:pt x="460" y="160"/>
                    </a:lnTo>
                    <a:lnTo>
                      <a:pt x="452" y="110"/>
                    </a:lnTo>
                    <a:lnTo>
                      <a:pt x="446" y="66"/>
                    </a:lnTo>
                    <a:lnTo>
                      <a:pt x="440" y="0"/>
                    </a:lnTo>
                    <a:lnTo>
                      <a:pt x="260" y="0"/>
                    </a:lnTo>
                    <a:lnTo>
                      <a:pt x="260" y="0"/>
                    </a:lnTo>
                    <a:lnTo>
                      <a:pt x="234" y="0"/>
                    </a:lnTo>
                    <a:lnTo>
                      <a:pt x="208" y="4"/>
                    </a:lnTo>
                    <a:lnTo>
                      <a:pt x="182" y="12"/>
                    </a:lnTo>
                    <a:lnTo>
                      <a:pt x="158" y="20"/>
                    </a:lnTo>
                    <a:lnTo>
                      <a:pt x="136" y="32"/>
                    </a:lnTo>
                    <a:lnTo>
                      <a:pt x="114" y="44"/>
                    </a:lnTo>
                    <a:lnTo>
                      <a:pt x="94" y="60"/>
                    </a:lnTo>
                    <a:lnTo>
                      <a:pt x="76" y="76"/>
                    </a:lnTo>
                    <a:lnTo>
                      <a:pt x="60" y="94"/>
                    </a:lnTo>
                    <a:lnTo>
                      <a:pt x="44" y="114"/>
                    </a:lnTo>
                    <a:lnTo>
                      <a:pt x="32" y="136"/>
                    </a:lnTo>
                    <a:lnTo>
                      <a:pt x="20" y="158"/>
                    </a:lnTo>
                    <a:lnTo>
                      <a:pt x="12" y="182"/>
                    </a:lnTo>
                    <a:lnTo>
                      <a:pt x="4" y="208"/>
                    </a:lnTo>
                    <a:lnTo>
                      <a:pt x="0" y="234"/>
                    </a:lnTo>
                    <a:lnTo>
                      <a:pt x="0" y="260"/>
                    </a:lnTo>
                    <a:lnTo>
                      <a:pt x="0" y="1174"/>
                    </a:lnTo>
                    <a:lnTo>
                      <a:pt x="0" y="1174"/>
                    </a:lnTo>
                    <a:lnTo>
                      <a:pt x="2" y="1194"/>
                    </a:lnTo>
                    <a:lnTo>
                      <a:pt x="8" y="1214"/>
                    </a:lnTo>
                    <a:lnTo>
                      <a:pt x="16" y="1230"/>
                    </a:lnTo>
                    <a:lnTo>
                      <a:pt x="28" y="1246"/>
                    </a:lnTo>
                    <a:lnTo>
                      <a:pt x="44" y="1258"/>
                    </a:lnTo>
                    <a:lnTo>
                      <a:pt x="60" y="1266"/>
                    </a:lnTo>
                    <a:lnTo>
                      <a:pt x="80" y="1272"/>
                    </a:lnTo>
                    <a:lnTo>
                      <a:pt x="100" y="1274"/>
                    </a:lnTo>
                    <a:lnTo>
                      <a:pt x="100" y="1274"/>
                    </a:lnTo>
                    <a:lnTo>
                      <a:pt x="120" y="1272"/>
                    </a:lnTo>
                    <a:lnTo>
                      <a:pt x="138" y="1266"/>
                    </a:lnTo>
                    <a:lnTo>
                      <a:pt x="156" y="1258"/>
                    </a:lnTo>
                    <a:lnTo>
                      <a:pt x="170" y="1246"/>
                    </a:lnTo>
                    <a:lnTo>
                      <a:pt x="182" y="1230"/>
                    </a:lnTo>
                    <a:lnTo>
                      <a:pt x="192" y="1214"/>
                    </a:lnTo>
                    <a:lnTo>
                      <a:pt x="198" y="1194"/>
                    </a:lnTo>
                    <a:lnTo>
                      <a:pt x="200" y="1174"/>
                    </a:lnTo>
                    <a:lnTo>
                      <a:pt x="200" y="410"/>
                    </a:lnTo>
                    <a:lnTo>
                      <a:pt x="296" y="410"/>
                    </a:lnTo>
                    <a:lnTo>
                      <a:pt x="296" y="2490"/>
                    </a:lnTo>
                    <a:lnTo>
                      <a:pt x="296" y="2490"/>
                    </a:lnTo>
                    <a:lnTo>
                      <a:pt x="298" y="2502"/>
                    </a:lnTo>
                    <a:lnTo>
                      <a:pt x="300" y="2516"/>
                    </a:lnTo>
                    <a:lnTo>
                      <a:pt x="302" y="2528"/>
                    </a:lnTo>
                    <a:lnTo>
                      <a:pt x="306" y="2538"/>
                    </a:lnTo>
                    <a:lnTo>
                      <a:pt x="318" y="2560"/>
                    </a:lnTo>
                    <a:lnTo>
                      <a:pt x="334" y="2578"/>
                    </a:lnTo>
                    <a:lnTo>
                      <a:pt x="352" y="2594"/>
                    </a:lnTo>
                    <a:lnTo>
                      <a:pt x="374" y="2606"/>
                    </a:lnTo>
                    <a:lnTo>
                      <a:pt x="384" y="2610"/>
                    </a:lnTo>
                    <a:lnTo>
                      <a:pt x="396" y="2612"/>
                    </a:lnTo>
                    <a:lnTo>
                      <a:pt x="410" y="2614"/>
                    </a:lnTo>
                    <a:lnTo>
                      <a:pt x="422" y="2616"/>
                    </a:lnTo>
                    <a:lnTo>
                      <a:pt x="446" y="2616"/>
                    </a:lnTo>
                    <a:lnTo>
                      <a:pt x="446" y="2616"/>
                    </a:lnTo>
                    <a:lnTo>
                      <a:pt x="458" y="2614"/>
                    </a:lnTo>
                    <a:lnTo>
                      <a:pt x="470" y="2612"/>
                    </a:lnTo>
                    <a:lnTo>
                      <a:pt x="482" y="2610"/>
                    </a:lnTo>
                    <a:lnTo>
                      <a:pt x="494" y="2606"/>
                    </a:lnTo>
                    <a:lnTo>
                      <a:pt x="516" y="2594"/>
                    </a:lnTo>
                    <a:lnTo>
                      <a:pt x="534" y="2578"/>
                    </a:lnTo>
                    <a:lnTo>
                      <a:pt x="550" y="2560"/>
                    </a:lnTo>
                    <a:lnTo>
                      <a:pt x="562" y="2538"/>
                    </a:lnTo>
                    <a:lnTo>
                      <a:pt x="566" y="2528"/>
                    </a:lnTo>
                    <a:lnTo>
                      <a:pt x="568" y="2516"/>
                    </a:lnTo>
                    <a:lnTo>
                      <a:pt x="570" y="2502"/>
                    </a:lnTo>
                    <a:lnTo>
                      <a:pt x="572" y="2490"/>
                    </a:lnTo>
                    <a:lnTo>
                      <a:pt x="572" y="1274"/>
                    </a:lnTo>
                    <a:lnTo>
                      <a:pt x="680" y="1274"/>
                    </a:lnTo>
                    <a:lnTo>
                      <a:pt x="680" y="2490"/>
                    </a:lnTo>
                    <a:lnTo>
                      <a:pt x="680" y="2490"/>
                    </a:lnTo>
                    <a:lnTo>
                      <a:pt x="682" y="2502"/>
                    </a:lnTo>
                    <a:lnTo>
                      <a:pt x="682" y="2516"/>
                    </a:lnTo>
                    <a:lnTo>
                      <a:pt x="686" y="2528"/>
                    </a:lnTo>
                    <a:lnTo>
                      <a:pt x="690" y="2538"/>
                    </a:lnTo>
                    <a:lnTo>
                      <a:pt x="702" y="2560"/>
                    </a:lnTo>
                    <a:lnTo>
                      <a:pt x="718" y="2578"/>
                    </a:lnTo>
                    <a:lnTo>
                      <a:pt x="736" y="2594"/>
                    </a:lnTo>
                    <a:lnTo>
                      <a:pt x="756" y="2606"/>
                    </a:lnTo>
                    <a:lnTo>
                      <a:pt x="768" y="2610"/>
                    </a:lnTo>
                    <a:lnTo>
                      <a:pt x="780" y="2612"/>
                    </a:lnTo>
                    <a:lnTo>
                      <a:pt x="792" y="2614"/>
                    </a:lnTo>
                    <a:lnTo>
                      <a:pt x="806" y="2616"/>
                    </a:lnTo>
                    <a:lnTo>
                      <a:pt x="806" y="2616"/>
                    </a:lnTo>
                    <a:lnTo>
                      <a:pt x="806" y="2616"/>
                    </a:lnTo>
                    <a:lnTo>
                      <a:pt x="818" y="2614"/>
                    </a:lnTo>
                    <a:lnTo>
                      <a:pt x="832" y="2612"/>
                    </a:lnTo>
                    <a:lnTo>
                      <a:pt x="844" y="2610"/>
                    </a:lnTo>
                    <a:lnTo>
                      <a:pt x="854" y="2606"/>
                    </a:lnTo>
                    <a:lnTo>
                      <a:pt x="876" y="2594"/>
                    </a:lnTo>
                    <a:lnTo>
                      <a:pt x="894" y="2578"/>
                    </a:lnTo>
                    <a:lnTo>
                      <a:pt x="910" y="2560"/>
                    </a:lnTo>
                    <a:lnTo>
                      <a:pt x="922" y="2538"/>
                    </a:lnTo>
                    <a:lnTo>
                      <a:pt x="926" y="2528"/>
                    </a:lnTo>
                    <a:lnTo>
                      <a:pt x="928" y="2516"/>
                    </a:lnTo>
                    <a:lnTo>
                      <a:pt x="930" y="2502"/>
                    </a:lnTo>
                    <a:lnTo>
                      <a:pt x="932" y="2490"/>
                    </a:lnTo>
                    <a:lnTo>
                      <a:pt x="932" y="410"/>
                    </a:lnTo>
                    <a:lnTo>
                      <a:pt x="1028" y="410"/>
                    </a:lnTo>
                    <a:lnTo>
                      <a:pt x="1028" y="1174"/>
                    </a:lnTo>
                    <a:lnTo>
                      <a:pt x="1028" y="1174"/>
                    </a:lnTo>
                    <a:lnTo>
                      <a:pt x="1030" y="1192"/>
                    </a:lnTo>
                    <a:lnTo>
                      <a:pt x="1034" y="1208"/>
                    </a:lnTo>
                    <a:lnTo>
                      <a:pt x="1040" y="1222"/>
                    </a:lnTo>
                    <a:lnTo>
                      <a:pt x="1050" y="1236"/>
                    </a:lnTo>
                    <a:lnTo>
                      <a:pt x="1060" y="1248"/>
                    </a:lnTo>
                    <a:lnTo>
                      <a:pt x="1074" y="1258"/>
                    </a:lnTo>
                    <a:lnTo>
                      <a:pt x="1088" y="1266"/>
                    </a:lnTo>
                    <a:lnTo>
                      <a:pt x="1104" y="1272"/>
                    </a:lnTo>
                    <a:lnTo>
                      <a:pt x="1104" y="1324"/>
                    </a:lnTo>
                    <a:lnTo>
                      <a:pt x="1092" y="1324"/>
                    </a:lnTo>
                    <a:lnTo>
                      <a:pt x="1092" y="1324"/>
                    </a:lnTo>
                    <a:lnTo>
                      <a:pt x="1084" y="1326"/>
                    </a:lnTo>
                    <a:lnTo>
                      <a:pt x="1076" y="1328"/>
                    </a:lnTo>
                    <a:lnTo>
                      <a:pt x="1070" y="1332"/>
                    </a:lnTo>
                    <a:lnTo>
                      <a:pt x="1064" y="1336"/>
                    </a:lnTo>
                    <a:lnTo>
                      <a:pt x="1060" y="1342"/>
                    </a:lnTo>
                    <a:lnTo>
                      <a:pt x="1056" y="1348"/>
                    </a:lnTo>
                    <a:lnTo>
                      <a:pt x="1054" y="1356"/>
                    </a:lnTo>
                    <a:lnTo>
                      <a:pt x="1052" y="1364"/>
                    </a:lnTo>
                    <a:lnTo>
                      <a:pt x="1052" y="1784"/>
                    </a:lnTo>
                    <a:lnTo>
                      <a:pt x="1052" y="1784"/>
                    </a:lnTo>
                    <a:lnTo>
                      <a:pt x="1054" y="1792"/>
                    </a:lnTo>
                    <a:lnTo>
                      <a:pt x="1056" y="1800"/>
                    </a:lnTo>
                    <a:lnTo>
                      <a:pt x="1060" y="1808"/>
                    </a:lnTo>
                    <a:lnTo>
                      <a:pt x="1064" y="1814"/>
                    </a:lnTo>
                    <a:lnTo>
                      <a:pt x="1070" y="1818"/>
                    </a:lnTo>
                    <a:lnTo>
                      <a:pt x="1076" y="1822"/>
                    </a:lnTo>
                    <a:lnTo>
                      <a:pt x="1084" y="1824"/>
                    </a:lnTo>
                    <a:lnTo>
                      <a:pt x="1092" y="1824"/>
                    </a:lnTo>
                    <a:lnTo>
                      <a:pt x="1162" y="1824"/>
                    </a:lnTo>
                    <a:lnTo>
                      <a:pt x="1162" y="1824"/>
                    </a:lnTo>
                    <a:lnTo>
                      <a:pt x="1170" y="1824"/>
                    </a:lnTo>
                    <a:lnTo>
                      <a:pt x="1178" y="1822"/>
                    </a:lnTo>
                    <a:lnTo>
                      <a:pt x="1184" y="1818"/>
                    </a:lnTo>
                    <a:lnTo>
                      <a:pt x="1190" y="1814"/>
                    </a:lnTo>
                    <a:lnTo>
                      <a:pt x="1194" y="1808"/>
                    </a:lnTo>
                    <a:lnTo>
                      <a:pt x="1198" y="1800"/>
                    </a:lnTo>
                    <a:lnTo>
                      <a:pt x="1200" y="1792"/>
                    </a:lnTo>
                    <a:lnTo>
                      <a:pt x="1202" y="1784"/>
                    </a:lnTo>
                    <a:lnTo>
                      <a:pt x="1202" y="1364"/>
                    </a:lnTo>
                    <a:lnTo>
                      <a:pt x="1202" y="1364"/>
                    </a:lnTo>
                    <a:lnTo>
                      <a:pt x="1200" y="1356"/>
                    </a:lnTo>
                    <a:lnTo>
                      <a:pt x="1198" y="1348"/>
                    </a:lnTo>
                    <a:lnTo>
                      <a:pt x="1194" y="1342"/>
                    </a:lnTo>
                    <a:lnTo>
                      <a:pt x="1190" y="1336"/>
                    </a:lnTo>
                    <a:lnTo>
                      <a:pt x="1184" y="1332"/>
                    </a:lnTo>
                    <a:lnTo>
                      <a:pt x="1178" y="1328"/>
                    </a:lnTo>
                    <a:lnTo>
                      <a:pt x="1170" y="1326"/>
                    </a:lnTo>
                    <a:lnTo>
                      <a:pt x="1162" y="1324"/>
                    </a:lnTo>
                    <a:lnTo>
                      <a:pt x="1150" y="1324"/>
                    </a:lnTo>
                    <a:lnTo>
                      <a:pt x="1150" y="1272"/>
                    </a:lnTo>
                    <a:lnTo>
                      <a:pt x="1150" y="1272"/>
                    </a:lnTo>
                    <a:lnTo>
                      <a:pt x="1166" y="1266"/>
                    </a:lnTo>
                    <a:lnTo>
                      <a:pt x="1182" y="1260"/>
                    </a:lnTo>
                    <a:lnTo>
                      <a:pt x="1194" y="1250"/>
                    </a:lnTo>
                    <a:lnTo>
                      <a:pt x="1206" y="1238"/>
                    </a:lnTo>
                    <a:lnTo>
                      <a:pt x="1216" y="1224"/>
                    </a:lnTo>
                    <a:lnTo>
                      <a:pt x="1222" y="1208"/>
                    </a:lnTo>
                    <a:lnTo>
                      <a:pt x="1226" y="1192"/>
                    </a:lnTo>
                    <a:lnTo>
                      <a:pt x="1228" y="1174"/>
                    </a:lnTo>
                    <a:lnTo>
                      <a:pt x="1228" y="1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grpSp>
      </p:grpSp>
      <p:grpSp>
        <p:nvGrpSpPr>
          <p:cNvPr id="10" name="组合 9"/>
          <p:cNvGrpSpPr/>
          <p:nvPr/>
        </p:nvGrpSpPr>
        <p:grpSpPr>
          <a:xfrm>
            <a:off x="3929439" y="2682278"/>
            <a:ext cx="4333124" cy="2120721"/>
            <a:chOff x="2961056" y="2004125"/>
            <a:chExt cx="3249843" cy="1590541"/>
          </a:xfrm>
        </p:grpSpPr>
        <p:grpSp>
          <p:nvGrpSpPr>
            <p:cNvPr id="11" name="组合 10"/>
            <p:cNvGrpSpPr/>
            <p:nvPr/>
          </p:nvGrpSpPr>
          <p:grpSpPr>
            <a:xfrm>
              <a:off x="2961056" y="2004125"/>
              <a:ext cx="475466" cy="1590541"/>
              <a:chOff x="2961056" y="2004125"/>
              <a:chExt cx="475466" cy="1590541"/>
            </a:xfrm>
          </p:grpSpPr>
          <p:cxnSp>
            <p:nvCxnSpPr>
              <p:cNvPr id="16" name="直接连接符 15"/>
              <p:cNvCxnSpPr/>
              <p:nvPr/>
            </p:nvCxnSpPr>
            <p:spPr>
              <a:xfrm>
                <a:off x="2961056" y="2004125"/>
                <a:ext cx="475466" cy="0"/>
              </a:xfrm>
              <a:prstGeom prst="line">
                <a:avLst/>
              </a:prstGeom>
              <a:ln w="127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2961056" y="2799396"/>
                <a:ext cx="230651" cy="0"/>
              </a:xfrm>
              <a:prstGeom prst="line">
                <a:avLst/>
              </a:prstGeom>
              <a:ln w="127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2961056" y="3594666"/>
                <a:ext cx="475466" cy="0"/>
              </a:xfrm>
              <a:prstGeom prst="line">
                <a:avLst/>
              </a:prstGeom>
              <a:ln w="127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flipH="1">
              <a:off x="5735433" y="2004125"/>
              <a:ext cx="475466" cy="1590541"/>
              <a:chOff x="2961056" y="2004125"/>
              <a:chExt cx="475466" cy="1590541"/>
            </a:xfrm>
          </p:grpSpPr>
          <p:cxnSp>
            <p:nvCxnSpPr>
              <p:cNvPr id="13" name="直接连接符 12"/>
              <p:cNvCxnSpPr/>
              <p:nvPr/>
            </p:nvCxnSpPr>
            <p:spPr>
              <a:xfrm>
                <a:off x="2961056" y="2004125"/>
                <a:ext cx="475466" cy="0"/>
              </a:xfrm>
              <a:prstGeom prst="line">
                <a:avLst/>
              </a:prstGeom>
              <a:ln w="127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2961056" y="2799396"/>
                <a:ext cx="230651" cy="0"/>
              </a:xfrm>
              <a:prstGeom prst="line">
                <a:avLst/>
              </a:prstGeom>
              <a:ln w="127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2961056" y="3594666"/>
                <a:ext cx="475466" cy="0"/>
              </a:xfrm>
              <a:prstGeom prst="line">
                <a:avLst/>
              </a:prstGeom>
              <a:ln w="127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grpSp>
        <p:nvGrpSpPr>
          <p:cNvPr id="27" name="组合 26"/>
          <p:cNvGrpSpPr/>
          <p:nvPr/>
        </p:nvGrpSpPr>
        <p:grpSpPr>
          <a:xfrm>
            <a:off x="5821654" y="2797047"/>
            <a:ext cx="566181" cy="1440000"/>
            <a:chOff x="4362546" y="1924197"/>
            <a:chExt cx="424636" cy="1080000"/>
          </a:xfrm>
          <a:solidFill>
            <a:schemeClr val="accent4"/>
          </a:solidFill>
        </p:grpSpPr>
        <p:cxnSp>
          <p:nvCxnSpPr>
            <p:cNvPr id="28" name="直接连接符 27"/>
            <p:cNvCxnSpPr/>
            <p:nvPr/>
          </p:nvCxnSpPr>
          <p:spPr>
            <a:xfrm>
              <a:off x="4574297" y="1924197"/>
              <a:ext cx="0" cy="1080000"/>
            </a:xfrm>
            <a:prstGeom prst="line">
              <a:avLst/>
            </a:prstGeom>
            <a:grpFill/>
            <a:ln w="28575">
              <a:solidFill>
                <a:schemeClr val="accent1">
                  <a:lumMod val="60000"/>
                  <a:lumOff val="4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9" name="椭圆 28"/>
            <p:cNvSpPr/>
            <p:nvPr/>
          </p:nvSpPr>
          <p:spPr>
            <a:xfrm>
              <a:off x="4365938" y="2255838"/>
              <a:ext cx="416719" cy="416719"/>
            </a:xfrm>
            <a:prstGeom prst="ellipse">
              <a:avLst/>
            </a:prstGeom>
            <a:solidFill>
              <a:srgbClr val="FF6D6D"/>
            </a:solid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30" name="矩形 29"/>
            <p:cNvSpPr/>
            <p:nvPr/>
          </p:nvSpPr>
          <p:spPr>
            <a:xfrm>
              <a:off x="4362546" y="2335712"/>
              <a:ext cx="424636" cy="284742"/>
            </a:xfrm>
            <a:prstGeom prst="rect">
              <a:avLst/>
            </a:prstGeom>
            <a:noFill/>
          </p:spPr>
          <p:txBody>
            <a:bodyPr wrap="none" anchor="ctr">
              <a:spAutoFit/>
            </a:bodyPr>
            <a:lstStyle/>
            <a:p>
              <a:pPr algn="ctr"/>
              <a:r>
                <a:rPr lang="en-US" altLang="zh-CN" sz="1867" dirty="0">
                  <a:solidFill>
                    <a:schemeClr val="bg1"/>
                  </a:solidFill>
                  <a:cs typeface="+mn-ea"/>
                  <a:sym typeface="+mn-lt"/>
                </a:rPr>
                <a:t>VS</a:t>
              </a:r>
              <a:endParaRPr lang="zh-CN" altLang="en-US" sz="1867" dirty="0">
                <a:solidFill>
                  <a:schemeClr val="bg1"/>
                </a:solidFill>
                <a:cs typeface="+mn-ea"/>
                <a:sym typeface="+mn-lt"/>
              </a:endParaRPr>
            </a:p>
          </p:txBody>
        </p:sp>
      </p:grpSp>
      <p:grpSp>
        <p:nvGrpSpPr>
          <p:cNvPr id="31" name="组合 30"/>
          <p:cNvGrpSpPr/>
          <p:nvPr/>
        </p:nvGrpSpPr>
        <p:grpSpPr>
          <a:xfrm>
            <a:off x="8356854" y="2052033"/>
            <a:ext cx="3139821" cy="1053904"/>
            <a:chOff x="1136195" y="2091953"/>
            <a:chExt cx="3139821" cy="1053904"/>
          </a:xfrm>
        </p:grpSpPr>
        <p:sp>
          <p:nvSpPr>
            <p:cNvPr id="32" name="文本框 27"/>
            <p:cNvSpPr txBox="1"/>
            <p:nvPr/>
          </p:nvSpPr>
          <p:spPr>
            <a:xfrm>
              <a:off x="1136195" y="2091953"/>
              <a:ext cx="1723549" cy="400110"/>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a:solidFill>
                    <a:schemeClr val="tx1">
                      <a:lumMod val="65000"/>
                      <a:lumOff val="35000"/>
                    </a:schemeClr>
                  </a:solidFill>
                  <a:cs typeface="+mn-ea"/>
                  <a:sym typeface="+mn-lt"/>
                </a:rPr>
                <a:t>标题添加此处</a:t>
              </a:r>
            </a:p>
          </p:txBody>
        </p:sp>
        <p:sp>
          <p:nvSpPr>
            <p:cNvPr id="33" name="文本框 28"/>
            <p:cNvSpPr txBox="1"/>
            <p:nvPr/>
          </p:nvSpPr>
          <p:spPr>
            <a:xfrm>
              <a:off x="1136195" y="2407193"/>
              <a:ext cx="3139821" cy="738664"/>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ct val="0"/>
                </a:spcBef>
                <a:buNone/>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a:t>
              </a:r>
            </a:p>
          </p:txBody>
        </p:sp>
      </p:grpSp>
      <p:grpSp>
        <p:nvGrpSpPr>
          <p:cNvPr id="37" name="组合 36"/>
          <p:cNvGrpSpPr/>
          <p:nvPr/>
        </p:nvGrpSpPr>
        <p:grpSpPr>
          <a:xfrm>
            <a:off x="8356854" y="3229624"/>
            <a:ext cx="3139821" cy="1053904"/>
            <a:chOff x="1136195" y="2091953"/>
            <a:chExt cx="3139821" cy="1053904"/>
          </a:xfrm>
        </p:grpSpPr>
        <p:sp>
          <p:nvSpPr>
            <p:cNvPr id="38" name="文本框 27"/>
            <p:cNvSpPr txBox="1"/>
            <p:nvPr/>
          </p:nvSpPr>
          <p:spPr>
            <a:xfrm>
              <a:off x="1136195" y="2091953"/>
              <a:ext cx="1723549" cy="400110"/>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a:solidFill>
                    <a:schemeClr val="tx1">
                      <a:lumMod val="65000"/>
                      <a:lumOff val="35000"/>
                    </a:schemeClr>
                  </a:solidFill>
                  <a:cs typeface="+mn-ea"/>
                  <a:sym typeface="+mn-lt"/>
                </a:rPr>
                <a:t>标题添加此处</a:t>
              </a:r>
            </a:p>
          </p:txBody>
        </p:sp>
        <p:sp>
          <p:nvSpPr>
            <p:cNvPr id="39" name="文本框 28"/>
            <p:cNvSpPr txBox="1"/>
            <p:nvPr/>
          </p:nvSpPr>
          <p:spPr>
            <a:xfrm>
              <a:off x="1136195" y="2407193"/>
              <a:ext cx="3139821" cy="738664"/>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ct val="0"/>
                </a:spcBef>
                <a:buNone/>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a:t>
              </a:r>
            </a:p>
          </p:txBody>
        </p:sp>
      </p:grpSp>
      <p:grpSp>
        <p:nvGrpSpPr>
          <p:cNvPr id="40" name="组合 39"/>
          <p:cNvGrpSpPr/>
          <p:nvPr/>
        </p:nvGrpSpPr>
        <p:grpSpPr>
          <a:xfrm>
            <a:off x="8356854" y="4477553"/>
            <a:ext cx="3139821" cy="1053904"/>
            <a:chOff x="1136195" y="2091953"/>
            <a:chExt cx="3139821" cy="1053904"/>
          </a:xfrm>
        </p:grpSpPr>
        <p:sp>
          <p:nvSpPr>
            <p:cNvPr id="41" name="文本框 27"/>
            <p:cNvSpPr txBox="1"/>
            <p:nvPr/>
          </p:nvSpPr>
          <p:spPr>
            <a:xfrm>
              <a:off x="1136195" y="2091953"/>
              <a:ext cx="1723549" cy="400110"/>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a:solidFill>
                    <a:schemeClr val="tx1">
                      <a:lumMod val="65000"/>
                      <a:lumOff val="35000"/>
                    </a:schemeClr>
                  </a:solidFill>
                  <a:cs typeface="+mn-ea"/>
                  <a:sym typeface="+mn-lt"/>
                </a:rPr>
                <a:t>标题添加此处</a:t>
              </a:r>
            </a:p>
          </p:txBody>
        </p:sp>
        <p:sp>
          <p:nvSpPr>
            <p:cNvPr id="42" name="文本框 28"/>
            <p:cNvSpPr txBox="1"/>
            <p:nvPr/>
          </p:nvSpPr>
          <p:spPr>
            <a:xfrm>
              <a:off x="1136195" y="2407193"/>
              <a:ext cx="3139821" cy="738664"/>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ct val="0"/>
                </a:spcBef>
                <a:buNone/>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a:t>
              </a:r>
            </a:p>
          </p:txBody>
        </p:sp>
      </p:grpSp>
      <p:grpSp>
        <p:nvGrpSpPr>
          <p:cNvPr id="43" name="组合 42"/>
          <p:cNvGrpSpPr/>
          <p:nvPr/>
        </p:nvGrpSpPr>
        <p:grpSpPr>
          <a:xfrm>
            <a:off x="646715" y="2052033"/>
            <a:ext cx="3139821" cy="1053904"/>
            <a:chOff x="1136195" y="2091953"/>
            <a:chExt cx="3139821" cy="1053904"/>
          </a:xfrm>
        </p:grpSpPr>
        <p:sp>
          <p:nvSpPr>
            <p:cNvPr id="44" name="文本框 27"/>
            <p:cNvSpPr txBox="1"/>
            <p:nvPr/>
          </p:nvSpPr>
          <p:spPr>
            <a:xfrm>
              <a:off x="2552467" y="2091953"/>
              <a:ext cx="1723549" cy="400110"/>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2000" b="1" dirty="0">
                  <a:solidFill>
                    <a:schemeClr val="tx1">
                      <a:lumMod val="65000"/>
                      <a:lumOff val="35000"/>
                    </a:schemeClr>
                  </a:solidFill>
                  <a:cs typeface="+mn-ea"/>
                  <a:sym typeface="+mn-lt"/>
                </a:rPr>
                <a:t>标题添加此处</a:t>
              </a:r>
            </a:p>
          </p:txBody>
        </p:sp>
        <p:sp>
          <p:nvSpPr>
            <p:cNvPr id="45" name="文本框 28"/>
            <p:cNvSpPr txBox="1"/>
            <p:nvPr/>
          </p:nvSpPr>
          <p:spPr>
            <a:xfrm>
              <a:off x="1136195" y="2407193"/>
              <a:ext cx="3139821" cy="738664"/>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Bef>
                  <a:spcPct val="0"/>
                </a:spcBef>
                <a:buNone/>
              </a:pPr>
              <a:r>
                <a:rPr lang="zh-CN" altLang="en-US" sz="1400" dirty="0">
                  <a:solidFill>
                    <a:schemeClr val="tx1">
                      <a:lumMod val="65000"/>
                      <a:lumOff val="35000"/>
                    </a:schemeClr>
                  </a:solidFill>
                  <a:cs typeface="+mn-ea"/>
                  <a:sym typeface="+mn-lt"/>
                </a:rPr>
                <a:t>您的内容打在这里，或者通过复制您的文本后，在此框中选择粘贴，并选择只保留</a:t>
              </a:r>
              <a:r>
                <a:rPr lang="zh-CN" altLang="en-US" sz="1400" dirty="0" smtClean="0">
                  <a:solidFill>
                    <a:schemeClr val="tx1">
                      <a:lumMod val="65000"/>
                      <a:lumOff val="35000"/>
                    </a:schemeClr>
                  </a:solidFill>
                  <a:cs typeface="+mn-ea"/>
                  <a:sym typeface="+mn-lt"/>
                </a:rPr>
                <a:t>文字</a:t>
              </a:r>
              <a:endParaRPr lang="zh-CN" altLang="en-US" sz="1400" dirty="0">
                <a:solidFill>
                  <a:schemeClr val="tx1">
                    <a:lumMod val="65000"/>
                    <a:lumOff val="35000"/>
                  </a:schemeClr>
                </a:solidFill>
                <a:cs typeface="+mn-ea"/>
                <a:sym typeface="+mn-lt"/>
              </a:endParaRPr>
            </a:p>
          </p:txBody>
        </p:sp>
      </p:grpSp>
      <p:grpSp>
        <p:nvGrpSpPr>
          <p:cNvPr id="46" name="组合 45"/>
          <p:cNvGrpSpPr/>
          <p:nvPr/>
        </p:nvGrpSpPr>
        <p:grpSpPr>
          <a:xfrm>
            <a:off x="646715" y="3229624"/>
            <a:ext cx="3139821" cy="1053904"/>
            <a:chOff x="1136195" y="2091953"/>
            <a:chExt cx="3139821" cy="1053904"/>
          </a:xfrm>
        </p:grpSpPr>
        <p:sp>
          <p:nvSpPr>
            <p:cNvPr id="47" name="文本框 27"/>
            <p:cNvSpPr txBox="1"/>
            <p:nvPr/>
          </p:nvSpPr>
          <p:spPr>
            <a:xfrm>
              <a:off x="2552467" y="2091953"/>
              <a:ext cx="1723549" cy="400110"/>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2000" b="1" dirty="0">
                  <a:solidFill>
                    <a:schemeClr val="tx1">
                      <a:lumMod val="65000"/>
                      <a:lumOff val="35000"/>
                    </a:schemeClr>
                  </a:solidFill>
                  <a:cs typeface="+mn-ea"/>
                  <a:sym typeface="+mn-lt"/>
                </a:rPr>
                <a:t>标题添加此处</a:t>
              </a:r>
            </a:p>
          </p:txBody>
        </p:sp>
        <p:sp>
          <p:nvSpPr>
            <p:cNvPr id="48" name="文本框 28"/>
            <p:cNvSpPr txBox="1"/>
            <p:nvPr/>
          </p:nvSpPr>
          <p:spPr>
            <a:xfrm>
              <a:off x="1136195" y="2407193"/>
              <a:ext cx="3139821" cy="738664"/>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Bef>
                  <a:spcPct val="0"/>
                </a:spcBef>
                <a:buNone/>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a:t>
              </a:r>
            </a:p>
          </p:txBody>
        </p:sp>
      </p:grpSp>
      <p:grpSp>
        <p:nvGrpSpPr>
          <p:cNvPr id="49" name="组合 48"/>
          <p:cNvGrpSpPr/>
          <p:nvPr/>
        </p:nvGrpSpPr>
        <p:grpSpPr>
          <a:xfrm>
            <a:off x="646715" y="4477553"/>
            <a:ext cx="3139821" cy="1053904"/>
            <a:chOff x="1136195" y="2091953"/>
            <a:chExt cx="3139821" cy="1053904"/>
          </a:xfrm>
        </p:grpSpPr>
        <p:sp>
          <p:nvSpPr>
            <p:cNvPr id="50" name="文本框 27"/>
            <p:cNvSpPr txBox="1"/>
            <p:nvPr/>
          </p:nvSpPr>
          <p:spPr>
            <a:xfrm>
              <a:off x="2552467" y="2091953"/>
              <a:ext cx="1723549" cy="400110"/>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2000" b="1" dirty="0">
                  <a:solidFill>
                    <a:schemeClr val="tx1">
                      <a:lumMod val="65000"/>
                      <a:lumOff val="35000"/>
                    </a:schemeClr>
                  </a:solidFill>
                  <a:cs typeface="+mn-ea"/>
                  <a:sym typeface="+mn-lt"/>
                </a:rPr>
                <a:t>标题添加此处</a:t>
              </a:r>
            </a:p>
          </p:txBody>
        </p:sp>
        <p:sp>
          <p:nvSpPr>
            <p:cNvPr id="51" name="文本框 28"/>
            <p:cNvSpPr txBox="1"/>
            <p:nvPr/>
          </p:nvSpPr>
          <p:spPr>
            <a:xfrm>
              <a:off x="1136195" y="2407193"/>
              <a:ext cx="3139821" cy="738664"/>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Bef>
                  <a:spcPct val="0"/>
                </a:spcBef>
                <a:buNone/>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a:t>
              </a:r>
            </a:p>
          </p:txBody>
        </p:sp>
      </p:grpSp>
      <p:grpSp>
        <p:nvGrpSpPr>
          <p:cNvPr id="55" name="组合 54"/>
          <p:cNvGrpSpPr/>
          <p:nvPr/>
        </p:nvGrpSpPr>
        <p:grpSpPr>
          <a:xfrm>
            <a:off x="3320458" y="333481"/>
            <a:ext cx="5572519" cy="784778"/>
            <a:chOff x="1679798" y="438128"/>
            <a:chExt cx="5572519" cy="784778"/>
          </a:xfrm>
        </p:grpSpPr>
        <p:sp>
          <p:nvSpPr>
            <p:cNvPr id="56" name="文本框 55"/>
            <p:cNvSpPr txBox="1"/>
            <p:nvPr/>
          </p:nvSpPr>
          <p:spPr>
            <a:xfrm>
              <a:off x="3347802" y="438128"/>
              <a:ext cx="2236510" cy="584775"/>
            </a:xfrm>
            <a:prstGeom prst="rect">
              <a:avLst/>
            </a:prstGeom>
            <a:noFill/>
          </p:spPr>
          <p:txBody>
            <a:bodyPr wrap="none" rtlCol="0">
              <a:spAutoFit/>
              <a:scene3d>
                <a:camera prst="orthographicFront"/>
                <a:lightRig rig="threePt" dir="t"/>
              </a:scene3d>
              <a:sp3d contourW="12700"/>
            </a:bodyPr>
            <a:lstStyle/>
            <a:p>
              <a:pPr lvl="0" algn="ctr">
                <a:defRPr/>
              </a:pPr>
              <a:r>
                <a:rPr lang="zh-CN" altLang="en-US" sz="3200" b="1" dirty="0">
                  <a:solidFill>
                    <a:schemeClr val="accent1"/>
                  </a:solidFill>
                  <a:cs typeface="+mn-ea"/>
                  <a:sym typeface="+mn-lt"/>
                </a:rPr>
                <a:t>产品与运营</a:t>
              </a:r>
            </a:p>
          </p:txBody>
        </p:sp>
        <p:sp>
          <p:nvSpPr>
            <p:cNvPr id="57" name="文本框 56"/>
            <p:cNvSpPr txBox="1"/>
            <p:nvPr/>
          </p:nvSpPr>
          <p:spPr>
            <a:xfrm>
              <a:off x="1679798" y="951998"/>
              <a:ext cx="5572519" cy="27090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cs typeface="+mn-ea"/>
                  <a:sym typeface="+mn-lt"/>
                </a:rPr>
                <a:t>print </a:t>
              </a:r>
              <a:r>
                <a:rPr kumimoji="0" lang="en-US" altLang="zh-CN" sz="1050" b="0" i="0" u="none" strike="noStrike" kern="1200" cap="none" spc="0" normalizeH="0" baseline="0" noProof="0" dirty="0">
                  <a:ln>
                    <a:noFill/>
                  </a:ln>
                  <a:solidFill>
                    <a:schemeClr val="bg1">
                      <a:lumMod val="65000"/>
                    </a:schemeClr>
                  </a:solidFill>
                  <a:effectLst/>
                  <a:uLnTx/>
                  <a:uFillTx/>
                  <a:cs typeface="+mn-ea"/>
                  <a:sym typeface="+mn-lt"/>
                </a:rPr>
                <a:t>the presentation and make it into a film to be used in a wider field</a:t>
              </a:r>
            </a:p>
          </p:txBody>
        </p:sp>
      </p:grpSp>
    </p:spTree>
    <p:extLst>
      <p:ext uri="{BB962C8B-B14F-4D97-AF65-F5344CB8AC3E}">
        <p14:creationId xmlns:p14="http://schemas.microsoft.com/office/powerpoint/2010/main" val="3626842558"/>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 calcmode="lin" valueType="num">
                                      <p:cBhvr>
                                        <p:cTn id="9" dur="500" fill="hold"/>
                                        <p:tgtEl>
                                          <p:spTgt spid="27"/>
                                        </p:tgtEl>
                                        <p:attrNameLst>
                                          <p:attrName>style.rotation</p:attrName>
                                        </p:attrNameLst>
                                      </p:cBhvr>
                                      <p:tavLst>
                                        <p:tav tm="0">
                                          <p:val>
                                            <p:fltVal val="360"/>
                                          </p:val>
                                        </p:tav>
                                        <p:tav tm="100000">
                                          <p:val>
                                            <p:fltVal val="0"/>
                                          </p:val>
                                        </p:tav>
                                      </p:tavLst>
                                    </p:anim>
                                    <p:animEffect transition="in" filter="fade">
                                      <p:cBhvr>
                                        <p:cTn id="10" dur="500"/>
                                        <p:tgtEl>
                                          <p:spTgt spid="27"/>
                                        </p:tgtEl>
                                      </p:cBhvr>
                                    </p:animEffect>
                                  </p:childTnLst>
                                </p:cTn>
                              </p:par>
                            </p:childTnLst>
                          </p:cTn>
                        </p:par>
                        <p:par>
                          <p:cTn id="11" fill="hold">
                            <p:stCondLst>
                              <p:cond delay="500"/>
                            </p:stCondLst>
                            <p:childTnLst>
                              <p:par>
                                <p:cTn id="12" presetID="2" presetClass="entr" presetSubtype="1"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500" fill="hold"/>
                                        <p:tgtEl>
                                          <p:spTgt spid="5"/>
                                        </p:tgtEl>
                                        <p:attrNameLst>
                                          <p:attrName>ppt_x</p:attrName>
                                        </p:attrNameLst>
                                      </p:cBhvr>
                                      <p:tavLst>
                                        <p:tav tm="0">
                                          <p:val>
                                            <p:strVal val="#ppt_x"/>
                                          </p:val>
                                        </p:tav>
                                        <p:tav tm="100000">
                                          <p:val>
                                            <p:strVal val="#ppt_x"/>
                                          </p:val>
                                        </p:tav>
                                      </p:tavLst>
                                    </p:anim>
                                    <p:anim calcmode="lin" valueType="num">
                                      <p:cBhvr additive="base">
                                        <p:cTn id="15" dur="500" fill="hold"/>
                                        <p:tgtEl>
                                          <p:spTgt spid="5"/>
                                        </p:tgtEl>
                                        <p:attrNameLst>
                                          <p:attrName>ppt_y</p:attrName>
                                        </p:attrNameLst>
                                      </p:cBhvr>
                                      <p:tavLst>
                                        <p:tav tm="0">
                                          <p:val>
                                            <p:strVal val="0-#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1+#ppt_h/2"/>
                                          </p:val>
                                        </p:tav>
                                        <p:tav tm="100000">
                                          <p:val>
                                            <p:strVal val="#ppt_y"/>
                                          </p:val>
                                        </p:tav>
                                      </p:tavLst>
                                    </p:anim>
                                  </p:childTnLst>
                                </p:cTn>
                              </p:par>
                            </p:childTnLst>
                          </p:cTn>
                        </p:par>
                        <p:par>
                          <p:cTn id="20" fill="hold">
                            <p:stCondLst>
                              <p:cond delay="1000"/>
                            </p:stCondLst>
                            <p:childTnLst>
                              <p:par>
                                <p:cTn id="21" presetID="16" presetClass="entr" presetSubtype="37"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barn(outVertical)">
                                      <p:cBhvr>
                                        <p:cTn id="23" dur="500"/>
                                        <p:tgtEl>
                                          <p:spTgt spid="10"/>
                                        </p:tgtEl>
                                      </p:cBhvr>
                                    </p:animEffect>
                                  </p:childTnLst>
                                </p:cTn>
                              </p:par>
                            </p:childTnLst>
                          </p:cTn>
                        </p:par>
                        <p:par>
                          <p:cTn id="24" fill="hold">
                            <p:stCondLst>
                              <p:cond delay="1500"/>
                            </p:stCondLst>
                            <p:childTnLst>
                              <p:par>
                                <p:cTn id="25" presetID="2" presetClass="entr" presetSubtype="4" fill="hold" nodeType="afterEffect">
                                  <p:stCondLst>
                                    <p:cond delay="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500" fill="hold"/>
                                        <p:tgtEl>
                                          <p:spTgt spid="43"/>
                                        </p:tgtEl>
                                        <p:attrNameLst>
                                          <p:attrName>ppt_x</p:attrName>
                                        </p:attrNameLst>
                                      </p:cBhvr>
                                      <p:tavLst>
                                        <p:tav tm="0">
                                          <p:val>
                                            <p:strVal val="#ppt_x"/>
                                          </p:val>
                                        </p:tav>
                                        <p:tav tm="100000">
                                          <p:val>
                                            <p:strVal val="#ppt_x"/>
                                          </p:val>
                                        </p:tav>
                                      </p:tavLst>
                                    </p:anim>
                                    <p:anim calcmode="lin" valueType="num">
                                      <p:cBhvr additive="base">
                                        <p:cTn id="28" dur="500" fill="hold"/>
                                        <p:tgtEl>
                                          <p:spTgt spid="43"/>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additive="base">
                                        <p:cTn id="31" dur="500" fill="hold"/>
                                        <p:tgtEl>
                                          <p:spTgt spid="46"/>
                                        </p:tgtEl>
                                        <p:attrNameLst>
                                          <p:attrName>ppt_x</p:attrName>
                                        </p:attrNameLst>
                                      </p:cBhvr>
                                      <p:tavLst>
                                        <p:tav tm="0">
                                          <p:val>
                                            <p:strVal val="#ppt_x"/>
                                          </p:val>
                                        </p:tav>
                                        <p:tav tm="100000">
                                          <p:val>
                                            <p:strVal val="#ppt_x"/>
                                          </p:val>
                                        </p:tav>
                                      </p:tavLst>
                                    </p:anim>
                                    <p:anim calcmode="lin" valueType="num">
                                      <p:cBhvr additive="base">
                                        <p:cTn id="32" dur="500" fill="hold"/>
                                        <p:tgtEl>
                                          <p:spTgt spid="46"/>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49"/>
                                        </p:tgtEl>
                                        <p:attrNameLst>
                                          <p:attrName>style.visibility</p:attrName>
                                        </p:attrNameLst>
                                      </p:cBhvr>
                                      <p:to>
                                        <p:strVal val="visible"/>
                                      </p:to>
                                    </p:set>
                                    <p:anim calcmode="lin" valueType="num">
                                      <p:cBhvr additive="base">
                                        <p:cTn id="35" dur="500" fill="hold"/>
                                        <p:tgtEl>
                                          <p:spTgt spid="49"/>
                                        </p:tgtEl>
                                        <p:attrNameLst>
                                          <p:attrName>ppt_x</p:attrName>
                                        </p:attrNameLst>
                                      </p:cBhvr>
                                      <p:tavLst>
                                        <p:tav tm="0">
                                          <p:val>
                                            <p:strVal val="#ppt_x"/>
                                          </p:val>
                                        </p:tav>
                                        <p:tav tm="100000">
                                          <p:val>
                                            <p:strVal val="#ppt_x"/>
                                          </p:val>
                                        </p:tav>
                                      </p:tavLst>
                                    </p:anim>
                                    <p:anim calcmode="lin" valueType="num">
                                      <p:cBhvr additive="base">
                                        <p:cTn id="36" dur="500" fill="hold"/>
                                        <p:tgtEl>
                                          <p:spTgt spid="49"/>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additive="base">
                                        <p:cTn id="39" dur="500" fill="hold"/>
                                        <p:tgtEl>
                                          <p:spTgt spid="31"/>
                                        </p:tgtEl>
                                        <p:attrNameLst>
                                          <p:attrName>ppt_x</p:attrName>
                                        </p:attrNameLst>
                                      </p:cBhvr>
                                      <p:tavLst>
                                        <p:tav tm="0">
                                          <p:val>
                                            <p:strVal val="#ppt_x"/>
                                          </p:val>
                                        </p:tav>
                                        <p:tav tm="100000">
                                          <p:val>
                                            <p:strVal val="#ppt_x"/>
                                          </p:val>
                                        </p:tav>
                                      </p:tavLst>
                                    </p:anim>
                                    <p:anim calcmode="lin" valueType="num">
                                      <p:cBhvr additive="base">
                                        <p:cTn id="40" dur="500" fill="hold"/>
                                        <p:tgtEl>
                                          <p:spTgt spid="31"/>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500" fill="hold"/>
                                        <p:tgtEl>
                                          <p:spTgt spid="37"/>
                                        </p:tgtEl>
                                        <p:attrNameLst>
                                          <p:attrName>ppt_x</p:attrName>
                                        </p:attrNameLst>
                                      </p:cBhvr>
                                      <p:tavLst>
                                        <p:tav tm="0">
                                          <p:val>
                                            <p:strVal val="#ppt_x"/>
                                          </p:val>
                                        </p:tav>
                                        <p:tav tm="100000">
                                          <p:val>
                                            <p:strVal val="#ppt_x"/>
                                          </p:val>
                                        </p:tav>
                                      </p:tavLst>
                                    </p:anim>
                                    <p:anim calcmode="lin" valueType="num">
                                      <p:cBhvr additive="base">
                                        <p:cTn id="44" dur="5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40"/>
                                        </p:tgtEl>
                                        <p:attrNameLst>
                                          <p:attrName>style.visibility</p:attrName>
                                        </p:attrNameLst>
                                      </p:cBhvr>
                                      <p:to>
                                        <p:strVal val="visible"/>
                                      </p:to>
                                    </p:set>
                                    <p:anim calcmode="lin" valueType="num">
                                      <p:cBhvr additive="base">
                                        <p:cTn id="47" dur="500" fill="hold"/>
                                        <p:tgtEl>
                                          <p:spTgt spid="40"/>
                                        </p:tgtEl>
                                        <p:attrNameLst>
                                          <p:attrName>ppt_x</p:attrName>
                                        </p:attrNameLst>
                                      </p:cBhvr>
                                      <p:tavLst>
                                        <p:tav tm="0">
                                          <p:val>
                                            <p:strVal val="#ppt_x"/>
                                          </p:val>
                                        </p:tav>
                                        <p:tav tm="100000">
                                          <p:val>
                                            <p:strVal val="#ppt_x"/>
                                          </p:val>
                                        </p:tav>
                                      </p:tavLst>
                                    </p:anim>
                                    <p:anim calcmode="lin" valueType="num">
                                      <p:cBhvr additive="base">
                                        <p:cTn id="48"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5862902" y="3986975"/>
            <a:ext cx="5514632" cy="1415325"/>
            <a:chOff x="6170281" y="2999855"/>
            <a:chExt cx="5514632" cy="1415325"/>
          </a:xfrm>
        </p:grpSpPr>
        <p:sp>
          <p:nvSpPr>
            <p:cNvPr id="11" name="文本框 10"/>
            <p:cNvSpPr txBox="1"/>
            <p:nvPr/>
          </p:nvSpPr>
          <p:spPr>
            <a:xfrm>
              <a:off x="6170281" y="2999855"/>
              <a:ext cx="2448106" cy="769441"/>
            </a:xfrm>
            <a:prstGeom prst="rect">
              <a:avLst/>
            </a:prstGeom>
            <a:noFill/>
          </p:spPr>
          <p:txBody>
            <a:bodyPr wrap="none" rtlCol="0">
              <a:spAutoFit/>
              <a:scene3d>
                <a:camera prst="orthographicFront"/>
                <a:lightRig rig="threePt" dir="t"/>
              </a:scene3d>
              <a:sp3d contourW="12700"/>
            </a:bodyPr>
            <a:lstStyle/>
            <a:p>
              <a:r>
                <a:rPr lang="zh-CN" altLang="en-US" sz="4400" b="1" dirty="0" smtClean="0">
                  <a:solidFill>
                    <a:srgbClr val="B5042B"/>
                  </a:solidFill>
                  <a:cs typeface="+mn-ea"/>
                  <a:sym typeface="+mn-lt"/>
                </a:rPr>
                <a:t>发展前景</a:t>
              </a:r>
              <a:endParaRPr lang="zh-CN" altLang="en-US" sz="4400" b="1" dirty="0">
                <a:solidFill>
                  <a:srgbClr val="B5042B"/>
                </a:solidFill>
                <a:cs typeface="+mn-ea"/>
                <a:sym typeface="+mn-lt"/>
              </a:endParaRPr>
            </a:p>
          </p:txBody>
        </p:sp>
        <p:sp>
          <p:nvSpPr>
            <p:cNvPr id="12" name="文本框 11"/>
            <p:cNvSpPr txBox="1"/>
            <p:nvPr/>
          </p:nvSpPr>
          <p:spPr>
            <a:xfrm>
              <a:off x="6200261" y="3670207"/>
              <a:ext cx="5484652" cy="461665"/>
            </a:xfrm>
            <a:prstGeom prst="rect">
              <a:avLst/>
            </a:prstGeom>
            <a:noFill/>
          </p:spPr>
          <p:txBody>
            <a:bodyPr wrap="square" rtlCol="0">
              <a:spAutoFit/>
              <a:scene3d>
                <a:camera prst="orthographicFront"/>
                <a:lightRig rig="threePt" dir="t"/>
              </a:scene3d>
              <a:sp3d contourW="12700"/>
            </a:bodyPr>
            <a:lstStyle/>
            <a:p>
              <a:pPr algn="just">
                <a:spcBef>
                  <a:spcPct val="0"/>
                </a:spcBef>
                <a:buNone/>
              </a:pPr>
              <a:r>
                <a:rPr lang="zh-CN" altLang="en-US" sz="1200" dirty="0">
                  <a:solidFill>
                    <a:schemeClr val="tx1">
                      <a:lumMod val="65000"/>
                      <a:lumOff val="35000"/>
                    </a:schemeClr>
                  </a:solidFill>
                  <a:cs typeface="+mn-ea"/>
                  <a:sym typeface="+mn-lt"/>
                </a:rPr>
                <a:t>您的内容打在这里，或者通过复制您的文本后，在此框中选择粘贴，并选择只保留文字。您的内容打在这里</a:t>
              </a:r>
            </a:p>
          </p:txBody>
        </p:sp>
        <p:cxnSp>
          <p:nvCxnSpPr>
            <p:cNvPr id="13" name="直接连接符 12"/>
            <p:cNvCxnSpPr/>
            <p:nvPr/>
          </p:nvCxnSpPr>
          <p:spPr>
            <a:xfrm>
              <a:off x="6304418" y="4415180"/>
              <a:ext cx="9144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4" name="矩形 11"/>
          <p:cNvSpPr/>
          <p:nvPr/>
        </p:nvSpPr>
        <p:spPr>
          <a:xfrm>
            <a:off x="0" y="-2982"/>
            <a:ext cx="5446643" cy="6858000"/>
          </a:xfrm>
          <a:custGeom>
            <a:avLst/>
            <a:gdLst>
              <a:gd name="connsiteX0" fmla="*/ 0 w 4835236"/>
              <a:gd name="connsiteY0" fmla="*/ 0 h 6858000"/>
              <a:gd name="connsiteX1" fmla="*/ 4835236 w 4835236"/>
              <a:gd name="connsiteY1" fmla="*/ 0 h 6858000"/>
              <a:gd name="connsiteX2" fmla="*/ 4835236 w 4835236"/>
              <a:gd name="connsiteY2" fmla="*/ 6858000 h 6858000"/>
              <a:gd name="connsiteX3" fmla="*/ 0 w 4835236"/>
              <a:gd name="connsiteY3" fmla="*/ 6858000 h 6858000"/>
              <a:gd name="connsiteX4" fmla="*/ 0 w 4835236"/>
              <a:gd name="connsiteY4" fmla="*/ 0 h 6858000"/>
              <a:gd name="connsiteX0" fmla="*/ 0 w 4835236"/>
              <a:gd name="connsiteY0" fmla="*/ 0 h 6858000"/>
              <a:gd name="connsiteX1" fmla="*/ 4835236 w 4835236"/>
              <a:gd name="connsiteY1" fmla="*/ 6858000 h 6858000"/>
              <a:gd name="connsiteX2" fmla="*/ 0 w 4835236"/>
              <a:gd name="connsiteY2" fmla="*/ 6858000 h 6858000"/>
              <a:gd name="connsiteX3" fmla="*/ 0 w 4835236"/>
              <a:gd name="connsiteY3" fmla="*/ 0 h 6858000"/>
            </a:gdLst>
            <a:ahLst/>
            <a:cxnLst>
              <a:cxn ang="0">
                <a:pos x="connsiteX0" y="connsiteY0"/>
              </a:cxn>
              <a:cxn ang="0">
                <a:pos x="connsiteX1" y="connsiteY1"/>
              </a:cxn>
              <a:cxn ang="0">
                <a:pos x="connsiteX2" y="connsiteY2"/>
              </a:cxn>
              <a:cxn ang="0">
                <a:pos x="connsiteX3" y="connsiteY3"/>
              </a:cxn>
            </a:cxnLst>
            <a:rect l="l" t="t" r="r" b="b"/>
            <a:pathLst>
              <a:path w="4835236" h="6858000">
                <a:moveTo>
                  <a:pt x="0" y="0"/>
                </a:moveTo>
                <a:lnTo>
                  <a:pt x="4835236" y="6858000"/>
                </a:lnTo>
                <a:lnTo>
                  <a:pt x="0" y="6858000"/>
                </a:lnTo>
                <a:lnTo>
                  <a:pt x="0" y="0"/>
                </a:lnTo>
                <a:close/>
              </a:path>
            </a:pathLst>
          </a:custGeom>
          <a:solidFill>
            <a:srgbClr val="DD3F5F"/>
          </a:solidFill>
          <a:ln>
            <a:noFill/>
          </a:ln>
          <a:effectLst>
            <a:outerShdw blurRad="381000" dist="1905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1"/>
          <p:cNvSpPr/>
          <p:nvPr/>
        </p:nvSpPr>
        <p:spPr>
          <a:xfrm>
            <a:off x="0" y="-2982"/>
            <a:ext cx="4835236" cy="6858000"/>
          </a:xfrm>
          <a:custGeom>
            <a:avLst/>
            <a:gdLst>
              <a:gd name="connsiteX0" fmla="*/ 0 w 4835236"/>
              <a:gd name="connsiteY0" fmla="*/ 0 h 6858000"/>
              <a:gd name="connsiteX1" fmla="*/ 4835236 w 4835236"/>
              <a:gd name="connsiteY1" fmla="*/ 0 h 6858000"/>
              <a:gd name="connsiteX2" fmla="*/ 4835236 w 4835236"/>
              <a:gd name="connsiteY2" fmla="*/ 6858000 h 6858000"/>
              <a:gd name="connsiteX3" fmla="*/ 0 w 4835236"/>
              <a:gd name="connsiteY3" fmla="*/ 6858000 h 6858000"/>
              <a:gd name="connsiteX4" fmla="*/ 0 w 4835236"/>
              <a:gd name="connsiteY4" fmla="*/ 0 h 6858000"/>
              <a:gd name="connsiteX0" fmla="*/ 0 w 4835236"/>
              <a:gd name="connsiteY0" fmla="*/ 0 h 6858000"/>
              <a:gd name="connsiteX1" fmla="*/ 4835236 w 4835236"/>
              <a:gd name="connsiteY1" fmla="*/ 6858000 h 6858000"/>
              <a:gd name="connsiteX2" fmla="*/ 0 w 4835236"/>
              <a:gd name="connsiteY2" fmla="*/ 6858000 h 6858000"/>
              <a:gd name="connsiteX3" fmla="*/ 0 w 4835236"/>
              <a:gd name="connsiteY3" fmla="*/ 0 h 6858000"/>
            </a:gdLst>
            <a:ahLst/>
            <a:cxnLst>
              <a:cxn ang="0">
                <a:pos x="connsiteX0" y="connsiteY0"/>
              </a:cxn>
              <a:cxn ang="0">
                <a:pos x="connsiteX1" y="connsiteY1"/>
              </a:cxn>
              <a:cxn ang="0">
                <a:pos x="connsiteX2" y="connsiteY2"/>
              </a:cxn>
              <a:cxn ang="0">
                <a:pos x="connsiteX3" y="connsiteY3"/>
              </a:cxn>
            </a:cxnLst>
            <a:rect l="l" t="t" r="r" b="b"/>
            <a:pathLst>
              <a:path w="4835236" h="6858000">
                <a:moveTo>
                  <a:pt x="0" y="0"/>
                </a:moveTo>
                <a:lnTo>
                  <a:pt x="4835236" y="6858000"/>
                </a:lnTo>
                <a:lnTo>
                  <a:pt x="0" y="6858000"/>
                </a:lnTo>
                <a:lnTo>
                  <a:pt x="0" y="0"/>
                </a:lnTo>
                <a:close/>
              </a:path>
            </a:pathLst>
          </a:custGeom>
          <a:solidFill>
            <a:srgbClr val="B5042B"/>
          </a:solidFill>
          <a:ln>
            <a:noFill/>
          </a:ln>
          <a:effectLst>
            <a:outerShdw blurRad="254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0"/>
          <p:cNvSpPr/>
          <p:nvPr/>
        </p:nvSpPr>
        <p:spPr>
          <a:xfrm>
            <a:off x="0" y="16868"/>
            <a:ext cx="11091341" cy="4407597"/>
          </a:xfrm>
          <a:custGeom>
            <a:avLst/>
            <a:gdLst>
              <a:gd name="connsiteX0" fmla="*/ 0 w 11091341"/>
              <a:gd name="connsiteY0" fmla="*/ 0 h 3796145"/>
              <a:gd name="connsiteX1" fmla="*/ 11091341 w 11091341"/>
              <a:gd name="connsiteY1" fmla="*/ 0 h 3796145"/>
              <a:gd name="connsiteX2" fmla="*/ 11091341 w 11091341"/>
              <a:gd name="connsiteY2" fmla="*/ 3796145 h 3796145"/>
              <a:gd name="connsiteX3" fmla="*/ 0 w 11091341"/>
              <a:gd name="connsiteY3" fmla="*/ 3796145 h 3796145"/>
              <a:gd name="connsiteX4" fmla="*/ 0 w 11091341"/>
              <a:gd name="connsiteY4" fmla="*/ 0 h 3796145"/>
              <a:gd name="connsiteX0" fmla="*/ 0 w 11091341"/>
              <a:gd name="connsiteY0" fmla="*/ 0 h 3796145"/>
              <a:gd name="connsiteX1" fmla="*/ 11091341 w 11091341"/>
              <a:gd name="connsiteY1" fmla="*/ 0 h 3796145"/>
              <a:gd name="connsiteX2" fmla="*/ 0 w 11091341"/>
              <a:gd name="connsiteY2" fmla="*/ 3796145 h 3796145"/>
              <a:gd name="connsiteX3" fmla="*/ 0 w 11091341"/>
              <a:gd name="connsiteY3" fmla="*/ 0 h 3796145"/>
            </a:gdLst>
            <a:ahLst/>
            <a:cxnLst>
              <a:cxn ang="0">
                <a:pos x="connsiteX0" y="connsiteY0"/>
              </a:cxn>
              <a:cxn ang="0">
                <a:pos x="connsiteX1" y="connsiteY1"/>
              </a:cxn>
              <a:cxn ang="0">
                <a:pos x="connsiteX2" y="connsiteY2"/>
              </a:cxn>
              <a:cxn ang="0">
                <a:pos x="connsiteX3" y="connsiteY3"/>
              </a:cxn>
            </a:cxnLst>
            <a:rect l="l" t="t" r="r" b="b"/>
            <a:pathLst>
              <a:path w="11091341" h="3796145">
                <a:moveTo>
                  <a:pt x="0" y="0"/>
                </a:moveTo>
                <a:lnTo>
                  <a:pt x="11091341" y="0"/>
                </a:lnTo>
                <a:lnTo>
                  <a:pt x="0" y="3796145"/>
                </a:lnTo>
                <a:lnTo>
                  <a:pt x="0" y="0"/>
                </a:lnTo>
                <a:close/>
              </a:path>
            </a:pathLst>
          </a:custGeom>
          <a:solidFill>
            <a:srgbClr val="DD3F5F"/>
          </a:solidFill>
          <a:ln>
            <a:noFill/>
          </a:ln>
          <a:effectLst>
            <a:outerShdw blurRad="381000" dist="190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5912150" y="3500479"/>
            <a:ext cx="1680268" cy="461665"/>
          </a:xfrm>
          <a:prstGeom prst="rect">
            <a:avLst/>
          </a:prstGeom>
          <a:noFill/>
        </p:spPr>
        <p:txBody>
          <a:bodyPr wrap="none" rtlCol="0">
            <a:spAutoFit/>
            <a:scene3d>
              <a:camera prst="orthographicFront"/>
              <a:lightRig rig="threePt" dir="t"/>
            </a:scene3d>
            <a:sp3d contourW="12700"/>
          </a:bodyPr>
          <a:lstStyle/>
          <a:p>
            <a:r>
              <a:rPr lang="en-US" altLang="zh-CN" sz="2400" b="1" dirty="0" smtClean="0">
                <a:solidFill>
                  <a:schemeClr val="tx1">
                    <a:lumMod val="85000"/>
                    <a:lumOff val="15000"/>
                  </a:schemeClr>
                </a:solidFill>
                <a:cs typeface="+mn-ea"/>
                <a:sym typeface="+mn-lt"/>
              </a:rPr>
              <a:t>PART 04</a:t>
            </a:r>
            <a:endParaRPr lang="zh-CN" altLang="en-US" sz="2400" b="1" dirty="0">
              <a:solidFill>
                <a:schemeClr val="tx1">
                  <a:lumMod val="85000"/>
                  <a:lumOff val="15000"/>
                </a:schemeClr>
              </a:solidFill>
              <a:cs typeface="+mn-ea"/>
              <a:sym typeface="+mn-lt"/>
            </a:endParaRPr>
          </a:p>
        </p:txBody>
      </p:sp>
    </p:spTree>
    <p:extLst>
      <p:ext uri="{BB962C8B-B14F-4D97-AF65-F5344CB8AC3E}">
        <p14:creationId xmlns:p14="http://schemas.microsoft.com/office/powerpoint/2010/main" val="144319660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down)">
                                      <p:cBhvr>
                                        <p:cTn id="10" dur="500"/>
                                        <p:tgtEl>
                                          <p:spTgt spid="1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childTnLst>
                          </p:cTn>
                        </p:par>
                        <p:par>
                          <p:cTn id="14" fill="hold">
                            <p:stCondLst>
                              <p:cond delay="500"/>
                            </p:stCondLst>
                            <p:childTnLst>
                              <p:par>
                                <p:cTn id="15" presetID="47" presetClass="entr" presetSubtype="0"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1000"/>
                                        <p:tgtEl>
                                          <p:spTgt spid="17"/>
                                        </p:tgtEl>
                                      </p:cBhvr>
                                    </p:animEffect>
                                    <p:anim calcmode="lin" valueType="num">
                                      <p:cBhvr>
                                        <p:cTn id="18" dur="1000" fill="hold"/>
                                        <p:tgtEl>
                                          <p:spTgt spid="17"/>
                                        </p:tgtEl>
                                        <p:attrNameLst>
                                          <p:attrName>ppt_x</p:attrName>
                                        </p:attrNameLst>
                                      </p:cBhvr>
                                      <p:tavLst>
                                        <p:tav tm="0">
                                          <p:val>
                                            <p:strVal val="#ppt_x"/>
                                          </p:val>
                                        </p:tav>
                                        <p:tav tm="100000">
                                          <p:val>
                                            <p:strVal val="#ppt_x"/>
                                          </p:val>
                                        </p:tav>
                                      </p:tavLst>
                                    </p:anim>
                                    <p:anim calcmode="lin" valueType="num">
                                      <p:cBhvr>
                                        <p:cTn id="19" dur="1000" fill="hold"/>
                                        <p:tgtEl>
                                          <p:spTgt spid="17"/>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 presetClass="entr" presetSubtype="4"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ppt_x"/>
                                          </p:val>
                                        </p:tav>
                                        <p:tav tm="100000">
                                          <p:val>
                                            <p:strVal val="#ppt_x"/>
                                          </p:val>
                                        </p:tav>
                                      </p:tavLst>
                                    </p:anim>
                                    <p:anim calcmode="lin" valueType="num">
                                      <p:cBhvr additive="base">
                                        <p:cTn id="2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5009656" y="2542879"/>
            <a:ext cx="4687936" cy="656678"/>
            <a:chOff x="6629352" y="1780122"/>
            <a:chExt cx="4687936" cy="656678"/>
          </a:xfrm>
        </p:grpSpPr>
        <p:grpSp>
          <p:nvGrpSpPr>
            <p:cNvPr id="5" name="组合 4"/>
            <p:cNvGrpSpPr/>
            <p:nvPr/>
          </p:nvGrpSpPr>
          <p:grpSpPr>
            <a:xfrm>
              <a:off x="7481596" y="1780122"/>
              <a:ext cx="3835692" cy="636045"/>
              <a:chOff x="6875851" y="2143368"/>
              <a:chExt cx="3835692" cy="636045"/>
            </a:xfrm>
          </p:grpSpPr>
          <p:sp>
            <p:nvSpPr>
              <p:cNvPr id="7" name="矩形 6"/>
              <p:cNvSpPr/>
              <p:nvPr/>
            </p:nvSpPr>
            <p:spPr>
              <a:xfrm>
                <a:off x="6875851" y="2517803"/>
                <a:ext cx="3835692" cy="261610"/>
              </a:xfrm>
              <a:prstGeom prst="rect">
                <a:avLst/>
              </a:prstGeom>
            </p:spPr>
            <p:txBody>
              <a:bodyPr wrap="square">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1100" dirty="0" smtClean="0">
                    <a:solidFill>
                      <a:schemeClr val="bg1">
                        <a:lumMod val="65000"/>
                      </a:schemeClr>
                    </a:solidFill>
                    <a:cs typeface="+mn-ea"/>
                    <a:sym typeface="+mn-lt"/>
                  </a:rPr>
                  <a:t>添加您的副标题文字说明解释及详细概述文字</a:t>
                </a:r>
                <a:endParaRPr kumimoji="0" lang="zh-CN" altLang="en-US" sz="1100" u="none" strike="noStrike" kern="1200" cap="none" spc="0" normalizeH="0" baseline="0" noProof="0" dirty="0">
                  <a:ln>
                    <a:noFill/>
                  </a:ln>
                  <a:solidFill>
                    <a:schemeClr val="bg1">
                      <a:lumMod val="65000"/>
                    </a:schemeClr>
                  </a:solidFill>
                  <a:effectLst/>
                  <a:uLnTx/>
                  <a:uFillTx/>
                  <a:cs typeface="+mn-ea"/>
                  <a:sym typeface="+mn-lt"/>
                </a:endParaRPr>
              </a:p>
            </p:txBody>
          </p:sp>
          <p:sp>
            <p:nvSpPr>
              <p:cNvPr id="8" name="文本框 7"/>
              <p:cNvSpPr txBox="1"/>
              <p:nvPr/>
            </p:nvSpPr>
            <p:spPr>
              <a:xfrm>
                <a:off x="6875851" y="2143368"/>
                <a:ext cx="1731564" cy="461665"/>
              </a:xfrm>
              <a:prstGeom prst="rect">
                <a:avLst/>
              </a:prstGeom>
              <a:noFill/>
            </p:spPr>
            <p:txBody>
              <a:bodyPr wrap="none" rtlCol="0">
                <a:spAutoFit/>
                <a:scene3d>
                  <a:camera prst="orthographicFront"/>
                  <a:lightRig rig="threePt" dir="t"/>
                </a:scene3d>
                <a:sp3d contourW="12700"/>
              </a:bodyPr>
              <a:lstStyle/>
              <a:p>
                <a:r>
                  <a:rPr lang="zh-CN" altLang="en-US" sz="2400" b="1" dirty="0">
                    <a:solidFill>
                      <a:schemeClr val="tx1">
                        <a:lumMod val="85000"/>
                        <a:lumOff val="15000"/>
                      </a:schemeClr>
                    </a:solidFill>
                    <a:cs typeface="+mn-ea"/>
                    <a:sym typeface="+mn-lt"/>
                  </a:rPr>
                  <a:t>公司与团队</a:t>
                </a:r>
              </a:p>
            </p:txBody>
          </p:sp>
        </p:grpSp>
        <p:sp>
          <p:nvSpPr>
            <p:cNvPr id="6" name="文本框 5"/>
            <p:cNvSpPr txBox="1"/>
            <p:nvPr/>
          </p:nvSpPr>
          <p:spPr>
            <a:xfrm>
              <a:off x="6629352" y="1790469"/>
              <a:ext cx="793807" cy="646331"/>
            </a:xfrm>
            <a:prstGeom prst="rect">
              <a:avLst/>
            </a:prstGeom>
            <a:noFill/>
          </p:spPr>
          <p:txBody>
            <a:bodyPr wrap="none" rtlCol="0">
              <a:spAutoFit/>
              <a:scene3d>
                <a:camera prst="orthographicFront"/>
                <a:lightRig rig="threePt" dir="t"/>
              </a:scene3d>
              <a:sp3d contourW="12700"/>
            </a:bodyPr>
            <a:lstStyle/>
            <a:p>
              <a:r>
                <a:rPr lang="en-US" altLang="zh-CN" sz="3600" dirty="0" smtClean="0">
                  <a:solidFill>
                    <a:srgbClr val="C00000"/>
                  </a:solidFill>
                  <a:cs typeface="+mn-ea"/>
                  <a:sym typeface="+mn-lt"/>
                </a:rPr>
                <a:t>01.</a:t>
              </a:r>
              <a:endParaRPr lang="zh-CN" altLang="en-US" sz="3600" dirty="0">
                <a:solidFill>
                  <a:srgbClr val="C00000"/>
                </a:solidFill>
                <a:cs typeface="+mn-ea"/>
                <a:sym typeface="+mn-lt"/>
              </a:endParaRPr>
            </a:p>
          </p:txBody>
        </p:sp>
      </p:grpSp>
      <p:grpSp>
        <p:nvGrpSpPr>
          <p:cNvPr id="9" name="组合 8"/>
          <p:cNvGrpSpPr/>
          <p:nvPr/>
        </p:nvGrpSpPr>
        <p:grpSpPr>
          <a:xfrm>
            <a:off x="5585150" y="3345761"/>
            <a:ext cx="4687936" cy="656678"/>
            <a:chOff x="6629352" y="2786886"/>
            <a:chExt cx="4687936" cy="656678"/>
          </a:xfrm>
        </p:grpSpPr>
        <p:grpSp>
          <p:nvGrpSpPr>
            <p:cNvPr id="10" name="组合 9"/>
            <p:cNvGrpSpPr/>
            <p:nvPr/>
          </p:nvGrpSpPr>
          <p:grpSpPr>
            <a:xfrm>
              <a:off x="7481596" y="2786886"/>
              <a:ext cx="3835692" cy="636045"/>
              <a:chOff x="6875851" y="2143368"/>
              <a:chExt cx="3835692" cy="636045"/>
            </a:xfrm>
          </p:grpSpPr>
          <p:sp>
            <p:nvSpPr>
              <p:cNvPr id="12" name="矩形 11"/>
              <p:cNvSpPr/>
              <p:nvPr/>
            </p:nvSpPr>
            <p:spPr>
              <a:xfrm>
                <a:off x="6875851" y="2517803"/>
                <a:ext cx="3835692" cy="261610"/>
              </a:xfrm>
              <a:prstGeom prst="rect">
                <a:avLst/>
              </a:prstGeom>
            </p:spPr>
            <p:txBody>
              <a:bodyPr wrap="square">
                <a:spAutoFit/>
                <a:scene3d>
                  <a:camera prst="orthographicFront"/>
                  <a:lightRig rig="threePt" dir="t"/>
                </a:scene3d>
                <a:sp3d contourW="12700"/>
              </a:bodyPr>
              <a:lstStyle/>
              <a:p>
                <a:pPr lvl="0">
                  <a:defRPr/>
                </a:pPr>
                <a:r>
                  <a:rPr lang="zh-CN" altLang="en-US" sz="1100" dirty="0">
                    <a:solidFill>
                      <a:schemeClr val="bg1">
                        <a:lumMod val="65000"/>
                      </a:schemeClr>
                    </a:solidFill>
                    <a:cs typeface="+mn-ea"/>
                    <a:sym typeface="+mn-lt"/>
                  </a:rPr>
                  <a:t>添加您的副标题文字说明解释及详细概述文字</a:t>
                </a:r>
              </a:p>
            </p:txBody>
          </p:sp>
          <p:sp>
            <p:nvSpPr>
              <p:cNvPr id="13" name="文本框 12"/>
              <p:cNvSpPr txBox="1"/>
              <p:nvPr/>
            </p:nvSpPr>
            <p:spPr>
              <a:xfrm>
                <a:off x="6875851" y="2143368"/>
                <a:ext cx="1422184" cy="461665"/>
              </a:xfrm>
              <a:prstGeom prst="rect">
                <a:avLst/>
              </a:prstGeom>
              <a:noFill/>
            </p:spPr>
            <p:txBody>
              <a:bodyPr wrap="none" rtlCol="0">
                <a:spAutoFit/>
                <a:scene3d>
                  <a:camera prst="orthographicFront"/>
                  <a:lightRig rig="threePt" dir="t"/>
                </a:scene3d>
                <a:sp3d contourW="12700"/>
              </a:bodyPr>
              <a:lstStyle/>
              <a:p>
                <a:r>
                  <a:rPr lang="zh-CN" altLang="en-US" sz="2400" b="1" dirty="0">
                    <a:solidFill>
                      <a:schemeClr val="tx1">
                        <a:lumMod val="85000"/>
                        <a:lumOff val="15000"/>
                      </a:schemeClr>
                    </a:solidFill>
                    <a:cs typeface="+mn-ea"/>
                    <a:sym typeface="+mn-lt"/>
                  </a:rPr>
                  <a:t>项目介绍</a:t>
                </a:r>
              </a:p>
            </p:txBody>
          </p:sp>
        </p:grpSp>
        <p:sp>
          <p:nvSpPr>
            <p:cNvPr id="11" name="文本框 10"/>
            <p:cNvSpPr txBox="1"/>
            <p:nvPr/>
          </p:nvSpPr>
          <p:spPr>
            <a:xfrm>
              <a:off x="6629352" y="2797233"/>
              <a:ext cx="872355" cy="646331"/>
            </a:xfrm>
            <a:prstGeom prst="rect">
              <a:avLst/>
            </a:prstGeom>
            <a:noFill/>
          </p:spPr>
          <p:txBody>
            <a:bodyPr wrap="none" rtlCol="0">
              <a:spAutoFit/>
              <a:scene3d>
                <a:camera prst="orthographicFront"/>
                <a:lightRig rig="threePt" dir="t"/>
              </a:scene3d>
              <a:sp3d contourW="12700"/>
            </a:bodyPr>
            <a:lstStyle/>
            <a:p>
              <a:r>
                <a:rPr lang="en-US" altLang="zh-CN" sz="3600" dirty="0" smtClean="0">
                  <a:solidFill>
                    <a:srgbClr val="C00000"/>
                  </a:solidFill>
                  <a:cs typeface="+mn-ea"/>
                  <a:sym typeface="+mn-lt"/>
                </a:rPr>
                <a:t>02.</a:t>
              </a:r>
              <a:endParaRPr lang="zh-CN" altLang="en-US" sz="3600" dirty="0">
                <a:solidFill>
                  <a:srgbClr val="C00000"/>
                </a:solidFill>
                <a:cs typeface="+mn-ea"/>
                <a:sym typeface="+mn-lt"/>
              </a:endParaRPr>
            </a:p>
          </p:txBody>
        </p:sp>
      </p:grpSp>
      <p:grpSp>
        <p:nvGrpSpPr>
          <p:cNvPr id="14" name="组合 13"/>
          <p:cNvGrpSpPr/>
          <p:nvPr/>
        </p:nvGrpSpPr>
        <p:grpSpPr>
          <a:xfrm>
            <a:off x="6160644" y="4148643"/>
            <a:ext cx="4687936" cy="656678"/>
            <a:chOff x="6629352" y="3793650"/>
            <a:chExt cx="4687936" cy="656678"/>
          </a:xfrm>
        </p:grpSpPr>
        <p:grpSp>
          <p:nvGrpSpPr>
            <p:cNvPr id="15" name="组合 14"/>
            <p:cNvGrpSpPr/>
            <p:nvPr/>
          </p:nvGrpSpPr>
          <p:grpSpPr>
            <a:xfrm>
              <a:off x="7481596" y="3793650"/>
              <a:ext cx="3835692" cy="636045"/>
              <a:chOff x="6875851" y="2143368"/>
              <a:chExt cx="3835692" cy="636045"/>
            </a:xfrm>
          </p:grpSpPr>
          <p:sp>
            <p:nvSpPr>
              <p:cNvPr id="17" name="矩形 16"/>
              <p:cNvSpPr/>
              <p:nvPr/>
            </p:nvSpPr>
            <p:spPr>
              <a:xfrm>
                <a:off x="6875851" y="2517803"/>
                <a:ext cx="3835692" cy="261610"/>
              </a:xfrm>
              <a:prstGeom prst="rect">
                <a:avLst/>
              </a:prstGeom>
            </p:spPr>
            <p:txBody>
              <a:bodyPr wrap="square">
                <a:spAutoFit/>
                <a:scene3d>
                  <a:camera prst="orthographicFront"/>
                  <a:lightRig rig="threePt" dir="t"/>
                </a:scene3d>
                <a:sp3d contourW="12700"/>
              </a:bodyPr>
              <a:lstStyle/>
              <a:p>
                <a:pPr lvl="0">
                  <a:defRPr/>
                </a:pPr>
                <a:r>
                  <a:rPr lang="zh-CN" altLang="en-US" sz="1100" dirty="0">
                    <a:solidFill>
                      <a:schemeClr val="bg1">
                        <a:lumMod val="65000"/>
                      </a:schemeClr>
                    </a:solidFill>
                    <a:cs typeface="+mn-ea"/>
                    <a:sym typeface="+mn-lt"/>
                  </a:rPr>
                  <a:t>添加您的副标题文字说明解释及详细概述文字</a:t>
                </a:r>
              </a:p>
            </p:txBody>
          </p:sp>
          <p:sp>
            <p:nvSpPr>
              <p:cNvPr id="18" name="文本框 17"/>
              <p:cNvSpPr txBox="1"/>
              <p:nvPr/>
            </p:nvSpPr>
            <p:spPr>
              <a:xfrm>
                <a:off x="6875851" y="2143368"/>
                <a:ext cx="1731564" cy="461665"/>
              </a:xfrm>
              <a:prstGeom prst="rect">
                <a:avLst/>
              </a:prstGeom>
              <a:noFill/>
            </p:spPr>
            <p:txBody>
              <a:bodyPr wrap="none" rtlCol="0">
                <a:spAutoFit/>
                <a:scene3d>
                  <a:camera prst="orthographicFront"/>
                  <a:lightRig rig="threePt" dir="t"/>
                </a:scene3d>
                <a:sp3d contourW="12700"/>
              </a:bodyPr>
              <a:lstStyle/>
              <a:p>
                <a:r>
                  <a:rPr lang="zh-CN" altLang="en-US" sz="2400" b="1" dirty="0">
                    <a:solidFill>
                      <a:schemeClr val="tx1">
                        <a:lumMod val="85000"/>
                        <a:lumOff val="15000"/>
                      </a:schemeClr>
                    </a:solidFill>
                    <a:cs typeface="+mn-ea"/>
                    <a:sym typeface="+mn-lt"/>
                  </a:rPr>
                  <a:t>产品与运营</a:t>
                </a:r>
              </a:p>
            </p:txBody>
          </p:sp>
        </p:grpSp>
        <p:sp>
          <p:nvSpPr>
            <p:cNvPr id="16" name="文本框 15"/>
            <p:cNvSpPr txBox="1"/>
            <p:nvPr/>
          </p:nvSpPr>
          <p:spPr>
            <a:xfrm>
              <a:off x="6629352" y="3803997"/>
              <a:ext cx="877163" cy="646331"/>
            </a:xfrm>
            <a:prstGeom prst="rect">
              <a:avLst/>
            </a:prstGeom>
            <a:noFill/>
          </p:spPr>
          <p:txBody>
            <a:bodyPr wrap="none" rtlCol="0">
              <a:spAutoFit/>
              <a:scene3d>
                <a:camera prst="orthographicFront"/>
                <a:lightRig rig="threePt" dir="t"/>
              </a:scene3d>
              <a:sp3d contourW="12700"/>
            </a:bodyPr>
            <a:lstStyle/>
            <a:p>
              <a:r>
                <a:rPr lang="en-US" altLang="zh-CN" sz="3600" dirty="0" smtClean="0">
                  <a:solidFill>
                    <a:srgbClr val="C00000"/>
                  </a:solidFill>
                  <a:cs typeface="+mn-ea"/>
                  <a:sym typeface="+mn-lt"/>
                </a:rPr>
                <a:t>03.</a:t>
              </a:r>
              <a:endParaRPr lang="zh-CN" altLang="en-US" sz="3600" dirty="0">
                <a:solidFill>
                  <a:srgbClr val="C00000"/>
                </a:solidFill>
                <a:cs typeface="+mn-ea"/>
                <a:sym typeface="+mn-lt"/>
              </a:endParaRPr>
            </a:p>
          </p:txBody>
        </p:sp>
      </p:grpSp>
      <p:grpSp>
        <p:nvGrpSpPr>
          <p:cNvPr id="19" name="组合 18"/>
          <p:cNvGrpSpPr/>
          <p:nvPr/>
        </p:nvGrpSpPr>
        <p:grpSpPr>
          <a:xfrm>
            <a:off x="6736138" y="4951525"/>
            <a:ext cx="4687936" cy="656678"/>
            <a:chOff x="6629352" y="4800415"/>
            <a:chExt cx="4687936" cy="656678"/>
          </a:xfrm>
        </p:grpSpPr>
        <p:grpSp>
          <p:nvGrpSpPr>
            <p:cNvPr id="20" name="组合 19"/>
            <p:cNvGrpSpPr/>
            <p:nvPr/>
          </p:nvGrpSpPr>
          <p:grpSpPr>
            <a:xfrm>
              <a:off x="7481596" y="4800415"/>
              <a:ext cx="3835692" cy="636045"/>
              <a:chOff x="6875851" y="2143368"/>
              <a:chExt cx="3835692" cy="636045"/>
            </a:xfrm>
          </p:grpSpPr>
          <p:sp>
            <p:nvSpPr>
              <p:cNvPr id="22" name="矩形 21"/>
              <p:cNvSpPr/>
              <p:nvPr/>
            </p:nvSpPr>
            <p:spPr>
              <a:xfrm>
                <a:off x="6875851" y="2517803"/>
                <a:ext cx="3835692" cy="261610"/>
              </a:xfrm>
              <a:prstGeom prst="rect">
                <a:avLst/>
              </a:prstGeom>
            </p:spPr>
            <p:txBody>
              <a:bodyPr wrap="square">
                <a:spAutoFit/>
                <a:scene3d>
                  <a:camera prst="orthographicFront"/>
                  <a:lightRig rig="threePt" dir="t"/>
                </a:scene3d>
                <a:sp3d contourW="12700"/>
              </a:bodyPr>
              <a:lstStyle/>
              <a:p>
                <a:pPr lvl="0">
                  <a:defRPr/>
                </a:pPr>
                <a:r>
                  <a:rPr lang="zh-CN" altLang="en-US" sz="1100" dirty="0">
                    <a:solidFill>
                      <a:schemeClr val="bg1">
                        <a:lumMod val="65000"/>
                      </a:schemeClr>
                    </a:solidFill>
                    <a:cs typeface="+mn-ea"/>
                    <a:sym typeface="+mn-lt"/>
                  </a:rPr>
                  <a:t>添加您的副标题文字说明解释及详细概述文字</a:t>
                </a:r>
              </a:p>
            </p:txBody>
          </p:sp>
          <p:sp>
            <p:nvSpPr>
              <p:cNvPr id="23" name="文本框 22"/>
              <p:cNvSpPr txBox="1"/>
              <p:nvPr/>
            </p:nvSpPr>
            <p:spPr>
              <a:xfrm>
                <a:off x="6875851" y="2143368"/>
                <a:ext cx="1422184" cy="461665"/>
              </a:xfrm>
              <a:prstGeom prst="rect">
                <a:avLst/>
              </a:prstGeom>
              <a:noFill/>
            </p:spPr>
            <p:txBody>
              <a:bodyPr wrap="none" rtlCol="0">
                <a:spAutoFit/>
                <a:scene3d>
                  <a:camera prst="orthographicFront"/>
                  <a:lightRig rig="threePt" dir="t"/>
                </a:scene3d>
                <a:sp3d contourW="12700"/>
              </a:bodyPr>
              <a:lstStyle/>
              <a:p>
                <a:r>
                  <a:rPr lang="zh-CN" altLang="en-US" sz="2400" b="1" dirty="0">
                    <a:solidFill>
                      <a:schemeClr val="tx1">
                        <a:lumMod val="85000"/>
                        <a:lumOff val="15000"/>
                      </a:schemeClr>
                    </a:solidFill>
                    <a:cs typeface="+mn-ea"/>
                    <a:sym typeface="+mn-lt"/>
                  </a:rPr>
                  <a:t>发展前景</a:t>
                </a:r>
              </a:p>
            </p:txBody>
          </p:sp>
        </p:grpSp>
        <p:sp>
          <p:nvSpPr>
            <p:cNvPr id="21" name="文本框 20"/>
            <p:cNvSpPr txBox="1"/>
            <p:nvPr/>
          </p:nvSpPr>
          <p:spPr>
            <a:xfrm>
              <a:off x="6629352" y="4810762"/>
              <a:ext cx="886781" cy="646331"/>
            </a:xfrm>
            <a:prstGeom prst="rect">
              <a:avLst/>
            </a:prstGeom>
            <a:noFill/>
          </p:spPr>
          <p:txBody>
            <a:bodyPr wrap="none" rtlCol="0">
              <a:spAutoFit/>
              <a:scene3d>
                <a:camera prst="orthographicFront"/>
                <a:lightRig rig="threePt" dir="t"/>
              </a:scene3d>
              <a:sp3d contourW="12700"/>
            </a:bodyPr>
            <a:lstStyle/>
            <a:p>
              <a:r>
                <a:rPr lang="en-US" altLang="zh-CN" sz="3600" dirty="0" smtClean="0">
                  <a:solidFill>
                    <a:srgbClr val="C00000"/>
                  </a:solidFill>
                  <a:cs typeface="+mn-ea"/>
                  <a:sym typeface="+mn-lt"/>
                </a:rPr>
                <a:t>04.</a:t>
              </a:r>
              <a:endParaRPr lang="zh-CN" altLang="en-US" sz="3600" dirty="0">
                <a:solidFill>
                  <a:srgbClr val="C00000"/>
                </a:solidFill>
                <a:cs typeface="+mn-ea"/>
                <a:sym typeface="+mn-lt"/>
              </a:endParaRPr>
            </a:p>
          </p:txBody>
        </p:sp>
      </p:grpSp>
      <p:grpSp>
        <p:nvGrpSpPr>
          <p:cNvPr id="44" name="组合 43"/>
          <p:cNvGrpSpPr/>
          <p:nvPr/>
        </p:nvGrpSpPr>
        <p:grpSpPr>
          <a:xfrm>
            <a:off x="7311630" y="5754408"/>
            <a:ext cx="4687936" cy="656678"/>
            <a:chOff x="6629352" y="4800415"/>
            <a:chExt cx="4687936" cy="656678"/>
          </a:xfrm>
        </p:grpSpPr>
        <p:grpSp>
          <p:nvGrpSpPr>
            <p:cNvPr id="45" name="组合 44"/>
            <p:cNvGrpSpPr/>
            <p:nvPr/>
          </p:nvGrpSpPr>
          <p:grpSpPr>
            <a:xfrm>
              <a:off x="7481596" y="4800415"/>
              <a:ext cx="3835692" cy="636045"/>
              <a:chOff x="6875851" y="2143368"/>
              <a:chExt cx="3835692" cy="636045"/>
            </a:xfrm>
          </p:grpSpPr>
          <p:sp>
            <p:nvSpPr>
              <p:cNvPr id="47" name="矩形 46"/>
              <p:cNvSpPr/>
              <p:nvPr/>
            </p:nvSpPr>
            <p:spPr>
              <a:xfrm>
                <a:off x="6875851" y="2517803"/>
                <a:ext cx="3835692" cy="261610"/>
              </a:xfrm>
              <a:prstGeom prst="rect">
                <a:avLst/>
              </a:prstGeom>
            </p:spPr>
            <p:txBody>
              <a:bodyPr wrap="square">
                <a:spAutoFit/>
                <a:scene3d>
                  <a:camera prst="orthographicFront"/>
                  <a:lightRig rig="threePt" dir="t"/>
                </a:scene3d>
                <a:sp3d contourW="12700"/>
              </a:bodyPr>
              <a:lstStyle/>
              <a:p>
                <a:pPr lvl="0">
                  <a:defRPr/>
                </a:pPr>
                <a:r>
                  <a:rPr lang="zh-CN" altLang="en-US" sz="1100" dirty="0">
                    <a:solidFill>
                      <a:schemeClr val="bg1">
                        <a:lumMod val="65000"/>
                      </a:schemeClr>
                    </a:solidFill>
                    <a:cs typeface="+mn-ea"/>
                    <a:sym typeface="+mn-lt"/>
                  </a:rPr>
                  <a:t>添加您的副标题文字说明解释及详细概述文字</a:t>
                </a:r>
              </a:p>
            </p:txBody>
          </p:sp>
          <p:sp>
            <p:nvSpPr>
              <p:cNvPr id="48" name="文本框 47"/>
              <p:cNvSpPr txBox="1"/>
              <p:nvPr/>
            </p:nvSpPr>
            <p:spPr>
              <a:xfrm>
                <a:off x="6875851" y="2143368"/>
                <a:ext cx="1731564" cy="461665"/>
              </a:xfrm>
              <a:prstGeom prst="rect">
                <a:avLst/>
              </a:prstGeom>
              <a:noFill/>
            </p:spPr>
            <p:txBody>
              <a:bodyPr wrap="none" rtlCol="0">
                <a:spAutoFit/>
                <a:scene3d>
                  <a:camera prst="orthographicFront"/>
                  <a:lightRig rig="threePt" dir="t"/>
                </a:scene3d>
                <a:sp3d contourW="12700"/>
              </a:bodyPr>
              <a:lstStyle/>
              <a:p>
                <a:r>
                  <a:rPr lang="zh-CN" altLang="en-US" sz="2400" b="1" dirty="0">
                    <a:solidFill>
                      <a:schemeClr val="tx1">
                        <a:lumMod val="85000"/>
                        <a:lumOff val="15000"/>
                      </a:schemeClr>
                    </a:solidFill>
                    <a:cs typeface="+mn-ea"/>
                    <a:sym typeface="+mn-lt"/>
                  </a:rPr>
                  <a:t>财务与融资</a:t>
                </a:r>
              </a:p>
            </p:txBody>
          </p:sp>
        </p:grpSp>
        <p:sp>
          <p:nvSpPr>
            <p:cNvPr id="46" name="文本框 45"/>
            <p:cNvSpPr txBox="1"/>
            <p:nvPr/>
          </p:nvSpPr>
          <p:spPr>
            <a:xfrm>
              <a:off x="6629352" y="4810762"/>
              <a:ext cx="885179" cy="646331"/>
            </a:xfrm>
            <a:prstGeom prst="rect">
              <a:avLst/>
            </a:prstGeom>
            <a:noFill/>
          </p:spPr>
          <p:txBody>
            <a:bodyPr wrap="none" rtlCol="0">
              <a:spAutoFit/>
              <a:scene3d>
                <a:camera prst="orthographicFront"/>
                <a:lightRig rig="threePt" dir="t"/>
              </a:scene3d>
              <a:sp3d contourW="12700"/>
            </a:bodyPr>
            <a:lstStyle/>
            <a:p>
              <a:r>
                <a:rPr lang="en-US" altLang="zh-CN" sz="3600" dirty="0" smtClean="0">
                  <a:solidFill>
                    <a:srgbClr val="C00000"/>
                  </a:solidFill>
                  <a:cs typeface="+mn-ea"/>
                  <a:sym typeface="+mn-lt"/>
                </a:rPr>
                <a:t>05.</a:t>
              </a:r>
              <a:endParaRPr lang="zh-CN" altLang="en-US" sz="3600" dirty="0">
                <a:solidFill>
                  <a:srgbClr val="C00000"/>
                </a:solidFill>
                <a:cs typeface="+mn-ea"/>
                <a:sym typeface="+mn-lt"/>
              </a:endParaRPr>
            </a:p>
          </p:txBody>
        </p:sp>
      </p:grpSp>
      <p:sp>
        <p:nvSpPr>
          <p:cNvPr id="49" name="文本框 48"/>
          <p:cNvSpPr txBox="1"/>
          <p:nvPr/>
        </p:nvSpPr>
        <p:spPr>
          <a:xfrm>
            <a:off x="9292069" y="1071839"/>
            <a:ext cx="2178802" cy="1077218"/>
          </a:xfrm>
          <a:prstGeom prst="rect">
            <a:avLst/>
          </a:prstGeom>
          <a:noFill/>
        </p:spPr>
        <p:txBody>
          <a:bodyPr wrap="none" rtlCol="0">
            <a:spAutoFit/>
          </a:bodyPr>
          <a:lstStyle/>
          <a:p>
            <a:pPr algn="r"/>
            <a:r>
              <a:rPr lang="zh-CN" altLang="en-US" sz="4000" b="1" dirty="0" smtClean="0">
                <a:solidFill>
                  <a:srgbClr val="B5042B"/>
                </a:solidFill>
                <a:cs typeface="+mn-ea"/>
                <a:sym typeface="+mn-lt"/>
              </a:rPr>
              <a:t>目 录</a:t>
            </a:r>
            <a:endParaRPr lang="en-US" altLang="zh-CN" sz="4000" b="1" dirty="0" smtClean="0">
              <a:solidFill>
                <a:srgbClr val="B5042B"/>
              </a:solidFill>
              <a:cs typeface="+mn-ea"/>
              <a:sym typeface="+mn-lt"/>
            </a:endParaRPr>
          </a:p>
          <a:p>
            <a:pPr algn="r"/>
            <a:r>
              <a:rPr lang="en-US" altLang="zh-CN" sz="2400" b="1" dirty="0" smtClean="0">
                <a:solidFill>
                  <a:schemeClr val="tx1">
                    <a:lumMod val="75000"/>
                    <a:lumOff val="25000"/>
                  </a:schemeClr>
                </a:solidFill>
                <a:cs typeface="+mn-ea"/>
                <a:sym typeface="+mn-lt"/>
              </a:rPr>
              <a:t>CONTENTS</a:t>
            </a:r>
            <a:endParaRPr lang="zh-CN" altLang="en-US" sz="2400" b="1" dirty="0">
              <a:solidFill>
                <a:schemeClr val="tx1">
                  <a:lumMod val="75000"/>
                  <a:lumOff val="25000"/>
                </a:schemeClr>
              </a:solidFill>
              <a:cs typeface="+mn-ea"/>
              <a:sym typeface="+mn-lt"/>
            </a:endParaRPr>
          </a:p>
        </p:txBody>
      </p:sp>
      <p:sp>
        <p:nvSpPr>
          <p:cNvPr id="32" name="矩形 10"/>
          <p:cNvSpPr/>
          <p:nvPr/>
        </p:nvSpPr>
        <p:spPr>
          <a:xfrm>
            <a:off x="1" y="1878"/>
            <a:ext cx="8274570" cy="3423145"/>
          </a:xfrm>
          <a:custGeom>
            <a:avLst/>
            <a:gdLst>
              <a:gd name="connsiteX0" fmla="*/ 0 w 11091341"/>
              <a:gd name="connsiteY0" fmla="*/ 0 h 3796145"/>
              <a:gd name="connsiteX1" fmla="*/ 11091341 w 11091341"/>
              <a:gd name="connsiteY1" fmla="*/ 0 h 3796145"/>
              <a:gd name="connsiteX2" fmla="*/ 11091341 w 11091341"/>
              <a:gd name="connsiteY2" fmla="*/ 3796145 h 3796145"/>
              <a:gd name="connsiteX3" fmla="*/ 0 w 11091341"/>
              <a:gd name="connsiteY3" fmla="*/ 3796145 h 3796145"/>
              <a:gd name="connsiteX4" fmla="*/ 0 w 11091341"/>
              <a:gd name="connsiteY4" fmla="*/ 0 h 3796145"/>
              <a:gd name="connsiteX0" fmla="*/ 0 w 11091341"/>
              <a:gd name="connsiteY0" fmla="*/ 0 h 3796145"/>
              <a:gd name="connsiteX1" fmla="*/ 11091341 w 11091341"/>
              <a:gd name="connsiteY1" fmla="*/ 0 h 3796145"/>
              <a:gd name="connsiteX2" fmla="*/ 0 w 11091341"/>
              <a:gd name="connsiteY2" fmla="*/ 3796145 h 3796145"/>
              <a:gd name="connsiteX3" fmla="*/ 0 w 11091341"/>
              <a:gd name="connsiteY3" fmla="*/ 0 h 3796145"/>
            </a:gdLst>
            <a:ahLst/>
            <a:cxnLst>
              <a:cxn ang="0">
                <a:pos x="connsiteX0" y="connsiteY0"/>
              </a:cxn>
              <a:cxn ang="0">
                <a:pos x="connsiteX1" y="connsiteY1"/>
              </a:cxn>
              <a:cxn ang="0">
                <a:pos x="connsiteX2" y="connsiteY2"/>
              </a:cxn>
              <a:cxn ang="0">
                <a:pos x="connsiteX3" y="connsiteY3"/>
              </a:cxn>
            </a:cxnLst>
            <a:rect l="l" t="t" r="r" b="b"/>
            <a:pathLst>
              <a:path w="11091341" h="3796145">
                <a:moveTo>
                  <a:pt x="0" y="0"/>
                </a:moveTo>
                <a:lnTo>
                  <a:pt x="11091341" y="0"/>
                </a:lnTo>
                <a:lnTo>
                  <a:pt x="0" y="3796145"/>
                </a:lnTo>
                <a:lnTo>
                  <a:pt x="0" y="0"/>
                </a:lnTo>
                <a:close/>
              </a:path>
            </a:pathLst>
          </a:custGeom>
          <a:solidFill>
            <a:srgbClr val="DD3F5F"/>
          </a:solidFill>
          <a:ln>
            <a:noFill/>
          </a:ln>
          <a:effectLst>
            <a:outerShdw blurRad="381000" dist="190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10"/>
          <p:cNvSpPr/>
          <p:nvPr/>
        </p:nvSpPr>
        <p:spPr>
          <a:xfrm>
            <a:off x="0" y="0"/>
            <a:ext cx="6911303" cy="3440013"/>
          </a:xfrm>
          <a:custGeom>
            <a:avLst/>
            <a:gdLst>
              <a:gd name="connsiteX0" fmla="*/ 0 w 11091341"/>
              <a:gd name="connsiteY0" fmla="*/ 0 h 3796145"/>
              <a:gd name="connsiteX1" fmla="*/ 11091341 w 11091341"/>
              <a:gd name="connsiteY1" fmla="*/ 0 h 3796145"/>
              <a:gd name="connsiteX2" fmla="*/ 11091341 w 11091341"/>
              <a:gd name="connsiteY2" fmla="*/ 3796145 h 3796145"/>
              <a:gd name="connsiteX3" fmla="*/ 0 w 11091341"/>
              <a:gd name="connsiteY3" fmla="*/ 3796145 h 3796145"/>
              <a:gd name="connsiteX4" fmla="*/ 0 w 11091341"/>
              <a:gd name="connsiteY4" fmla="*/ 0 h 3796145"/>
              <a:gd name="connsiteX0" fmla="*/ 0 w 11091341"/>
              <a:gd name="connsiteY0" fmla="*/ 0 h 3796145"/>
              <a:gd name="connsiteX1" fmla="*/ 11091341 w 11091341"/>
              <a:gd name="connsiteY1" fmla="*/ 0 h 3796145"/>
              <a:gd name="connsiteX2" fmla="*/ 0 w 11091341"/>
              <a:gd name="connsiteY2" fmla="*/ 3796145 h 3796145"/>
              <a:gd name="connsiteX3" fmla="*/ 0 w 11091341"/>
              <a:gd name="connsiteY3" fmla="*/ 0 h 3796145"/>
            </a:gdLst>
            <a:ahLst/>
            <a:cxnLst>
              <a:cxn ang="0">
                <a:pos x="connsiteX0" y="connsiteY0"/>
              </a:cxn>
              <a:cxn ang="0">
                <a:pos x="connsiteX1" y="connsiteY1"/>
              </a:cxn>
              <a:cxn ang="0">
                <a:pos x="connsiteX2" y="connsiteY2"/>
              </a:cxn>
              <a:cxn ang="0">
                <a:pos x="connsiteX3" y="connsiteY3"/>
              </a:cxn>
            </a:cxnLst>
            <a:rect l="l" t="t" r="r" b="b"/>
            <a:pathLst>
              <a:path w="11091341" h="3796145">
                <a:moveTo>
                  <a:pt x="0" y="0"/>
                </a:moveTo>
                <a:lnTo>
                  <a:pt x="11091341" y="0"/>
                </a:lnTo>
                <a:lnTo>
                  <a:pt x="0" y="3796145"/>
                </a:lnTo>
                <a:lnTo>
                  <a:pt x="0" y="0"/>
                </a:lnTo>
                <a:close/>
              </a:path>
            </a:pathLst>
          </a:custGeom>
          <a:solidFill>
            <a:srgbClr val="B5042B"/>
          </a:solidFill>
          <a:ln>
            <a:noFill/>
          </a:ln>
          <a:effectLst>
            <a:outerShdw blurRad="254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0" y="0"/>
            <a:ext cx="6772393" cy="6858000"/>
          </a:xfrm>
          <a:custGeom>
            <a:avLst/>
            <a:gdLst>
              <a:gd name="connsiteX0" fmla="*/ 0 w 6772393"/>
              <a:gd name="connsiteY0" fmla="*/ 0 h 6858000"/>
              <a:gd name="connsiteX1" fmla="*/ 6772393 w 6772393"/>
              <a:gd name="connsiteY1" fmla="*/ 0 h 6858000"/>
              <a:gd name="connsiteX2" fmla="*/ 6772393 w 6772393"/>
              <a:gd name="connsiteY2" fmla="*/ 6858000 h 6858000"/>
              <a:gd name="connsiteX3" fmla="*/ 0 w 6772393"/>
              <a:gd name="connsiteY3" fmla="*/ 6858000 h 6858000"/>
              <a:gd name="connsiteX4" fmla="*/ 0 w 6772393"/>
              <a:gd name="connsiteY4" fmla="*/ 0 h 6858000"/>
              <a:gd name="connsiteX0" fmla="*/ 0 w 6772393"/>
              <a:gd name="connsiteY0" fmla="*/ 0 h 6858000"/>
              <a:gd name="connsiteX1" fmla="*/ 1933731 w 6772393"/>
              <a:gd name="connsiteY1" fmla="*/ 0 h 6858000"/>
              <a:gd name="connsiteX2" fmla="*/ 6772393 w 6772393"/>
              <a:gd name="connsiteY2" fmla="*/ 0 h 6858000"/>
              <a:gd name="connsiteX3" fmla="*/ 6772393 w 6772393"/>
              <a:gd name="connsiteY3" fmla="*/ 6858000 h 6858000"/>
              <a:gd name="connsiteX4" fmla="*/ 0 w 6772393"/>
              <a:gd name="connsiteY4" fmla="*/ 6858000 h 6858000"/>
              <a:gd name="connsiteX5" fmla="*/ 0 w 6772393"/>
              <a:gd name="connsiteY5" fmla="*/ 0 h 6858000"/>
              <a:gd name="connsiteX0" fmla="*/ 0 w 6772393"/>
              <a:gd name="connsiteY0" fmla="*/ 0 h 6858000"/>
              <a:gd name="connsiteX1" fmla="*/ 1933731 w 6772393"/>
              <a:gd name="connsiteY1" fmla="*/ 0 h 6858000"/>
              <a:gd name="connsiteX2" fmla="*/ 6772393 w 6772393"/>
              <a:gd name="connsiteY2" fmla="*/ 6858000 h 6858000"/>
              <a:gd name="connsiteX3" fmla="*/ 0 w 6772393"/>
              <a:gd name="connsiteY3" fmla="*/ 6858000 h 6858000"/>
              <a:gd name="connsiteX4" fmla="*/ 0 w 6772393"/>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72393" h="6858000">
                <a:moveTo>
                  <a:pt x="0" y="0"/>
                </a:moveTo>
                <a:lnTo>
                  <a:pt x="1933731" y="0"/>
                </a:lnTo>
                <a:lnTo>
                  <a:pt x="6772393" y="6858000"/>
                </a:lnTo>
                <a:lnTo>
                  <a:pt x="0" y="6858000"/>
                </a:lnTo>
                <a:lnTo>
                  <a:pt x="0"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a:effectLst>
            <a:outerShdw blurRad="254000" dist="1270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6" name="直接连接符 25"/>
          <p:cNvCxnSpPr/>
          <p:nvPr/>
        </p:nvCxnSpPr>
        <p:spPr>
          <a:xfrm>
            <a:off x="4979676" y="2191488"/>
            <a:ext cx="6414418" cy="0"/>
          </a:xfrm>
          <a:prstGeom prst="line">
            <a:avLst/>
          </a:prstGeom>
          <a:ln>
            <a:solidFill>
              <a:srgbClr val="FB8FA2"/>
            </a:solidFill>
          </a:ln>
        </p:spPr>
        <p:style>
          <a:lnRef idx="1">
            <a:schemeClr val="accent1"/>
          </a:lnRef>
          <a:fillRef idx="0">
            <a:schemeClr val="accent1"/>
          </a:fillRef>
          <a:effectRef idx="0">
            <a:schemeClr val="accent1"/>
          </a:effectRef>
          <a:fontRef idx="minor">
            <a:schemeClr val="tx1"/>
          </a:fontRef>
        </p:style>
      </p:cxnSp>
      <p:sp>
        <p:nvSpPr>
          <p:cNvPr id="37" name="矩形 23"/>
          <p:cNvSpPr/>
          <p:nvPr/>
        </p:nvSpPr>
        <p:spPr>
          <a:xfrm>
            <a:off x="16559" y="18508"/>
            <a:ext cx="6772393" cy="6858000"/>
          </a:xfrm>
          <a:custGeom>
            <a:avLst/>
            <a:gdLst>
              <a:gd name="connsiteX0" fmla="*/ 0 w 6772393"/>
              <a:gd name="connsiteY0" fmla="*/ 0 h 6858000"/>
              <a:gd name="connsiteX1" fmla="*/ 6772393 w 6772393"/>
              <a:gd name="connsiteY1" fmla="*/ 0 h 6858000"/>
              <a:gd name="connsiteX2" fmla="*/ 6772393 w 6772393"/>
              <a:gd name="connsiteY2" fmla="*/ 6858000 h 6858000"/>
              <a:gd name="connsiteX3" fmla="*/ 0 w 6772393"/>
              <a:gd name="connsiteY3" fmla="*/ 6858000 h 6858000"/>
              <a:gd name="connsiteX4" fmla="*/ 0 w 6772393"/>
              <a:gd name="connsiteY4" fmla="*/ 0 h 6858000"/>
              <a:gd name="connsiteX0" fmla="*/ 0 w 6772393"/>
              <a:gd name="connsiteY0" fmla="*/ 0 h 6858000"/>
              <a:gd name="connsiteX1" fmla="*/ 1933731 w 6772393"/>
              <a:gd name="connsiteY1" fmla="*/ 0 h 6858000"/>
              <a:gd name="connsiteX2" fmla="*/ 6772393 w 6772393"/>
              <a:gd name="connsiteY2" fmla="*/ 0 h 6858000"/>
              <a:gd name="connsiteX3" fmla="*/ 6772393 w 6772393"/>
              <a:gd name="connsiteY3" fmla="*/ 6858000 h 6858000"/>
              <a:gd name="connsiteX4" fmla="*/ 0 w 6772393"/>
              <a:gd name="connsiteY4" fmla="*/ 6858000 h 6858000"/>
              <a:gd name="connsiteX5" fmla="*/ 0 w 6772393"/>
              <a:gd name="connsiteY5" fmla="*/ 0 h 6858000"/>
              <a:gd name="connsiteX0" fmla="*/ 0 w 6772393"/>
              <a:gd name="connsiteY0" fmla="*/ 0 h 6858000"/>
              <a:gd name="connsiteX1" fmla="*/ 1933731 w 6772393"/>
              <a:gd name="connsiteY1" fmla="*/ 0 h 6858000"/>
              <a:gd name="connsiteX2" fmla="*/ 6772393 w 6772393"/>
              <a:gd name="connsiteY2" fmla="*/ 6858000 h 6858000"/>
              <a:gd name="connsiteX3" fmla="*/ 0 w 6772393"/>
              <a:gd name="connsiteY3" fmla="*/ 6858000 h 6858000"/>
              <a:gd name="connsiteX4" fmla="*/ 0 w 6772393"/>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72393" h="6858000">
                <a:moveTo>
                  <a:pt x="0" y="0"/>
                </a:moveTo>
                <a:lnTo>
                  <a:pt x="1933731" y="0"/>
                </a:lnTo>
                <a:lnTo>
                  <a:pt x="6772393" y="6858000"/>
                </a:lnTo>
                <a:lnTo>
                  <a:pt x="0" y="6858000"/>
                </a:lnTo>
                <a:lnTo>
                  <a:pt x="0" y="0"/>
                </a:lnTo>
                <a:close/>
              </a:path>
            </a:pathLst>
          </a:custGeom>
          <a:gradFill>
            <a:gsLst>
              <a:gs pos="0">
                <a:srgbClr val="FB8FA2">
                  <a:alpha val="22000"/>
                </a:srgbClr>
              </a:gs>
              <a:gs pos="100000">
                <a:srgbClr val="B5042B">
                  <a:alpha val="0"/>
                </a:srgbClr>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54379008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Effect transition="in" filter="fade">
                                      <p:cBhvr>
                                        <p:cTn id="9" dur="500"/>
                                        <p:tgtEl>
                                          <p:spTgt spid="3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ppt_w</p:attrName>
                                        </p:attrNameLst>
                                      </p:cBhvr>
                                      <p:tavLst>
                                        <p:tav tm="0">
                                          <p:val>
                                            <p:fltVal val="0"/>
                                          </p:val>
                                        </p:tav>
                                        <p:tav tm="100000">
                                          <p:val>
                                            <p:strVal val="#ppt_w"/>
                                          </p:val>
                                        </p:tav>
                                      </p:tavLst>
                                    </p:anim>
                                    <p:anim calcmode="lin" valueType="num">
                                      <p:cBhvr>
                                        <p:cTn id="13" dur="500" fill="hold"/>
                                        <p:tgtEl>
                                          <p:spTgt spid="24"/>
                                        </p:tgtEl>
                                        <p:attrNameLst>
                                          <p:attrName>ppt_h</p:attrName>
                                        </p:attrNameLst>
                                      </p:cBhvr>
                                      <p:tavLst>
                                        <p:tav tm="0">
                                          <p:val>
                                            <p:fltVal val="0"/>
                                          </p:val>
                                        </p:tav>
                                        <p:tav tm="100000">
                                          <p:val>
                                            <p:strVal val="#ppt_h"/>
                                          </p:val>
                                        </p:tav>
                                      </p:tavLst>
                                    </p:anim>
                                    <p:animEffect transition="in" filter="fade">
                                      <p:cBhvr>
                                        <p:cTn id="14" dur="500"/>
                                        <p:tgtEl>
                                          <p:spTgt spid="2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p:cTn id="17" dur="500" fill="hold"/>
                                        <p:tgtEl>
                                          <p:spTgt spid="37"/>
                                        </p:tgtEl>
                                        <p:attrNameLst>
                                          <p:attrName>ppt_w</p:attrName>
                                        </p:attrNameLst>
                                      </p:cBhvr>
                                      <p:tavLst>
                                        <p:tav tm="0">
                                          <p:val>
                                            <p:fltVal val="0"/>
                                          </p:val>
                                        </p:tav>
                                        <p:tav tm="100000">
                                          <p:val>
                                            <p:strVal val="#ppt_w"/>
                                          </p:val>
                                        </p:tav>
                                      </p:tavLst>
                                    </p:anim>
                                    <p:anim calcmode="lin" valueType="num">
                                      <p:cBhvr>
                                        <p:cTn id="18" dur="500" fill="hold"/>
                                        <p:tgtEl>
                                          <p:spTgt spid="37"/>
                                        </p:tgtEl>
                                        <p:attrNameLst>
                                          <p:attrName>ppt_h</p:attrName>
                                        </p:attrNameLst>
                                      </p:cBhvr>
                                      <p:tavLst>
                                        <p:tav tm="0">
                                          <p:val>
                                            <p:fltVal val="0"/>
                                          </p:val>
                                        </p:tav>
                                        <p:tav tm="100000">
                                          <p:val>
                                            <p:strVal val="#ppt_h"/>
                                          </p:val>
                                        </p:tav>
                                      </p:tavLst>
                                    </p:anim>
                                    <p:animEffect transition="in" filter="fade">
                                      <p:cBhvr>
                                        <p:cTn id="19" dur="500"/>
                                        <p:tgtEl>
                                          <p:spTgt spid="3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2"/>
                                        </p:tgtEl>
                                        <p:attrNameLst>
                                          <p:attrName>style.visibility</p:attrName>
                                        </p:attrNameLst>
                                      </p:cBhvr>
                                      <p:to>
                                        <p:strVal val="visible"/>
                                      </p:to>
                                    </p:set>
                                    <p:anim calcmode="lin" valueType="num">
                                      <p:cBhvr>
                                        <p:cTn id="22" dur="500" fill="hold"/>
                                        <p:tgtEl>
                                          <p:spTgt spid="32"/>
                                        </p:tgtEl>
                                        <p:attrNameLst>
                                          <p:attrName>ppt_w</p:attrName>
                                        </p:attrNameLst>
                                      </p:cBhvr>
                                      <p:tavLst>
                                        <p:tav tm="0">
                                          <p:val>
                                            <p:fltVal val="0"/>
                                          </p:val>
                                        </p:tav>
                                        <p:tav tm="100000">
                                          <p:val>
                                            <p:strVal val="#ppt_w"/>
                                          </p:val>
                                        </p:tav>
                                      </p:tavLst>
                                    </p:anim>
                                    <p:anim calcmode="lin" valueType="num">
                                      <p:cBhvr>
                                        <p:cTn id="23" dur="500" fill="hold"/>
                                        <p:tgtEl>
                                          <p:spTgt spid="32"/>
                                        </p:tgtEl>
                                        <p:attrNameLst>
                                          <p:attrName>ppt_h</p:attrName>
                                        </p:attrNameLst>
                                      </p:cBhvr>
                                      <p:tavLst>
                                        <p:tav tm="0">
                                          <p:val>
                                            <p:fltVal val="0"/>
                                          </p:val>
                                        </p:tav>
                                        <p:tav tm="100000">
                                          <p:val>
                                            <p:strVal val="#ppt_h"/>
                                          </p:val>
                                        </p:tav>
                                      </p:tavLst>
                                    </p:anim>
                                    <p:animEffect transition="in" filter="fade">
                                      <p:cBhvr>
                                        <p:cTn id="24" dur="500"/>
                                        <p:tgtEl>
                                          <p:spTgt spid="32"/>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p:cTn id="27" dur="500" fill="hold"/>
                                        <p:tgtEl>
                                          <p:spTgt spid="49"/>
                                        </p:tgtEl>
                                        <p:attrNameLst>
                                          <p:attrName>ppt_w</p:attrName>
                                        </p:attrNameLst>
                                      </p:cBhvr>
                                      <p:tavLst>
                                        <p:tav tm="0">
                                          <p:val>
                                            <p:fltVal val="0"/>
                                          </p:val>
                                        </p:tav>
                                        <p:tav tm="100000">
                                          <p:val>
                                            <p:strVal val="#ppt_w"/>
                                          </p:val>
                                        </p:tav>
                                      </p:tavLst>
                                    </p:anim>
                                    <p:anim calcmode="lin" valueType="num">
                                      <p:cBhvr>
                                        <p:cTn id="28" dur="500" fill="hold"/>
                                        <p:tgtEl>
                                          <p:spTgt spid="49"/>
                                        </p:tgtEl>
                                        <p:attrNameLst>
                                          <p:attrName>ppt_h</p:attrName>
                                        </p:attrNameLst>
                                      </p:cBhvr>
                                      <p:tavLst>
                                        <p:tav tm="0">
                                          <p:val>
                                            <p:fltVal val="0"/>
                                          </p:val>
                                        </p:tav>
                                        <p:tav tm="100000">
                                          <p:val>
                                            <p:strVal val="#ppt_h"/>
                                          </p:val>
                                        </p:tav>
                                      </p:tavLst>
                                    </p:anim>
                                    <p:animEffect transition="in" filter="fade">
                                      <p:cBhvr>
                                        <p:cTn id="29" dur="500"/>
                                        <p:tgtEl>
                                          <p:spTgt spid="49"/>
                                        </p:tgtEl>
                                      </p:cBhvr>
                                    </p:animEffect>
                                  </p:childTnLst>
                                </p:cTn>
                              </p:par>
                            </p:childTnLst>
                          </p:cTn>
                        </p:par>
                        <p:par>
                          <p:cTn id="30" fill="hold">
                            <p:stCondLst>
                              <p:cond delay="500"/>
                            </p:stCondLst>
                            <p:childTnLst>
                              <p:par>
                                <p:cTn id="31" presetID="22" presetClass="entr" presetSubtype="2" fill="hold" nodeType="after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wipe(right)">
                                      <p:cBhvr>
                                        <p:cTn id="33" dur="500"/>
                                        <p:tgtEl>
                                          <p:spTgt spid="26"/>
                                        </p:tgtEl>
                                      </p:cBhvr>
                                    </p:animEffect>
                                  </p:childTnLst>
                                </p:cTn>
                              </p:par>
                            </p:childTnLst>
                          </p:cTn>
                        </p:par>
                        <p:par>
                          <p:cTn id="34" fill="hold">
                            <p:stCondLst>
                              <p:cond delay="1000"/>
                            </p:stCondLst>
                            <p:childTnLst>
                              <p:par>
                                <p:cTn id="35" presetID="12" presetClass="entr" presetSubtype="8" fill="hold" nodeType="after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additive="base">
                                        <p:cTn id="37" dur="500"/>
                                        <p:tgtEl>
                                          <p:spTgt spid="4"/>
                                        </p:tgtEl>
                                        <p:attrNameLst>
                                          <p:attrName>ppt_x</p:attrName>
                                        </p:attrNameLst>
                                      </p:cBhvr>
                                      <p:tavLst>
                                        <p:tav tm="0">
                                          <p:val>
                                            <p:strVal val="#ppt_x-#ppt_w*1.125000"/>
                                          </p:val>
                                        </p:tav>
                                        <p:tav tm="100000">
                                          <p:val>
                                            <p:strVal val="#ppt_x"/>
                                          </p:val>
                                        </p:tav>
                                      </p:tavLst>
                                    </p:anim>
                                    <p:animEffect transition="in" filter="wipe(right)">
                                      <p:cBhvr>
                                        <p:cTn id="38" dur="500"/>
                                        <p:tgtEl>
                                          <p:spTgt spid="4"/>
                                        </p:tgtEl>
                                      </p:cBhvr>
                                    </p:animEffect>
                                  </p:childTnLst>
                                </p:cTn>
                              </p:par>
                            </p:childTnLst>
                          </p:cTn>
                        </p:par>
                        <p:par>
                          <p:cTn id="39" fill="hold">
                            <p:stCondLst>
                              <p:cond delay="1500"/>
                            </p:stCondLst>
                            <p:childTnLst>
                              <p:par>
                                <p:cTn id="40" presetID="12" presetClass="entr" presetSubtype="8" fill="hold" nodeType="after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additive="base">
                                        <p:cTn id="42" dur="500"/>
                                        <p:tgtEl>
                                          <p:spTgt spid="9"/>
                                        </p:tgtEl>
                                        <p:attrNameLst>
                                          <p:attrName>ppt_x</p:attrName>
                                        </p:attrNameLst>
                                      </p:cBhvr>
                                      <p:tavLst>
                                        <p:tav tm="0">
                                          <p:val>
                                            <p:strVal val="#ppt_x-#ppt_w*1.125000"/>
                                          </p:val>
                                        </p:tav>
                                        <p:tav tm="100000">
                                          <p:val>
                                            <p:strVal val="#ppt_x"/>
                                          </p:val>
                                        </p:tav>
                                      </p:tavLst>
                                    </p:anim>
                                    <p:animEffect transition="in" filter="wipe(right)">
                                      <p:cBhvr>
                                        <p:cTn id="43" dur="500"/>
                                        <p:tgtEl>
                                          <p:spTgt spid="9"/>
                                        </p:tgtEl>
                                      </p:cBhvr>
                                    </p:animEffect>
                                  </p:childTnLst>
                                </p:cTn>
                              </p:par>
                            </p:childTnLst>
                          </p:cTn>
                        </p:par>
                        <p:par>
                          <p:cTn id="44" fill="hold">
                            <p:stCondLst>
                              <p:cond delay="2000"/>
                            </p:stCondLst>
                            <p:childTnLst>
                              <p:par>
                                <p:cTn id="45" presetID="12" presetClass="entr" presetSubtype="8" fill="hold" nodeType="after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500"/>
                                        <p:tgtEl>
                                          <p:spTgt spid="14"/>
                                        </p:tgtEl>
                                        <p:attrNameLst>
                                          <p:attrName>ppt_x</p:attrName>
                                        </p:attrNameLst>
                                      </p:cBhvr>
                                      <p:tavLst>
                                        <p:tav tm="0">
                                          <p:val>
                                            <p:strVal val="#ppt_x-#ppt_w*1.125000"/>
                                          </p:val>
                                        </p:tav>
                                        <p:tav tm="100000">
                                          <p:val>
                                            <p:strVal val="#ppt_x"/>
                                          </p:val>
                                        </p:tav>
                                      </p:tavLst>
                                    </p:anim>
                                    <p:animEffect transition="in" filter="wipe(right)">
                                      <p:cBhvr>
                                        <p:cTn id="48" dur="500"/>
                                        <p:tgtEl>
                                          <p:spTgt spid="14"/>
                                        </p:tgtEl>
                                      </p:cBhvr>
                                    </p:animEffect>
                                  </p:childTnLst>
                                </p:cTn>
                              </p:par>
                            </p:childTnLst>
                          </p:cTn>
                        </p:par>
                        <p:par>
                          <p:cTn id="49" fill="hold">
                            <p:stCondLst>
                              <p:cond delay="2500"/>
                            </p:stCondLst>
                            <p:childTnLst>
                              <p:par>
                                <p:cTn id="50" presetID="12" presetClass="entr" presetSubtype="8" fill="hold" nodeType="after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additive="base">
                                        <p:cTn id="52" dur="500"/>
                                        <p:tgtEl>
                                          <p:spTgt spid="19"/>
                                        </p:tgtEl>
                                        <p:attrNameLst>
                                          <p:attrName>ppt_x</p:attrName>
                                        </p:attrNameLst>
                                      </p:cBhvr>
                                      <p:tavLst>
                                        <p:tav tm="0">
                                          <p:val>
                                            <p:strVal val="#ppt_x-#ppt_w*1.125000"/>
                                          </p:val>
                                        </p:tav>
                                        <p:tav tm="100000">
                                          <p:val>
                                            <p:strVal val="#ppt_x"/>
                                          </p:val>
                                        </p:tav>
                                      </p:tavLst>
                                    </p:anim>
                                    <p:animEffect transition="in" filter="wipe(right)">
                                      <p:cBhvr>
                                        <p:cTn id="53" dur="500"/>
                                        <p:tgtEl>
                                          <p:spTgt spid="19"/>
                                        </p:tgtEl>
                                      </p:cBhvr>
                                    </p:animEffect>
                                  </p:childTnLst>
                                </p:cTn>
                              </p:par>
                            </p:childTnLst>
                          </p:cTn>
                        </p:par>
                        <p:par>
                          <p:cTn id="54" fill="hold">
                            <p:stCondLst>
                              <p:cond delay="3000"/>
                            </p:stCondLst>
                            <p:childTnLst>
                              <p:par>
                                <p:cTn id="55" presetID="12" presetClass="entr" presetSubtype="8" fill="hold" nodeType="afterEffect">
                                  <p:stCondLst>
                                    <p:cond delay="0"/>
                                  </p:stCondLst>
                                  <p:childTnLst>
                                    <p:set>
                                      <p:cBhvr>
                                        <p:cTn id="56" dur="1" fill="hold">
                                          <p:stCondLst>
                                            <p:cond delay="0"/>
                                          </p:stCondLst>
                                        </p:cTn>
                                        <p:tgtEl>
                                          <p:spTgt spid="44"/>
                                        </p:tgtEl>
                                        <p:attrNameLst>
                                          <p:attrName>style.visibility</p:attrName>
                                        </p:attrNameLst>
                                      </p:cBhvr>
                                      <p:to>
                                        <p:strVal val="visible"/>
                                      </p:to>
                                    </p:set>
                                    <p:anim calcmode="lin" valueType="num">
                                      <p:cBhvr additive="base">
                                        <p:cTn id="57" dur="500"/>
                                        <p:tgtEl>
                                          <p:spTgt spid="44"/>
                                        </p:tgtEl>
                                        <p:attrNameLst>
                                          <p:attrName>ppt_x</p:attrName>
                                        </p:attrNameLst>
                                      </p:cBhvr>
                                      <p:tavLst>
                                        <p:tav tm="0">
                                          <p:val>
                                            <p:strVal val="#ppt_x-#ppt_w*1.125000"/>
                                          </p:val>
                                        </p:tav>
                                        <p:tav tm="100000">
                                          <p:val>
                                            <p:strVal val="#ppt_x"/>
                                          </p:val>
                                        </p:tav>
                                      </p:tavLst>
                                    </p:anim>
                                    <p:animEffect transition="in" filter="wipe(right)">
                                      <p:cBhvr>
                                        <p:cTn id="5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32" grpId="0" animBg="1"/>
      <p:bldP spid="33" grpId="0" animBg="1"/>
      <p:bldP spid="24" grpId="0" animBg="1"/>
      <p:bldP spid="3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Freeform 5"/>
          <p:cNvSpPr>
            <a:spLocks/>
          </p:cNvSpPr>
          <p:nvPr/>
        </p:nvSpPr>
        <p:spPr bwMode="auto">
          <a:xfrm>
            <a:off x="4697609" y="2478939"/>
            <a:ext cx="2953217" cy="3432890"/>
          </a:xfrm>
          <a:custGeom>
            <a:avLst/>
            <a:gdLst>
              <a:gd name="T0" fmla="*/ 553107085 w 5977"/>
              <a:gd name="T1" fmla="*/ 70285550 h 6949"/>
              <a:gd name="T2" fmla="*/ 487233550 w 5977"/>
              <a:gd name="T3" fmla="*/ 359685891 h 6949"/>
              <a:gd name="T4" fmla="*/ 350301198 w 5977"/>
              <a:gd name="T5" fmla="*/ 115798432 h 6949"/>
              <a:gd name="T6" fmla="*/ 336665723 w 5977"/>
              <a:gd name="T7" fmla="*/ 128664779 h 6949"/>
              <a:gd name="T8" fmla="*/ 487425501 w 5977"/>
              <a:gd name="T9" fmla="*/ 487966836 h 6949"/>
              <a:gd name="T10" fmla="*/ 426737689 w 5977"/>
              <a:gd name="T11" fmla="*/ 535784040 h 6949"/>
              <a:gd name="T12" fmla="*/ 102747252 w 5977"/>
              <a:gd name="T13" fmla="*/ 361990214 h 6949"/>
              <a:gd name="T14" fmla="*/ 72211396 w 5977"/>
              <a:gd name="T15" fmla="*/ 375625106 h 6949"/>
              <a:gd name="T16" fmla="*/ 300559805 w 5977"/>
              <a:gd name="T17" fmla="*/ 476252431 h 6949"/>
              <a:gd name="T18" fmla="*/ 458810023 w 5977"/>
              <a:gd name="T19" fmla="*/ 679236091 h 6949"/>
              <a:gd name="T20" fmla="*/ 410029258 w 5977"/>
              <a:gd name="T21" fmla="*/ 814238084 h 6949"/>
              <a:gd name="T22" fmla="*/ 2304717 w 5977"/>
              <a:gd name="T23" fmla="*/ 744144451 h 6949"/>
              <a:gd name="T24" fmla="*/ 0 w 5977"/>
              <a:gd name="T25" fmla="*/ 778519119 h 6949"/>
              <a:gd name="T26" fmla="*/ 419439638 w 5977"/>
              <a:gd name="T27" fmla="*/ 879530717 h 6949"/>
              <a:gd name="T28" fmla="*/ 430770396 w 5977"/>
              <a:gd name="T29" fmla="*/ 1158560951 h 6949"/>
              <a:gd name="T30" fmla="*/ 300559805 w 5977"/>
              <a:gd name="T31" fmla="*/ 1274167466 h 6949"/>
              <a:gd name="T32" fmla="*/ 174382360 w 5977"/>
              <a:gd name="T33" fmla="*/ 1298364383 h 6949"/>
              <a:gd name="T34" fmla="*/ 763979262 w 5977"/>
              <a:gd name="T35" fmla="*/ 1322752778 h 6949"/>
              <a:gd name="T36" fmla="*/ 853474940 w 5977"/>
              <a:gd name="T37" fmla="*/ 1303164944 h 6949"/>
              <a:gd name="T38" fmla="*/ 766283979 w 5977"/>
              <a:gd name="T39" fmla="*/ 1282233251 h 6949"/>
              <a:gd name="T40" fmla="*/ 599391621 w 5977"/>
              <a:gd name="T41" fmla="*/ 1171043463 h 6949"/>
              <a:gd name="T42" fmla="*/ 595934326 w 5977"/>
              <a:gd name="T43" fmla="*/ 916593980 h 6949"/>
              <a:gd name="T44" fmla="*/ 886123563 w 5977"/>
              <a:gd name="T45" fmla="*/ 798298870 h 6949"/>
              <a:gd name="T46" fmla="*/ 1147889272 w 5977"/>
              <a:gd name="T47" fmla="*/ 773910474 h 6949"/>
              <a:gd name="T48" fmla="*/ 1146544744 w 5977"/>
              <a:gd name="T49" fmla="*/ 735310997 h 6949"/>
              <a:gd name="T50" fmla="*/ 1096611840 w 5977"/>
              <a:gd name="T51" fmla="*/ 748561178 h 6949"/>
              <a:gd name="T52" fmla="*/ 589788853 w 5977"/>
              <a:gd name="T53" fmla="*/ 814814274 h 6949"/>
              <a:gd name="T54" fmla="*/ 635305150 w 5977"/>
              <a:gd name="T55" fmla="*/ 568238220 h 6949"/>
              <a:gd name="T56" fmla="*/ 1048982776 w 5977"/>
              <a:gd name="T57" fmla="*/ 422866120 h 6949"/>
              <a:gd name="T58" fmla="*/ 1035347301 w 5977"/>
              <a:gd name="T59" fmla="*/ 406926906 h 6949"/>
              <a:gd name="T60" fmla="*/ 734403157 w 5977"/>
              <a:gd name="T61" fmla="*/ 474524299 h 6949"/>
              <a:gd name="T62" fmla="*/ 560020797 w 5977"/>
              <a:gd name="T63" fmla="*/ 545386039 h 6949"/>
              <a:gd name="T64" fmla="*/ 592093570 w 5977"/>
              <a:gd name="T65" fmla="*/ 456472680 h 6949"/>
              <a:gd name="T66" fmla="*/ 779535115 w 5977"/>
              <a:gd name="T67" fmla="*/ 194533602 h 6949"/>
              <a:gd name="T68" fmla="*/ 656430626 w 5977"/>
              <a:gd name="T69" fmla="*/ 351812462 h 6949"/>
              <a:gd name="T70" fmla="*/ 538895321 w 5977"/>
              <a:gd name="T71" fmla="*/ 408463120 h 6949"/>
              <a:gd name="T72" fmla="*/ 572120233 w 5977"/>
              <a:gd name="T73" fmla="*/ 103700193 h 6949"/>
              <a:gd name="T74" fmla="*/ 563093753 w 5977"/>
              <a:gd name="T75" fmla="*/ 191917 h 6949"/>
              <a:gd name="T76" fmla="*/ 534862176 w 5977"/>
              <a:gd name="T77" fmla="*/ 0 h 694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5977" h="6949">
                <a:moveTo>
                  <a:pt x="2785" y="0"/>
                </a:moveTo>
                <a:cubicBezTo>
                  <a:pt x="2841" y="42"/>
                  <a:pt x="2858" y="134"/>
                  <a:pt x="2880" y="366"/>
                </a:cubicBezTo>
                <a:cubicBezTo>
                  <a:pt x="2910" y="674"/>
                  <a:pt x="2891" y="857"/>
                  <a:pt x="2760" y="1513"/>
                </a:cubicBezTo>
                <a:cubicBezTo>
                  <a:pt x="2638" y="2133"/>
                  <a:pt x="2639" y="2130"/>
                  <a:pt x="2537" y="1873"/>
                </a:cubicBezTo>
                <a:cubicBezTo>
                  <a:pt x="2413" y="1562"/>
                  <a:pt x="2149" y="1060"/>
                  <a:pt x="1997" y="847"/>
                </a:cubicBezTo>
                <a:cubicBezTo>
                  <a:pt x="1912" y="730"/>
                  <a:pt x="1834" y="619"/>
                  <a:pt x="1824" y="603"/>
                </a:cubicBezTo>
                <a:cubicBezTo>
                  <a:pt x="1821" y="599"/>
                  <a:pt x="1822" y="588"/>
                  <a:pt x="1825" y="573"/>
                </a:cubicBezTo>
                <a:cubicBezTo>
                  <a:pt x="1802" y="607"/>
                  <a:pt x="1779" y="639"/>
                  <a:pt x="1753" y="670"/>
                </a:cubicBezTo>
                <a:cubicBezTo>
                  <a:pt x="1818" y="723"/>
                  <a:pt x="2054" y="1118"/>
                  <a:pt x="2190" y="1400"/>
                </a:cubicBezTo>
                <a:cubicBezTo>
                  <a:pt x="2346" y="1724"/>
                  <a:pt x="2539" y="2359"/>
                  <a:pt x="2538" y="2541"/>
                </a:cubicBezTo>
                <a:cubicBezTo>
                  <a:pt x="2537" y="2685"/>
                  <a:pt x="2494" y="2855"/>
                  <a:pt x="2446" y="2903"/>
                </a:cubicBezTo>
                <a:cubicBezTo>
                  <a:pt x="2409" y="2940"/>
                  <a:pt x="2382" y="2926"/>
                  <a:pt x="2222" y="2790"/>
                </a:cubicBezTo>
                <a:cubicBezTo>
                  <a:pt x="1978" y="2584"/>
                  <a:pt x="1756" y="2436"/>
                  <a:pt x="1436" y="2266"/>
                </a:cubicBezTo>
                <a:cubicBezTo>
                  <a:pt x="1187" y="2133"/>
                  <a:pt x="694" y="1925"/>
                  <a:pt x="535" y="1885"/>
                </a:cubicBezTo>
                <a:cubicBezTo>
                  <a:pt x="470" y="1868"/>
                  <a:pt x="435" y="1856"/>
                  <a:pt x="420" y="1823"/>
                </a:cubicBezTo>
                <a:cubicBezTo>
                  <a:pt x="408" y="1868"/>
                  <a:pt x="393" y="1913"/>
                  <a:pt x="376" y="1956"/>
                </a:cubicBezTo>
                <a:cubicBezTo>
                  <a:pt x="383" y="1953"/>
                  <a:pt x="389" y="1951"/>
                  <a:pt x="395" y="1951"/>
                </a:cubicBezTo>
                <a:cubicBezTo>
                  <a:pt x="549" y="1951"/>
                  <a:pt x="1204" y="2247"/>
                  <a:pt x="1565" y="2480"/>
                </a:cubicBezTo>
                <a:cubicBezTo>
                  <a:pt x="1801" y="2632"/>
                  <a:pt x="2168" y="2981"/>
                  <a:pt x="2287" y="3167"/>
                </a:cubicBezTo>
                <a:cubicBezTo>
                  <a:pt x="2358" y="3279"/>
                  <a:pt x="2375" y="3338"/>
                  <a:pt x="2389" y="3537"/>
                </a:cubicBezTo>
                <a:cubicBezTo>
                  <a:pt x="2407" y="3784"/>
                  <a:pt x="2356" y="4253"/>
                  <a:pt x="2309" y="4282"/>
                </a:cubicBezTo>
                <a:cubicBezTo>
                  <a:pt x="2294" y="4291"/>
                  <a:pt x="2216" y="4272"/>
                  <a:pt x="2135" y="4240"/>
                </a:cubicBezTo>
                <a:cubicBezTo>
                  <a:pt x="1771" y="4095"/>
                  <a:pt x="1129" y="3975"/>
                  <a:pt x="401" y="3915"/>
                </a:cubicBezTo>
                <a:cubicBezTo>
                  <a:pt x="234" y="3901"/>
                  <a:pt x="89" y="3886"/>
                  <a:pt x="12" y="3875"/>
                </a:cubicBezTo>
                <a:cubicBezTo>
                  <a:pt x="12" y="3877"/>
                  <a:pt x="12" y="3878"/>
                  <a:pt x="12" y="3880"/>
                </a:cubicBezTo>
                <a:cubicBezTo>
                  <a:pt x="12" y="3939"/>
                  <a:pt x="8" y="3997"/>
                  <a:pt x="0" y="4054"/>
                </a:cubicBezTo>
                <a:lnTo>
                  <a:pt x="229" y="4057"/>
                </a:lnTo>
                <a:cubicBezTo>
                  <a:pt x="1035" y="4066"/>
                  <a:pt x="1849" y="4284"/>
                  <a:pt x="2184" y="4580"/>
                </a:cubicBezTo>
                <a:cubicBezTo>
                  <a:pt x="2296" y="4678"/>
                  <a:pt x="2311" y="4707"/>
                  <a:pt x="2329" y="4848"/>
                </a:cubicBezTo>
                <a:cubicBezTo>
                  <a:pt x="2353" y="5035"/>
                  <a:pt x="2303" y="5720"/>
                  <a:pt x="2243" y="6033"/>
                </a:cubicBezTo>
                <a:cubicBezTo>
                  <a:pt x="2219" y="6155"/>
                  <a:pt x="2177" y="6286"/>
                  <a:pt x="2148" y="6324"/>
                </a:cubicBezTo>
                <a:cubicBezTo>
                  <a:pt x="2078" y="6419"/>
                  <a:pt x="1739" y="6599"/>
                  <a:pt x="1565" y="6635"/>
                </a:cubicBezTo>
                <a:cubicBezTo>
                  <a:pt x="1488" y="6651"/>
                  <a:pt x="1312" y="6682"/>
                  <a:pt x="1175" y="6704"/>
                </a:cubicBezTo>
                <a:cubicBezTo>
                  <a:pt x="1037" y="6727"/>
                  <a:pt x="917" y="6752"/>
                  <a:pt x="908" y="6761"/>
                </a:cubicBezTo>
                <a:cubicBezTo>
                  <a:pt x="846" y="6823"/>
                  <a:pt x="1154" y="6882"/>
                  <a:pt x="1733" y="6919"/>
                </a:cubicBezTo>
                <a:cubicBezTo>
                  <a:pt x="2214" y="6949"/>
                  <a:pt x="3600" y="6930"/>
                  <a:pt x="3978" y="6888"/>
                </a:cubicBezTo>
                <a:cubicBezTo>
                  <a:pt x="4141" y="6870"/>
                  <a:pt x="4313" y="6840"/>
                  <a:pt x="4359" y="6821"/>
                </a:cubicBezTo>
                <a:lnTo>
                  <a:pt x="4444" y="6786"/>
                </a:lnTo>
                <a:lnTo>
                  <a:pt x="4380" y="6752"/>
                </a:lnTo>
                <a:cubicBezTo>
                  <a:pt x="4344" y="6733"/>
                  <a:pt x="4169" y="6699"/>
                  <a:pt x="3990" y="6677"/>
                </a:cubicBezTo>
                <a:cubicBezTo>
                  <a:pt x="3636" y="6633"/>
                  <a:pt x="3384" y="6538"/>
                  <a:pt x="3223" y="6387"/>
                </a:cubicBezTo>
                <a:cubicBezTo>
                  <a:pt x="3147" y="6317"/>
                  <a:pt x="3136" y="6284"/>
                  <a:pt x="3121" y="6098"/>
                </a:cubicBezTo>
                <a:cubicBezTo>
                  <a:pt x="3098" y="5808"/>
                  <a:pt x="3092" y="5584"/>
                  <a:pt x="3098" y="5147"/>
                </a:cubicBezTo>
                <a:lnTo>
                  <a:pt x="3103" y="4773"/>
                </a:lnTo>
                <a:lnTo>
                  <a:pt x="3201" y="4665"/>
                </a:lnTo>
                <a:cubicBezTo>
                  <a:pt x="3389" y="4458"/>
                  <a:pt x="3879" y="4281"/>
                  <a:pt x="4614" y="4157"/>
                </a:cubicBezTo>
                <a:cubicBezTo>
                  <a:pt x="4997" y="4092"/>
                  <a:pt x="5912" y="4000"/>
                  <a:pt x="5966" y="4021"/>
                </a:cubicBezTo>
                <a:cubicBezTo>
                  <a:pt x="5969" y="4022"/>
                  <a:pt x="5973" y="4026"/>
                  <a:pt x="5977" y="4030"/>
                </a:cubicBezTo>
                <a:cubicBezTo>
                  <a:pt x="5971" y="3983"/>
                  <a:pt x="5968" y="3935"/>
                  <a:pt x="5968" y="3887"/>
                </a:cubicBezTo>
                <a:cubicBezTo>
                  <a:pt x="5968" y="3867"/>
                  <a:pt x="5969" y="3848"/>
                  <a:pt x="5970" y="3829"/>
                </a:cubicBezTo>
                <a:cubicBezTo>
                  <a:pt x="5961" y="3854"/>
                  <a:pt x="5951" y="3871"/>
                  <a:pt x="5942" y="3877"/>
                </a:cubicBezTo>
                <a:cubicBezTo>
                  <a:pt x="5925" y="3888"/>
                  <a:pt x="5821" y="3898"/>
                  <a:pt x="5710" y="3898"/>
                </a:cubicBezTo>
                <a:cubicBezTo>
                  <a:pt x="5247" y="3899"/>
                  <a:pt x="4355" y="4013"/>
                  <a:pt x="3586" y="4169"/>
                </a:cubicBezTo>
                <a:cubicBezTo>
                  <a:pt x="3302" y="4226"/>
                  <a:pt x="3085" y="4257"/>
                  <a:pt x="3071" y="4243"/>
                </a:cubicBezTo>
                <a:cubicBezTo>
                  <a:pt x="3043" y="4215"/>
                  <a:pt x="2962" y="3612"/>
                  <a:pt x="2962" y="3431"/>
                </a:cubicBezTo>
                <a:cubicBezTo>
                  <a:pt x="2962" y="3287"/>
                  <a:pt x="3037" y="3185"/>
                  <a:pt x="3308" y="2959"/>
                </a:cubicBezTo>
                <a:cubicBezTo>
                  <a:pt x="3708" y="2626"/>
                  <a:pt x="4264" y="2412"/>
                  <a:pt x="5130" y="2260"/>
                </a:cubicBezTo>
                <a:lnTo>
                  <a:pt x="5462" y="2202"/>
                </a:lnTo>
                <a:cubicBezTo>
                  <a:pt x="5441" y="2169"/>
                  <a:pt x="5420" y="2136"/>
                  <a:pt x="5403" y="2101"/>
                </a:cubicBezTo>
                <a:cubicBezTo>
                  <a:pt x="5400" y="2110"/>
                  <a:pt x="5397" y="2116"/>
                  <a:pt x="5391" y="2119"/>
                </a:cubicBezTo>
                <a:cubicBezTo>
                  <a:pt x="5374" y="2130"/>
                  <a:pt x="5204" y="2161"/>
                  <a:pt x="5015" y="2189"/>
                </a:cubicBezTo>
                <a:cubicBezTo>
                  <a:pt x="4603" y="2249"/>
                  <a:pt x="4090" y="2371"/>
                  <a:pt x="3824" y="2471"/>
                </a:cubicBezTo>
                <a:cubicBezTo>
                  <a:pt x="3718" y="2511"/>
                  <a:pt x="3480" y="2623"/>
                  <a:pt x="3296" y="2720"/>
                </a:cubicBezTo>
                <a:cubicBezTo>
                  <a:pt x="2967" y="2892"/>
                  <a:pt x="2959" y="2895"/>
                  <a:pt x="2916" y="2840"/>
                </a:cubicBezTo>
                <a:cubicBezTo>
                  <a:pt x="2888" y="2802"/>
                  <a:pt x="2878" y="2747"/>
                  <a:pt x="2887" y="2673"/>
                </a:cubicBezTo>
                <a:cubicBezTo>
                  <a:pt x="2899" y="2585"/>
                  <a:pt x="2938" y="2526"/>
                  <a:pt x="3083" y="2377"/>
                </a:cubicBezTo>
                <a:cubicBezTo>
                  <a:pt x="3474" y="1976"/>
                  <a:pt x="3779" y="1561"/>
                  <a:pt x="3990" y="1139"/>
                </a:cubicBezTo>
                <a:cubicBezTo>
                  <a:pt x="4014" y="1091"/>
                  <a:pt x="4038" y="1048"/>
                  <a:pt x="4059" y="1013"/>
                </a:cubicBezTo>
                <a:cubicBezTo>
                  <a:pt x="4029" y="994"/>
                  <a:pt x="4001" y="975"/>
                  <a:pt x="3973" y="953"/>
                </a:cubicBezTo>
                <a:cubicBezTo>
                  <a:pt x="3895" y="1157"/>
                  <a:pt x="3635" y="1579"/>
                  <a:pt x="3418" y="1832"/>
                </a:cubicBezTo>
                <a:cubicBezTo>
                  <a:pt x="3264" y="2012"/>
                  <a:pt x="2893" y="2318"/>
                  <a:pt x="2830" y="2318"/>
                </a:cubicBezTo>
                <a:cubicBezTo>
                  <a:pt x="2793" y="2318"/>
                  <a:pt x="2789" y="2289"/>
                  <a:pt x="2806" y="2127"/>
                </a:cubicBezTo>
                <a:cubicBezTo>
                  <a:pt x="2817" y="2022"/>
                  <a:pt x="2845" y="1835"/>
                  <a:pt x="2867" y="1711"/>
                </a:cubicBezTo>
                <a:cubicBezTo>
                  <a:pt x="2974" y="1120"/>
                  <a:pt x="2996" y="891"/>
                  <a:pt x="2979" y="540"/>
                </a:cubicBezTo>
                <a:cubicBezTo>
                  <a:pt x="2970" y="346"/>
                  <a:pt x="2955" y="140"/>
                  <a:pt x="2946" y="84"/>
                </a:cubicBezTo>
                <a:lnTo>
                  <a:pt x="2932" y="1"/>
                </a:lnTo>
                <a:cubicBezTo>
                  <a:pt x="2909" y="2"/>
                  <a:pt x="2886" y="3"/>
                  <a:pt x="2863" y="3"/>
                </a:cubicBezTo>
                <a:cubicBezTo>
                  <a:pt x="2836" y="3"/>
                  <a:pt x="2811" y="2"/>
                  <a:pt x="2785" y="0"/>
                </a:cubicBezTo>
                <a:close/>
              </a:path>
            </a:pathLst>
          </a:custGeom>
          <a:solidFill>
            <a:schemeClr val="accent2"/>
          </a:solidFill>
          <a:ln>
            <a:noFill/>
          </a:ln>
        </p:spPr>
        <p:txBody>
          <a:bodyPr/>
          <a:lstStyle/>
          <a:p>
            <a:endParaRPr lang="zh-CN" altLang="en-US">
              <a:solidFill>
                <a:schemeClr val="tx1">
                  <a:lumMod val="65000"/>
                  <a:lumOff val="35000"/>
                </a:schemeClr>
              </a:solidFill>
              <a:cs typeface="+mn-ea"/>
              <a:sym typeface="+mn-lt"/>
            </a:endParaRPr>
          </a:p>
        </p:txBody>
      </p:sp>
      <p:sp>
        <p:nvSpPr>
          <p:cNvPr id="37" name="橢圓 6"/>
          <p:cNvSpPr/>
          <p:nvPr/>
        </p:nvSpPr>
        <p:spPr>
          <a:xfrm>
            <a:off x="5946277" y="2070628"/>
            <a:ext cx="473634" cy="473634"/>
          </a:xfrm>
          <a:prstGeom prst="ellipse">
            <a:avLst/>
          </a:prstGeom>
          <a:solidFill>
            <a:schemeClr val="accent2"/>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cs typeface="+mn-ea"/>
              <a:sym typeface="+mn-lt"/>
            </a:endParaRPr>
          </a:p>
        </p:txBody>
      </p:sp>
      <p:grpSp>
        <p:nvGrpSpPr>
          <p:cNvPr id="5" name="组合 4"/>
          <p:cNvGrpSpPr/>
          <p:nvPr/>
        </p:nvGrpSpPr>
        <p:grpSpPr>
          <a:xfrm>
            <a:off x="4968767" y="2164824"/>
            <a:ext cx="803634" cy="801843"/>
            <a:chOff x="4829067" y="2164824"/>
            <a:chExt cx="803634" cy="801843"/>
          </a:xfrm>
        </p:grpSpPr>
        <p:sp>
          <p:nvSpPr>
            <p:cNvPr id="67" name="橢圓 5"/>
            <p:cNvSpPr/>
            <p:nvPr/>
          </p:nvSpPr>
          <p:spPr>
            <a:xfrm>
              <a:off x="4829067" y="2164824"/>
              <a:ext cx="803634" cy="801843"/>
            </a:xfrm>
            <a:prstGeom prst="ellipse">
              <a:avLst/>
            </a:prstGeom>
            <a:solidFill>
              <a:schemeClr val="accent1"/>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cs typeface="+mn-ea"/>
                <a:sym typeface="+mn-lt"/>
              </a:endParaRPr>
            </a:p>
          </p:txBody>
        </p:sp>
        <p:sp>
          <p:nvSpPr>
            <p:cNvPr id="83" name="Freeform 160"/>
            <p:cNvSpPr>
              <a:spLocks noChangeArrowheads="1"/>
            </p:cNvSpPr>
            <p:nvPr/>
          </p:nvSpPr>
          <p:spPr bwMode="auto">
            <a:xfrm>
              <a:off x="5091841" y="2451082"/>
              <a:ext cx="315495" cy="220381"/>
            </a:xfrm>
            <a:custGeom>
              <a:avLst/>
              <a:gdLst>
                <a:gd name="T0" fmla="*/ 147281 w 601"/>
                <a:gd name="T1" fmla="*/ 68912 h 418"/>
                <a:gd name="T2" fmla="*/ 147281 w 601"/>
                <a:gd name="T3" fmla="*/ 68912 h 418"/>
                <a:gd name="T4" fmla="*/ 213018 w 601"/>
                <a:gd name="T5" fmla="*/ 2526 h 418"/>
                <a:gd name="T6" fmla="*/ 215533 w 601"/>
                <a:gd name="T7" fmla="*/ 10102 h 418"/>
                <a:gd name="T8" fmla="*/ 215533 w 601"/>
                <a:gd name="T9" fmla="*/ 139989 h 418"/>
                <a:gd name="T10" fmla="*/ 213018 w 601"/>
                <a:gd name="T11" fmla="*/ 147927 h 418"/>
                <a:gd name="T12" fmla="*/ 147281 w 601"/>
                <a:gd name="T13" fmla="*/ 68912 h 418"/>
                <a:gd name="T14" fmla="*/ 2515 w 601"/>
                <a:gd name="T15" fmla="*/ 2526 h 418"/>
                <a:gd name="T16" fmla="*/ 2515 w 601"/>
                <a:gd name="T17" fmla="*/ 2526 h 418"/>
                <a:gd name="T18" fmla="*/ 10058 w 601"/>
                <a:gd name="T19" fmla="*/ 0 h 418"/>
                <a:gd name="T20" fmla="*/ 205475 w 601"/>
                <a:gd name="T21" fmla="*/ 0 h 418"/>
                <a:gd name="T22" fmla="*/ 213018 w 601"/>
                <a:gd name="T23" fmla="*/ 2526 h 418"/>
                <a:gd name="T24" fmla="*/ 106689 w 601"/>
                <a:gd name="T25" fmla="*/ 86591 h 418"/>
                <a:gd name="T26" fmla="*/ 2515 w 601"/>
                <a:gd name="T27" fmla="*/ 2526 h 418"/>
                <a:gd name="T28" fmla="*/ 2515 w 601"/>
                <a:gd name="T29" fmla="*/ 147927 h 418"/>
                <a:gd name="T30" fmla="*/ 2515 w 601"/>
                <a:gd name="T31" fmla="*/ 147927 h 418"/>
                <a:gd name="T32" fmla="*/ 0 w 601"/>
                <a:gd name="T33" fmla="*/ 139989 h 418"/>
                <a:gd name="T34" fmla="*/ 0 w 601"/>
                <a:gd name="T35" fmla="*/ 10102 h 418"/>
                <a:gd name="T36" fmla="*/ 2515 w 601"/>
                <a:gd name="T37" fmla="*/ 2526 h 418"/>
                <a:gd name="T38" fmla="*/ 68611 w 601"/>
                <a:gd name="T39" fmla="*/ 68912 h 418"/>
                <a:gd name="T40" fmla="*/ 2515 w 601"/>
                <a:gd name="T41" fmla="*/ 147927 h 418"/>
                <a:gd name="T42" fmla="*/ 106689 w 601"/>
                <a:gd name="T43" fmla="*/ 107157 h 418"/>
                <a:gd name="T44" fmla="*/ 106689 w 601"/>
                <a:gd name="T45" fmla="*/ 107157 h 418"/>
                <a:gd name="T46" fmla="*/ 134349 w 601"/>
                <a:gd name="T47" fmla="*/ 79014 h 418"/>
                <a:gd name="T48" fmla="*/ 213018 w 601"/>
                <a:gd name="T49" fmla="*/ 147927 h 418"/>
                <a:gd name="T50" fmla="*/ 205475 w 601"/>
                <a:gd name="T51" fmla="*/ 150452 h 418"/>
                <a:gd name="T52" fmla="*/ 10058 w 601"/>
                <a:gd name="T53" fmla="*/ 150452 h 418"/>
                <a:gd name="T54" fmla="*/ 2515 w 601"/>
                <a:gd name="T55" fmla="*/ 147927 h 418"/>
                <a:gd name="T56" fmla="*/ 78669 w 601"/>
                <a:gd name="T57" fmla="*/ 79014 h 418"/>
                <a:gd name="T58" fmla="*/ 106689 w 601"/>
                <a:gd name="T59" fmla="*/ 107157 h 41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01" h="418">
                  <a:moveTo>
                    <a:pt x="410" y="191"/>
                  </a:moveTo>
                  <a:lnTo>
                    <a:pt x="410" y="191"/>
                  </a:lnTo>
                  <a:cubicBezTo>
                    <a:pt x="593" y="7"/>
                    <a:pt x="593" y="7"/>
                    <a:pt x="593" y="7"/>
                  </a:cubicBezTo>
                  <a:cubicBezTo>
                    <a:pt x="600" y="14"/>
                    <a:pt x="600" y="21"/>
                    <a:pt x="600" y="28"/>
                  </a:cubicBezTo>
                  <a:cubicBezTo>
                    <a:pt x="600" y="388"/>
                    <a:pt x="600" y="388"/>
                    <a:pt x="600" y="388"/>
                  </a:cubicBezTo>
                  <a:cubicBezTo>
                    <a:pt x="600" y="395"/>
                    <a:pt x="600" y="403"/>
                    <a:pt x="593" y="410"/>
                  </a:cubicBezTo>
                  <a:lnTo>
                    <a:pt x="410" y="191"/>
                  </a:lnTo>
                  <a:close/>
                  <a:moveTo>
                    <a:pt x="7" y="7"/>
                  </a:moveTo>
                  <a:lnTo>
                    <a:pt x="7" y="7"/>
                  </a:lnTo>
                  <a:cubicBezTo>
                    <a:pt x="14" y="7"/>
                    <a:pt x="21" y="0"/>
                    <a:pt x="28" y="0"/>
                  </a:cubicBezTo>
                  <a:cubicBezTo>
                    <a:pt x="572" y="0"/>
                    <a:pt x="572" y="0"/>
                    <a:pt x="572" y="0"/>
                  </a:cubicBezTo>
                  <a:cubicBezTo>
                    <a:pt x="579" y="0"/>
                    <a:pt x="586" y="7"/>
                    <a:pt x="593" y="7"/>
                  </a:cubicBezTo>
                  <a:cubicBezTo>
                    <a:pt x="297" y="240"/>
                    <a:pt x="297" y="240"/>
                    <a:pt x="297" y="240"/>
                  </a:cubicBezTo>
                  <a:lnTo>
                    <a:pt x="7" y="7"/>
                  </a:lnTo>
                  <a:close/>
                  <a:moveTo>
                    <a:pt x="7" y="410"/>
                  </a:moveTo>
                  <a:lnTo>
                    <a:pt x="7" y="410"/>
                  </a:lnTo>
                  <a:cubicBezTo>
                    <a:pt x="0" y="403"/>
                    <a:pt x="0" y="395"/>
                    <a:pt x="0" y="388"/>
                  </a:cubicBezTo>
                  <a:cubicBezTo>
                    <a:pt x="0" y="28"/>
                    <a:pt x="0" y="28"/>
                    <a:pt x="0" y="28"/>
                  </a:cubicBezTo>
                  <a:cubicBezTo>
                    <a:pt x="0" y="21"/>
                    <a:pt x="0" y="14"/>
                    <a:pt x="7" y="7"/>
                  </a:cubicBezTo>
                  <a:cubicBezTo>
                    <a:pt x="191" y="191"/>
                    <a:pt x="191" y="191"/>
                    <a:pt x="191" y="191"/>
                  </a:cubicBezTo>
                  <a:lnTo>
                    <a:pt x="7" y="410"/>
                  </a:lnTo>
                  <a:close/>
                  <a:moveTo>
                    <a:pt x="297" y="297"/>
                  </a:moveTo>
                  <a:lnTo>
                    <a:pt x="297" y="297"/>
                  </a:lnTo>
                  <a:cubicBezTo>
                    <a:pt x="374" y="219"/>
                    <a:pt x="374" y="219"/>
                    <a:pt x="374" y="219"/>
                  </a:cubicBezTo>
                  <a:cubicBezTo>
                    <a:pt x="593" y="410"/>
                    <a:pt x="593" y="410"/>
                    <a:pt x="593" y="410"/>
                  </a:cubicBezTo>
                  <a:cubicBezTo>
                    <a:pt x="586" y="417"/>
                    <a:pt x="579" y="417"/>
                    <a:pt x="572" y="417"/>
                  </a:cubicBezTo>
                  <a:cubicBezTo>
                    <a:pt x="28" y="417"/>
                    <a:pt x="28" y="417"/>
                    <a:pt x="28" y="417"/>
                  </a:cubicBezTo>
                  <a:cubicBezTo>
                    <a:pt x="21" y="417"/>
                    <a:pt x="14" y="417"/>
                    <a:pt x="7" y="410"/>
                  </a:cubicBezTo>
                  <a:cubicBezTo>
                    <a:pt x="219" y="219"/>
                    <a:pt x="219" y="219"/>
                    <a:pt x="219" y="219"/>
                  </a:cubicBezTo>
                  <a:lnTo>
                    <a:pt x="297" y="297"/>
                  </a:lnTo>
                  <a:close/>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eaLnBrk="1" hangingPunct="1">
                <a:defRPr/>
              </a:pPr>
              <a:endParaRPr lang="zh-CN" altLang="en-US">
                <a:cs typeface="+mn-ea"/>
                <a:sym typeface="+mn-lt"/>
              </a:endParaRPr>
            </a:p>
          </p:txBody>
        </p:sp>
      </p:grpSp>
      <p:grpSp>
        <p:nvGrpSpPr>
          <p:cNvPr id="7" name="组合 6"/>
          <p:cNvGrpSpPr/>
          <p:nvPr/>
        </p:nvGrpSpPr>
        <p:grpSpPr>
          <a:xfrm>
            <a:off x="6537867" y="2351323"/>
            <a:ext cx="803634" cy="803632"/>
            <a:chOff x="6398167" y="2351323"/>
            <a:chExt cx="803634" cy="803632"/>
          </a:xfrm>
        </p:grpSpPr>
        <p:sp>
          <p:nvSpPr>
            <p:cNvPr id="73" name="橢圓 7"/>
            <p:cNvSpPr/>
            <p:nvPr/>
          </p:nvSpPr>
          <p:spPr>
            <a:xfrm>
              <a:off x="6398167" y="2351323"/>
              <a:ext cx="803634" cy="803632"/>
            </a:xfrm>
            <a:prstGeom prst="ellipse">
              <a:avLst/>
            </a:prstGeom>
            <a:solidFill>
              <a:schemeClr val="accent1"/>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cs typeface="+mn-ea"/>
                <a:sym typeface="+mn-lt"/>
              </a:endParaRPr>
            </a:p>
          </p:txBody>
        </p:sp>
        <p:sp>
          <p:nvSpPr>
            <p:cNvPr id="84" name="Freeform 10"/>
            <p:cNvSpPr>
              <a:spLocks noChangeArrowheads="1"/>
            </p:cNvSpPr>
            <p:nvPr/>
          </p:nvSpPr>
          <p:spPr bwMode="auto">
            <a:xfrm>
              <a:off x="6701392" y="2585466"/>
              <a:ext cx="197184" cy="320133"/>
            </a:xfrm>
            <a:custGeom>
              <a:avLst/>
              <a:gdLst>
                <a:gd name="T0" fmla="*/ 134573 w 376"/>
                <a:gd name="T1" fmla="*/ 205765 h 609"/>
                <a:gd name="T2" fmla="*/ 134573 w 376"/>
                <a:gd name="T3" fmla="*/ 205765 h 609"/>
                <a:gd name="T4" fmla="*/ 109094 w 376"/>
                <a:gd name="T5" fmla="*/ 216197 h 609"/>
                <a:gd name="T6" fmla="*/ 86486 w 376"/>
                <a:gd name="T7" fmla="*/ 218715 h 609"/>
                <a:gd name="T8" fmla="*/ 61006 w 376"/>
                <a:gd name="T9" fmla="*/ 213679 h 609"/>
                <a:gd name="T10" fmla="*/ 43063 w 376"/>
                <a:gd name="T11" fmla="*/ 203247 h 609"/>
                <a:gd name="T12" fmla="*/ 30503 w 376"/>
                <a:gd name="T13" fmla="*/ 188138 h 609"/>
                <a:gd name="T14" fmla="*/ 27991 w 376"/>
                <a:gd name="T15" fmla="*/ 165116 h 609"/>
                <a:gd name="T16" fmla="*/ 27991 w 376"/>
                <a:gd name="T17" fmla="*/ 88853 h 609"/>
                <a:gd name="T18" fmla="*/ 0 w 376"/>
                <a:gd name="T19" fmla="*/ 88853 h 609"/>
                <a:gd name="T20" fmla="*/ 0 w 376"/>
                <a:gd name="T21" fmla="*/ 58276 h 609"/>
                <a:gd name="T22" fmla="*/ 22967 w 376"/>
                <a:gd name="T23" fmla="*/ 48204 h 609"/>
                <a:gd name="T24" fmla="*/ 38039 w 376"/>
                <a:gd name="T25" fmla="*/ 28059 h 609"/>
                <a:gd name="T26" fmla="*/ 45575 w 376"/>
                <a:gd name="T27" fmla="*/ 0 h 609"/>
                <a:gd name="T28" fmla="*/ 76079 w 376"/>
                <a:gd name="T29" fmla="*/ 0 h 609"/>
                <a:gd name="T30" fmla="*/ 76079 w 376"/>
                <a:gd name="T31" fmla="*/ 50722 h 609"/>
                <a:gd name="T32" fmla="*/ 127037 w 376"/>
                <a:gd name="T33" fmla="*/ 50722 h 609"/>
                <a:gd name="T34" fmla="*/ 127037 w 376"/>
                <a:gd name="T35" fmla="*/ 88853 h 609"/>
                <a:gd name="T36" fmla="*/ 76079 w 376"/>
                <a:gd name="T37" fmla="*/ 88853 h 609"/>
                <a:gd name="T38" fmla="*/ 76079 w 376"/>
                <a:gd name="T39" fmla="*/ 144971 h 609"/>
                <a:gd name="T40" fmla="*/ 78591 w 376"/>
                <a:gd name="T41" fmla="*/ 167634 h 609"/>
                <a:gd name="T42" fmla="*/ 86486 w 376"/>
                <a:gd name="T43" fmla="*/ 178066 h 609"/>
                <a:gd name="T44" fmla="*/ 101558 w 376"/>
                <a:gd name="T45" fmla="*/ 183102 h 609"/>
                <a:gd name="T46" fmla="*/ 134573 w 376"/>
                <a:gd name="T47" fmla="*/ 172670 h 609"/>
                <a:gd name="T48" fmla="*/ 134573 w 376"/>
                <a:gd name="T49" fmla="*/ 205765 h 60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76" h="609">
                  <a:moveTo>
                    <a:pt x="375" y="572"/>
                  </a:moveTo>
                  <a:lnTo>
                    <a:pt x="375" y="572"/>
                  </a:lnTo>
                  <a:cubicBezTo>
                    <a:pt x="347" y="587"/>
                    <a:pt x="325" y="594"/>
                    <a:pt x="304" y="601"/>
                  </a:cubicBezTo>
                  <a:cubicBezTo>
                    <a:pt x="283" y="601"/>
                    <a:pt x="262" y="608"/>
                    <a:pt x="241" y="608"/>
                  </a:cubicBezTo>
                  <a:cubicBezTo>
                    <a:pt x="212" y="608"/>
                    <a:pt x="191" y="601"/>
                    <a:pt x="170" y="594"/>
                  </a:cubicBezTo>
                  <a:cubicBezTo>
                    <a:pt x="156" y="587"/>
                    <a:pt x="135" y="580"/>
                    <a:pt x="120" y="565"/>
                  </a:cubicBezTo>
                  <a:cubicBezTo>
                    <a:pt x="106" y="551"/>
                    <a:pt x="92" y="537"/>
                    <a:pt x="85" y="523"/>
                  </a:cubicBezTo>
                  <a:cubicBezTo>
                    <a:pt x="85" y="509"/>
                    <a:pt x="78" y="488"/>
                    <a:pt x="78" y="459"/>
                  </a:cubicBezTo>
                  <a:cubicBezTo>
                    <a:pt x="78" y="247"/>
                    <a:pt x="78" y="247"/>
                    <a:pt x="78" y="247"/>
                  </a:cubicBezTo>
                  <a:cubicBezTo>
                    <a:pt x="0" y="247"/>
                    <a:pt x="0" y="247"/>
                    <a:pt x="0" y="247"/>
                  </a:cubicBezTo>
                  <a:cubicBezTo>
                    <a:pt x="0" y="162"/>
                    <a:pt x="0" y="162"/>
                    <a:pt x="0" y="162"/>
                  </a:cubicBezTo>
                  <a:cubicBezTo>
                    <a:pt x="22" y="155"/>
                    <a:pt x="50" y="148"/>
                    <a:pt x="64" y="134"/>
                  </a:cubicBezTo>
                  <a:cubicBezTo>
                    <a:pt x="85" y="113"/>
                    <a:pt x="99" y="99"/>
                    <a:pt x="106" y="78"/>
                  </a:cubicBezTo>
                  <a:cubicBezTo>
                    <a:pt x="113" y="56"/>
                    <a:pt x="120" y="35"/>
                    <a:pt x="127" y="0"/>
                  </a:cubicBezTo>
                  <a:cubicBezTo>
                    <a:pt x="212" y="0"/>
                    <a:pt x="212" y="0"/>
                    <a:pt x="212" y="0"/>
                  </a:cubicBezTo>
                  <a:cubicBezTo>
                    <a:pt x="212" y="141"/>
                    <a:pt x="212" y="141"/>
                    <a:pt x="212" y="141"/>
                  </a:cubicBezTo>
                  <a:cubicBezTo>
                    <a:pt x="354" y="141"/>
                    <a:pt x="354" y="141"/>
                    <a:pt x="354" y="141"/>
                  </a:cubicBezTo>
                  <a:cubicBezTo>
                    <a:pt x="354" y="247"/>
                    <a:pt x="354" y="247"/>
                    <a:pt x="354" y="247"/>
                  </a:cubicBezTo>
                  <a:cubicBezTo>
                    <a:pt x="212" y="247"/>
                    <a:pt x="212" y="247"/>
                    <a:pt x="212" y="247"/>
                  </a:cubicBezTo>
                  <a:cubicBezTo>
                    <a:pt x="212" y="403"/>
                    <a:pt x="212" y="403"/>
                    <a:pt x="212" y="403"/>
                  </a:cubicBezTo>
                  <a:cubicBezTo>
                    <a:pt x="212" y="438"/>
                    <a:pt x="212" y="459"/>
                    <a:pt x="219" y="466"/>
                  </a:cubicBezTo>
                  <a:cubicBezTo>
                    <a:pt x="219" y="480"/>
                    <a:pt x="227" y="488"/>
                    <a:pt x="241" y="495"/>
                  </a:cubicBezTo>
                  <a:cubicBezTo>
                    <a:pt x="255" y="502"/>
                    <a:pt x="269" y="509"/>
                    <a:pt x="283" y="509"/>
                  </a:cubicBezTo>
                  <a:cubicBezTo>
                    <a:pt x="318" y="509"/>
                    <a:pt x="347" y="495"/>
                    <a:pt x="375" y="480"/>
                  </a:cubicBezTo>
                  <a:lnTo>
                    <a:pt x="375" y="572"/>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eaLnBrk="1" hangingPunct="1">
                <a:defRPr/>
              </a:pPr>
              <a:endParaRPr lang="zh-CN" altLang="en-US">
                <a:cs typeface="+mn-ea"/>
                <a:sym typeface="+mn-lt"/>
              </a:endParaRPr>
            </a:p>
          </p:txBody>
        </p:sp>
      </p:grpSp>
      <p:grpSp>
        <p:nvGrpSpPr>
          <p:cNvPr id="4" name="组合 3"/>
          <p:cNvGrpSpPr/>
          <p:nvPr/>
        </p:nvGrpSpPr>
        <p:grpSpPr>
          <a:xfrm>
            <a:off x="3940511" y="4008335"/>
            <a:ext cx="801843" cy="803632"/>
            <a:chOff x="3800811" y="4008335"/>
            <a:chExt cx="801843" cy="803632"/>
          </a:xfrm>
        </p:grpSpPr>
        <p:sp>
          <p:nvSpPr>
            <p:cNvPr id="64" name="橢圓 3"/>
            <p:cNvSpPr/>
            <p:nvPr/>
          </p:nvSpPr>
          <p:spPr>
            <a:xfrm>
              <a:off x="3800811" y="4008335"/>
              <a:ext cx="801843" cy="803632"/>
            </a:xfrm>
            <a:prstGeom prst="ellipse">
              <a:avLst/>
            </a:prstGeom>
            <a:solidFill>
              <a:schemeClr val="accent1"/>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cs typeface="+mn-ea"/>
                <a:sym typeface="+mn-lt"/>
              </a:endParaRPr>
            </a:p>
          </p:txBody>
        </p:sp>
        <p:sp>
          <p:nvSpPr>
            <p:cNvPr id="85" name="Freeform 22"/>
            <p:cNvSpPr>
              <a:spLocks noChangeArrowheads="1"/>
            </p:cNvSpPr>
            <p:nvPr/>
          </p:nvSpPr>
          <p:spPr bwMode="auto">
            <a:xfrm>
              <a:off x="4042826" y="4237002"/>
              <a:ext cx="317815" cy="301575"/>
            </a:xfrm>
            <a:custGeom>
              <a:avLst/>
              <a:gdLst>
                <a:gd name="T0" fmla="*/ 212060 w 602"/>
                <a:gd name="T1" fmla="*/ 129660 h 573"/>
                <a:gd name="T2" fmla="*/ 186411 w 602"/>
                <a:gd name="T3" fmla="*/ 124617 h 573"/>
                <a:gd name="T4" fmla="*/ 168709 w 602"/>
                <a:gd name="T5" fmla="*/ 88961 h 573"/>
                <a:gd name="T6" fmla="*/ 217118 w 602"/>
                <a:gd name="T7" fmla="*/ 94003 h 573"/>
                <a:gd name="T8" fmla="*/ 212060 w 602"/>
                <a:gd name="T9" fmla="*/ 129660 h 573"/>
                <a:gd name="T10" fmla="*/ 168709 w 602"/>
                <a:gd name="T11" fmla="*/ 112012 h 573"/>
                <a:gd name="T12" fmla="*/ 171238 w 602"/>
                <a:gd name="T13" fmla="*/ 112012 h 573"/>
                <a:gd name="T14" fmla="*/ 178824 w 602"/>
                <a:gd name="T15" fmla="*/ 129660 h 573"/>
                <a:gd name="T16" fmla="*/ 161122 w 602"/>
                <a:gd name="T17" fmla="*/ 142626 h 573"/>
                <a:gd name="T18" fmla="*/ 102237 w 602"/>
                <a:gd name="T19" fmla="*/ 2521 h 573"/>
                <a:gd name="T20" fmla="*/ 163651 w 602"/>
                <a:gd name="T21" fmla="*/ 101927 h 573"/>
                <a:gd name="T22" fmla="*/ 166180 w 602"/>
                <a:gd name="T23" fmla="*/ 106969 h 573"/>
                <a:gd name="T24" fmla="*/ 168709 w 602"/>
                <a:gd name="T25" fmla="*/ 109490 h 573"/>
                <a:gd name="T26" fmla="*/ 168709 w 602"/>
                <a:gd name="T27" fmla="*/ 112012 h 573"/>
                <a:gd name="T28" fmla="*/ 107294 w 602"/>
                <a:gd name="T29" fmla="*/ 68792 h 573"/>
                <a:gd name="T30" fmla="*/ 71530 w 602"/>
                <a:gd name="T31" fmla="*/ 129660 h 573"/>
                <a:gd name="T32" fmla="*/ 38294 w 602"/>
                <a:gd name="T33" fmla="*/ 175761 h 573"/>
                <a:gd name="T34" fmla="*/ 25650 w 602"/>
                <a:gd name="T35" fmla="*/ 160274 h 573"/>
                <a:gd name="T36" fmla="*/ 66472 w 602"/>
                <a:gd name="T37" fmla="*/ 88961 h 573"/>
                <a:gd name="T38" fmla="*/ 92122 w 602"/>
                <a:gd name="T39" fmla="*/ 53305 h 573"/>
                <a:gd name="T40" fmla="*/ 107294 w 602"/>
                <a:gd name="T41" fmla="*/ 68792 h 573"/>
                <a:gd name="T42" fmla="*/ 2529 w 602"/>
                <a:gd name="T43" fmla="*/ 129660 h 573"/>
                <a:gd name="T44" fmla="*/ 0 w 602"/>
                <a:gd name="T45" fmla="*/ 94003 h 573"/>
                <a:gd name="T46" fmla="*/ 53828 w 602"/>
                <a:gd name="T47" fmla="*/ 88961 h 573"/>
                <a:gd name="T48" fmla="*/ 2529 w 602"/>
                <a:gd name="T49" fmla="*/ 129660 h 573"/>
                <a:gd name="T50" fmla="*/ 23121 w 602"/>
                <a:gd name="T51" fmla="*/ 173240 h 573"/>
                <a:gd name="T52" fmla="*/ 35765 w 602"/>
                <a:gd name="T53" fmla="*/ 185846 h 573"/>
                <a:gd name="T54" fmla="*/ 15534 w 602"/>
                <a:gd name="T55" fmla="*/ 195930 h 573"/>
                <a:gd name="T56" fmla="*/ 23121 w 602"/>
                <a:gd name="T57" fmla="*/ 173240 h 573"/>
                <a:gd name="T58" fmla="*/ 125357 w 602"/>
                <a:gd name="T59" fmla="*/ 88961 h 573"/>
                <a:gd name="T60" fmla="*/ 81645 w 602"/>
                <a:gd name="T61" fmla="*/ 129660 h 573"/>
                <a:gd name="T62" fmla="*/ 125357 w 602"/>
                <a:gd name="T63" fmla="*/ 88961 h 573"/>
                <a:gd name="T64" fmla="*/ 171238 w 602"/>
                <a:gd name="T65" fmla="*/ 150189 h 573"/>
                <a:gd name="T66" fmla="*/ 186411 w 602"/>
                <a:gd name="T67" fmla="*/ 147668 h 573"/>
                <a:gd name="T68" fmla="*/ 191468 w 602"/>
                <a:gd name="T69" fmla="*/ 167837 h 573"/>
                <a:gd name="T70" fmla="*/ 178824 w 602"/>
                <a:gd name="T71" fmla="*/ 170358 h 573"/>
                <a:gd name="T72" fmla="*/ 171238 w 602"/>
                <a:gd name="T73" fmla="*/ 150189 h 573"/>
                <a:gd name="T74" fmla="*/ 209531 w 602"/>
                <a:gd name="T75" fmla="*/ 206015 h 573"/>
                <a:gd name="T76" fmla="*/ 191468 w 602"/>
                <a:gd name="T77" fmla="*/ 178282 h 57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02" h="573">
                  <a:moveTo>
                    <a:pt x="587" y="360"/>
                  </a:moveTo>
                  <a:lnTo>
                    <a:pt x="587" y="360"/>
                  </a:lnTo>
                  <a:cubicBezTo>
                    <a:pt x="523" y="360"/>
                    <a:pt x="523" y="360"/>
                    <a:pt x="523" y="360"/>
                  </a:cubicBezTo>
                  <a:cubicBezTo>
                    <a:pt x="516" y="353"/>
                    <a:pt x="516" y="353"/>
                    <a:pt x="516" y="346"/>
                  </a:cubicBezTo>
                  <a:cubicBezTo>
                    <a:pt x="516" y="346"/>
                    <a:pt x="509" y="332"/>
                    <a:pt x="502" y="318"/>
                  </a:cubicBezTo>
                  <a:cubicBezTo>
                    <a:pt x="495" y="304"/>
                    <a:pt x="481" y="275"/>
                    <a:pt x="467" y="247"/>
                  </a:cubicBezTo>
                  <a:cubicBezTo>
                    <a:pt x="587" y="247"/>
                    <a:pt x="587" y="247"/>
                    <a:pt x="587" y="247"/>
                  </a:cubicBezTo>
                  <a:cubicBezTo>
                    <a:pt x="594" y="247"/>
                    <a:pt x="601" y="254"/>
                    <a:pt x="601" y="261"/>
                  </a:cubicBezTo>
                  <a:cubicBezTo>
                    <a:pt x="601" y="346"/>
                    <a:pt x="601" y="346"/>
                    <a:pt x="601" y="346"/>
                  </a:cubicBezTo>
                  <a:cubicBezTo>
                    <a:pt x="601" y="353"/>
                    <a:pt x="594" y="360"/>
                    <a:pt x="587" y="360"/>
                  </a:cubicBezTo>
                  <a:close/>
                  <a:moveTo>
                    <a:pt x="467" y="311"/>
                  </a:moveTo>
                  <a:lnTo>
                    <a:pt x="467" y="311"/>
                  </a:lnTo>
                  <a:cubicBezTo>
                    <a:pt x="474" y="311"/>
                    <a:pt x="474" y="311"/>
                    <a:pt x="474" y="311"/>
                  </a:cubicBezTo>
                  <a:cubicBezTo>
                    <a:pt x="481" y="332"/>
                    <a:pt x="488" y="353"/>
                    <a:pt x="495" y="360"/>
                  </a:cubicBezTo>
                  <a:cubicBezTo>
                    <a:pt x="502" y="375"/>
                    <a:pt x="488" y="389"/>
                    <a:pt x="474" y="396"/>
                  </a:cubicBezTo>
                  <a:cubicBezTo>
                    <a:pt x="467" y="396"/>
                    <a:pt x="460" y="403"/>
                    <a:pt x="446" y="396"/>
                  </a:cubicBezTo>
                  <a:cubicBezTo>
                    <a:pt x="431" y="389"/>
                    <a:pt x="361" y="219"/>
                    <a:pt x="340" y="177"/>
                  </a:cubicBezTo>
                  <a:cubicBezTo>
                    <a:pt x="325" y="127"/>
                    <a:pt x="269" y="14"/>
                    <a:pt x="283" y="7"/>
                  </a:cubicBezTo>
                  <a:cubicBezTo>
                    <a:pt x="297" y="0"/>
                    <a:pt x="347" y="92"/>
                    <a:pt x="375" y="148"/>
                  </a:cubicBezTo>
                  <a:cubicBezTo>
                    <a:pt x="396" y="177"/>
                    <a:pt x="431" y="233"/>
                    <a:pt x="453" y="283"/>
                  </a:cubicBezTo>
                  <a:lnTo>
                    <a:pt x="460" y="290"/>
                  </a:lnTo>
                  <a:cubicBezTo>
                    <a:pt x="460" y="290"/>
                    <a:pt x="460" y="290"/>
                    <a:pt x="460" y="297"/>
                  </a:cubicBezTo>
                  <a:cubicBezTo>
                    <a:pt x="460" y="297"/>
                    <a:pt x="460" y="297"/>
                    <a:pt x="467" y="304"/>
                  </a:cubicBezTo>
                  <a:cubicBezTo>
                    <a:pt x="467" y="304"/>
                    <a:pt x="467" y="304"/>
                    <a:pt x="467" y="311"/>
                  </a:cubicBezTo>
                  <a:close/>
                  <a:moveTo>
                    <a:pt x="297" y="191"/>
                  </a:moveTo>
                  <a:lnTo>
                    <a:pt x="297" y="191"/>
                  </a:lnTo>
                  <a:cubicBezTo>
                    <a:pt x="248" y="275"/>
                    <a:pt x="248" y="275"/>
                    <a:pt x="248" y="275"/>
                  </a:cubicBezTo>
                  <a:cubicBezTo>
                    <a:pt x="198" y="360"/>
                    <a:pt x="198" y="360"/>
                    <a:pt x="198" y="360"/>
                  </a:cubicBezTo>
                  <a:cubicBezTo>
                    <a:pt x="127" y="481"/>
                    <a:pt x="127" y="481"/>
                    <a:pt x="127" y="481"/>
                  </a:cubicBezTo>
                  <a:cubicBezTo>
                    <a:pt x="127" y="488"/>
                    <a:pt x="113" y="488"/>
                    <a:pt x="106" y="488"/>
                  </a:cubicBezTo>
                  <a:cubicBezTo>
                    <a:pt x="71" y="466"/>
                    <a:pt x="71" y="466"/>
                    <a:pt x="71" y="466"/>
                  </a:cubicBezTo>
                  <a:cubicBezTo>
                    <a:pt x="64" y="459"/>
                    <a:pt x="64" y="452"/>
                    <a:pt x="71" y="445"/>
                  </a:cubicBezTo>
                  <a:cubicBezTo>
                    <a:pt x="120" y="360"/>
                    <a:pt x="120" y="360"/>
                    <a:pt x="120" y="360"/>
                  </a:cubicBezTo>
                  <a:cubicBezTo>
                    <a:pt x="184" y="247"/>
                    <a:pt x="184" y="247"/>
                    <a:pt x="184" y="247"/>
                  </a:cubicBezTo>
                  <a:cubicBezTo>
                    <a:pt x="233" y="155"/>
                    <a:pt x="233" y="155"/>
                    <a:pt x="233" y="155"/>
                  </a:cubicBezTo>
                  <a:cubicBezTo>
                    <a:pt x="240" y="148"/>
                    <a:pt x="248" y="141"/>
                    <a:pt x="255" y="148"/>
                  </a:cubicBezTo>
                  <a:cubicBezTo>
                    <a:pt x="290" y="170"/>
                    <a:pt x="290" y="170"/>
                    <a:pt x="290" y="170"/>
                  </a:cubicBezTo>
                  <a:cubicBezTo>
                    <a:pt x="297" y="170"/>
                    <a:pt x="304" y="184"/>
                    <a:pt x="297" y="191"/>
                  </a:cubicBezTo>
                  <a:close/>
                  <a:moveTo>
                    <a:pt x="7" y="360"/>
                  </a:moveTo>
                  <a:lnTo>
                    <a:pt x="7" y="360"/>
                  </a:lnTo>
                  <a:cubicBezTo>
                    <a:pt x="0" y="360"/>
                    <a:pt x="0" y="353"/>
                    <a:pt x="0" y="346"/>
                  </a:cubicBezTo>
                  <a:cubicBezTo>
                    <a:pt x="0" y="261"/>
                    <a:pt x="0" y="261"/>
                    <a:pt x="0" y="261"/>
                  </a:cubicBezTo>
                  <a:cubicBezTo>
                    <a:pt x="0" y="254"/>
                    <a:pt x="0" y="247"/>
                    <a:pt x="7" y="247"/>
                  </a:cubicBezTo>
                  <a:cubicBezTo>
                    <a:pt x="149" y="247"/>
                    <a:pt x="149" y="247"/>
                    <a:pt x="149" y="247"/>
                  </a:cubicBezTo>
                  <a:cubicBezTo>
                    <a:pt x="92" y="360"/>
                    <a:pt x="92" y="360"/>
                    <a:pt x="92" y="360"/>
                  </a:cubicBezTo>
                  <a:lnTo>
                    <a:pt x="7" y="360"/>
                  </a:lnTo>
                  <a:close/>
                  <a:moveTo>
                    <a:pt x="64" y="481"/>
                  </a:moveTo>
                  <a:lnTo>
                    <a:pt x="64" y="481"/>
                  </a:lnTo>
                  <a:cubicBezTo>
                    <a:pt x="99" y="502"/>
                    <a:pt x="99" y="502"/>
                    <a:pt x="99" y="502"/>
                  </a:cubicBezTo>
                  <a:cubicBezTo>
                    <a:pt x="106" y="509"/>
                    <a:pt x="106" y="516"/>
                    <a:pt x="99" y="516"/>
                  </a:cubicBezTo>
                  <a:cubicBezTo>
                    <a:pt x="50" y="551"/>
                    <a:pt x="50" y="551"/>
                    <a:pt x="50" y="551"/>
                  </a:cubicBezTo>
                  <a:cubicBezTo>
                    <a:pt x="43" y="551"/>
                    <a:pt x="43" y="551"/>
                    <a:pt x="43" y="544"/>
                  </a:cubicBezTo>
                  <a:cubicBezTo>
                    <a:pt x="50" y="488"/>
                    <a:pt x="50" y="488"/>
                    <a:pt x="50" y="488"/>
                  </a:cubicBezTo>
                  <a:cubicBezTo>
                    <a:pt x="50" y="481"/>
                    <a:pt x="57" y="481"/>
                    <a:pt x="64" y="481"/>
                  </a:cubicBezTo>
                  <a:close/>
                  <a:moveTo>
                    <a:pt x="347" y="247"/>
                  </a:moveTo>
                  <a:lnTo>
                    <a:pt x="347" y="247"/>
                  </a:lnTo>
                  <a:cubicBezTo>
                    <a:pt x="368" y="297"/>
                    <a:pt x="382" y="332"/>
                    <a:pt x="396" y="360"/>
                  </a:cubicBezTo>
                  <a:cubicBezTo>
                    <a:pt x="226" y="360"/>
                    <a:pt x="226" y="360"/>
                    <a:pt x="226" y="360"/>
                  </a:cubicBezTo>
                  <a:cubicBezTo>
                    <a:pt x="290" y="247"/>
                    <a:pt x="290" y="247"/>
                    <a:pt x="290" y="247"/>
                  </a:cubicBezTo>
                  <a:lnTo>
                    <a:pt x="347" y="247"/>
                  </a:lnTo>
                  <a:close/>
                  <a:moveTo>
                    <a:pt x="474" y="417"/>
                  </a:moveTo>
                  <a:lnTo>
                    <a:pt x="474" y="417"/>
                  </a:lnTo>
                  <a:cubicBezTo>
                    <a:pt x="495" y="403"/>
                    <a:pt x="495" y="403"/>
                    <a:pt x="495" y="403"/>
                  </a:cubicBezTo>
                  <a:cubicBezTo>
                    <a:pt x="502" y="403"/>
                    <a:pt x="516" y="403"/>
                    <a:pt x="516" y="410"/>
                  </a:cubicBezTo>
                  <a:cubicBezTo>
                    <a:pt x="537" y="445"/>
                    <a:pt x="537" y="445"/>
                    <a:pt x="537" y="445"/>
                  </a:cubicBezTo>
                  <a:cubicBezTo>
                    <a:pt x="537" y="452"/>
                    <a:pt x="537" y="459"/>
                    <a:pt x="530" y="466"/>
                  </a:cubicBezTo>
                  <a:cubicBezTo>
                    <a:pt x="516" y="473"/>
                    <a:pt x="516" y="473"/>
                    <a:pt x="516" y="473"/>
                  </a:cubicBezTo>
                  <a:cubicBezTo>
                    <a:pt x="509" y="481"/>
                    <a:pt x="495" y="481"/>
                    <a:pt x="495" y="473"/>
                  </a:cubicBezTo>
                  <a:cubicBezTo>
                    <a:pt x="474" y="438"/>
                    <a:pt x="474" y="438"/>
                    <a:pt x="474" y="438"/>
                  </a:cubicBezTo>
                  <a:cubicBezTo>
                    <a:pt x="467" y="431"/>
                    <a:pt x="467" y="417"/>
                    <a:pt x="474" y="417"/>
                  </a:cubicBezTo>
                  <a:close/>
                  <a:moveTo>
                    <a:pt x="580" y="572"/>
                  </a:moveTo>
                  <a:lnTo>
                    <a:pt x="580" y="572"/>
                  </a:lnTo>
                  <a:cubicBezTo>
                    <a:pt x="580" y="558"/>
                    <a:pt x="544" y="551"/>
                    <a:pt x="530" y="530"/>
                  </a:cubicBezTo>
                  <a:cubicBezTo>
                    <a:pt x="509" y="509"/>
                    <a:pt x="523" y="502"/>
                    <a:pt x="530" y="495"/>
                  </a:cubicBezTo>
                  <a:cubicBezTo>
                    <a:pt x="594" y="459"/>
                    <a:pt x="580" y="572"/>
                    <a:pt x="580" y="572"/>
                  </a:cubicBezTo>
                  <a:close/>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eaLnBrk="1" hangingPunct="1">
                <a:defRPr/>
              </a:pPr>
              <a:endParaRPr lang="zh-CN" altLang="en-US">
                <a:cs typeface="+mn-ea"/>
                <a:sym typeface="+mn-lt"/>
              </a:endParaRPr>
            </a:p>
          </p:txBody>
        </p:sp>
      </p:grpSp>
      <p:grpSp>
        <p:nvGrpSpPr>
          <p:cNvPr id="6" name="组合 5"/>
          <p:cNvGrpSpPr/>
          <p:nvPr/>
        </p:nvGrpSpPr>
        <p:grpSpPr>
          <a:xfrm>
            <a:off x="7368034" y="4133505"/>
            <a:ext cx="801843" cy="801843"/>
            <a:chOff x="7228334" y="4133505"/>
            <a:chExt cx="801843" cy="801843"/>
          </a:xfrm>
        </p:grpSpPr>
        <p:sp>
          <p:nvSpPr>
            <p:cNvPr id="77" name="橢圓 9"/>
            <p:cNvSpPr/>
            <p:nvPr/>
          </p:nvSpPr>
          <p:spPr>
            <a:xfrm>
              <a:off x="7228334" y="4133505"/>
              <a:ext cx="801843" cy="801843"/>
            </a:xfrm>
            <a:prstGeom prst="ellipse">
              <a:avLst/>
            </a:prstGeom>
            <a:solidFill>
              <a:schemeClr val="accent1"/>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cs typeface="+mn-ea"/>
                <a:sym typeface="+mn-lt"/>
              </a:endParaRPr>
            </a:p>
          </p:txBody>
        </p:sp>
        <p:sp>
          <p:nvSpPr>
            <p:cNvPr id="86" name="Freeform 16"/>
            <p:cNvSpPr>
              <a:spLocks noChangeArrowheads="1"/>
            </p:cNvSpPr>
            <p:nvPr/>
          </p:nvSpPr>
          <p:spPr bwMode="auto">
            <a:xfrm>
              <a:off x="7510231" y="4387789"/>
              <a:ext cx="243581" cy="320133"/>
            </a:xfrm>
            <a:custGeom>
              <a:avLst/>
              <a:gdLst>
                <a:gd name="T0" fmla="*/ 69059 w 461"/>
                <a:gd name="T1" fmla="*/ 142453 h 609"/>
                <a:gd name="T2" fmla="*/ 69059 w 461"/>
                <a:gd name="T3" fmla="*/ 142453 h 609"/>
                <a:gd name="T4" fmla="*/ 63997 w 461"/>
                <a:gd name="T5" fmla="*/ 162598 h 609"/>
                <a:gd name="T6" fmla="*/ 58935 w 461"/>
                <a:gd name="T7" fmla="*/ 183102 h 609"/>
                <a:gd name="T8" fmla="*/ 40857 w 461"/>
                <a:gd name="T9" fmla="*/ 213319 h 609"/>
                <a:gd name="T10" fmla="*/ 35795 w 461"/>
                <a:gd name="T11" fmla="*/ 215837 h 609"/>
                <a:gd name="T12" fmla="*/ 33264 w 461"/>
                <a:gd name="T13" fmla="*/ 213319 h 609"/>
                <a:gd name="T14" fmla="*/ 33264 w 461"/>
                <a:gd name="T15" fmla="*/ 185620 h 609"/>
                <a:gd name="T16" fmla="*/ 38326 w 461"/>
                <a:gd name="T17" fmla="*/ 155043 h 609"/>
                <a:gd name="T18" fmla="*/ 51342 w 461"/>
                <a:gd name="T19" fmla="*/ 103962 h 609"/>
                <a:gd name="T20" fmla="*/ 51342 w 461"/>
                <a:gd name="T21" fmla="*/ 98925 h 609"/>
                <a:gd name="T22" fmla="*/ 48811 w 461"/>
                <a:gd name="T23" fmla="*/ 86335 h 609"/>
                <a:gd name="T24" fmla="*/ 48811 w 461"/>
                <a:gd name="T25" fmla="*/ 68708 h 609"/>
                <a:gd name="T26" fmla="*/ 66528 w 461"/>
                <a:gd name="T27" fmla="*/ 48204 h 609"/>
                <a:gd name="T28" fmla="*/ 79544 w 461"/>
                <a:gd name="T29" fmla="*/ 50722 h 609"/>
                <a:gd name="T30" fmla="*/ 87137 w 461"/>
                <a:gd name="T31" fmla="*/ 60794 h 609"/>
                <a:gd name="T32" fmla="*/ 87137 w 461"/>
                <a:gd name="T33" fmla="*/ 76263 h 609"/>
                <a:gd name="T34" fmla="*/ 79544 w 461"/>
                <a:gd name="T35" fmla="*/ 103962 h 609"/>
                <a:gd name="T36" fmla="*/ 77013 w 461"/>
                <a:gd name="T37" fmla="*/ 119430 h 609"/>
                <a:gd name="T38" fmla="*/ 84606 w 461"/>
                <a:gd name="T39" fmla="*/ 132021 h 609"/>
                <a:gd name="T40" fmla="*/ 97261 w 461"/>
                <a:gd name="T41" fmla="*/ 134539 h 609"/>
                <a:gd name="T42" fmla="*/ 120401 w 461"/>
                <a:gd name="T43" fmla="*/ 121948 h 609"/>
                <a:gd name="T44" fmla="*/ 135586 w 461"/>
                <a:gd name="T45" fmla="*/ 81299 h 609"/>
                <a:gd name="T46" fmla="*/ 135586 w 461"/>
                <a:gd name="T47" fmla="*/ 66190 h 609"/>
                <a:gd name="T48" fmla="*/ 125463 w 461"/>
                <a:gd name="T49" fmla="*/ 38131 h 609"/>
                <a:gd name="T50" fmla="*/ 104854 w 461"/>
                <a:gd name="T51" fmla="*/ 22663 h 609"/>
                <a:gd name="T52" fmla="*/ 74121 w 461"/>
                <a:gd name="T53" fmla="*/ 22663 h 609"/>
                <a:gd name="T54" fmla="*/ 30733 w 461"/>
                <a:gd name="T55" fmla="*/ 50722 h 609"/>
                <a:gd name="T56" fmla="*/ 23140 w 461"/>
                <a:gd name="T57" fmla="*/ 81299 h 609"/>
                <a:gd name="T58" fmla="*/ 30733 w 461"/>
                <a:gd name="T59" fmla="*/ 101444 h 609"/>
                <a:gd name="T60" fmla="*/ 33264 w 461"/>
                <a:gd name="T61" fmla="*/ 106840 h 609"/>
                <a:gd name="T62" fmla="*/ 33264 w 461"/>
                <a:gd name="T63" fmla="*/ 116912 h 609"/>
                <a:gd name="T64" fmla="*/ 28202 w 461"/>
                <a:gd name="T65" fmla="*/ 124466 h 609"/>
                <a:gd name="T66" fmla="*/ 23140 w 461"/>
                <a:gd name="T67" fmla="*/ 124466 h 609"/>
                <a:gd name="T68" fmla="*/ 0 w 461"/>
                <a:gd name="T69" fmla="*/ 91371 h 609"/>
                <a:gd name="T70" fmla="*/ 0 w 461"/>
                <a:gd name="T71" fmla="*/ 63312 h 609"/>
                <a:gd name="T72" fmla="*/ 10485 w 461"/>
                <a:gd name="T73" fmla="*/ 43167 h 609"/>
                <a:gd name="T74" fmla="*/ 38326 w 461"/>
                <a:gd name="T75" fmla="*/ 12591 h 609"/>
                <a:gd name="T76" fmla="*/ 71590 w 461"/>
                <a:gd name="T77" fmla="*/ 0 h 609"/>
                <a:gd name="T78" fmla="*/ 87137 w 461"/>
                <a:gd name="T79" fmla="*/ 0 h 609"/>
                <a:gd name="T80" fmla="*/ 122932 w 461"/>
                <a:gd name="T81" fmla="*/ 7554 h 609"/>
                <a:gd name="T82" fmla="*/ 148241 w 461"/>
                <a:gd name="T83" fmla="*/ 25541 h 609"/>
                <a:gd name="T84" fmla="*/ 163788 w 461"/>
                <a:gd name="T85" fmla="*/ 53240 h 609"/>
                <a:gd name="T86" fmla="*/ 166319 w 461"/>
                <a:gd name="T87" fmla="*/ 73744 h 609"/>
                <a:gd name="T88" fmla="*/ 163788 w 461"/>
                <a:gd name="T89" fmla="*/ 91371 h 609"/>
                <a:gd name="T90" fmla="*/ 130525 w 461"/>
                <a:gd name="T91" fmla="*/ 147489 h 609"/>
                <a:gd name="T92" fmla="*/ 117870 w 461"/>
                <a:gd name="T93" fmla="*/ 155043 h 609"/>
                <a:gd name="T94" fmla="*/ 97261 w 461"/>
                <a:gd name="T95" fmla="*/ 157561 h 609"/>
                <a:gd name="T96" fmla="*/ 82075 w 461"/>
                <a:gd name="T97" fmla="*/ 152525 h 609"/>
                <a:gd name="T98" fmla="*/ 69059 w 461"/>
                <a:gd name="T99" fmla="*/ 142453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461" h="609">
                  <a:moveTo>
                    <a:pt x="191" y="396"/>
                  </a:moveTo>
                  <a:lnTo>
                    <a:pt x="191" y="396"/>
                  </a:lnTo>
                  <a:cubicBezTo>
                    <a:pt x="184" y="410"/>
                    <a:pt x="184" y="431"/>
                    <a:pt x="177" y="452"/>
                  </a:cubicBezTo>
                  <a:cubicBezTo>
                    <a:pt x="170" y="473"/>
                    <a:pt x="170" y="495"/>
                    <a:pt x="163" y="509"/>
                  </a:cubicBezTo>
                  <a:cubicBezTo>
                    <a:pt x="149" y="544"/>
                    <a:pt x="135" y="572"/>
                    <a:pt x="113" y="593"/>
                  </a:cubicBezTo>
                  <a:cubicBezTo>
                    <a:pt x="99" y="608"/>
                    <a:pt x="99" y="600"/>
                    <a:pt x="99" y="600"/>
                  </a:cubicBezTo>
                  <a:cubicBezTo>
                    <a:pt x="92" y="600"/>
                    <a:pt x="92" y="600"/>
                    <a:pt x="92" y="593"/>
                  </a:cubicBezTo>
                  <a:cubicBezTo>
                    <a:pt x="92" y="572"/>
                    <a:pt x="92" y="544"/>
                    <a:pt x="92" y="516"/>
                  </a:cubicBezTo>
                  <a:cubicBezTo>
                    <a:pt x="92" y="487"/>
                    <a:pt x="99" y="459"/>
                    <a:pt x="106" y="431"/>
                  </a:cubicBezTo>
                  <a:cubicBezTo>
                    <a:pt x="120" y="389"/>
                    <a:pt x="128" y="339"/>
                    <a:pt x="142" y="289"/>
                  </a:cubicBezTo>
                  <a:cubicBezTo>
                    <a:pt x="142" y="282"/>
                    <a:pt x="142" y="282"/>
                    <a:pt x="142" y="275"/>
                  </a:cubicBezTo>
                  <a:cubicBezTo>
                    <a:pt x="142" y="261"/>
                    <a:pt x="135" y="254"/>
                    <a:pt x="135" y="240"/>
                  </a:cubicBezTo>
                  <a:cubicBezTo>
                    <a:pt x="135" y="219"/>
                    <a:pt x="135" y="205"/>
                    <a:pt x="135" y="191"/>
                  </a:cubicBezTo>
                  <a:cubicBezTo>
                    <a:pt x="142" y="169"/>
                    <a:pt x="156" y="148"/>
                    <a:pt x="184" y="134"/>
                  </a:cubicBezTo>
                  <a:cubicBezTo>
                    <a:pt x="198" y="134"/>
                    <a:pt x="213" y="134"/>
                    <a:pt x="220" y="141"/>
                  </a:cubicBezTo>
                  <a:cubicBezTo>
                    <a:pt x="234" y="148"/>
                    <a:pt x="241" y="155"/>
                    <a:pt x="241" y="169"/>
                  </a:cubicBezTo>
                  <a:cubicBezTo>
                    <a:pt x="248" y="184"/>
                    <a:pt x="241" y="205"/>
                    <a:pt x="241" y="212"/>
                  </a:cubicBezTo>
                  <a:cubicBezTo>
                    <a:pt x="234" y="240"/>
                    <a:pt x="227" y="261"/>
                    <a:pt x="220" y="289"/>
                  </a:cubicBezTo>
                  <a:cubicBezTo>
                    <a:pt x="213" y="304"/>
                    <a:pt x="213" y="318"/>
                    <a:pt x="213" y="332"/>
                  </a:cubicBezTo>
                  <a:cubicBezTo>
                    <a:pt x="220" y="346"/>
                    <a:pt x="227" y="360"/>
                    <a:pt x="234" y="367"/>
                  </a:cubicBezTo>
                  <a:cubicBezTo>
                    <a:pt x="248" y="374"/>
                    <a:pt x="255" y="374"/>
                    <a:pt x="269" y="374"/>
                  </a:cubicBezTo>
                  <a:cubicBezTo>
                    <a:pt x="304" y="374"/>
                    <a:pt x="318" y="353"/>
                    <a:pt x="333" y="339"/>
                  </a:cubicBezTo>
                  <a:cubicBezTo>
                    <a:pt x="354" y="311"/>
                    <a:pt x="368" y="275"/>
                    <a:pt x="375" y="226"/>
                  </a:cubicBezTo>
                  <a:cubicBezTo>
                    <a:pt x="375" y="212"/>
                    <a:pt x="375" y="198"/>
                    <a:pt x="375" y="184"/>
                  </a:cubicBezTo>
                  <a:cubicBezTo>
                    <a:pt x="375" y="148"/>
                    <a:pt x="368" y="127"/>
                    <a:pt x="347" y="106"/>
                  </a:cubicBezTo>
                  <a:cubicBezTo>
                    <a:pt x="333" y="92"/>
                    <a:pt x="318" y="78"/>
                    <a:pt x="290" y="63"/>
                  </a:cubicBezTo>
                  <a:cubicBezTo>
                    <a:pt x="269" y="56"/>
                    <a:pt x="234" y="56"/>
                    <a:pt x="205" y="63"/>
                  </a:cubicBezTo>
                  <a:cubicBezTo>
                    <a:pt x="149" y="71"/>
                    <a:pt x="106" y="99"/>
                    <a:pt x="85" y="141"/>
                  </a:cubicBezTo>
                  <a:cubicBezTo>
                    <a:pt x="71" y="169"/>
                    <a:pt x="64" y="191"/>
                    <a:pt x="64" y="226"/>
                  </a:cubicBezTo>
                  <a:cubicBezTo>
                    <a:pt x="64" y="247"/>
                    <a:pt x="71" y="268"/>
                    <a:pt x="85" y="282"/>
                  </a:cubicBezTo>
                  <a:cubicBezTo>
                    <a:pt x="85" y="289"/>
                    <a:pt x="92" y="289"/>
                    <a:pt x="92" y="297"/>
                  </a:cubicBezTo>
                  <a:cubicBezTo>
                    <a:pt x="99" y="304"/>
                    <a:pt x="92" y="318"/>
                    <a:pt x="92" y="325"/>
                  </a:cubicBezTo>
                  <a:cubicBezTo>
                    <a:pt x="85" y="332"/>
                    <a:pt x="85" y="346"/>
                    <a:pt x="78" y="346"/>
                  </a:cubicBezTo>
                  <a:cubicBezTo>
                    <a:pt x="71" y="346"/>
                    <a:pt x="64" y="346"/>
                    <a:pt x="64" y="346"/>
                  </a:cubicBezTo>
                  <a:cubicBezTo>
                    <a:pt x="29" y="325"/>
                    <a:pt x="15" y="297"/>
                    <a:pt x="0" y="254"/>
                  </a:cubicBezTo>
                  <a:cubicBezTo>
                    <a:pt x="0" y="233"/>
                    <a:pt x="0" y="205"/>
                    <a:pt x="0" y="176"/>
                  </a:cubicBezTo>
                  <a:cubicBezTo>
                    <a:pt x="7" y="155"/>
                    <a:pt x="15" y="134"/>
                    <a:pt x="29" y="120"/>
                  </a:cubicBezTo>
                  <a:cubicBezTo>
                    <a:pt x="43" y="85"/>
                    <a:pt x="71" y="56"/>
                    <a:pt x="106" y="35"/>
                  </a:cubicBezTo>
                  <a:cubicBezTo>
                    <a:pt x="135" y="21"/>
                    <a:pt x="163" y="7"/>
                    <a:pt x="198" y="0"/>
                  </a:cubicBezTo>
                  <a:cubicBezTo>
                    <a:pt x="213" y="0"/>
                    <a:pt x="227" y="0"/>
                    <a:pt x="241" y="0"/>
                  </a:cubicBezTo>
                  <a:cubicBezTo>
                    <a:pt x="276" y="0"/>
                    <a:pt x="311" y="7"/>
                    <a:pt x="340" y="21"/>
                  </a:cubicBezTo>
                  <a:cubicBezTo>
                    <a:pt x="368" y="35"/>
                    <a:pt x="389" y="49"/>
                    <a:pt x="410" y="71"/>
                  </a:cubicBezTo>
                  <a:cubicBezTo>
                    <a:pt x="431" y="92"/>
                    <a:pt x="446" y="113"/>
                    <a:pt x="453" y="148"/>
                  </a:cubicBezTo>
                  <a:cubicBezTo>
                    <a:pt x="460" y="162"/>
                    <a:pt x="460" y="184"/>
                    <a:pt x="460" y="205"/>
                  </a:cubicBezTo>
                  <a:cubicBezTo>
                    <a:pt x="460" y="219"/>
                    <a:pt x="460" y="240"/>
                    <a:pt x="453" y="254"/>
                  </a:cubicBezTo>
                  <a:cubicBezTo>
                    <a:pt x="446" y="325"/>
                    <a:pt x="410" y="382"/>
                    <a:pt x="361" y="410"/>
                  </a:cubicBezTo>
                  <a:cubicBezTo>
                    <a:pt x="354" y="417"/>
                    <a:pt x="340" y="424"/>
                    <a:pt x="326" y="431"/>
                  </a:cubicBezTo>
                  <a:cubicBezTo>
                    <a:pt x="304" y="431"/>
                    <a:pt x="290" y="438"/>
                    <a:pt x="269" y="438"/>
                  </a:cubicBezTo>
                  <a:cubicBezTo>
                    <a:pt x="255" y="431"/>
                    <a:pt x="234" y="431"/>
                    <a:pt x="227" y="424"/>
                  </a:cubicBezTo>
                  <a:cubicBezTo>
                    <a:pt x="213" y="417"/>
                    <a:pt x="198" y="403"/>
                    <a:pt x="191" y="396"/>
                  </a:cubicBez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eaLnBrk="1" hangingPunct="1">
                <a:defRPr/>
              </a:pPr>
              <a:endParaRPr lang="zh-CN" altLang="en-US">
                <a:cs typeface="+mn-ea"/>
                <a:sym typeface="+mn-lt"/>
              </a:endParaRPr>
            </a:p>
          </p:txBody>
        </p:sp>
      </p:grpSp>
      <p:sp>
        <p:nvSpPr>
          <p:cNvPr id="46" name="橢圓 6"/>
          <p:cNvSpPr/>
          <p:nvPr/>
        </p:nvSpPr>
        <p:spPr>
          <a:xfrm>
            <a:off x="4647013" y="3154955"/>
            <a:ext cx="473634" cy="473634"/>
          </a:xfrm>
          <a:prstGeom prst="ellipse">
            <a:avLst/>
          </a:prstGeom>
          <a:solidFill>
            <a:schemeClr val="accent2"/>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cs typeface="+mn-ea"/>
              <a:sym typeface="+mn-lt"/>
            </a:endParaRPr>
          </a:p>
        </p:txBody>
      </p:sp>
      <p:sp>
        <p:nvSpPr>
          <p:cNvPr id="48" name="橢圓 6"/>
          <p:cNvSpPr/>
          <p:nvPr/>
        </p:nvSpPr>
        <p:spPr>
          <a:xfrm>
            <a:off x="7125526" y="3311947"/>
            <a:ext cx="473634" cy="473634"/>
          </a:xfrm>
          <a:prstGeom prst="ellipse">
            <a:avLst/>
          </a:prstGeom>
          <a:solidFill>
            <a:schemeClr val="accent2"/>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cs typeface="+mn-ea"/>
              <a:sym typeface="+mn-lt"/>
            </a:endParaRPr>
          </a:p>
        </p:txBody>
      </p:sp>
      <p:grpSp>
        <p:nvGrpSpPr>
          <p:cNvPr id="51" name="组合 50"/>
          <p:cNvGrpSpPr/>
          <p:nvPr/>
        </p:nvGrpSpPr>
        <p:grpSpPr>
          <a:xfrm>
            <a:off x="946814" y="4620277"/>
            <a:ext cx="3071263" cy="928168"/>
            <a:chOff x="7483989" y="3339882"/>
            <a:chExt cx="3071263" cy="928168"/>
          </a:xfrm>
        </p:grpSpPr>
        <p:sp>
          <p:nvSpPr>
            <p:cNvPr id="52" name="矩形 51"/>
            <p:cNvSpPr/>
            <p:nvPr/>
          </p:nvSpPr>
          <p:spPr>
            <a:xfrm>
              <a:off x="7483989" y="3732519"/>
              <a:ext cx="3071263"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65000"/>
                      <a:lumOff val="35000"/>
                    </a:schemeClr>
                  </a:solidFill>
                  <a:cs typeface="+mn-ea"/>
                  <a:sym typeface="+mn-lt"/>
                </a:rPr>
                <a:t>用户可以在投影仪或者计算机上进行演示也可以将演示文稿打印出来制作成</a:t>
              </a:r>
              <a:r>
                <a:rPr lang="zh-CN" altLang="en-US" sz="1200" dirty="0" smtClean="0">
                  <a:solidFill>
                    <a:schemeClr val="tx1">
                      <a:lumMod val="65000"/>
                      <a:lumOff val="35000"/>
                    </a:schemeClr>
                  </a:solidFill>
                  <a:cs typeface="+mn-ea"/>
                  <a:sym typeface="+mn-lt"/>
                </a:rPr>
                <a:t>胶片</a:t>
              </a:r>
              <a:endParaRPr lang="zh-CN" altLang="en-US" sz="1200" dirty="0">
                <a:solidFill>
                  <a:schemeClr val="tx1">
                    <a:lumMod val="65000"/>
                    <a:lumOff val="35000"/>
                  </a:schemeClr>
                </a:solidFill>
                <a:cs typeface="+mn-ea"/>
                <a:sym typeface="+mn-lt"/>
              </a:endParaRPr>
            </a:p>
          </p:txBody>
        </p:sp>
        <p:sp>
          <p:nvSpPr>
            <p:cNvPr id="53" name="矩形 52"/>
            <p:cNvSpPr/>
            <p:nvPr/>
          </p:nvSpPr>
          <p:spPr>
            <a:xfrm>
              <a:off x="8504700" y="3339882"/>
              <a:ext cx="2050552" cy="446276"/>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solidFill>
                    <a:schemeClr val="tx1">
                      <a:lumMod val="65000"/>
                      <a:lumOff val="35000"/>
                    </a:schemeClr>
                  </a:solidFill>
                  <a:cs typeface="+mn-ea"/>
                  <a:sym typeface="+mn-lt"/>
                </a:rPr>
                <a:t>标题文字添加</a:t>
              </a:r>
            </a:p>
          </p:txBody>
        </p:sp>
      </p:grpSp>
      <p:grpSp>
        <p:nvGrpSpPr>
          <p:cNvPr id="54" name="组合 53"/>
          <p:cNvGrpSpPr/>
          <p:nvPr/>
        </p:nvGrpSpPr>
        <p:grpSpPr>
          <a:xfrm>
            <a:off x="8169877" y="4620277"/>
            <a:ext cx="3071263" cy="928168"/>
            <a:chOff x="7483989" y="3339882"/>
            <a:chExt cx="3071263" cy="928168"/>
          </a:xfrm>
        </p:grpSpPr>
        <p:sp>
          <p:nvSpPr>
            <p:cNvPr id="55" name="矩形 54"/>
            <p:cNvSpPr/>
            <p:nvPr/>
          </p:nvSpPr>
          <p:spPr>
            <a:xfrm>
              <a:off x="7483989" y="3732519"/>
              <a:ext cx="3071263"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cs typeface="+mn-ea"/>
                  <a:sym typeface="+mn-lt"/>
                </a:rPr>
                <a:t>用户可以在投影仪或者计算机上进行演示也可以将演示文稿打印出来制作成</a:t>
              </a:r>
              <a:r>
                <a:rPr lang="zh-CN" altLang="en-US" sz="1200" dirty="0" smtClean="0">
                  <a:solidFill>
                    <a:schemeClr val="tx1">
                      <a:lumMod val="65000"/>
                      <a:lumOff val="35000"/>
                    </a:schemeClr>
                  </a:solidFill>
                  <a:cs typeface="+mn-ea"/>
                  <a:sym typeface="+mn-lt"/>
                </a:rPr>
                <a:t>胶片</a:t>
              </a:r>
              <a:endParaRPr lang="zh-CN" altLang="en-US" sz="1200" dirty="0">
                <a:solidFill>
                  <a:schemeClr val="tx1">
                    <a:lumMod val="65000"/>
                    <a:lumOff val="35000"/>
                  </a:schemeClr>
                </a:solidFill>
                <a:cs typeface="+mn-ea"/>
                <a:sym typeface="+mn-lt"/>
              </a:endParaRPr>
            </a:p>
          </p:txBody>
        </p:sp>
        <p:sp>
          <p:nvSpPr>
            <p:cNvPr id="56" name="矩形 55"/>
            <p:cNvSpPr/>
            <p:nvPr/>
          </p:nvSpPr>
          <p:spPr>
            <a:xfrm>
              <a:off x="7483989" y="3339882"/>
              <a:ext cx="2050552" cy="44627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65000"/>
                      <a:lumOff val="35000"/>
                    </a:schemeClr>
                  </a:solidFill>
                  <a:cs typeface="+mn-ea"/>
                  <a:sym typeface="+mn-lt"/>
                </a:rPr>
                <a:t>标题文字添加</a:t>
              </a:r>
            </a:p>
          </p:txBody>
        </p:sp>
      </p:grpSp>
      <p:grpSp>
        <p:nvGrpSpPr>
          <p:cNvPr id="57" name="组合 56"/>
          <p:cNvGrpSpPr/>
          <p:nvPr/>
        </p:nvGrpSpPr>
        <p:grpSpPr>
          <a:xfrm>
            <a:off x="7780170" y="2177016"/>
            <a:ext cx="3071263" cy="928168"/>
            <a:chOff x="7483989" y="3339882"/>
            <a:chExt cx="3071263" cy="928168"/>
          </a:xfrm>
        </p:grpSpPr>
        <p:sp>
          <p:nvSpPr>
            <p:cNvPr id="58" name="矩形 57"/>
            <p:cNvSpPr/>
            <p:nvPr/>
          </p:nvSpPr>
          <p:spPr>
            <a:xfrm>
              <a:off x="7483989" y="3732519"/>
              <a:ext cx="3071263"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cs typeface="+mn-ea"/>
                  <a:sym typeface="+mn-lt"/>
                </a:rPr>
                <a:t>用户可以在投影仪或者计算机上进行演示也可以将演示文稿打印出来制作成</a:t>
              </a:r>
              <a:r>
                <a:rPr lang="zh-CN" altLang="en-US" sz="1200" dirty="0" smtClean="0">
                  <a:solidFill>
                    <a:schemeClr val="tx1">
                      <a:lumMod val="65000"/>
                      <a:lumOff val="35000"/>
                    </a:schemeClr>
                  </a:solidFill>
                  <a:cs typeface="+mn-ea"/>
                  <a:sym typeface="+mn-lt"/>
                </a:rPr>
                <a:t>胶片</a:t>
              </a:r>
              <a:endParaRPr lang="zh-CN" altLang="en-US" sz="1200" dirty="0">
                <a:solidFill>
                  <a:schemeClr val="tx1">
                    <a:lumMod val="65000"/>
                    <a:lumOff val="35000"/>
                  </a:schemeClr>
                </a:solidFill>
                <a:cs typeface="+mn-ea"/>
                <a:sym typeface="+mn-lt"/>
              </a:endParaRPr>
            </a:p>
          </p:txBody>
        </p:sp>
        <p:sp>
          <p:nvSpPr>
            <p:cNvPr id="59" name="矩形 58"/>
            <p:cNvSpPr/>
            <p:nvPr/>
          </p:nvSpPr>
          <p:spPr>
            <a:xfrm>
              <a:off x="7483989" y="3339882"/>
              <a:ext cx="2050552" cy="44627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65000"/>
                      <a:lumOff val="35000"/>
                    </a:schemeClr>
                  </a:solidFill>
                  <a:cs typeface="+mn-ea"/>
                  <a:sym typeface="+mn-lt"/>
                </a:rPr>
                <a:t>标题文字添加</a:t>
              </a:r>
            </a:p>
          </p:txBody>
        </p:sp>
      </p:grpSp>
      <p:grpSp>
        <p:nvGrpSpPr>
          <p:cNvPr id="60" name="组合 59"/>
          <p:cNvGrpSpPr/>
          <p:nvPr/>
        </p:nvGrpSpPr>
        <p:grpSpPr>
          <a:xfrm>
            <a:off x="1481296" y="2177016"/>
            <a:ext cx="3071263" cy="928168"/>
            <a:chOff x="7483989" y="3339882"/>
            <a:chExt cx="3071263" cy="928168"/>
          </a:xfrm>
        </p:grpSpPr>
        <p:sp>
          <p:nvSpPr>
            <p:cNvPr id="61" name="矩形 60"/>
            <p:cNvSpPr/>
            <p:nvPr/>
          </p:nvSpPr>
          <p:spPr>
            <a:xfrm>
              <a:off x="7483989" y="3732519"/>
              <a:ext cx="3071263"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65000"/>
                      <a:lumOff val="35000"/>
                    </a:schemeClr>
                  </a:solidFill>
                  <a:cs typeface="+mn-ea"/>
                  <a:sym typeface="+mn-lt"/>
                </a:rPr>
                <a:t>用户可以在投影仪或者计算机上进行演示也可以将演示文稿打印出来制作成</a:t>
              </a:r>
              <a:r>
                <a:rPr lang="zh-CN" altLang="en-US" sz="1200" dirty="0" smtClean="0">
                  <a:solidFill>
                    <a:schemeClr val="tx1">
                      <a:lumMod val="65000"/>
                      <a:lumOff val="35000"/>
                    </a:schemeClr>
                  </a:solidFill>
                  <a:cs typeface="+mn-ea"/>
                  <a:sym typeface="+mn-lt"/>
                </a:rPr>
                <a:t>胶片</a:t>
              </a:r>
              <a:endParaRPr lang="zh-CN" altLang="en-US" sz="1200" dirty="0">
                <a:solidFill>
                  <a:schemeClr val="tx1">
                    <a:lumMod val="65000"/>
                    <a:lumOff val="35000"/>
                  </a:schemeClr>
                </a:solidFill>
                <a:cs typeface="+mn-ea"/>
                <a:sym typeface="+mn-lt"/>
              </a:endParaRPr>
            </a:p>
          </p:txBody>
        </p:sp>
        <p:sp>
          <p:nvSpPr>
            <p:cNvPr id="62" name="矩形 61"/>
            <p:cNvSpPr/>
            <p:nvPr/>
          </p:nvSpPr>
          <p:spPr>
            <a:xfrm>
              <a:off x="8504700" y="3339882"/>
              <a:ext cx="2050552" cy="446276"/>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solidFill>
                    <a:schemeClr val="tx1">
                      <a:lumMod val="65000"/>
                      <a:lumOff val="35000"/>
                    </a:schemeClr>
                  </a:solidFill>
                  <a:cs typeface="+mn-ea"/>
                  <a:sym typeface="+mn-lt"/>
                </a:rPr>
                <a:t>标题文字添加</a:t>
              </a:r>
            </a:p>
          </p:txBody>
        </p:sp>
      </p:grpSp>
      <p:grpSp>
        <p:nvGrpSpPr>
          <p:cNvPr id="33" name="组合 32"/>
          <p:cNvGrpSpPr/>
          <p:nvPr/>
        </p:nvGrpSpPr>
        <p:grpSpPr>
          <a:xfrm>
            <a:off x="3320458" y="333481"/>
            <a:ext cx="5572519" cy="784778"/>
            <a:chOff x="1679798" y="438128"/>
            <a:chExt cx="5572519" cy="784778"/>
          </a:xfrm>
        </p:grpSpPr>
        <p:sp>
          <p:nvSpPr>
            <p:cNvPr id="34" name="文本框 33"/>
            <p:cNvSpPr txBox="1"/>
            <p:nvPr/>
          </p:nvSpPr>
          <p:spPr>
            <a:xfrm>
              <a:off x="3552986" y="438128"/>
              <a:ext cx="1826141" cy="584775"/>
            </a:xfrm>
            <a:prstGeom prst="rect">
              <a:avLst/>
            </a:prstGeom>
            <a:noFill/>
          </p:spPr>
          <p:txBody>
            <a:bodyPr wrap="none" rtlCol="0">
              <a:spAutoFit/>
              <a:scene3d>
                <a:camera prst="orthographicFront"/>
                <a:lightRig rig="threePt" dir="t"/>
              </a:scene3d>
              <a:sp3d contourW="12700"/>
            </a:bodyPr>
            <a:lstStyle/>
            <a:p>
              <a:pPr lvl="0" algn="ctr">
                <a:defRPr/>
              </a:pPr>
              <a:r>
                <a:rPr lang="zh-CN" altLang="en-US" sz="3200" b="1" dirty="0">
                  <a:solidFill>
                    <a:schemeClr val="accent1"/>
                  </a:solidFill>
                  <a:cs typeface="+mn-ea"/>
                  <a:sym typeface="+mn-lt"/>
                </a:rPr>
                <a:t>发展前景</a:t>
              </a:r>
            </a:p>
          </p:txBody>
        </p:sp>
        <p:sp>
          <p:nvSpPr>
            <p:cNvPr id="36" name="文本框 35"/>
            <p:cNvSpPr txBox="1"/>
            <p:nvPr/>
          </p:nvSpPr>
          <p:spPr>
            <a:xfrm>
              <a:off x="1679798" y="951998"/>
              <a:ext cx="5572519" cy="27090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cs typeface="+mn-ea"/>
                  <a:sym typeface="+mn-lt"/>
                </a:rPr>
                <a:t>print </a:t>
              </a:r>
              <a:r>
                <a:rPr kumimoji="0" lang="en-US" altLang="zh-CN" sz="1050" b="0" i="0" u="none" strike="noStrike" kern="1200" cap="none" spc="0" normalizeH="0" baseline="0" noProof="0" dirty="0">
                  <a:ln>
                    <a:noFill/>
                  </a:ln>
                  <a:solidFill>
                    <a:schemeClr val="bg1">
                      <a:lumMod val="65000"/>
                    </a:schemeClr>
                  </a:solidFill>
                  <a:effectLst/>
                  <a:uLnTx/>
                  <a:uFillTx/>
                  <a:cs typeface="+mn-ea"/>
                  <a:sym typeface="+mn-lt"/>
                </a:rPr>
                <a:t>the presentation and make it into a film to be used in a wider field</a:t>
              </a:r>
            </a:p>
          </p:txBody>
        </p:sp>
      </p:grpSp>
    </p:spTree>
    <p:extLst>
      <p:ext uri="{BB962C8B-B14F-4D97-AF65-F5344CB8AC3E}">
        <p14:creationId xmlns:p14="http://schemas.microsoft.com/office/powerpoint/2010/main" val="1473961276"/>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ppt_x"/>
                                          </p:val>
                                        </p:tav>
                                        <p:tav tm="100000">
                                          <p:val>
                                            <p:strVal val="#ppt_x"/>
                                          </p:val>
                                        </p:tav>
                                      </p:tavLst>
                                    </p:anim>
                                    <p:anim calcmode="lin" valueType="num">
                                      <p:cBhvr additive="base">
                                        <p:cTn id="8" dur="500" fill="hold"/>
                                        <p:tgtEl>
                                          <p:spTgt spid="3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500" fill="hold"/>
                                        <p:tgtEl>
                                          <p:spTgt spid="37"/>
                                        </p:tgtEl>
                                        <p:attrNameLst>
                                          <p:attrName>ppt_x</p:attrName>
                                        </p:attrNameLst>
                                      </p:cBhvr>
                                      <p:tavLst>
                                        <p:tav tm="0">
                                          <p:val>
                                            <p:strVal val="#ppt_x"/>
                                          </p:val>
                                        </p:tav>
                                        <p:tav tm="100000">
                                          <p:val>
                                            <p:strVal val="#ppt_x"/>
                                          </p:val>
                                        </p:tav>
                                      </p:tavLst>
                                    </p:anim>
                                    <p:anim calcmode="lin" valueType="num">
                                      <p:cBhvr additive="base">
                                        <p:cTn id="12" dur="500" fill="hold"/>
                                        <p:tgtEl>
                                          <p:spTgt spid="3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ppt_x"/>
                                          </p:val>
                                        </p:tav>
                                        <p:tav tm="100000">
                                          <p:val>
                                            <p:strVal val="#ppt_x"/>
                                          </p:val>
                                        </p:tav>
                                      </p:tavLst>
                                    </p:anim>
                                    <p:anim calcmode="lin" valueType="num">
                                      <p:cBhvr additive="base">
                                        <p:cTn id="28" dur="500" fill="hold"/>
                                        <p:tgtEl>
                                          <p:spTgt spid="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additive="base">
                                        <p:cTn id="31" dur="500" fill="hold"/>
                                        <p:tgtEl>
                                          <p:spTgt spid="46"/>
                                        </p:tgtEl>
                                        <p:attrNameLst>
                                          <p:attrName>ppt_x</p:attrName>
                                        </p:attrNameLst>
                                      </p:cBhvr>
                                      <p:tavLst>
                                        <p:tav tm="0">
                                          <p:val>
                                            <p:strVal val="#ppt_x"/>
                                          </p:val>
                                        </p:tav>
                                        <p:tav tm="100000">
                                          <p:val>
                                            <p:strVal val="#ppt_x"/>
                                          </p:val>
                                        </p:tav>
                                      </p:tavLst>
                                    </p:anim>
                                    <p:anim calcmode="lin" valueType="num">
                                      <p:cBhvr additive="base">
                                        <p:cTn id="32" dur="500" fill="hold"/>
                                        <p:tgtEl>
                                          <p:spTgt spid="4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8"/>
                                        </p:tgtEl>
                                        <p:attrNameLst>
                                          <p:attrName>style.visibility</p:attrName>
                                        </p:attrNameLst>
                                      </p:cBhvr>
                                      <p:to>
                                        <p:strVal val="visible"/>
                                      </p:to>
                                    </p:set>
                                    <p:anim calcmode="lin" valueType="num">
                                      <p:cBhvr additive="base">
                                        <p:cTn id="35" dur="500" fill="hold"/>
                                        <p:tgtEl>
                                          <p:spTgt spid="48"/>
                                        </p:tgtEl>
                                        <p:attrNameLst>
                                          <p:attrName>ppt_x</p:attrName>
                                        </p:attrNameLst>
                                      </p:cBhvr>
                                      <p:tavLst>
                                        <p:tav tm="0">
                                          <p:val>
                                            <p:strVal val="#ppt_x"/>
                                          </p:val>
                                        </p:tav>
                                        <p:tav tm="100000">
                                          <p:val>
                                            <p:strVal val="#ppt_x"/>
                                          </p:val>
                                        </p:tav>
                                      </p:tavLst>
                                    </p:anim>
                                    <p:anim calcmode="lin" valueType="num">
                                      <p:cBhvr additive="base">
                                        <p:cTn id="36" dur="500" fill="hold"/>
                                        <p:tgtEl>
                                          <p:spTgt spid="48"/>
                                        </p:tgtEl>
                                        <p:attrNameLst>
                                          <p:attrName>ppt_y</p:attrName>
                                        </p:attrNameLst>
                                      </p:cBhvr>
                                      <p:tavLst>
                                        <p:tav tm="0">
                                          <p:val>
                                            <p:strVal val="1+#ppt_h/2"/>
                                          </p:val>
                                        </p:tav>
                                        <p:tav tm="100000">
                                          <p:val>
                                            <p:strVal val="#ppt_y"/>
                                          </p:val>
                                        </p:tav>
                                      </p:tavLst>
                                    </p:anim>
                                  </p:childTnLst>
                                </p:cTn>
                              </p:par>
                            </p:childTnLst>
                          </p:cTn>
                        </p:par>
                        <p:par>
                          <p:cTn id="37" fill="hold">
                            <p:stCondLst>
                              <p:cond delay="500"/>
                            </p:stCondLst>
                            <p:childTnLst>
                              <p:par>
                                <p:cTn id="38" presetID="2" presetClass="entr" presetSubtype="8" fill="hold" nodeType="afterEffect">
                                  <p:stCondLst>
                                    <p:cond delay="0"/>
                                  </p:stCondLst>
                                  <p:childTnLst>
                                    <p:set>
                                      <p:cBhvr>
                                        <p:cTn id="39" dur="1" fill="hold">
                                          <p:stCondLst>
                                            <p:cond delay="0"/>
                                          </p:stCondLst>
                                        </p:cTn>
                                        <p:tgtEl>
                                          <p:spTgt spid="60"/>
                                        </p:tgtEl>
                                        <p:attrNameLst>
                                          <p:attrName>style.visibility</p:attrName>
                                        </p:attrNameLst>
                                      </p:cBhvr>
                                      <p:to>
                                        <p:strVal val="visible"/>
                                      </p:to>
                                    </p:set>
                                    <p:anim calcmode="lin" valueType="num">
                                      <p:cBhvr additive="base">
                                        <p:cTn id="40" dur="500" fill="hold"/>
                                        <p:tgtEl>
                                          <p:spTgt spid="60"/>
                                        </p:tgtEl>
                                        <p:attrNameLst>
                                          <p:attrName>ppt_x</p:attrName>
                                        </p:attrNameLst>
                                      </p:cBhvr>
                                      <p:tavLst>
                                        <p:tav tm="0">
                                          <p:val>
                                            <p:strVal val="0-#ppt_w/2"/>
                                          </p:val>
                                        </p:tav>
                                        <p:tav tm="100000">
                                          <p:val>
                                            <p:strVal val="#ppt_x"/>
                                          </p:val>
                                        </p:tav>
                                      </p:tavLst>
                                    </p:anim>
                                    <p:anim calcmode="lin" valueType="num">
                                      <p:cBhvr additive="base">
                                        <p:cTn id="41" dur="500" fill="hold"/>
                                        <p:tgtEl>
                                          <p:spTgt spid="60"/>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0"/>
                                  </p:stCondLst>
                                  <p:childTnLst>
                                    <p:set>
                                      <p:cBhvr>
                                        <p:cTn id="43" dur="1" fill="hold">
                                          <p:stCondLst>
                                            <p:cond delay="0"/>
                                          </p:stCondLst>
                                        </p:cTn>
                                        <p:tgtEl>
                                          <p:spTgt spid="51"/>
                                        </p:tgtEl>
                                        <p:attrNameLst>
                                          <p:attrName>style.visibility</p:attrName>
                                        </p:attrNameLst>
                                      </p:cBhvr>
                                      <p:to>
                                        <p:strVal val="visible"/>
                                      </p:to>
                                    </p:set>
                                    <p:anim calcmode="lin" valueType="num">
                                      <p:cBhvr additive="base">
                                        <p:cTn id="44" dur="500" fill="hold"/>
                                        <p:tgtEl>
                                          <p:spTgt spid="51"/>
                                        </p:tgtEl>
                                        <p:attrNameLst>
                                          <p:attrName>ppt_x</p:attrName>
                                        </p:attrNameLst>
                                      </p:cBhvr>
                                      <p:tavLst>
                                        <p:tav tm="0">
                                          <p:val>
                                            <p:strVal val="0-#ppt_w/2"/>
                                          </p:val>
                                        </p:tav>
                                        <p:tav tm="100000">
                                          <p:val>
                                            <p:strVal val="#ppt_x"/>
                                          </p:val>
                                        </p:tav>
                                      </p:tavLst>
                                    </p:anim>
                                    <p:anim calcmode="lin" valueType="num">
                                      <p:cBhvr additive="base">
                                        <p:cTn id="45" dur="500" fill="hold"/>
                                        <p:tgtEl>
                                          <p:spTgt spid="51"/>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0"/>
                                  </p:stCondLst>
                                  <p:childTnLst>
                                    <p:set>
                                      <p:cBhvr>
                                        <p:cTn id="47" dur="1" fill="hold">
                                          <p:stCondLst>
                                            <p:cond delay="0"/>
                                          </p:stCondLst>
                                        </p:cTn>
                                        <p:tgtEl>
                                          <p:spTgt spid="57"/>
                                        </p:tgtEl>
                                        <p:attrNameLst>
                                          <p:attrName>style.visibility</p:attrName>
                                        </p:attrNameLst>
                                      </p:cBhvr>
                                      <p:to>
                                        <p:strVal val="visible"/>
                                      </p:to>
                                    </p:set>
                                    <p:anim calcmode="lin" valueType="num">
                                      <p:cBhvr additive="base">
                                        <p:cTn id="48" dur="500" fill="hold"/>
                                        <p:tgtEl>
                                          <p:spTgt spid="57"/>
                                        </p:tgtEl>
                                        <p:attrNameLst>
                                          <p:attrName>ppt_x</p:attrName>
                                        </p:attrNameLst>
                                      </p:cBhvr>
                                      <p:tavLst>
                                        <p:tav tm="0">
                                          <p:val>
                                            <p:strVal val="1+#ppt_w/2"/>
                                          </p:val>
                                        </p:tav>
                                        <p:tav tm="100000">
                                          <p:val>
                                            <p:strVal val="#ppt_x"/>
                                          </p:val>
                                        </p:tav>
                                      </p:tavLst>
                                    </p:anim>
                                    <p:anim calcmode="lin" valueType="num">
                                      <p:cBhvr additive="base">
                                        <p:cTn id="49" dur="500" fill="hold"/>
                                        <p:tgtEl>
                                          <p:spTgt spid="57"/>
                                        </p:tgtEl>
                                        <p:attrNameLst>
                                          <p:attrName>ppt_y</p:attrName>
                                        </p:attrNameLst>
                                      </p:cBhvr>
                                      <p:tavLst>
                                        <p:tav tm="0">
                                          <p:val>
                                            <p:strVal val="#ppt_y"/>
                                          </p:val>
                                        </p:tav>
                                        <p:tav tm="100000">
                                          <p:val>
                                            <p:strVal val="#ppt_y"/>
                                          </p:val>
                                        </p:tav>
                                      </p:tavLst>
                                    </p:anim>
                                  </p:childTnLst>
                                </p:cTn>
                              </p:par>
                              <p:par>
                                <p:cTn id="50" presetID="2" presetClass="entr" presetSubtype="2" fill="hold" nodeType="withEffect">
                                  <p:stCondLst>
                                    <p:cond delay="0"/>
                                  </p:stCondLst>
                                  <p:childTnLst>
                                    <p:set>
                                      <p:cBhvr>
                                        <p:cTn id="51" dur="1" fill="hold">
                                          <p:stCondLst>
                                            <p:cond delay="0"/>
                                          </p:stCondLst>
                                        </p:cTn>
                                        <p:tgtEl>
                                          <p:spTgt spid="54"/>
                                        </p:tgtEl>
                                        <p:attrNameLst>
                                          <p:attrName>style.visibility</p:attrName>
                                        </p:attrNameLst>
                                      </p:cBhvr>
                                      <p:to>
                                        <p:strVal val="visible"/>
                                      </p:to>
                                    </p:set>
                                    <p:anim calcmode="lin" valueType="num">
                                      <p:cBhvr additive="base">
                                        <p:cTn id="52" dur="500" fill="hold"/>
                                        <p:tgtEl>
                                          <p:spTgt spid="54"/>
                                        </p:tgtEl>
                                        <p:attrNameLst>
                                          <p:attrName>ppt_x</p:attrName>
                                        </p:attrNameLst>
                                      </p:cBhvr>
                                      <p:tavLst>
                                        <p:tav tm="0">
                                          <p:val>
                                            <p:strVal val="1+#ppt_w/2"/>
                                          </p:val>
                                        </p:tav>
                                        <p:tav tm="100000">
                                          <p:val>
                                            <p:strVal val="#ppt_x"/>
                                          </p:val>
                                        </p:tav>
                                      </p:tavLst>
                                    </p:anim>
                                    <p:anim calcmode="lin" valueType="num">
                                      <p:cBhvr additive="base">
                                        <p:cTn id="53" dur="500" fill="hold"/>
                                        <p:tgtEl>
                                          <p:spTgt spid="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7" grpId="0" animBg="1"/>
      <p:bldP spid="46" grpId="0" animBg="1"/>
      <p:bldP spid="4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45"/>
          <p:cNvGrpSpPr/>
          <p:nvPr/>
        </p:nvGrpSpPr>
        <p:grpSpPr>
          <a:xfrm>
            <a:off x="3707235" y="2841077"/>
            <a:ext cx="4717277" cy="1196486"/>
            <a:chOff x="3707235" y="2841077"/>
            <a:chExt cx="4717277" cy="1196486"/>
          </a:xfrm>
        </p:grpSpPr>
        <p:cxnSp>
          <p:nvCxnSpPr>
            <p:cNvPr id="12" name="直接连接符 11"/>
            <p:cNvCxnSpPr/>
            <p:nvPr/>
          </p:nvCxnSpPr>
          <p:spPr>
            <a:xfrm>
              <a:off x="3707235" y="3740717"/>
              <a:ext cx="847725" cy="276209"/>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5723511" y="3720080"/>
              <a:ext cx="744978" cy="317483"/>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a:off x="7679534" y="2841077"/>
              <a:ext cx="744978" cy="317483"/>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p:sp>
        <p:nvSpPr>
          <p:cNvPr id="18" name="燕尾形 17"/>
          <p:cNvSpPr/>
          <p:nvPr/>
        </p:nvSpPr>
        <p:spPr>
          <a:xfrm rot="1234549">
            <a:off x="4234201" y="3372327"/>
            <a:ext cx="182880" cy="175260"/>
          </a:xfrm>
          <a:prstGeom prst="chevron">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9" name="燕尾形 18"/>
          <p:cNvSpPr/>
          <p:nvPr/>
        </p:nvSpPr>
        <p:spPr>
          <a:xfrm rot="20150452">
            <a:off x="5853015" y="3486504"/>
            <a:ext cx="182880" cy="175260"/>
          </a:xfrm>
          <a:prstGeom prst="chevron">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0" name="燕尾形 19"/>
          <p:cNvSpPr/>
          <p:nvPr/>
        </p:nvSpPr>
        <p:spPr>
          <a:xfrm rot="20150452">
            <a:off x="7853264" y="2645595"/>
            <a:ext cx="182880" cy="175260"/>
          </a:xfrm>
          <a:prstGeom prst="chevron">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nvGrpSpPr>
          <p:cNvPr id="23" name="组合 22"/>
          <p:cNvGrpSpPr/>
          <p:nvPr/>
        </p:nvGrpSpPr>
        <p:grpSpPr>
          <a:xfrm>
            <a:off x="1332696" y="1896493"/>
            <a:ext cx="1879427" cy="1181463"/>
            <a:chOff x="1332696" y="1896493"/>
            <a:chExt cx="1607355" cy="1181463"/>
          </a:xfrm>
        </p:grpSpPr>
        <p:sp>
          <p:nvSpPr>
            <p:cNvPr id="21" name="矩形 20"/>
            <p:cNvSpPr/>
            <p:nvPr/>
          </p:nvSpPr>
          <p:spPr>
            <a:xfrm>
              <a:off x="1332697" y="2220798"/>
              <a:ext cx="1607354" cy="857158"/>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cs typeface="+mn-ea"/>
                  <a:sym typeface="+mn-lt"/>
                </a:rPr>
                <a:t>用户可以在投影仪或者计算机上进行</a:t>
              </a:r>
              <a:r>
                <a:rPr lang="zh-CN" altLang="en-US" sz="1400" dirty="0" smtClean="0">
                  <a:solidFill>
                    <a:schemeClr val="tx1">
                      <a:lumMod val="65000"/>
                      <a:lumOff val="35000"/>
                    </a:schemeClr>
                  </a:solidFill>
                  <a:cs typeface="+mn-ea"/>
                  <a:sym typeface="+mn-lt"/>
                </a:rPr>
                <a:t>演示</a:t>
              </a:r>
              <a:endParaRPr lang="zh-CN" altLang="en-US" sz="1400" dirty="0">
                <a:solidFill>
                  <a:schemeClr val="tx1">
                    <a:lumMod val="65000"/>
                    <a:lumOff val="35000"/>
                  </a:schemeClr>
                </a:solidFill>
                <a:cs typeface="+mn-ea"/>
                <a:sym typeface="+mn-lt"/>
              </a:endParaRPr>
            </a:p>
          </p:txBody>
        </p:sp>
        <p:sp>
          <p:nvSpPr>
            <p:cNvPr id="22" name="矩形 21"/>
            <p:cNvSpPr/>
            <p:nvPr/>
          </p:nvSpPr>
          <p:spPr>
            <a:xfrm>
              <a:off x="1332696" y="1896493"/>
              <a:ext cx="1474003" cy="41088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smtClean="0">
                  <a:solidFill>
                    <a:schemeClr val="tx1">
                      <a:lumMod val="65000"/>
                      <a:lumOff val="35000"/>
                    </a:schemeClr>
                  </a:solidFill>
                  <a:cs typeface="+mn-ea"/>
                  <a:sym typeface="+mn-lt"/>
                </a:rPr>
                <a:t>产品开发</a:t>
              </a:r>
              <a:endParaRPr lang="zh-CN" altLang="en-US" b="1" dirty="0">
                <a:solidFill>
                  <a:schemeClr val="tx1">
                    <a:lumMod val="65000"/>
                    <a:lumOff val="35000"/>
                  </a:schemeClr>
                </a:solidFill>
                <a:cs typeface="+mn-ea"/>
                <a:sym typeface="+mn-lt"/>
              </a:endParaRPr>
            </a:p>
          </p:txBody>
        </p:sp>
      </p:grpSp>
      <p:grpSp>
        <p:nvGrpSpPr>
          <p:cNvPr id="24" name="组合 23"/>
          <p:cNvGrpSpPr/>
          <p:nvPr/>
        </p:nvGrpSpPr>
        <p:grpSpPr>
          <a:xfrm>
            <a:off x="3022391" y="4957840"/>
            <a:ext cx="1879427" cy="1181463"/>
            <a:chOff x="1332696" y="1896493"/>
            <a:chExt cx="1607355" cy="1181463"/>
          </a:xfrm>
        </p:grpSpPr>
        <p:sp>
          <p:nvSpPr>
            <p:cNvPr id="25" name="矩形 24"/>
            <p:cNvSpPr/>
            <p:nvPr/>
          </p:nvSpPr>
          <p:spPr>
            <a:xfrm>
              <a:off x="1332697" y="2220798"/>
              <a:ext cx="1607354" cy="857158"/>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cs typeface="+mn-ea"/>
                  <a:sym typeface="+mn-lt"/>
                </a:rPr>
                <a:t>用户可以在投影仪或者计算机上进行</a:t>
              </a:r>
              <a:r>
                <a:rPr lang="zh-CN" altLang="en-US" sz="1400" dirty="0" smtClean="0">
                  <a:solidFill>
                    <a:schemeClr val="tx1">
                      <a:lumMod val="65000"/>
                      <a:lumOff val="35000"/>
                    </a:schemeClr>
                  </a:solidFill>
                  <a:cs typeface="+mn-ea"/>
                  <a:sym typeface="+mn-lt"/>
                </a:rPr>
                <a:t>演示</a:t>
              </a:r>
              <a:endParaRPr lang="zh-CN" altLang="en-US" sz="1400" dirty="0">
                <a:solidFill>
                  <a:schemeClr val="tx1">
                    <a:lumMod val="65000"/>
                    <a:lumOff val="35000"/>
                  </a:schemeClr>
                </a:solidFill>
                <a:cs typeface="+mn-ea"/>
                <a:sym typeface="+mn-lt"/>
              </a:endParaRPr>
            </a:p>
          </p:txBody>
        </p:sp>
        <p:sp>
          <p:nvSpPr>
            <p:cNvPr id="26" name="矩形 25"/>
            <p:cNvSpPr/>
            <p:nvPr/>
          </p:nvSpPr>
          <p:spPr>
            <a:xfrm>
              <a:off x="1332696" y="1896493"/>
              <a:ext cx="1474003" cy="41088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cs typeface="+mn-ea"/>
                  <a:sym typeface="+mn-lt"/>
                </a:rPr>
                <a:t>产品开发</a:t>
              </a:r>
            </a:p>
          </p:txBody>
        </p:sp>
      </p:grpSp>
      <p:grpSp>
        <p:nvGrpSpPr>
          <p:cNvPr id="27" name="组合 26"/>
          <p:cNvGrpSpPr/>
          <p:nvPr/>
        </p:nvGrpSpPr>
        <p:grpSpPr>
          <a:xfrm>
            <a:off x="7248345" y="4278329"/>
            <a:ext cx="1879427" cy="1181463"/>
            <a:chOff x="1332696" y="1896493"/>
            <a:chExt cx="1607355" cy="1181463"/>
          </a:xfrm>
        </p:grpSpPr>
        <p:sp>
          <p:nvSpPr>
            <p:cNvPr id="28" name="矩形 27"/>
            <p:cNvSpPr/>
            <p:nvPr/>
          </p:nvSpPr>
          <p:spPr>
            <a:xfrm>
              <a:off x="1332697" y="2220798"/>
              <a:ext cx="1607354" cy="857158"/>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cs typeface="+mn-ea"/>
                  <a:sym typeface="+mn-lt"/>
                </a:rPr>
                <a:t>用户可以在投影仪或者计算机上进行</a:t>
              </a:r>
              <a:r>
                <a:rPr lang="zh-CN" altLang="en-US" sz="1400" dirty="0" smtClean="0">
                  <a:solidFill>
                    <a:schemeClr val="tx1">
                      <a:lumMod val="65000"/>
                      <a:lumOff val="35000"/>
                    </a:schemeClr>
                  </a:solidFill>
                  <a:cs typeface="+mn-ea"/>
                  <a:sym typeface="+mn-lt"/>
                </a:rPr>
                <a:t>演示</a:t>
              </a:r>
              <a:endParaRPr lang="zh-CN" altLang="en-US" sz="1400" dirty="0">
                <a:solidFill>
                  <a:schemeClr val="tx1">
                    <a:lumMod val="65000"/>
                    <a:lumOff val="35000"/>
                  </a:schemeClr>
                </a:solidFill>
                <a:cs typeface="+mn-ea"/>
                <a:sym typeface="+mn-lt"/>
              </a:endParaRPr>
            </a:p>
          </p:txBody>
        </p:sp>
        <p:sp>
          <p:nvSpPr>
            <p:cNvPr id="29" name="矩形 28"/>
            <p:cNvSpPr/>
            <p:nvPr/>
          </p:nvSpPr>
          <p:spPr>
            <a:xfrm>
              <a:off x="1332696" y="1896493"/>
              <a:ext cx="1474003" cy="41088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cs typeface="+mn-ea"/>
                  <a:sym typeface="+mn-lt"/>
                </a:rPr>
                <a:t>产品开发</a:t>
              </a:r>
            </a:p>
          </p:txBody>
        </p:sp>
      </p:grpSp>
      <p:grpSp>
        <p:nvGrpSpPr>
          <p:cNvPr id="30" name="组合 29"/>
          <p:cNvGrpSpPr/>
          <p:nvPr/>
        </p:nvGrpSpPr>
        <p:grpSpPr>
          <a:xfrm>
            <a:off x="9689295" y="2935897"/>
            <a:ext cx="1879427" cy="1181463"/>
            <a:chOff x="1332696" y="1896493"/>
            <a:chExt cx="1607355" cy="1181463"/>
          </a:xfrm>
        </p:grpSpPr>
        <p:sp>
          <p:nvSpPr>
            <p:cNvPr id="31" name="矩形 30"/>
            <p:cNvSpPr/>
            <p:nvPr/>
          </p:nvSpPr>
          <p:spPr>
            <a:xfrm>
              <a:off x="1332697" y="2220798"/>
              <a:ext cx="1607354" cy="857158"/>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cs typeface="+mn-ea"/>
                  <a:sym typeface="+mn-lt"/>
                </a:rPr>
                <a:t>用户可以在投影仪或者计算机上进行</a:t>
              </a:r>
              <a:r>
                <a:rPr lang="zh-CN" altLang="en-US" sz="1400" dirty="0" smtClean="0">
                  <a:solidFill>
                    <a:schemeClr val="tx1">
                      <a:lumMod val="65000"/>
                      <a:lumOff val="35000"/>
                    </a:schemeClr>
                  </a:solidFill>
                  <a:cs typeface="+mn-ea"/>
                  <a:sym typeface="+mn-lt"/>
                </a:rPr>
                <a:t>演示</a:t>
              </a:r>
              <a:endParaRPr lang="zh-CN" altLang="en-US" sz="1400" dirty="0">
                <a:solidFill>
                  <a:schemeClr val="tx1">
                    <a:lumMod val="65000"/>
                    <a:lumOff val="35000"/>
                  </a:schemeClr>
                </a:solidFill>
                <a:cs typeface="+mn-ea"/>
                <a:sym typeface="+mn-lt"/>
              </a:endParaRPr>
            </a:p>
          </p:txBody>
        </p:sp>
        <p:sp>
          <p:nvSpPr>
            <p:cNvPr id="32" name="矩形 31"/>
            <p:cNvSpPr/>
            <p:nvPr/>
          </p:nvSpPr>
          <p:spPr>
            <a:xfrm>
              <a:off x="1332696" y="1896493"/>
              <a:ext cx="1474003" cy="41088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cs typeface="+mn-ea"/>
                  <a:sym typeface="+mn-lt"/>
                </a:rPr>
                <a:t>产品开发</a:t>
              </a:r>
            </a:p>
          </p:txBody>
        </p:sp>
      </p:grpSp>
      <p:grpSp>
        <p:nvGrpSpPr>
          <p:cNvPr id="45" name="组合 44"/>
          <p:cNvGrpSpPr/>
          <p:nvPr/>
        </p:nvGrpSpPr>
        <p:grpSpPr>
          <a:xfrm>
            <a:off x="2486024" y="2882351"/>
            <a:ext cx="1340045" cy="1155212"/>
            <a:chOff x="2486024" y="2882351"/>
            <a:chExt cx="1340045" cy="1155212"/>
          </a:xfrm>
        </p:grpSpPr>
        <p:sp>
          <p:nvSpPr>
            <p:cNvPr id="6" name="六边形 5"/>
            <p:cNvSpPr/>
            <p:nvPr/>
          </p:nvSpPr>
          <p:spPr>
            <a:xfrm>
              <a:off x="2486024" y="2882351"/>
              <a:ext cx="1340045" cy="1155212"/>
            </a:xfrm>
            <a:prstGeom prst="hexag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0" name="六边形 33"/>
            <p:cNvSpPr/>
            <p:nvPr/>
          </p:nvSpPr>
          <p:spPr>
            <a:xfrm>
              <a:off x="2806426" y="3125462"/>
              <a:ext cx="699242" cy="695960"/>
            </a:xfrm>
            <a:custGeom>
              <a:avLst/>
              <a:gdLst>
                <a:gd name="connsiteX0" fmla="*/ 315609 w 338137"/>
                <a:gd name="connsiteY0" fmla="*/ 185737 h 336550"/>
                <a:gd name="connsiteX1" fmla="*/ 338137 w 338137"/>
                <a:gd name="connsiteY1" fmla="*/ 185737 h 336550"/>
                <a:gd name="connsiteX2" fmla="*/ 185737 w 338137"/>
                <a:gd name="connsiteY2" fmla="*/ 336550 h 336550"/>
                <a:gd name="connsiteX3" fmla="*/ 185737 w 338137"/>
                <a:gd name="connsiteY3" fmla="*/ 314256 h 336550"/>
                <a:gd name="connsiteX4" fmla="*/ 315609 w 338137"/>
                <a:gd name="connsiteY4" fmla="*/ 185737 h 336550"/>
                <a:gd name="connsiteX5" fmla="*/ 249042 w 338137"/>
                <a:gd name="connsiteY5" fmla="*/ 185737 h 336550"/>
                <a:gd name="connsiteX6" fmla="*/ 271462 w 338137"/>
                <a:gd name="connsiteY6" fmla="*/ 185737 h 336550"/>
                <a:gd name="connsiteX7" fmla="*/ 185737 w 338137"/>
                <a:gd name="connsiteY7" fmla="*/ 269875 h 336550"/>
                <a:gd name="connsiteX8" fmla="*/ 185737 w 338137"/>
                <a:gd name="connsiteY8" fmla="*/ 247870 h 336550"/>
                <a:gd name="connsiteX9" fmla="*/ 249042 w 338137"/>
                <a:gd name="connsiteY9" fmla="*/ 185737 h 336550"/>
                <a:gd name="connsiteX10" fmla="*/ 66675 w 338137"/>
                <a:gd name="connsiteY10" fmla="*/ 185737 h 336550"/>
                <a:gd name="connsiteX11" fmla="*/ 89095 w 338137"/>
                <a:gd name="connsiteY11" fmla="*/ 185737 h 336550"/>
                <a:gd name="connsiteX12" fmla="*/ 152400 w 338137"/>
                <a:gd name="connsiteY12" fmla="*/ 247870 h 336550"/>
                <a:gd name="connsiteX13" fmla="*/ 152400 w 338137"/>
                <a:gd name="connsiteY13" fmla="*/ 269875 h 336550"/>
                <a:gd name="connsiteX14" fmla="*/ 66675 w 338137"/>
                <a:gd name="connsiteY14" fmla="*/ 185737 h 336550"/>
                <a:gd name="connsiteX15" fmla="*/ 0 w 338137"/>
                <a:gd name="connsiteY15" fmla="*/ 185737 h 336550"/>
                <a:gd name="connsiteX16" fmla="*/ 22528 w 338137"/>
                <a:gd name="connsiteY16" fmla="*/ 185737 h 336550"/>
                <a:gd name="connsiteX17" fmla="*/ 152400 w 338137"/>
                <a:gd name="connsiteY17" fmla="*/ 314256 h 336550"/>
                <a:gd name="connsiteX18" fmla="*/ 152400 w 338137"/>
                <a:gd name="connsiteY18" fmla="*/ 336550 h 336550"/>
                <a:gd name="connsiteX19" fmla="*/ 0 w 338137"/>
                <a:gd name="connsiteY19" fmla="*/ 185737 h 336550"/>
                <a:gd name="connsiteX20" fmla="*/ 169069 w 338137"/>
                <a:gd name="connsiteY20" fmla="*/ 127000 h 336550"/>
                <a:gd name="connsiteX21" fmla="*/ 186045 w 338137"/>
                <a:gd name="connsiteY21" fmla="*/ 130918 h 336550"/>
                <a:gd name="connsiteX22" fmla="*/ 205633 w 338137"/>
                <a:gd name="connsiteY22" fmla="*/ 150506 h 336550"/>
                <a:gd name="connsiteX23" fmla="*/ 209550 w 338137"/>
                <a:gd name="connsiteY23" fmla="*/ 167482 h 336550"/>
                <a:gd name="connsiteX24" fmla="*/ 205633 w 338137"/>
                <a:gd name="connsiteY24" fmla="*/ 184458 h 336550"/>
                <a:gd name="connsiteX25" fmla="*/ 186045 w 338137"/>
                <a:gd name="connsiteY25" fmla="*/ 204046 h 336550"/>
                <a:gd name="connsiteX26" fmla="*/ 169069 w 338137"/>
                <a:gd name="connsiteY26" fmla="*/ 207963 h 336550"/>
                <a:gd name="connsiteX27" fmla="*/ 152093 w 338137"/>
                <a:gd name="connsiteY27" fmla="*/ 204046 h 336550"/>
                <a:gd name="connsiteX28" fmla="*/ 132505 w 338137"/>
                <a:gd name="connsiteY28" fmla="*/ 184458 h 336550"/>
                <a:gd name="connsiteX29" fmla="*/ 128587 w 338137"/>
                <a:gd name="connsiteY29" fmla="*/ 167482 h 336550"/>
                <a:gd name="connsiteX30" fmla="*/ 132505 w 338137"/>
                <a:gd name="connsiteY30" fmla="*/ 150506 h 336550"/>
                <a:gd name="connsiteX31" fmla="*/ 152093 w 338137"/>
                <a:gd name="connsiteY31" fmla="*/ 130918 h 336550"/>
                <a:gd name="connsiteX32" fmla="*/ 169069 w 338137"/>
                <a:gd name="connsiteY32" fmla="*/ 127000 h 336550"/>
                <a:gd name="connsiteX33" fmla="*/ 185737 w 338137"/>
                <a:gd name="connsiteY33" fmla="*/ 65087 h 336550"/>
                <a:gd name="connsiteX34" fmla="*/ 271462 w 338137"/>
                <a:gd name="connsiteY34" fmla="*/ 150812 h 336550"/>
                <a:gd name="connsiteX35" fmla="*/ 249042 w 338137"/>
                <a:gd name="connsiteY35" fmla="*/ 150812 h 336550"/>
                <a:gd name="connsiteX36" fmla="*/ 185737 w 338137"/>
                <a:gd name="connsiteY36" fmla="*/ 87507 h 336550"/>
                <a:gd name="connsiteX37" fmla="*/ 185737 w 338137"/>
                <a:gd name="connsiteY37" fmla="*/ 65087 h 336550"/>
                <a:gd name="connsiteX38" fmla="*/ 152400 w 338137"/>
                <a:gd name="connsiteY38" fmla="*/ 65087 h 336550"/>
                <a:gd name="connsiteX39" fmla="*/ 152400 w 338137"/>
                <a:gd name="connsiteY39" fmla="*/ 87507 h 336550"/>
                <a:gd name="connsiteX40" fmla="*/ 89095 w 338137"/>
                <a:gd name="connsiteY40" fmla="*/ 150812 h 336550"/>
                <a:gd name="connsiteX41" fmla="*/ 66675 w 338137"/>
                <a:gd name="connsiteY41" fmla="*/ 150812 h 336550"/>
                <a:gd name="connsiteX42" fmla="*/ 152400 w 338137"/>
                <a:gd name="connsiteY42" fmla="*/ 65087 h 336550"/>
                <a:gd name="connsiteX43" fmla="*/ 185737 w 338137"/>
                <a:gd name="connsiteY43" fmla="*/ 0 h 336550"/>
                <a:gd name="connsiteX44" fmla="*/ 338137 w 338137"/>
                <a:gd name="connsiteY44" fmla="*/ 150813 h 336550"/>
                <a:gd name="connsiteX45" fmla="*/ 315609 w 338137"/>
                <a:gd name="connsiteY45" fmla="*/ 150813 h 336550"/>
                <a:gd name="connsiteX46" fmla="*/ 185737 w 338137"/>
                <a:gd name="connsiteY46" fmla="*/ 22294 h 336550"/>
                <a:gd name="connsiteX47" fmla="*/ 185737 w 338137"/>
                <a:gd name="connsiteY47" fmla="*/ 0 h 336550"/>
                <a:gd name="connsiteX48" fmla="*/ 152400 w 338137"/>
                <a:gd name="connsiteY48" fmla="*/ 0 h 336550"/>
                <a:gd name="connsiteX49" fmla="*/ 152400 w 338137"/>
                <a:gd name="connsiteY49" fmla="*/ 22294 h 336550"/>
                <a:gd name="connsiteX50" fmla="*/ 22528 w 338137"/>
                <a:gd name="connsiteY50" fmla="*/ 150813 h 336550"/>
                <a:gd name="connsiteX51" fmla="*/ 0 w 338137"/>
                <a:gd name="connsiteY51" fmla="*/ 150813 h 336550"/>
                <a:gd name="connsiteX52" fmla="*/ 152400 w 338137"/>
                <a:gd name="connsiteY52"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338137" h="336550">
                  <a:moveTo>
                    <a:pt x="315609" y="185737"/>
                  </a:moveTo>
                  <a:cubicBezTo>
                    <a:pt x="315609" y="185737"/>
                    <a:pt x="315609" y="185737"/>
                    <a:pt x="338137" y="185737"/>
                  </a:cubicBezTo>
                  <a:cubicBezTo>
                    <a:pt x="330186" y="265734"/>
                    <a:pt x="266576" y="328682"/>
                    <a:pt x="185737" y="336550"/>
                  </a:cubicBezTo>
                  <a:cubicBezTo>
                    <a:pt x="185737" y="336550"/>
                    <a:pt x="185737" y="336550"/>
                    <a:pt x="185737" y="314256"/>
                  </a:cubicBezTo>
                  <a:cubicBezTo>
                    <a:pt x="253323" y="306388"/>
                    <a:pt x="307657" y="252620"/>
                    <a:pt x="315609" y="185737"/>
                  </a:cubicBezTo>
                  <a:close/>
                  <a:moveTo>
                    <a:pt x="249042" y="185737"/>
                  </a:moveTo>
                  <a:cubicBezTo>
                    <a:pt x="249042" y="185737"/>
                    <a:pt x="249042" y="185737"/>
                    <a:pt x="271462" y="185737"/>
                  </a:cubicBezTo>
                  <a:cubicBezTo>
                    <a:pt x="264868" y="228453"/>
                    <a:pt x="229259" y="263403"/>
                    <a:pt x="185737" y="269875"/>
                  </a:cubicBezTo>
                  <a:cubicBezTo>
                    <a:pt x="185737" y="269875"/>
                    <a:pt x="185737" y="269875"/>
                    <a:pt x="185737" y="247870"/>
                  </a:cubicBezTo>
                  <a:cubicBezTo>
                    <a:pt x="217390" y="241398"/>
                    <a:pt x="242448" y="216804"/>
                    <a:pt x="249042" y="185737"/>
                  </a:cubicBezTo>
                  <a:close/>
                  <a:moveTo>
                    <a:pt x="66675" y="185737"/>
                  </a:moveTo>
                  <a:cubicBezTo>
                    <a:pt x="66675" y="185737"/>
                    <a:pt x="66675" y="185737"/>
                    <a:pt x="89095" y="185737"/>
                  </a:cubicBezTo>
                  <a:cubicBezTo>
                    <a:pt x="95689" y="216804"/>
                    <a:pt x="120747" y="241398"/>
                    <a:pt x="152400" y="247870"/>
                  </a:cubicBezTo>
                  <a:cubicBezTo>
                    <a:pt x="152400" y="247870"/>
                    <a:pt x="152400" y="247870"/>
                    <a:pt x="152400" y="269875"/>
                  </a:cubicBezTo>
                  <a:cubicBezTo>
                    <a:pt x="108878" y="263403"/>
                    <a:pt x="73269" y="228453"/>
                    <a:pt x="66675" y="185737"/>
                  </a:cubicBezTo>
                  <a:close/>
                  <a:moveTo>
                    <a:pt x="0" y="185737"/>
                  </a:moveTo>
                  <a:cubicBezTo>
                    <a:pt x="0" y="185737"/>
                    <a:pt x="0" y="185737"/>
                    <a:pt x="22528" y="185737"/>
                  </a:cubicBezTo>
                  <a:cubicBezTo>
                    <a:pt x="30480" y="252620"/>
                    <a:pt x="84814" y="306388"/>
                    <a:pt x="152400" y="314256"/>
                  </a:cubicBezTo>
                  <a:cubicBezTo>
                    <a:pt x="152400" y="314256"/>
                    <a:pt x="152400" y="314256"/>
                    <a:pt x="152400" y="336550"/>
                  </a:cubicBezTo>
                  <a:cubicBezTo>
                    <a:pt x="71561" y="328682"/>
                    <a:pt x="7951" y="265734"/>
                    <a:pt x="0" y="185737"/>
                  </a:cubicBezTo>
                  <a:close/>
                  <a:moveTo>
                    <a:pt x="169069" y="127000"/>
                  </a:moveTo>
                  <a:cubicBezTo>
                    <a:pt x="175598" y="127000"/>
                    <a:pt x="180821" y="128306"/>
                    <a:pt x="186045" y="130918"/>
                  </a:cubicBezTo>
                  <a:cubicBezTo>
                    <a:pt x="195186" y="134835"/>
                    <a:pt x="201715" y="141365"/>
                    <a:pt x="205633" y="150506"/>
                  </a:cubicBezTo>
                  <a:cubicBezTo>
                    <a:pt x="208244" y="155729"/>
                    <a:pt x="209550" y="160952"/>
                    <a:pt x="209550" y="167482"/>
                  </a:cubicBezTo>
                  <a:cubicBezTo>
                    <a:pt x="209550" y="174011"/>
                    <a:pt x="208244" y="179234"/>
                    <a:pt x="205633" y="184458"/>
                  </a:cubicBezTo>
                  <a:cubicBezTo>
                    <a:pt x="201715" y="193599"/>
                    <a:pt x="195186" y="200128"/>
                    <a:pt x="186045" y="204046"/>
                  </a:cubicBezTo>
                  <a:cubicBezTo>
                    <a:pt x="180821" y="206657"/>
                    <a:pt x="175598" y="207963"/>
                    <a:pt x="169069" y="207963"/>
                  </a:cubicBezTo>
                  <a:cubicBezTo>
                    <a:pt x="162539" y="207963"/>
                    <a:pt x="157316" y="206657"/>
                    <a:pt x="152093" y="204046"/>
                  </a:cubicBezTo>
                  <a:cubicBezTo>
                    <a:pt x="142952" y="200128"/>
                    <a:pt x="136422" y="193599"/>
                    <a:pt x="132505" y="184458"/>
                  </a:cubicBezTo>
                  <a:cubicBezTo>
                    <a:pt x="129893" y="179234"/>
                    <a:pt x="128587" y="174011"/>
                    <a:pt x="128587" y="167482"/>
                  </a:cubicBezTo>
                  <a:cubicBezTo>
                    <a:pt x="128587" y="160952"/>
                    <a:pt x="129893" y="155729"/>
                    <a:pt x="132505" y="150506"/>
                  </a:cubicBezTo>
                  <a:cubicBezTo>
                    <a:pt x="136422" y="141365"/>
                    <a:pt x="142952" y="134835"/>
                    <a:pt x="152093" y="130918"/>
                  </a:cubicBezTo>
                  <a:cubicBezTo>
                    <a:pt x="157316" y="128306"/>
                    <a:pt x="162539" y="127000"/>
                    <a:pt x="169069" y="127000"/>
                  </a:cubicBezTo>
                  <a:close/>
                  <a:moveTo>
                    <a:pt x="185737" y="65087"/>
                  </a:moveTo>
                  <a:cubicBezTo>
                    <a:pt x="229259" y="71681"/>
                    <a:pt x="264868" y="107290"/>
                    <a:pt x="271462" y="150812"/>
                  </a:cubicBezTo>
                  <a:cubicBezTo>
                    <a:pt x="271462" y="150812"/>
                    <a:pt x="271462" y="150812"/>
                    <a:pt x="249042" y="150812"/>
                  </a:cubicBezTo>
                  <a:cubicBezTo>
                    <a:pt x="242448" y="119159"/>
                    <a:pt x="217390" y="94101"/>
                    <a:pt x="185737" y="87507"/>
                  </a:cubicBezTo>
                  <a:cubicBezTo>
                    <a:pt x="185737" y="87507"/>
                    <a:pt x="185737" y="87507"/>
                    <a:pt x="185737" y="65087"/>
                  </a:cubicBezTo>
                  <a:close/>
                  <a:moveTo>
                    <a:pt x="152400" y="65087"/>
                  </a:moveTo>
                  <a:cubicBezTo>
                    <a:pt x="152400" y="65087"/>
                    <a:pt x="152400" y="65087"/>
                    <a:pt x="152400" y="87507"/>
                  </a:cubicBezTo>
                  <a:cubicBezTo>
                    <a:pt x="120747" y="94101"/>
                    <a:pt x="95689" y="119159"/>
                    <a:pt x="89095" y="150812"/>
                  </a:cubicBezTo>
                  <a:lnTo>
                    <a:pt x="66675" y="150812"/>
                  </a:lnTo>
                  <a:cubicBezTo>
                    <a:pt x="73269" y="107290"/>
                    <a:pt x="108878" y="71681"/>
                    <a:pt x="152400" y="65087"/>
                  </a:cubicBezTo>
                  <a:close/>
                  <a:moveTo>
                    <a:pt x="185737" y="0"/>
                  </a:moveTo>
                  <a:cubicBezTo>
                    <a:pt x="266576" y="7868"/>
                    <a:pt x="330186" y="70816"/>
                    <a:pt x="338137" y="150813"/>
                  </a:cubicBezTo>
                  <a:cubicBezTo>
                    <a:pt x="338137" y="150813"/>
                    <a:pt x="338137" y="150813"/>
                    <a:pt x="315609" y="150813"/>
                  </a:cubicBezTo>
                  <a:cubicBezTo>
                    <a:pt x="307657" y="83930"/>
                    <a:pt x="253323" y="30162"/>
                    <a:pt x="185737" y="22294"/>
                  </a:cubicBezTo>
                  <a:cubicBezTo>
                    <a:pt x="185737" y="22294"/>
                    <a:pt x="185737" y="22294"/>
                    <a:pt x="185737" y="0"/>
                  </a:cubicBezTo>
                  <a:close/>
                  <a:moveTo>
                    <a:pt x="152400" y="0"/>
                  </a:moveTo>
                  <a:cubicBezTo>
                    <a:pt x="152400" y="0"/>
                    <a:pt x="152400" y="0"/>
                    <a:pt x="152400" y="22294"/>
                  </a:cubicBezTo>
                  <a:cubicBezTo>
                    <a:pt x="84814" y="30162"/>
                    <a:pt x="30480" y="83930"/>
                    <a:pt x="22528" y="150813"/>
                  </a:cubicBezTo>
                  <a:cubicBezTo>
                    <a:pt x="22528" y="150813"/>
                    <a:pt x="22528" y="150813"/>
                    <a:pt x="0" y="150813"/>
                  </a:cubicBezTo>
                  <a:cubicBezTo>
                    <a:pt x="7951" y="70816"/>
                    <a:pt x="71561" y="7868"/>
                    <a:pt x="1524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grpSp>
      <p:grpSp>
        <p:nvGrpSpPr>
          <p:cNvPr id="44" name="组合 43"/>
          <p:cNvGrpSpPr/>
          <p:nvPr/>
        </p:nvGrpSpPr>
        <p:grpSpPr>
          <a:xfrm>
            <a:off x="4442046" y="3761354"/>
            <a:ext cx="1340045" cy="1155212"/>
            <a:chOff x="4442046" y="3761354"/>
            <a:chExt cx="1340045" cy="1155212"/>
          </a:xfrm>
        </p:grpSpPr>
        <p:sp>
          <p:nvSpPr>
            <p:cNvPr id="7" name="六边形 6"/>
            <p:cNvSpPr/>
            <p:nvPr/>
          </p:nvSpPr>
          <p:spPr>
            <a:xfrm>
              <a:off x="4442046" y="3761354"/>
              <a:ext cx="1340045" cy="1155212"/>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六边形 34"/>
            <p:cNvSpPr/>
            <p:nvPr/>
          </p:nvSpPr>
          <p:spPr>
            <a:xfrm>
              <a:off x="4762447" y="4009426"/>
              <a:ext cx="699242" cy="659068"/>
            </a:xfrm>
            <a:custGeom>
              <a:avLst/>
              <a:gdLst>
                <a:gd name="connsiteX0" fmla="*/ 256155 w 336853"/>
                <a:gd name="connsiteY0" fmla="*/ 263525 h 317500"/>
                <a:gd name="connsiteX1" fmla="*/ 268061 w 336853"/>
                <a:gd name="connsiteY1" fmla="*/ 299070 h 317500"/>
                <a:gd name="connsiteX2" fmla="*/ 269384 w 336853"/>
                <a:gd name="connsiteY2" fmla="*/ 303019 h 317500"/>
                <a:gd name="connsiteX3" fmla="*/ 274676 w 336853"/>
                <a:gd name="connsiteY3" fmla="*/ 289855 h 317500"/>
                <a:gd name="connsiteX4" fmla="*/ 277322 w 336853"/>
                <a:gd name="connsiteY4" fmla="*/ 272740 h 317500"/>
                <a:gd name="connsiteX5" fmla="*/ 279968 w 336853"/>
                <a:gd name="connsiteY5" fmla="*/ 289855 h 317500"/>
                <a:gd name="connsiteX6" fmla="*/ 285259 w 336853"/>
                <a:gd name="connsiteY6" fmla="*/ 303019 h 317500"/>
                <a:gd name="connsiteX7" fmla="*/ 286582 w 336853"/>
                <a:gd name="connsiteY7" fmla="*/ 299070 h 317500"/>
                <a:gd name="connsiteX8" fmla="*/ 298489 w 336853"/>
                <a:gd name="connsiteY8" fmla="*/ 263525 h 317500"/>
                <a:gd name="connsiteX9" fmla="*/ 320978 w 336853"/>
                <a:gd name="connsiteY9" fmla="*/ 275373 h 317500"/>
                <a:gd name="connsiteX10" fmla="*/ 336853 w 336853"/>
                <a:gd name="connsiteY10" fmla="*/ 317500 h 317500"/>
                <a:gd name="connsiteX11" fmla="*/ 217790 w 336853"/>
                <a:gd name="connsiteY11" fmla="*/ 317500 h 317500"/>
                <a:gd name="connsiteX12" fmla="*/ 233665 w 336853"/>
                <a:gd name="connsiteY12" fmla="*/ 275373 h 317500"/>
                <a:gd name="connsiteX13" fmla="*/ 256155 w 336853"/>
                <a:gd name="connsiteY13" fmla="*/ 263525 h 317500"/>
                <a:gd name="connsiteX14" fmla="*/ 37966 w 336853"/>
                <a:gd name="connsiteY14" fmla="*/ 263525 h 317500"/>
                <a:gd name="connsiteX15" fmla="*/ 48433 w 336853"/>
                <a:gd name="connsiteY15" fmla="*/ 299070 h 317500"/>
                <a:gd name="connsiteX16" fmla="*/ 51050 w 336853"/>
                <a:gd name="connsiteY16" fmla="*/ 303019 h 317500"/>
                <a:gd name="connsiteX17" fmla="*/ 54975 w 336853"/>
                <a:gd name="connsiteY17" fmla="*/ 289855 h 317500"/>
                <a:gd name="connsiteX18" fmla="*/ 58900 w 336853"/>
                <a:gd name="connsiteY18" fmla="*/ 272740 h 317500"/>
                <a:gd name="connsiteX19" fmla="*/ 61517 w 336853"/>
                <a:gd name="connsiteY19" fmla="*/ 289855 h 317500"/>
                <a:gd name="connsiteX20" fmla="*/ 66751 w 336853"/>
                <a:gd name="connsiteY20" fmla="*/ 303019 h 317500"/>
                <a:gd name="connsiteX21" fmla="*/ 68059 w 336853"/>
                <a:gd name="connsiteY21" fmla="*/ 299070 h 317500"/>
                <a:gd name="connsiteX22" fmla="*/ 78526 w 336853"/>
                <a:gd name="connsiteY22" fmla="*/ 263525 h 317500"/>
                <a:gd name="connsiteX23" fmla="*/ 102077 w 336853"/>
                <a:gd name="connsiteY23" fmla="*/ 275373 h 317500"/>
                <a:gd name="connsiteX24" fmla="*/ 116469 w 336853"/>
                <a:gd name="connsiteY24" fmla="*/ 317500 h 317500"/>
                <a:gd name="connsiteX25" fmla="*/ 23 w 336853"/>
                <a:gd name="connsiteY25" fmla="*/ 317500 h 317500"/>
                <a:gd name="connsiteX26" fmla="*/ 15724 w 336853"/>
                <a:gd name="connsiteY26" fmla="*/ 275373 h 317500"/>
                <a:gd name="connsiteX27" fmla="*/ 37966 w 336853"/>
                <a:gd name="connsiteY27" fmla="*/ 263525 h 317500"/>
                <a:gd name="connsiteX28" fmla="*/ 212235 w 336853"/>
                <a:gd name="connsiteY28" fmla="*/ 236538 h 317500"/>
                <a:gd name="connsiteX29" fmla="*/ 217792 w 336853"/>
                <a:gd name="connsiteY29" fmla="*/ 242888 h 317500"/>
                <a:gd name="connsiteX30" fmla="*/ 212235 w 336853"/>
                <a:gd name="connsiteY30" fmla="*/ 249238 h 317500"/>
                <a:gd name="connsiteX31" fmla="*/ 206678 w 336853"/>
                <a:gd name="connsiteY31" fmla="*/ 242888 h 317500"/>
                <a:gd name="connsiteX32" fmla="*/ 212235 w 336853"/>
                <a:gd name="connsiteY32" fmla="*/ 236538 h 317500"/>
                <a:gd name="connsiteX33" fmla="*/ 124128 w 336853"/>
                <a:gd name="connsiteY33" fmla="*/ 236538 h 317500"/>
                <a:gd name="connsiteX34" fmla="*/ 130478 w 336853"/>
                <a:gd name="connsiteY34" fmla="*/ 242888 h 317500"/>
                <a:gd name="connsiteX35" fmla="*/ 124128 w 336853"/>
                <a:gd name="connsiteY35" fmla="*/ 249238 h 317500"/>
                <a:gd name="connsiteX36" fmla="*/ 117778 w 336853"/>
                <a:gd name="connsiteY36" fmla="*/ 242888 h 317500"/>
                <a:gd name="connsiteX37" fmla="*/ 124128 w 336853"/>
                <a:gd name="connsiteY37" fmla="*/ 236538 h 317500"/>
                <a:gd name="connsiteX38" fmla="*/ 196360 w 336853"/>
                <a:gd name="connsiteY38" fmla="*/ 227013 h 317500"/>
                <a:gd name="connsiteX39" fmla="*/ 201917 w 336853"/>
                <a:gd name="connsiteY39" fmla="*/ 233363 h 317500"/>
                <a:gd name="connsiteX40" fmla="*/ 196360 w 336853"/>
                <a:gd name="connsiteY40" fmla="*/ 239713 h 317500"/>
                <a:gd name="connsiteX41" fmla="*/ 190803 w 336853"/>
                <a:gd name="connsiteY41" fmla="*/ 233363 h 317500"/>
                <a:gd name="connsiteX42" fmla="*/ 196360 w 336853"/>
                <a:gd name="connsiteY42" fmla="*/ 227013 h 317500"/>
                <a:gd name="connsiteX43" fmla="*/ 138415 w 336853"/>
                <a:gd name="connsiteY43" fmla="*/ 227013 h 317500"/>
                <a:gd name="connsiteX44" fmla="*/ 144765 w 336853"/>
                <a:gd name="connsiteY44" fmla="*/ 233363 h 317500"/>
                <a:gd name="connsiteX45" fmla="*/ 138415 w 336853"/>
                <a:gd name="connsiteY45" fmla="*/ 239713 h 317500"/>
                <a:gd name="connsiteX46" fmla="*/ 132065 w 336853"/>
                <a:gd name="connsiteY46" fmla="*/ 233363 h 317500"/>
                <a:gd name="connsiteX47" fmla="*/ 138415 w 336853"/>
                <a:gd name="connsiteY47" fmla="*/ 227013 h 317500"/>
                <a:gd name="connsiteX48" fmla="*/ 185405 w 336853"/>
                <a:gd name="connsiteY48" fmla="*/ 218758 h 317500"/>
                <a:gd name="connsiteX49" fmla="*/ 187945 w 336853"/>
                <a:gd name="connsiteY49" fmla="*/ 226378 h 317500"/>
                <a:gd name="connsiteX50" fmla="*/ 179055 w 336853"/>
                <a:gd name="connsiteY50" fmla="*/ 228918 h 317500"/>
                <a:gd name="connsiteX51" fmla="*/ 177785 w 336853"/>
                <a:gd name="connsiteY51" fmla="*/ 221298 h 317500"/>
                <a:gd name="connsiteX52" fmla="*/ 185405 w 336853"/>
                <a:gd name="connsiteY52" fmla="*/ 218758 h 317500"/>
                <a:gd name="connsiteX53" fmla="*/ 149210 w 336853"/>
                <a:gd name="connsiteY53" fmla="*/ 218758 h 317500"/>
                <a:gd name="connsiteX54" fmla="*/ 159212 w 336853"/>
                <a:gd name="connsiteY54" fmla="*/ 221298 h 317500"/>
                <a:gd name="connsiteX55" fmla="*/ 156354 w 336853"/>
                <a:gd name="connsiteY55" fmla="*/ 228918 h 317500"/>
                <a:gd name="connsiteX56" fmla="*/ 147782 w 336853"/>
                <a:gd name="connsiteY56" fmla="*/ 226378 h 317500"/>
                <a:gd name="connsiteX57" fmla="*/ 149210 w 336853"/>
                <a:gd name="connsiteY57" fmla="*/ 218758 h 317500"/>
                <a:gd name="connsiteX58" fmla="*/ 167785 w 336853"/>
                <a:gd name="connsiteY58" fmla="*/ 207963 h 317500"/>
                <a:gd name="connsiteX59" fmla="*/ 173342 w 336853"/>
                <a:gd name="connsiteY59" fmla="*/ 213520 h 317500"/>
                <a:gd name="connsiteX60" fmla="*/ 167785 w 336853"/>
                <a:gd name="connsiteY60" fmla="*/ 219077 h 317500"/>
                <a:gd name="connsiteX61" fmla="*/ 162228 w 336853"/>
                <a:gd name="connsiteY61" fmla="*/ 213520 h 317500"/>
                <a:gd name="connsiteX62" fmla="*/ 167785 w 336853"/>
                <a:gd name="connsiteY62" fmla="*/ 207963 h 317500"/>
                <a:gd name="connsiteX63" fmla="*/ 167785 w 336853"/>
                <a:gd name="connsiteY63" fmla="*/ 190500 h 317500"/>
                <a:gd name="connsiteX64" fmla="*/ 173342 w 336853"/>
                <a:gd name="connsiteY64" fmla="*/ 196850 h 317500"/>
                <a:gd name="connsiteX65" fmla="*/ 167785 w 336853"/>
                <a:gd name="connsiteY65" fmla="*/ 203200 h 317500"/>
                <a:gd name="connsiteX66" fmla="*/ 162228 w 336853"/>
                <a:gd name="connsiteY66" fmla="*/ 196850 h 317500"/>
                <a:gd name="connsiteX67" fmla="*/ 167785 w 336853"/>
                <a:gd name="connsiteY67" fmla="*/ 190500 h 317500"/>
                <a:gd name="connsiteX68" fmla="*/ 269512 w 336853"/>
                <a:gd name="connsiteY68" fmla="*/ 182286 h 317500"/>
                <a:gd name="connsiteX69" fmla="*/ 276020 w 336853"/>
                <a:gd name="connsiteY69" fmla="*/ 182286 h 317500"/>
                <a:gd name="connsiteX70" fmla="*/ 290340 w 336853"/>
                <a:gd name="connsiteY70" fmla="*/ 184906 h 317500"/>
                <a:gd name="connsiteX71" fmla="*/ 296849 w 336853"/>
                <a:gd name="connsiteY71" fmla="*/ 191458 h 317500"/>
                <a:gd name="connsiteX72" fmla="*/ 304659 w 336853"/>
                <a:gd name="connsiteY72" fmla="*/ 216354 h 317500"/>
                <a:gd name="connsiteX73" fmla="*/ 304659 w 336853"/>
                <a:gd name="connsiteY73" fmla="*/ 220285 h 317500"/>
                <a:gd name="connsiteX74" fmla="*/ 307263 w 336853"/>
                <a:gd name="connsiteY74" fmla="*/ 230767 h 317500"/>
                <a:gd name="connsiteX75" fmla="*/ 302056 w 336853"/>
                <a:gd name="connsiteY75" fmla="*/ 239940 h 317500"/>
                <a:gd name="connsiteX76" fmla="*/ 283831 w 336853"/>
                <a:gd name="connsiteY76" fmla="*/ 262215 h 317500"/>
                <a:gd name="connsiteX77" fmla="*/ 270813 w 336853"/>
                <a:gd name="connsiteY77" fmla="*/ 262215 h 317500"/>
                <a:gd name="connsiteX78" fmla="*/ 252589 w 336853"/>
                <a:gd name="connsiteY78" fmla="*/ 239940 h 317500"/>
                <a:gd name="connsiteX79" fmla="*/ 247382 w 336853"/>
                <a:gd name="connsiteY79" fmla="*/ 232078 h 317500"/>
                <a:gd name="connsiteX80" fmla="*/ 249985 w 336853"/>
                <a:gd name="connsiteY80" fmla="*/ 220285 h 317500"/>
                <a:gd name="connsiteX81" fmla="*/ 248684 w 336853"/>
                <a:gd name="connsiteY81" fmla="*/ 216354 h 317500"/>
                <a:gd name="connsiteX82" fmla="*/ 248684 w 336853"/>
                <a:gd name="connsiteY82" fmla="*/ 204561 h 317500"/>
                <a:gd name="connsiteX83" fmla="*/ 256494 w 336853"/>
                <a:gd name="connsiteY83" fmla="*/ 191458 h 317500"/>
                <a:gd name="connsiteX84" fmla="*/ 263003 w 336853"/>
                <a:gd name="connsiteY84" fmla="*/ 186217 h 317500"/>
                <a:gd name="connsiteX85" fmla="*/ 269512 w 336853"/>
                <a:gd name="connsiteY85" fmla="*/ 182286 h 317500"/>
                <a:gd name="connsiteX86" fmla="*/ 50941 w 336853"/>
                <a:gd name="connsiteY86" fmla="*/ 182286 h 317500"/>
                <a:gd name="connsiteX87" fmla="*/ 56254 w 336853"/>
                <a:gd name="connsiteY87" fmla="*/ 182286 h 317500"/>
                <a:gd name="connsiteX88" fmla="*/ 72194 w 336853"/>
                <a:gd name="connsiteY88" fmla="*/ 184906 h 317500"/>
                <a:gd name="connsiteX89" fmla="*/ 78836 w 336853"/>
                <a:gd name="connsiteY89" fmla="*/ 191458 h 317500"/>
                <a:gd name="connsiteX90" fmla="*/ 86806 w 336853"/>
                <a:gd name="connsiteY90" fmla="*/ 216354 h 317500"/>
                <a:gd name="connsiteX91" fmla="*/ 85477 w 336853"/>
                <a:gd name="connsiteY91" fmla="*/ 220285 h 317500"/>
                <a:gd name="connsiteX92" fmla="*/ 88134 w 336853"/>
                <a:gd name="connsiteY92" fmla="*/ 230767 h 317500"/>
                <a:gd name="connsiteX93" fmla="*/ 82821 w 336853"/>
                <a:gd name="connsiteY93" fmla="*/ 239940 h 317500"/>
                <a:gd name="connsiteX94" fmla="*/ 65553 w 336853"/>
                <a:gd name="connsiteY94" fmla="*/ 262215 h 317500"/>
                <a:gd name="connsiteX95" fmla="*/ 52269 w 336853"/>
                <a:gd name="connsiteY95" fmla="*/ 262215 h 317500"/>
                <a:gd name="connsiteX96" fmla="*/ 33673 w 336853"/>
                <a:gd name="connsiteY96" fmla="*/ 239940 h 317500"/>
                <a:gd name="connsiteX97" fmla="*/ 28359 w 336853"/>
                <a:gd name="connsiteY97" fmla="*/ 232078 h 317500"/>
                <a:gd name="connsiteX98" fmla="*/ 31016 w 336853"/>
                <a:gd name="connsiteY98" fmla="*/ 220285 h 317500"/>
                <a:gd name="connsiteX99" fmla="*/ 29688 w 336853"/>
                <a:gd name="connsiteY99" fmla="*/ 216354 h 317500"/>
                <a:gd name="connsiteX100" fmla="*/ 29688 w 336853"/>
                <a:gd name="connsiteY100" fmla="*/ 204561 h 317500"/>
                <a:gd name="connsiteX101" fmla="*/ 37658 w 336853"/>
                <a:gd name="connsiteY101" fmla="*/ 191458 h 317500"/>
                <a:gd name="connsiteX102" fmla="*/ 44299 w 336853"/>
                <a:gd name="connsiteY102" fmla="*/ 186217 h 317500"/>
                <a:gd name="connsiteX103" fmla="*/ 50941 w 336853"/>
                <a:gd name="connsiteY103" fmla="*/ 182286 h 317500"/>
                <a:gd name="connsiteX104" fmla="*/ 167785 w 336853"/>
                <a:gd name="connsiteY104" fmla="*/ 173038 h 317500"/>
                <a:gd name="connsiteX105" fmla="*/ 173342 w 336853"/>
                <a:gd name="connsiteY105" fmla="*/ 179388 h 317500"/>
                <a:gd name="connsiteX106" fmla="*/ 167785 w 336853"/>
                <a:gd name="connsiteY106" fmla="*/ 185738 h 317500"/>
                <a:gd name="connsiteX107" fmla="*/ 162228 w 336853"/>
                <a:gd name="connsiteY107" fmla="*/ 179388 h 317500"/>
                <a:gd name="connsiteX108" fmla="*/ 167785 w 336853"/>
                <a:gd name="connsiteY108" fmla="*/ 173038 h 317500"/>
                <a:gd name="connsiteX109" fmla="*/ 168402 w 336853"/>
                <a:gd name="connsiteY109" fmla="*/ 155575 h 317500"/>
                <a:gd name="connsiteX110" fmla="*/ 172106 w 336853"/>
                <a:gd name="connsiteY110" fmla="*/ 156986 h 317500"/>
                <a:gd name="connsiteX111" fmla="*/ 173341 w 336853"/>
                <a:gd name="connsiteY111" fmla="*/ 161219 h 317500"/>
                <a:gd name="connsiteX112" fmla="*/ 172106 w 336853"/>
                <a:gd name="connsiteY112" fmla="*/ 166864 h 317500"/>
                <a:gd name="connsiteX113" fmla="*/ 168402 w 336853"/>
                <a:gd name="connsiteY113" fmla="*/ 168275 h 317500"/>
                <a:gd name="connsiteX114" fmla="*/ 164697 w 336853"/>
                <a:gd name="connsiteY114" fmla="*/ 166864 h 317500"/>
                <a:gd name="connsiteX115" fmla="*/ 162228 w 336853"/>
                <a:gd name="connsiteY115" fmla="*/ 161219 h 317500"/>
                <a:gd name="connsiteX116" fmla="*/ 164697 w 336853"/>
                <a:gd name="connsiteY116" fmla="*/ 156986 h 317500"/>
                <a:gd name="connsiteX117" fmla="*/ 168402 w 336853"/>
                <a:gd name="connsiteY117" fmla="*/ 155575 h 317500"/>
                <a:gd name="connsiteX118" fmla="*/ 146617 w 336853"/>
                <a:gd name="connsiteY118" fmla="*/ 80963 h 317500"/>
                <a:gd name="connsiteX119" fmla="*/ 158524 w 336853"/>
                <a:gd name="connsiteY119" fmla="*/ 115191 h 317500"/>
                <a:gd name="connsiteX120" fmla="*/ 159847 w 336853"/>
                <a:gd name="connsiteY120" fmla="*/ 120457 h 317500"/>
                <a:gd name="connsiteX121" fmla="*/ 165138 w 336853"/>
                <a:gd name="connsiteY121" fmla="*/ 105976 h 317500"/>
                <a:gd name="connsiteX122" fmla="*/ 167784 w 336853"/>
                <a:gd name="connsiteY122" fmla="*/ 90178 h 317500"/>
                <a:gd name="connsiteX123" fmla="*/ 170430 w 336853"/>
                <a:gd name="connsiteY123" fmla="*/ 105976 h 317500"/>
                <a:gd name="connsiteX124" fmla="*/ 175722 w 336853"/>
                <a:gd name="connsiteY124" fmla="*/ 120457 h 317500"/>
                <a:gd name="connsiteX125" fmla="*/ 177045 w 336853"/>
                <a:gd name="connsiteY125" fmla="*/ 115191 h 317500"/>
                <a:gd name="connsiteX126" fmla="*/ 188951 w 336853"/>
                <a:gd name="connsiteY126" fmla="*/ 80963 h 317500"/>
                <a:gd name="connsiteX127" fmla="*/ 211441 w 336853"/>
                <a:gd name="connsiteY127" fmla="*/ 91494 h 317500"/>
                <a:gd name="connsiteX128" fmla="*/ 227316 w 336853"/>
                <a:gd name="connsiteY128" fmla="*/ 134938 h 317500"/>
                <a:gd name="connsiteX129" fmla="*/ 167784 w 336853"/>
                <a:gd name="connsiteY129" fmla="*/ 134938 h 317500"/>
                <a:gd name="connsiteX130" fmla="*/ 108253 w 336853"/>
                <a:gd name="connsiteY130" fmla="*/ 134938 h 317500"/>
                <a:gd name="connsiteX131" fmla="*/ 124128 w 336853"/>
                <a:gd name="connsiteY131" fmla="*/ 91494 h 317500"/>
                <a:gd name="connsiteX132" fmla="*/ 146617 w 336853"/>
                <a:gd name="connsiteY132" fmla="*/ 80963 h 317500"/>
                <a:gd name="connsiteX133" fmla="*/ 165180 w 336853"/>
                <a:gd name="connsiteY133" fmla="*/ 0 h 317500"/>
                <a:gd name="connsiteX134" fmla="*/ 180801 w 336853"/>
                <a:gd name="connsiteY134" fmla="*/ 3931 h 317500"/>
                <a:gd name="connsiteX135" fmla="*/ 187310 w 336853"/>
                <a:gd name="connsiteY135" fmla="*/ 10482 h 317500"/>
                <a:gd name="connsiteX136" fmla="*/ 195121 w 336853"/>
                <a:gd name="connsiteY136" fmla="*/ 35378 h 317500"/>
                <a:gd name="connsiteX137" fmla="*/ 195121 w 336853"/>
                <a:gd name="connsiteY137" fmla="*/ 39309 h 317500"/>
                <a:gd name="connsiteX138" fmla="*/ 196422 w 336853"/>
                <a:gd name="connsiteY138" fmla="*/ 49792 h 317500"/>
                <a:gd name="connsiteX139" fmla="*/ 192517 w 336853"/>
                <a:gd name="connsiteY139" fmla="*/ 58964 h 317500"/>
                <a:gd name="connsiteX140" fmla="*/ 174293 w 336853"/>
                <a:gd name="connsiteY140" fmla="*/ 81239 h 317500"/>
                <a:gd name="connsiteX141" fmla="*/ 161275 w 336853"/>
                <a:gd name="connsiteY141" fmla="*/ 81239 h 317500"/>
                <a:gd name="connsiteX142" fmla="*/ 143050 w 336853"/>
                <a:gd name="connsiteY142" fmla="*/ 58964 h 317500"/>
                <a:gd name="connsiteX143" fmla="*/ 137843 w 336853"/>
                <a:gd name="connsiteY143" fmla="*/ 49792 h 317500"/>
                <a:gd name="connsiteX144" fmla="*/ 140447 w 336853"/>
                <a:gd name="connsiteY144" fmla="*/ 39309 h 317500"/>
                <a:gd name="connsiteX145" fmla="*/ 139145 w 336853"/>
                <a:gd name="connsiteY145" fmla="*/ 35378 h 317500"/>
                <a:gd name="connsiteX146" fmla="*/ 139145 w 336853"/>
                <a:gd name="connsiteY146" fmla="*/ 23585 h 317500"/>
                <a:gd name="connsiteX147" fmla="*/ 146956 w 336853"/>
                <a:gd name="connsiteY147" fmla="*/ 10482 h 317500"/>
                <a:gd name="connsiteX148" fmla="*/ 153464 w 336853"/>
                <a:gd name="connsiteY148" fmla="*/ 5241 h 317500"/>
                <a:gd name="connsiteX149" fmla="*/ 159973 w 336853"/>
                <a:gd name="connsiteY149" fmla="*/ 1310 h 317500"/>
                <a:gd name="connsiteX150" fmla="*/ 165180 w 336853"/>
                <a:gd name="connsiteY150" fmla="*/ 0 h 31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336853" h="317500">
                  <a:moveTo>
                    <a:pt x="256155" y="263525"/>
                  </a:moveTo>
                  <a:cubicBezTo>
                    <a:pt x="256155" y="263525"/>
                    <a:pt x="256155" y="263525"/>
                    <a:pt x="268061" y="299070"/>
                  </a:cubicBezTo>
                  <a:cubicBezTo>
                    <a:pt x="268061" y="299070"/>
                    <a:pt x="268061" y="299070"/>
                    <a:pt x="269384" y="303019"/>
                  </a:cubicBezTo>
                  <a:cubicBezTo>
                    <a:pt x="269384" y="303019"/>
                    <a:pt x="269384" y="303019"/>
                    <a:pt x="274676" y="289855"/>
                  </a:cubicBezTo>
                  <a:cubicBezTo>
                    <a:pt x="262770" y="274057"/>
                    <a:pt x="274676" y="272740"/>
                    <a:pt x="277322" y="272740"/>
                  </a:cubicBezTo>
                  <a:cubicBezTo>
                    <a:pt x="279968" y="272740"/>
                    <a:pt x="291874" y="274057"/>
                    <a:pt x="279968" y="289855"/>
                  </a:cubicBezTo>
                  <a:cubicBezTo>
                    <a:pt x="279968" y="289855"/>
                    <a:pt x="279968" y="289855"/>
                    <a:pt x="285259" y="303019"/>
                  </a:cubicBezTo>
                  <a:cubicBezTo>
                    <a:pt x="285259" y="303019"/>
                    <a:pt x="285259" y="303019"/>
                    <a:pt x="286582" y="299070"/>
                  </a:cubicBezTo>
                  <a:cubicBezTo>
                    <a:pt x="286582" y="299070"/>
                    <a:pt x="286582" y="299070"/>
                    <a:pt x="298489" y="263525"/>
                  </a:cubicBezTo>
                  <a:cubicBezTo>
                    <a:pt x="298489" y="263525"/>
                    <a:pt x="306426" y="268791"/>
                    <a:pt x="320978" y="275373"/>
                  </a:cubicBezTo>
                  <a:cubicBezTo>
                    <a:pt x="336853" y="280639"/>
                    <a:pt x="336853" y="293804"/>
                    <a:pt x="336853" y="317500"/>
                  </a:cubicBezTo>
                  <a:cubicBezTo>
                    <a:pt x="336853" y="317500"/>
                    <a:pt x="336853" y="317500"/>
                    <a:pt x="217790" y="317500"/>
                  </a:cubicBezTo>
                  <a:cubicBezTo>
                    <a:pt x="219113" y="293804"/>
                    <a:pt x="217790" y="280639"/>
                    <a:pt x="233665" y="275373"/>
                  </a:cubicBezTo>
                  <a:cubicBezTo>
                    <a:pt x="248217" y="268791"/>
                    <a:pt x="256155" y="263525"/>
                    <a:pt x="256155" y="263525"/>
                  </a:cubicBezTo>
                  <a:close/>
                  <a:moveTo>
                    <a:pt x="37966" y="263525"/>
                  </a:moveTo>
                  <a:cubicBezTo>
                    <a:pt x="37966" y="263525"/>
                    <a:pt x="37966" y="263525"/>
                    <a:pt x="48433" y="299070"/>
                  </a:cubicBezTo>
                  <a:cubicBezTo>
                    <a:pt x="48433" y="299070"/>
                    <a:pt x="48433" y="299070"/>
                    <a:pt x="51050" y="303019"/>
                  </a:cubicBezTo>
                  <a:cubicBezTo>
                    <a:pt x="51050" y="303019"/>
                    <a:pt x="51050" y="303019"/>
                    <a:pt x="54975" y="289855"/>
                  </a:cubicBezTo>
                  <a:cubicBezTo>
                    <a:pt x="44508" y="274057"/>
                    <a:pt x="56284" y="272740"/>
                    <a:pt x="58900" y="272740"/>
                  </a:cubicBezTo>
                  <a:cubicBezTo>
                    <a:pt x="60209" y="272740"/>
                    <a:pt x="73293" y="274057"/>
                    <a:pt x="61517" y="289855"/>
                  </a:cubicBezTo>
                  <a:cubicBezTo>
                    <a:pt x="61517" y="289855"/>
                    <a:pt x="61517" y="289855"/>
                    <a:pt x="66751" y="303019"/>
                  </a:cubicBezTo>
                  <a:cubicBezTo>
                    <a:pt x="66751" y="303019"/>
                    <a:pt x="66751" y="303019"/>
                    <a:pt x="68059" y="299070"/>
                  </a:cubicBezTo>
                  <a:cubicBezTo>
                    <a:pt x="68059" y="299070"/>
                    <a:pt x="68059" y="299070"/>
                    <a:pt x="78526" y="263525"/>
                  </a:cubicBezTo>
                  <a:cubicBezTo>
                    <a:pt x="78526" y="263525"/>
                    <a:pt x="87685" y="268791"/>
                    <a:pt x="102077" y="275373"/>
                  </a:cubicBezTo>
                  <a:cubicBezTo>
                    <a:pt x="117778" y="280639"/>
                    <a:pt x="116469" y="293804"/>
                    <a:pt x="116469" y="317500"/>
                  </a:cubicBezTo>
                  <a:cubicBezTo>
                    <a:pt x="116469" y="317500"/>
                    <a:pt x="116469" y="317500"/>
                    <a:pt x="23" y="317500"/>
                  </a:cubicBezTo>
                  <a:cubicBezTo>
                    <a:pt x="23" y="293804"/>
                    <a:pt x="-1285" y="280639"/>
                    <a:pt x="15724" y="275373"/>
                  </a:cubicBezTo>
                  <a:cubicBezTo>
                    <a:pt x="30116" y="268791"/>
                    <a:pt x="37966" y="263525"/>
                    <a:pt x="37966" y="263525"/>
                  </a:cubicBezTo>
                  <a:close/>
                  <a:moveTo>
                    <a:pt x="212235" y="236538"/>
                  </a:moveTo>
                  <a:cubicBezTo>
                    <a:pt x="215304" y="236538"/>
                    <a:pt x="217792" y="239381"/>
                    <a:pt x="217792" y="242888"/>
                  </a:cubicBezTo>
                  <a:cubicBezTo>
                    <a:pt x="217792" y="246395"/>
                    <a:pt x="215304" y="249238"/>
                    <a:pt x="212235" y="249238"/>
                  </a:cubicBezTo>
                  <a:cubicBezTo>
                    <a:pt x="209166" y="249238"/>
                    <a:pt x="206678" y="246395"/>
                    <a:pt x="206678" y="242888"/>
                  </a:cubicBezTo>
                  <a:cubicBezTo>
                    <a:pt x="206678" y="239381"/>
                    <a:pt x="209166" y="236538"/>
                    <a:pt x="212235" y="236538"/>
                  </a:cubicBezTo>
                  <a:close/>
                  <a:moveTo>
                    <a:pt x="124128" y="236538"/>
                  </a:moveTo>
                  <a:cubicBezTo>
                    <a:pt x="127635" y="236538"/>
                    <a:pt x="130478" y="239381"/>
                    <a:pt x="130478" y="242888"/>
                  </a:cubicBezTo>
                  <a:cubicBezTo>
                    <a:pt x="130478" y="246395"/>
                    <a:pt x="127635" y="249238"/>
                    <a:pt x="124128" y="249238"/>
                  </a:cubicBezTo>
                  <a:cubicBezTo>
                    <a:pt x="120621" y="249238"/>
                    <a:pt x="117778" y="246395"/>
                    <a:pt x="117778" y="242888"/>
                  </a:cubicBezTo>
                  <a:cubicBezTo>
                    <a:pt x="117778" y="239381"/>
                    <a:pt x="120621" y="236538"/>
                    <a:pt x="124128" y="236538"/>
                  </a:cubicBezTo>
                  <a:close/>
                  <a:moveTo>
                    <a:pt x="196360" y="227013"/>
                  </a:moveTo>
                  <a:cubicBezTo>
                    <a:pt x="199429" y="227013"/>
                    <a:pt x="201917" y="229856"/>
                    <a:pt x="201917" y="233363"/>
                  </a:cubicBezTo>
                  <a:cubicBezTo>
                    <a:pt x="201917" y="236870"/>
                    <a:pt x="199429" y="239713"/>
                    <a:pt x="196360" y="239713"/>
                  </a:cubicBezTo>
                  <a:cubicBezTo>
                    <a:pt x="193291" y="239713"/>
                    <a:pt x="190803" y="236870"/>
                    <a:pt x="190803" y="233363"/>
                  </a:cubicBezTo>
                  <a:cubicBezTo>
                    <a:pt x="190803" y="229856"/>
                    <a:pt x="193291" y="227013"/>
                    <a:pt x="196360" y="227013"/>
                  </a:cubicBezTo>
                  <a:close/>
                  <a:moveTo>
                    <a:pt x="138415" y="227013"/>
                  </a:moveTo>
                  <a:cubicBezTo>
                    <a:pt x="141922" y="227013"/>
                    <a:pt x="144765" y="229856"/>
                    <a:pt x="144765" y="233363"/>
                  </a:cubicBezTo>
                  <a:cubicBezTo>
                    <a:pt x="144765" y="236870"/>
                    <a:pt x="141922" y="239713"/>
                    <a:pt x="138415" y="239713"/>
                  </a:cubicBezTo>
                  <a:cubicBezTo>
                    <a:pt x="134908" y="239713"/>
                    <a:pt x="132065" y="236870"/>
                    <a:pt x="132065" y="233363"/>
                  </a:cubicBezTo>
                  <a:cubicBezTo>
                    <a:pt x="132065" y="229856"/>
                    <a:pt x="134908" y="227013"/>
                    <a:pt x="138415" y="227013"/>
                  </a:cubicBezTo>
                  <a:close/>
                  <a:moveTo>
                    <a:pt x="185405" y="218758"/>
                  </a:moveTo>
                  <a:cubicBezTo>
                    <a:pt x="187945" y="221298"/>
                    <a:pt x="189215" y="223838"/>
                    <a:pt x="187945" y="226378"/>
                  </a:cubicBezTo>
                  <a:cubicBezTo>
                    <a:pt x="185405" y="230188"/>
                    <a:pt x="182865" y="230188"/>
                    <a:pt x="179055" y="228918"/>
                  </a:cubicBezTo>
                  <a:cubicBezTo>
                    <a:pt x="176515" y="226378"/>
                    <a:pt x="176515" y="223838"/>
                    <a:pt x="177785" y="221298"/>
                  </a:cubicBezTo>
                  <a:cubicBezTo>
                    <a:pt x="179055" y="217488"/>
                    <a:pt x="182865" y="217488"/>
                    <a:pt x="185405" y="218758"/>
                  </a:cubicBezTo>
                  <a:close/>
                  <a:moveTo>
                    <a:pt x="149210" y="218758"/>
                  </a:moveTo>
                  <a:cubicBezTo>
                    <a:pt x="152068" y="217488"/>
                    <a:pt x="156354" y="217488"/>
                    <a:pt x="159212" y="221298"/>
                  </a:cubicBezTo>
                  <a:cubicBezTo>
                    <a:pt x="160641" y="223838"/>
                    <a:pt x="159212" y="226378"/>
                    <a:pt x="156354" y="228918"/>
                  </a:cubicBezTo>
                  <a:cubicBezTo>
                    <a:pt x="153497" y="230188"/>
                    <a:pt x="149210" y="230188"/>
                    <a:pt x="147782" y="226378"/>
                  </a:cubicBezTo>
                  <a:cubicBezTo>
                    <a:pt x="146353" y="223838"/>
                    <a:pt x="146353" y="221298"/>
                    <a:pt x="149210" y="218758"/>
                  </a:cubicBezTo>
                  <a:close/>
                  <a:moveTo>
                    <a:pt x="167785" y="207963"/>
                  </a:moveTo>
                  <a:cubicBezTo>
                    <a:pt x="170854" y="207963"/>
                    <a:pt x="173342" y="210451"/>
                    <a:pt x="173342" y="213520"/>
                  </a:cubicBezTo>
                  <a:cubicBezTo>
                    <a:pt x="173342" y="216589"/>
                    <a:pt x="170854" y="219077"/>
                    <a:pt x="167785" y="219077"/>
                  </a:cubicBezTo>
                  <a:cubicBezTo>
                    <a:pt x="164716" y="219077"/>
                    <a:pt x="162228" y="216589"/>
                    <a:pt x="162228" y="213520"/>
                  </a:cubicBezTo>
                  <a:cubicBezTo>
                    <a:pt x="162228" y="210451"/>
                    <a:pt x="164716" y="207963"/>
                    <a:pt x="167785" y="207963"/>
                  </a:cubicBezTo>
                  <a:close/>
                  <a:moveTo>
                    <a:pt x="167785" y="190500"/>
                  </a:moveTo>
                  <a:cubicBezTo>
                    <a:pt x="170854" y="190500"/>
                    <a:pt x="173342" y="193343"/>
                    <a:pt x="173342" y="196850"/>
                  </a:cubicBezTo>
                  <a:cubicBezTo>
                    <a:pt x="173342" y="200357"/>
                    <a:pt x="170854" y="203200"/>
                    <a:pt x="167785" y="203200"/>
                  </a:cubicBezTo>
                  <a:cubicBezTo>
                    <a:pt x="164716" y="203200"/>
                    <a:pt x="162228" y="200357"/>
                    <a:pt x="162228" y="196850"/>
                  </a:cubicBezTo>
                  <a:cubicBezTo>
                    <a:pt x="162228" y="193343"/>
                    <a:pt x="164716" y="190500"/>
                    <a:pt x="167785" y="190500"/>
                  </a:cubicBezTo>
                  <a:close/>
                  <a:moveTo>
                    <a:pt x="269512" y="182286"/>
                  </a:moveTo>
                  <a:cubicBezTo>
                    <a:pt x="270813" y="182286"/>
                    <a:pt x="273417" y="182286"/>
                    <a:pt x="276020" y="182286"/>
                  </a:cubicBezTo>
                  <a:cubicBezTo>
                    <a:pt x="281228" y="180975"/>
                    <a:pt x="286435" y="182286"/>
                    <a:pt x="290340" y="184906"/>
                  </a:cubicBezTo>
                  <a:cubicBezTo>
                    <a:pt x="295547" y="187527"/>
                    <a:pt x="296849" y="191458"/>
                    <a:pt x="296849" y="191458"/>
                  </a:cubicBezTo>
                  <a:cubicBezTo>
                    <a:pt x="296849" y="191458"/>
                    <a:pt x="309866" y="192768"/>
                    <a:pt x="304659" y="216354"/>
                  </a:cubicBezTo>
                  <a:cubicBezTo>
                    <a:pt x="304659" y="217664"/>
                    <a:pt x="304659" y="218974"/>
                    <a:pt x="304659" y="220285"/>
                  </a:cubicBezTo>
                  <a:cubicBezTo>
                    <a:pt x="307263" y="220285"/>
                    <a:pt x="309866" y="221595"/>
                    <a:pt x="307263" y="230767"/>
                  </a:cubicBezTo>
                  <a:cubicBezTo>
                    <a:pt x="304659" y="238629"/>
                    <a:pt x="303357" y="239940"/>
                    <a:pt x="302056" y="239940"/>
                  </a:cubicBezTo>
                  <a:cubicBezTo>
                    <a:pt x="300754" y="249112"/>
                    <a:pt x="294245" y="258284"/>
                    <a:pt x="283831" y="262215"/>
                  </a:cubicBezTo>
                  <a:cubicBezTo>
                    <a:pt x="279926" y="263525"/>
                    <a:pt x="274719" y="263525"/>
                    <a:pt x="270813" y="262215"/>
                  </a:cubicBezTo>
                  <a:cubicBezTo>
                    <a:pt x="260399" y="258284"/>
                    <a:pt x="253891" y="249112"/>
                    <a:pt x="252589" y="239940"/>
                  </a:cubicBezTo>
                  <a:cubicBezTo>
                    <a:pt x="251287" y="239940"/>
                    <a:pt x="249985" y="238629"/>
                    <a:pt x="247382" y="232078"/>
                  </a:cubicBezTo>
                  <a:cubicBezTo>
                    <a:pt x="244778" y="221595"/>
                    <a:pt x="247382" y="220285"/>
                    <a:pt x="249985" y="220285"/>
                  </a:cubicBezTo>
                  <a:cubicBezTo>
                    <a:pt x="249985" y="218974"/>
                    <a:pt x="249985" y="217664"/>
                    <a:pt x="248684" y="216354"/>
                  </a:cubicBezTo>
                  <a:cubicBezTo>
                    <a:pt x="248684" y="212423"/>
                    <a:pt x="248684" y="208492"/>
                    <a:pt x="248684" y="204561"/>
                  </a:cubicBezTo>
                  <a:cubicBezTo>
                    <a:pt x="249985" y="199320"/>
                    <a:pt x="252589" y="195389"/>
                    <a:pt x="256494" y="191458"/>
                  </a:cubicBezTo>
                  <a:cubicBezTo>
                    <a:pt x="257796" y="190147"/>
                    <a:pt x="260399" y="187527"/>
                    <a:pt x="263003" y="186217"/>
                  </a:cubicBezTo>
                  <a:cubicBezTo>
                    <a:pt x="264305" y="184906"/>
                    <a:pt x="266908" y="183596"/>
                    <a:pt x="269512" y="182286"/>
                  </a:cubicBezTo>
                  <a:close/>
                  <a:moveTo>
                    <a:pt x="50941" y="182286"/>
                  </a:moveTo>
                  <a:cubicBezTo>
                    <a:pt x="52269" y="182286"/>
                    <a:pt x="54926" y="182286"/>
                    <a:pt x="56254" y="182286"/>
                  </a:cubicBezTo>
                  <a:cubicBezTo>
                    <a:pt x="62896" y="180975"/>
                    <a:pt x="68209" y="182286"/>
                    <a:pt x="72194" y="184906"/>
                  </a:cubicBezTo>
                  <a:cubicBezTo>
                    <a:pt x="77507" y="187527"/>
                    <a:pt x="78836" y="191458"/>
                    <a:pt x="78836" y="191458"/>
                  </a:cubicBezTo>
                  <a:cubicBezTo>
                    <a:pt x="78836" y="191458"/>
                    <a:pt x="90791" y="192768"/>
                    <a:pt x="86806" y="216354"/>
                  </a:cubicBezTo>
                  <a:cubicBezTo>
                    <a:pt x="86806" y="217664"/>
                    <a:pt x="86806" y="218974"/>
                    <a:pt x="85477" y="220285"/>
                  </a:cubicBezTo>
                  <a:cubicBezTo>
                    <a:pt x="88134" y="220285"/>
                    <a:pt x="90791" y="221595"/>
                    <a:pt x="88134" y="230767"/>
                  </a:cubicBezTo>
                  <a:cubicBezTo>
                    <a:pt x="86806" y="238629"/>
                    <a:pt x="84149" y="239940"/>
                    <a:pt x="82821" y="239940"/>
                  </a:cubicBezTo>
                  <a:cubicBezTo>
                    <a:pt x="81492" y="249112"/>
                    <a:pt x="74851" y="258284"/>
                    <a:pt x="65553" y="262215"/>
                  </a:cubicBezTo>
                  <a:cubicBezTo>
                    <a:pt x="60239" y="263525"/>
                    <a:pt x="56254" y="263525"/>
                    <a:pt x="52269" y="262215"/>
                  </a:cubicBezTo>
                  <a:cubicBezTo>
                    <a:pt x="41643" y="258284"/>
                    <a:pt x="35001" y="249112"/>
                    <a:pt x="33673" y="239940"/>
                  </a:cubicBezTo>
                  <a:cubicBezTo>
                    <a:pt x="32344" y="239940"/>
                    <a:pt x="29688" y="238629"/>
                    <a:pt x="28359" y="232078"/>
                  </a:cubicBezTo>
                  <a:cubicBezTo>
                    <a:pt x="25703" y="221595"/>
                    <a:pt x="28359" y="220285"/>
                    <a:pt x="31016" y="220285"/>
                  </a:cubicBezTo>
                  <a:cubicBezTo>
                    <a:pt x="31016" y="218974"/>
                    <a:pt x="29688" y="217664"/>
                    <a:pt x="29688" y="216354"/>
                  </a:cubicBezTo>
                  <a:cubicBezTo>
                    <a:pt x="28359" y="212423"/>
                    <a:pt x="28359" y="208492"/>
                    <a:pt x="29688" y="204561"/>
                  </a:cubicBezTo>
                  <a:cubicBezTo>
                    <a:pt x="31016" y="199320"/>
                    <a:pt x="33673" y="195389"/>
                    <a:pt x="37658" y="191458"/>
                  </a:cubicBezTo>
                  <a:cubicBezTo>
                    <a:pt x="38986" y="190147"/>
                    <a:pt x="41643" y="187527"/>
                    <a:pt x="44299" y="186217"/>
                  </a:cubicBezTo>
                  <a:cubicBezTo>
                    <a:pt x="45628" y="184906"/>
                    <a:pt x="48284" y="183596"/>
                    <a:pt x="50941" y="182286"/>
                  </a:cubicBezTo>
                  <a:close/>
                  <a:moveTo>
                    <a:pt x="167785" y="173038"/>
                  </a:moveTo>
                  <a:cubicBezTo>
                    <a:pt x="170854" y="173038"/>
                    <a:pt x="173342" y="175881"/>
                    <a:pt x="173342" y="179388"/>
                  </a:cubicBezTo>
                  <a:cubicBezTo>
                    <a:pt x="173342" y="182895"/>
                    <a:pt x="170854" y="185738"/>
                    <a:pt x="167785" y="185738"/>
                  </a:cubicBezTo>
                  <a:cubicBezTo>
                    <a:pt x="164716" y="185738"/>
                    <a:pt x="162228" y="182895"/>
                    <a:pt x="162228" y="179388"/>
                  </a:cubicBezTo>
                  <a:cubicBezTo>
                    <a:pt x="162228" y="175881"/>
                    <a:pt x="164716" y="173038"/>
                    <a:pt x="167785" y="173038"/>
                  </a:cubicBezTo>
                  <a:close/>
                  <a:moveTo>
                    <a:pt x="168402" y="155575"/>
                  </a:moveTo>
                  <a:cubicBezTo>
                    <a:pt x="169636" y="155575"/>
                    <a:pt x="170871" y="155575"/>
                    <a:pt x="172106" y="156986"/>
                  </a:cubicBezTo>
                  <a:cubicBezTo>
                    <a:pt x="173341" y="158397"/>
                    <a:pt x="173341" y="159808"/>
                    <a:pt x="173341" y="161219"/>
                  </a:cubicBezTo>
                  <a:cubicBezTo>
                    <a:pt x="173341" y="164041"/>
                    <a:pt x="173341" y="165453"/>
                    <a:pt x="172106" y="166864"/>
                  </a:cubicBezTo>
                  <a:cubicBezTo>
                    <a:pt x="170871" y="166864"/>
                    <a:pt x="169636" y="168275"/>
                    <a:pt x="168402" y="168275"/>
                  </a:cubicBezTo>
                  <a:cubicBezTo>
                    <a:pt x="167167" y="168275"/>
                    <a:pt x="165932" y="166864"/>
                    <a:pt x="164697" y="166864"/>
                  </a:cubicBezTo>
                  <a:cubicBezTo>
                    <a:pt x="163463" y="165453"/>
                    <a:pt x="162228" y="164041"/>
                    <a:pt x="162228" y="161219"/>
                  </a:cubicBezTo>
                  <a:cubicBezTo>
                    <a:pt x="162228" y="159808"/>
                    <a:pt x="163463" y="158397"/>
                    <a:pt x="164697" y="156986"/>
                  </a:cubicBezTo>
                  <a:cubicBezTo>
                    <a:pt x="165932" y="155575"/>
                    <a:pt x="167167" y="155575"/>
                    <a:pt x="168402" y="155575"/>
                  </a:cubicBezTo>
                  <a:close/>
                  <a:moveTo>
                    <a:pt x="146617" y="80963"/>
                  </a:moveTo>
                  <a:cubicBezTo>
                    <a:pt x="146617" y="80963"/>
                    <a:pt x="146617" y="80963"/>
                    <a:pt x="158524" y="115191"/>
                  </a:cubicBezTo>
                  <a:cubicBezTo>
                    <a:pt x="158524" y="115191"/>
                    <a:pt x="158524" y="115191"/>
                    <a:pt x="159847" y="120457"/>
                  </a:cubicBezTo>
                  <a:cubicBezTo>
                    <a:pt x="159847" y="120457"/>
                    <a:pt x="159847" y="120457"/>
                    <a:pt x="165138" y="105976"/>
                  </a:cubicBezTo>
                  <a:cubicBezTo>
                    <a:pt x="153232" y="90178"/>
                    <a:pt x="165138" y="90178"/>
                    <a:pt x="167784" y="90178"/>
                  </a:cubicBezTo>
                  <a:cubicBezTo>
                    <a:pt x="170430" y="90178"/>
                    <a:pt x="182336" y="90178"/>
                    <a:pt x="170430" y="105976"/>
                  </a:cubicBezTo>
                  <a:cubicBezTo>
                    <a:pt x="170430" y="105976"/>
                    <a:pt x="170430" y="105976"/>
                    <a:pt x="175722" y="120457"/>
                  </a:cubicBezTo>
                  <a:cubicBezTo>
                    <a:pt x="175722" y="120457"/>
                    <a:pt x="175722" y="120457"/>
                    <a:pt x="177045" y="115191"/>
                  </a:cubicBezTo>
                  <a:cubicBezTo>
                    <a:pt x="177045" y="115191"/>
                    <a:pt x="177045" y="115191"/>
                    <a:pt x="188951" y="80963"/>
                  </a:cubicBezTo>
                  <a:cubicBezTo>
                    <a:pt x="188951" y="80963"/>
                    <a:pt x="196889" y="86229"/>
                    <a:pt x="211441" y="91494"/>
                  </a:cubicBezTo>
                  <a:cubicBezTo>
                    <a:pt x="227316" y="98077"/>
                    <a:pt x="225993" y="111241"/>
                    <a:pt x="227316" y="134938"/>
                  </a:cubicBezTo>
                  <a:cubicBezTo>
                    <a:pt x="227316" y="134938"/>
                    <a:pt x="227316" y="134938"/>
                    <a:pt x="167784" y="134938"/>
                  </a:cubicBezTo>
                  <a:lnTo>
                    <a:pt x="108253" y="134938"/>
                  </a:lnTo>
                  <a:cubicBezTo>
                    <a:pt x="108253" y="111241"/>
                    <a:pt x="108253" y="98077"/>
                    <a:pt x="124128" y="91494"/>
                  </a:cubicBezTo>
                  <a:cubicBezTo>
                    <a:pt x="138680" y="86229"/>
                    <a:pt x="146617" y="80963"/>
                    <a:pt x="146617" y="80963"/>
                  </a:cubicBezTo>
                  <a:close/>
                  <a:moveTo>
                    <a:pt x="165180" y="0"/>
                  </a:moveTo>
                  <a:cubicBezTo>
                    <a:pt x="171689" y="0"/>
                    <a:pt x="176896" y="1310"/>
                    <a:pt x="180801" y="3931"/>
                  </a:cubicBezTo>
                  <a:cubicBezTo>
                    <a:pt x="186008" y="6551"/>
                    <a:pt x="187310" y="10482"/>
                    <a:pt x="187310" y="10482"/>
                  </a:cubicBezTo>
                  <a:cubicBezTo>
                    <a:pt x="187310" y="10482"/>
                    <a:pt x="199026" y="10482"/>
                    <a:pt x="195121" y="35378"/>
                  </a:cubicBezTo>
                  <a:cubicBezTo>
                    <a:pt x="195121" y="36689"/>
                    <a:pt x="195121" y="37999"/>
                    <a:pt x="195121" y="39309"/>
                  </a:cubicBezTo>
                  <a:cubicBezTo>
                    <a:pt x="196422" y="39309"/>
                    <a:pt x="200328" y="40620"/>
                    <a:pt x="196422" y="49792"/>
                  </a:cubicBezTo>
                  <a:cubicBezTo>
                    <a:pt x="195121" y="56343"/>
                    <a:pt x="193819" y="58964"/>
                    <a:pt x="192517" y="58964"/>
                  </a:cubicBezTo>
                  <a:cubicBezTo>
                    <a:pt x="191215" y="66826"/>
                    <a:pt x="184707" y="77308"/>
                    <a:pt x="174293" y="81239"/>
                  </a:cubicBezTo>
                  <a:cubicBezTo>
                    <a:pt x="170387" y="82550"/>
                    <a:pt x="165180" y="82550"/>
                    <a:pt x="161275" y="81239"/>
                  </a:cubicBezTo>
                  <a:cubicBezTo>
                    <a:pt x="150861" y="77308"/>
                    <a:pt x="144352" y="66826"/>
                    <a:pt x="143050" y="58964"/>
                  </a:cubicBezTo>
                  <a:cubicBezTo>
                    <a:pt x="141749" y="58964"/>
                    <a:pt x="139145" y="56343"/>
                    <a:pt x="137843" y="49792"/>
                  </a:cubicBezTo>
                  <a:cubicBezTo>
                    <a:pt x="135240" y="40620"/>
                    <a:pt x="137843" y="39309"/>
                    <a:pt x="140447" y="39309"/>
                  </a:cubicBezTo>
                  <a:cubicBezTo>
                    <a:pt x="140447" y="37999"/>
                    <a:pt x="139145" y="36689"/>
                    <a:pt x="139145" y="35378"/>
                  </a:cubicBezTo>
                  <a:cubicBezTo>
                    <a:pt x="139145" y="31447"/>
                    <a:pt x="137843" y="27516"/>
                    <a:pt x="139145" y="23585"/>
                  </a:cubicBezTo>
                  <a:cubicBezTo>
                    <a:pt x="140447" y="18344"/>
                    <a:pt x="143050" y="13103"/>
                    <a:pt x="146956" y="10482"/>
                  </a:cubicBezTo>
                  <a:cubicBezTo>
                    <a:pt x="148257" y="7862"/>
                    <a:pt x="150861" y="6551"/>
                    <a:pt x="153464" y="5241"/>
                  </a:cubicBezTo>
                  <a:cubicBezTo>
                    <a:pt x="154766" y="3931"/>
                    <a:pt x="157370" y="2620"/>
                    <a:pt x="159973" y="1310"/>
                  </a:cubicBezTo>
                  <a:cubicBezTo>
                    <a:pt x="161275" y="1310"/>
                    <a:pt x="163878" y="0"/>
                    <a:pt x="16518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grpSp>
      <p:grpSp>
        <p:nvGrpSpPr>
          <p:cNvPr id="43" name="组合 42"/>
          <p:cNvGrpSpPr/>
          <p:nvPr/>
        </p:nvGrpSpPr>
        <p:grpSpPr>
          <a:xfrm>
            <a:off x="6403989" y="2882351"/>
            <a:ext cx="1340045" cy="1155212"/>
            <a:chOff x="6403989" y="2882351"/>
            <a:chExt cx="1340045" cy="1155212"/>
          </a:xfrm>
        </p:grpSpPr>
        <p:sp>
          <p:nvSpPr>
            <p:cNvPr id="8" name="六边形 7"/>
            <p:cNvSpPr/>
            <p:nvPr/>
          </p:nvSpPr>
          <p:spPr>
            <a:xfrm>
              <a:off x="6403989" y="2882351"/>
              <a:ext cx="1340045" cy="1155212"/>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六边形 35"/>
            <p:cNvSpPr/>
            <p:nvPr/>
          </p:nvSpPr>
          <p:spPr>
            <a:xfrm>
              <a:off x="6765620" y="3123821"/>
              <a:ext cx="616785" cy="699242"/>
            </a:xfrm>
            <a:custGeom>
              <a:avLst/>
              <a:gdLst>
                <a:gd name="connsiteX0" fmla="*/ 85348 w 296863"/>
                <a:gd name="connsiteY0" fmla="*/ 236537 h 336550"/>
                <a:gd name="connsiteX1" fmla="*/ 211516 w 296863"/>
                <a:gd name="connsiteY1" fmla="*/ 236537 h 336550"/>
                <a:gd name="connsiteX2" fmla="*/ 228601 w 296863"/>
                <a:gd name="connsiteY2" fmla="*/ 253206 h 336550"/>
                <a:gd name="connsiteX3" fmla="*/ 211516 w 296863"/>
                <a:gd name="connsiteY3" fmla="*/ 269875 h 336550"/>
                <a:gd name="connsiteX4" fmla="*/ 85348 w 296863"/>
                <a:gd name="connsiteY4" fmla="*/ 269875 h 336550"/>
                <a:gd name="connsiteX5" fmla="*/ 68263 w 296863"/>
                <a:gd name="connsiteY5" fmla="*/ 253206 h 336550"/>
                <a:gd name="connsiteX6" fmla="*/ 85348 w 296863"/>
                <a:gd name="connsiteY6" fmla="*/ 236537 h 336550"/>
                <a:gd name="connsiteX7" fmla="*/ 85348 w 296863"/>
                <a:gd name="connsiteY7" fmla="*/ 173037 h 336550"/>
                <a:gd name="connsiteX8" fmla="*/ 211516 w 296863"/>
                <a:gd name="connsiteY8" fmla="*/ 173037 h 336550"/>
                <a:gd name="connsiteX9" fmla="*/ 228601 w 296863"/>
                <a:gd name="connsiteY9" fmla="*/ 190373 h 336550"/>
                <a:gd name="connsiteX10" fmla="*/ 211516 w 296863"/>
                <a:gd name="connsiteY10" fmla="*/ 206375 h 336550"/>
                <a:gd name="connsiteX11" fmla="*/ 85348 w 296863"/>
                <a:gd name="connsiteY11" fmla="*/ 206375 h 336550"/>
                <a:gd name="connsiteX12" fmla="*/ 68263 w 296863"/>
                <a:gd name="connsiteY12" fmla="*/ 190373 h 336550"/>
                <a:gd name="connsiteX13" fmla="*/ 85348 w 296863"/>
                <a:gd name="connsiteY13" fmla="*/ 173037 h 336550"/>
                <a:gd name="connsiteX14" fmla="*/ 164614 w 296863"/>
                <a:gd name="connsiteY14" fmla="*/ 115887 h 336550"/>
                <a:gd name="connsiteX15" fmla="*/ 211625 w 296863"/>
                <a:gd name="connsiteY15" fmla="*/ 115887 h 336550"/>
                <a:gd name="connsiteX16" fmla="*/ 228601 w 296863"/>
                <a:gd name="connsiteY16" fmla="*/ 133349 h 336550"/>
                <a:gd name="connsiteX17" fmla="*/ 211625 w 296863"/>
                <a:gd name="connsiteY17" fmla="*/ 150812 h 336550"/>
                <a:gd name="connsiteX18" fmla="*/ 164614 w 296863"/>
                <a:gd name="connsiteY18" fmla="*/ 150812 h 336550"/>
                <a:gd name="connsiteX19" fmla="*/ 147638 w 296863"/>
                <a:gd name="connsiteY19" fmla="*/ 133349 h 336550"/>
                <a:gd name="connsiteX20" fmla="*/ 164614 w 296863"/>
                <a:gd name="connsiteY20" fmla="*/ 115887 h 336550"/>
                <a:gd name="connsiteX21" fmla="*/ 164614 w 296863"/>
                <a:gd name="connsiteY21" fmla="*/ 61912 h 336550"/>
                <a:gd name="connsiteX22" fmla="*/ 211625 w 296863"/>
                <a:gd name="connsiteY22" fmla="*/ 61912 h 336550"/>
                <a:gd name="connsiteX23" fmla="*/ 228601 w 296863"/>
                <a:gd name="connsiteY23" fmla="*/ 77152 h 336550"/>
                <a:gd name="connsiteX24" fmla="*/ 211625 w 296863"/>
                <a:gd name="connsiteY24" fmla="*/ 93662 h 336550"/>
                <a:gd name="connsiteX25" fmla="*/ 164614 w 296863"/>
                <a:gd name="connsiteY25" fmla="*/ 93662 h 336550"/>
                <a:gd name="connsiteX26" fmla="*/ 147638 w 296863"/>
                <a:gd name="connsiteY26" fmla="*/ 77152 h 336550"/>
                <a:gd name="connsiteX27" fmla="*/ 164614 w 296863"/>
                <a:gd name="connsiteY27" fmla="*/ 61912 h 336550"/>
                <a:gd name="connsiteX28" fmla="*/ 127397 w 296863"/>
                <a:gd name="connsiteY28" fmla="*/ 22225 h 336550"/>
                <a:gd name="connsiteX29" fmla="*/ 127397 w 296863"/>
                <a:gd name="connsiteY29" fmla="*/ 110381 h 336550"/>
                <a:gd name="connsiteX30" fmla="*/ 111621 w 296863"/>
                <a:gd name="connsiteY30" fmla="*/ 124854 h 336550"/>
                <a:gd name="connsiteX31" fmla="*/ 22225 w 296863"/>
                <a:gd name="connsiteY31" fmla="*/ 124854 h 336550"/>
                <a:gd name="connsiteX32" fmla="*/ 22225 w 296863"/>
                <a:gd name="connsiteY32" fmla="*/ 305115 h 336550"/>
                <a:gd name="connsiteX33" fmla="*/ 31427 w 296863"/>
                <a:gd name="connsiteY33" fmla="*/ 314325 h 336550"/>
                <a:gd name="connsiteX34" fmla="*/ 265436 w 296863"/>
                <a:gd name="connsiteY34" fmla="*/ 314325 h 336550"/>
                <a:gd name="connsiteX35" fmla="*/ 274638 w 296863"/>
                <a:gd name="connsiteY35" fmla="*/ 305115 h 336550"/>
                <a:gd name="connsiteX36" fmla="*/ 274638 w 296863"/>
                <a:gd name="connsiteY36" fmla="*/ 31435 h 336550"/>
                <a:gd name="connsiteX37" fmla="*/ 265436 w 296863"/>
                <a:gd name="connsiteY37" fmla="*/ 22225 h 336550"/>
                <a:gd name="connsiteX38" fmla="*/ 127397 w 296863"/>
                <a:gd name="connsiteY38" fmla="*/ 22225 h 336550"/>
                <a:gd name="connsiteX39" fmla="*/ 118220 w 296863"/>
                <a:gd name="connsiteY39" fmla="*/ 0 h 336550"/>
                <a:gd name="connsiteX40" fmla="*/ 265338 w 296863"/>
                <a:gd name="connsiteY40" fmla="*/ 0 h 336550"/>
                <a:gd name="connsiteX41" fmla="*/ 296863 w 296863"/>
                <a:gd name="connsiteY41" fmla="*/ 31551 h 336550"/>
                <a:gd name="connsiteX42" fmla="*/ 296863 w 296863"/>
                <a:gd name="connsiteY42" fmla="*/ 304999 h 336550"/>
                <a:gd name="connsiteX43" fmla="*/ 265338 w 296863"/>
                <a:gd name="connsiteY43" fmla="*/ 336550 h 336550"/>
                <a:gd name="connsiteX44" fmla="*/ 31525 w 296863"/>
                <a:gd name="connsiteY44" fmla="*/ 336550 h 336550"/>
                <a:gd name="connsiteX45" fmla="*/ 0 w 296863"/>
                <a:gd name="connsiteY45" fmla="*/ 304999 h 336550"/>
                <a:gd name="connsiteX46" fmla="*/ 0 w 296863"/>
                <a:gd name="connsiteY46" fmla="*/ 119633 h 336550"/>
                <a:gd name="connsiteX47" fmla="*/ 9195 w 296863"/>
                <a:gd name="connsiteY47" fmla="*/ 97284 h 336550"/>
                <a:gd name="connsiteX48" fmla="*/ 95889 w 296863"/>
                <a:gd name="connsiteY48" fmla="*/ 9202 h 336550"/>
                <a:gd name="connsiteX49" fmla="*/ 118220 w 296863"/>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96863" h="336550">
                  <a:moveTo>
                    <a:pt x="85348" y="236537"/>
                  </a:moveTo>
                  <a:cubicBezTo>
                    <a:pt x="85348" y="236537"/>
                    <a:pt x="85348" y="236537"/>
                    <a:pt x="211516" y="236537"/>
                  </a:cubicBezTo>
                  <a:cubicBezTo>
                    <a:pt x="220716" y="236537"/>
                    <a:pt x="228601" y="244231"/>
                    <a:pt x="228601" y="253206"/>
                  </a:cubicBezTo>
                  <a:cubicBezTo>
                    <a:pt x="228601" y="262182"/>
                    <a:pt x="220716" y="269875"/>
                    <a:pt x="211516" y="269875"/>
                  </a:cubicBezTo>
                  <a:cubicBezTo>
                    <a:pt x="211516" y="269875"/>
                    <a:pt x="211516" y="269875"/>
                    <a:pt x="85348" y="269875"/>
                  </a:cubicBezTo>
                  <a:cubicBezTo>
                    <a:pt x="76149" y="269875"/>
                    <a:pt x="68263" y="262182"/>
                    <a:pt x="68263" y="253206"/>
                  </a:cubicBezTo>
                  <a:cubicBezTo>
                    <a:pt x="68263" y="244231"/>
                    <a:pt x="76149" y="236537"/>
                    <a:pt x="85348" y="236537"/>
                  </a:cubicBezTo>
                  <a:close/>
                  <a:moveTo>
                    <a:pt x="85348" y="173037"/>
                  </a:moveTo>
                  <a:cubicBezTo>
                    <a:pt x="85348" y="173037"/>
                    <a:pt x="85348" y="173037"/>
                    <a:pt x="211516" y="173037"/>
                  </a:cubicBezTo>
                  <a:cubicBezTo>
                    <a:pt x="220716" y="173037"/>
                    <a:pt x="228601" y="181038"/>
                    <a:pt x="228601" y="190373"/>
                  </a:cubicBezTo>
                  <a:cubicBezTo>
                    <a:pt x="228601" y="199707"/>
                    <a:pt x="220716" y="206375"/>
                    <a:pt x="211516" y="206375"/>
                  </a:cubicBezTo>
                  <a:cubicBezTo>
                    <a:pt x="211516" y="206375"/>
                    <a:pt x="211516" y="206375"/>
                    <a:pt x="85348" y="206375"/>
                  </a:cubicBezTo>
                  <a:cubicBezTo>
                    <a:pt x="76149" y="206375"/>
                    <a:pt x="68263" y="199707"/>
                    <a:pt x="68263" y="190373"/>
                  </a:cubicBezTo>
                  <a:cubicBezTo>
                    <a:pt x="68263" y="181038"/>
                    <a:pt x="76149" y="173037"/>
                    <a:pt x="85348" y="173037"/>
                  </a:cubicBezTo>
                  <a:close/>
                  <a:moveTo>
                    <a:pt x="164614" y="115887"/>
                  </a:moveTo>
                  <a:cubicBezTo>
                    <a:pt x="164614" y="115887"/>
                    <a:pt x="164614" y="115887"/>
                    <a:pt x="211625" y="115887"/>
                  </a:cubicBezTo>
                  <a:cubicBezTo>
                    <a:pt x="220766" y="115887"/>
                    <a:pt x="228601" y="123946"/>
                    <a:pt x="228601" y="133349"/>
                  </a:cubicBezTo>
                  <a:cubicBezTo>
                    <a:pt x="228601" y="142752"/>
                    <a:pt x="220766" y="150812"/>
                    <a:pt x="211625" y="150812"/>
                  </a:cubicBezTo>
                  <a:cubicBezTo>
                    <a:pt x="211625" y="150812"/>
                    <a:pt x="211625" y="150812"/>
                    <a:pt x="164614" y="150812"/>
                  </a:cubicBezTo>
                  <a:cubicBezTo>
                    <a:pt x="155473" y="150812"/>
                    <a:pt x="147638" y="142752"/>
                    <a:pt x="147638" y="133349"/>
                  </a:cubicBezTo>
                  <a:cubicBezTo>
                    <a:pt x="147638" y="123946"/>
                    <a:pt x="155473" y="115887"/>
                    <a:pt x="164614" y="115887"/>
                  </a:cubicBezTo>
                  <a:close/>
                  <a:moveTo>
                    <a:pt x="164614" y="61912"/>
                  </a:moveTo>
                  <a:cubicBezTo>
                    <a:pt x="164614" y="61912"/>
                    <a:pt x="164614" y="61912"/>
                    <a:pt x="211625" y="61912"/>
                  </a:cubicBezTo>
                  <a:cubicBezTo>
                    <a:pt x="220766" y="61912"/>
                    <a:pt x="228601" y="68262"/>
                    <a:pt x="228601" y="77152"/>
                  </a:cubicBezTo>
                  <a:cubicBezTo>
                    <a:pt x="228601" y="86042"/>
                    <a:pt x="220766" y="93662"/>
                    <a:pt x="211625" y="93662"/>
                  </a:cubicBezTo>
                  <a:cubicBezTo>
                    <a:pt x="211625" y="93662"/>
                    <a:pt x="211625" y="93662"/>
                    <a:pt x="164614" y="93662"/>
                  </a:cubicBezTo>
                  <a:cubicBezTo>
                    <a:pt x="155473" y="93662"/>
                    <a:pt x="147638" y="86042"/>
                    <a:pt x="147638" y="77152"/>
                  </a:cubicBezTo>
                  <a:cubicBezTo>
                    <a:pt x="147638" y="68262"/>
                    <a:pt x="155473" y="61912"/>
                    <a:pt x="164614" y="61912"/>
                  </a:cubicBezTo>
                  <a:close/>
                  <a:moveTo>
                    <a:pt x="127397" y="22225"/>
                  </a:moveTo>
                  <a:cubicBezTo>
                    <a:pt x="127397" y="22225"/>
                    <a:pt x="127397" y="22225"/>
                    <a:pt x="127397" y="110381"/>
                  </a:cubicBezTo>
                  <a:cubicBezTo>
                    <a:pt x="127397" y="118276"/>
                    <a:pt x="119509" y="124854"/>
                    <a:pt x="111621" y="124854"/>
                  </a:cubicBezTo>
                  <a:cubicBezTo>
                    <a:pt x="111621" y="124854"/>
                    <a:pt x="111621" y="124854"/>
                    <a:pt x="22225" y="124854"/>
                  </a:cubicBezTo>
                  <a:cubicBezTo>
                    <a:pt x="22225" y="124854"/>
                    <a:pt x="22225" y="124854"/>
                    <a:pt x="22225" y="305115"/>
                  </a:cubicBezTo>
                  <a:cubicBezTo>
                    <a:pt x="22225" y="310378"/>
                    <a:pt x="26169" y="314325"/>
                    <a:pt x="31427" y="314325"/>
                  </a:cubicBezTo>
                  <a:cubicBezTo>
                    <a:pt x="31427" y="314325"/>
                    <a:pt x="31427" y="314325"/>
                    <a:pt x="265436" y="314325"/>
                  </a:cubicBezTo>
                  <a:cubicBezTo>
                    <a:pt x="270694" y="314325"/>
                    <a:pt x="274638" y="310378"/>
                    <a:pt x="274638" y="305115"/>
                  </a:cubicBezTo>
                  <a:lnTo>
                    <a:pt x="274638" y="31435"/>
                  </a:lnTo>
                  <a:cubicBezTo>
                    <a:pt x="274638" y="26172"/>
                    <a:pt x="270694" y="22225"/>
                    <a:pt x="265436" y="22225"/>
                  </a:cubicBezTo>
                  <a:cubicBezTo>
                    <a:pt x="265436" y="22225"/>
                    <a:pt x="265436" y="22225"/>
                    <a:pt x="127397" y="22225"/>
                  </a:cubicBezTo>
                  <a:close/>
                  <a:moveTo>
                    <a:pt x="118220" y="0"/>
                  </a:moveTo>
                  <a:cubicBezTo>
                    <a:pt x="118220" y="0"/>
                    <a:pt x="118220" y="0"/>
                    <a:pt x="265338" y="0"/>
                  </a:cubicBezTo>
                  <a:cubicBezTo>
                    <a:pt x="282414" y="0"/>
                    <a:pt x="296863" y="14461"/>
                    <a:pt x="296863" y="31551"/>
                  </a:cubicBezTo>
                  <a:cubicBezTo>
                    <a:pt x="296863" y="31551"/>
                    <a:pt x="296863" y="31551"/>
                    <a:pt x="296863" y="304999"/>
                  </a:cubicBezTo>
                  <a:cubicBezTo>
                    <a:pt x="296863" y="322089"/>
                    <a:pt x="282414" y="336550"/>
                    <a:pt x="265338" y="336550"/>
                  </a:cubicBezTo>
                  <a:cubicBezTo>
                    <a:pt x="265338" y="336550"/>
                    <a:pt x="265338" y="336550"/>
                    <a:pt x="31525" y="336550"/>
                  </a:cubicBezTo>
                  <a:cubicBezTo>
                    <a:pt x="14449" y="336550"/>
                    <a:pt x="0" y="322089"/>
                    <a:pt x="0" y="304999"/>
                  </a:cubicBezTo>
                  <a:cubicBezTo>
                    <a:pt x="0" y="304999"/>
                    <a:pt x="0" y="304999"/>
                    <a:pt x="0" y="119633"/>
                  </a:cubicBezTo>
                  <a:cubicBezTo>
                    <a:pt x="0" y="110430"/>
                    <a:pt x="3941" y="102542"/>
                    <a:pt x="9195" y="97284"/>
                  </a:cubicBezTo>
                  <a:cubicBezTo>
                    <a:pt x="9195" y="97284"/>
                    <a:pt x="9195" y="97284"/>
                    <a:pt x="95889" y="9202"/>
                  </a:cubicBezTo>
                  <a:cubicBezTo>
                    <a:pt x="102457" y="3944"/>
                    <a:pt x="110339" y="0"/>
                    <a:pt x="11822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grpSp>
      <p:grpSp>
        <p:nvGrpSpPr>
          <p:cNvPr id="42" name="组合 41"/>
          <p:cNvGrpSpPr/>
          <p:nvPr/>
        </p:nvGrpSpPr>
        <p:grpSpPr>
          <a:xfrm>
            <a:off x="8365931" y="2003348"/>
            <a:ext cx="1340045" cy="1155212"/>
            <a:chOff x="8365931" y="2003348"/>
            <a:chExt cx="1340045" cy="1155212"/>
          </a:xfrm>
        </p:grpSpPr>
        <p:sp>
          <p:nvSpPr>
            <p:cNvPr id="9" name="六边形 8"/>
            <p:cNvSpPr/>
            <p:nvPr/>
          </p:nvSpPr>
          <p:spPr>
            <a:xfrm>
              <a:off x="8365931" y="2003348"/>
              <a:ext cx="1340045" cy="1155212"/>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1" name="六边形 36"/>
            <p:cNvSpPr/>
            <p:nvPr/>
          </p:nvSpPr>
          <p:spPr>
            <a:xfrm>
              <a:off x="8717668" y="2244818"/>
              <a:ext cx="636574" cy="699242"/>
            </a:xfrm>
            <a:custGeom>
              <a:avLst/>
              <a:gdLst>
                <a:gd name="connsiteX0" fmla="*/ 265967 w 306388"/>
                <a:gd name="connsiteY0" fmla="*/ 243697 h 336550"/>
                <a:gd name="connsiteX1" fmla="*/ 232996 w 306388"/>
                <a:gd name="connsiteY1" fmla="*/ 278234 h 336550"/>
                <a:gd name="connsiteX2" fmla="*/ 219808 w 306388"/>
                <a:gd name="connsiteY2" fmla="*/ 264950 h 336550"/>
                <a:gd name="connsiteX3" fmla="*/ 203982 w 306388"/>
                <a:gd name="connsiteY3" fmla="*/ 264950 h 336550"/>
                <a:gd name="connsiteX4" fmla="*/ 203982 w 306388"/>
                <a:gd name="connsiteY4" fmla="*/ 280890 h 336550"/>
                <a:gd name="connsiteX5" fmla="*/ 225083 w 306388"/>
                <a:gd name="connsiteY5" fmla="*/ 300815 h 336550"/>
                <a:gd name="connsiteX6" fmla="*/ 232996 w 306388"/>
                <a:gd name="connsiteY6" fmla="*/ 304800 h 336550"/>
                <a:gd name="connsiteX7" fmla="*/ 239591 w 306388"/>
                <a:gd name="connsiteY7" fmla="*/ 300815 h 336550"/>
                <a:gd name="connsiteX8" fmla="*/ 281794 w 306388"/>
                <a:gd name="connsiteY8" fmla="*/ 259637 h 336550"/>
                <a:gd name="connsiteX9" fmla="*/ 281794 w 306388"/>
                <a:gd name="connsiteY9" fmla="*/ 243697 h 336550"/>
                <a:gd name="connsiteX10" fmla="*/ 265967 w 306388"/>
                <a:gd name="connsiteY10" fmla="*/ 243697 h 336550"/>
                <a:gd name="connsiteX11" fmla="*/ 242094 w 306388"/>
                <a:gd name="connsiteY11" fmla="*/ 209550 h 336550"/>
                <a:gd name="connsiteX12" fmla="*/ 306388 w 306388"/>
                <a:gd name="connsiteY12" fmla="*/ 273050 h 336550"/>
                <a:gd name="connsiteX13" fmla="*/ 242094 w 306388"/>
                <a:gd name="connsiteY13" fmla="*/ 336550 h 336550"/>
                <a:gd name="connsiteX14" fmla="*/ 177800 w 306388"/>
                <a:gd name="connsiteY14" fmla="*/ 273050 h 336550"/>
                <a:gd name="connsiteX15" fmla="*/ 242094 w 306388"/>
                <a:gd name="connsiteY15" fmla="*/ 209550 h 336550"/>
                <a:gd name="connsiteX16" fmla="*/ 65986 w 306388"/>
                <a:gd name="connsiteY16" fmla="*/ 133087 h 336550"/>
                <a:gd name="connsiteX17" fmla="*/ 69946 w 306388"/>
                <a:gd name="connsiteY17" fmla="*/ 135738 h 336550"/>
                <a:gd name="connsiteX18" fmla="*/ 104259 w 306388"/>
                <a:gd name="connsiteY18" fmla="*/ 228503 h 336550"/>
                <a:gd name="connsiteX19" fmla="*/ 116136 w 306388"/>
                <a:gd name="connsiteY19" fmla="*/ 228503 h 336550"/>
                <a:gd name="connsiteX20" fmla="*/ 149130 w 306388"/>
                <a:gd name="connsiteY20" fmla="*/ 135738 h 336550"/>
                <a:gd name="connsiteX21" fmla="*/ 155728 w 306388"/>
                <a:gd name="connsiteY21" fmla="*/ 133087 h 336550"/>
                <a:gd name="connsiteX22" fmla="*/ 184762 w 306388"/>
                <a:gd name="connsiteY22" fmla="*/ 138388 h 336550"/>
                <a:gd name="connsiteX23" fmla="*/ 219075 w 306388"/>
                <a:gd name="connsiteY23" fmla="*/ 184771 h 336550"/>
                <a:gd name="connsiteX24" fmla="*/ 219075 w 306388"/>
                <a:gd name="connsiteY24" fmla="*/ 195373 h 336550"/>
                <a:gd name="connsiteX25" fmla="*/ 161007 w 306388"/>
                <a:gd name="connsiteY25" fmla="*/ 273561 h 336550"/>
                <a:gd name="connsiteX26" fmla="*/ 162327 w 306388"/>
                <a:gd name="connsiteY26" fmla="*/ 284162 h 336550"/>
                <a:gd name="connsiteX27" fmla="*/ 21116 w 306388"/>
                <a:gd name="connsiteY27" fmla="*/ 284162 h 336550"/>
                <a:gd name="connsiteX28" fmla="*/ 0 w 306388"/>
                <a:gd name="connsiteY28" fmla="*/ 262959 h 336550"/>
                <a:gd name="connsiteX29" fmla="*/ 0 w 306388"/>
                <a:gd name="connsiteY29" fmla="*/ 186096 h 336550"/>
                <a:gd name="connsiteX30" fmla="*/ 34313 w 306388"/>
                <a:gd name="connsiteY30" fmla="*/ 138388 h 336550"/>
                <a:gd name="connsiteX31" fmla="*/ 65986 w 306388"/>
                <a:gd name="connsiteY31" fmla="*/ 133087 h 336550"/>
                <a:gd name="connsiteX32" fmla="*/ 103043 w 306388"/>
                <a:gd name="connsiteY32" fmla="*/ 125412 h 336550"/>
                <a:gd name="connsiteX33" fmla="*/ 117331 w 306388"/>
                <a:gd name="connsiteY33" fmla="*/ 125412 h 336550"/>
                <a:gd name="connsiteX34" fmla="*/ 122526 w 306388"/>
                <a:gd name="connsiteY34" fmla="*/ 128077 h 336550"/>
                <a:gd name="connsiteX35" fmla="*/ 122526 w 306388"/>
                <a:gd name="connsiteY35" fmla="*/ 136071 h 336550"/>
                <a:gd name="connsiteX36" fmla="*/ 116032 w 306388"/>
                <a:gd name="connsiteY36" fmla="*/ 148063 h 336550"/>
                <a:gd name="connsiteX37" fmla="*/ 118630 w 306388"/>
                <a:gd name="connsiteY37" fmla="*/ 178707 h 336550"/>
                <a:gd name="connsiteX38" fmla="*/ 112135 w 306388"/>
                <a:gd name="connsiteY38" fmla="*/ 197360 h 336550"/>
                <a:gd name="connsiteX39" fmla="*/ 108239 w 306388"/>
                <a:gd name="connsiteY39" fmla="*/ 197360 h 336550"/>
                <a:gd name="connsiteX40" fmla="*/ 100446 w 306388"/>
                <a:gd name="connsiteY40" fmla="*/ 178707 h 336550"/>
                <a:gd name="connsiteX41" fmla="*/ 104342 w 306388"/>
                <a:gd name="connsiteY41" fmla="*/ 148063 h 336550"/>
                <a:gd name="connsiteX42" fmla="*/ 96549 w 306388"/>
                <a:gd name="connsiteY42" fmla="*/ 136071 h 336550"/>
                <a:gd name="connsiteX43" fmla="*/ 97848 w 306388"/>
                <a:gd name="connsiteY43" fmla="*/ 128077 h 336550"/>
                <a:gd name="connsiteX44" fmla="*/ 103043 w 306388"/>
                <a:gd name="connsiteY44" fmla="*/ 125412 h 336550"/>
                <a:gd name="connsiteX45" fmla="*/ 110332 w 306388"/>
                <a:gd name="connsiteY45" fmla="*/ 0 h 336550"/>
                <a:gd name="connsiteX46" fmla="*/ 166689 w 306388"/>
                <a:gd name="connsiteY46" fmla="*/ 55563 h 336550"/>
                <a:gd name="connsiteX47" fmla="*/ 110332 w 306388"/>
                <a:gd name="connsiteY47" fmla="*/ 111126 h 336550"/>
                <a:gd name="connsiteX48" fmla="*/ 53975 w 306388"/>
                <a:gd name="connsiteY48" fmla="*/ 55563 h 336550"/>
                <a:gd name="connsiteX49" fmla="*/ 110332 w 306388"/>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306388" h="336550">
                  <a:moveTo>
                    <a:pt x="265967" y="243697"/>
                  </a:moveTo>
                  <a:cubicBezTo>
                    <a:pt x="265967" y="243697"/>
                    <a:pt x="265967" y="243697"/>
                    <a:pt x="232996" y="278234"/>
                  </a:cubicBezTo>
                  <a:cubicBezTo>
                    <a:pt x="232996" y="278234"/>
                    <a:pt x="232996" y="278234"/>
                    <a:pt x="219808" y="264950"/>
                  </a:cubicBezTo>
                  <a:cubicBezTo>
                    <a:pt x="214532" y="260965"/>
                    <a:pt x="207938" y="260965"/>
                    <a:pt x="203982" y="264950"/>
                  </a:cubicBezTo>
                  <a:cubicBezTo>
                    <a:pt x="200025" y="268935"/>
                    <a:pt x="200025" y="275577"/>
                    <a:pt x="203982" y="280890"/>
                  </a:cubicBezTo>
                  <a:cubicBezTo>
                    <a:pt x="203982" y="280890"/>
                    <a:pt x="203982" y="280890"/>
                    <a:pt x="225083" y="300815"/>
                  </a:cubicBezTo>
                  <a:cubicBezTo>
                    <a:pt x="227721" y="303472"/>
                    <a:pt x="230359" y="304800"/>
                    <a:pt x="232996" y="304800"/>
                  </a:cubicBezTo>
                  <a:cubicBezTo>
                    <a:pt x="235634" y="304800"/>
                    <a:pt x="238272" y="303472"/>
                    <a:pt x="239591" y="300815"/>
                  </a:cubicBezTo>
                  <a:cubicBezTo>
                    <a:pt x="239591" y="300815"/>
                    <a:pt x="239591" y="300815"/>
                    <a:pt x="281794" y="259637"/>
                  </a:cubicBezTo>
                  <a:cubicBezTo>
                    <a:pt x="285750" y="255652"/>
                    <a:pt x="285750" y="249011"/>
                    <a:pt x="281794" y="243697"/>
                  </a:cubicBezTo>
                  <a:cubicBezTo>
                    <a:pt x="277837" y="239712"/>
                    <a:pt x="271243" y="239712"/>
                    <a:pt x="265967" y="243697"/>
                  </a:cubicBezTo>
                  <a:close/>
                  <a:moveTo>
                    <a:pt x="242094" y="209550"/>
                  </a:moveTo>
                  <a:cubicBezTo>
                    <a:pt x="277603" y="209550"/>
                    <a:pt x="306388" y="237980"/>
                    <a:pt x="306388" y="273050"/>
                  </a:cubicBezTo>
                  <a:cubicBezTo>
                    <a:pt x="306388" y="308120"/>
                    <a:pt x="277603" y="336550"/>
                    <a:pt x="242094" y="336550"/>
                  </a:cubicBezTo>
                  <a:cubicBezTo>
                    <a:pt x="206585" y="336550"/>
                    <a:pt x="177800" y="308120"/>
                    <a:pt x="177800" y="273050"/>
                  </a:cubicBezTo>
                  <a:cubicBezTo>
                    <a:pt x="177800" y="237980"/>
                    <a:pt x="206585" y="209550"/>
                    <a:pt x="242094" y="209550"/>
                  </a:cubicBezTo>
                  <a:close/>
                  <a:moveTo>
                    <a:pt x="65986" y="133087"/>
                  </a:moveTo>
                  <a:cubicBezTo>
                    <a:pt x="67306" y="133087"/>
                    <a:pt x="69946" y="134413"/>
                    <a:pt x="69946" y="135738"/>
                  </a:cubicBezTo>
                  <a:cubicBezTo>
                    <a:pt x="69946" y="135738"/>
                    <a:pt x="69946" y="135738"/>
                    <a:pt x="104259" y="228503"/>
                  </a:cubicBezTo>
                  <a:cubicBezTo>
                    <a:pt x="105578" y="233804"/>
                    <a:pt x="113497" y="233804"/>
                    <a:pt x="116136" y="228503"/>
                  </a:cubicBezTo>
                  <a:cubicBezTo>
                    <a:pt x="116136" y="228503"/>
                    <a:pt x="116136" y="228503"/>
                    <a:pt x="149130" y="135738"/>
                  </a:cubicBezTo>
                  <a:cubicBezTo>
                    <a:pt x="150449" y="133087"/>
                    <a:pt x="153089" y="131762"/>
                    <a:pt x="155728" y="133087"/>
                  </a:cubicBezTo>
                  <a:cubicBezTo>
                    <a:pt x="155728" y="133087"/>
                    <a:pt x="155728" y="133087"/>
                    <a:pt x="184762" y="138388"/>
                  </a:cubicBezTo>
                  <a:cubicBezTo>
                    <a:pt x="205878" y="145014"/>
                    <a:pt x="219075" y="163567"/>
                    <a:pt x="219075" y="184771"/>
                  </a:cubicBezTo>
                  <a:cubicBezTo>
                    <a:pt x="219075" y="184771"/>
                    <a:pt x="219075" y="184771"/>
                    <a:pt x="219075" y="195373"/>
                  </a:cubicBezTo>
                  <a:cubicBezTo>
                    <a:pt x="186082" y="204649"/>
                    <a:pt x="161007" y="236454"/>
                    <a:pt x="161007" y="273561"/>
                  </a:cubicBezTo>
                  <a:cubicBezTo>
                    <a:pt x="161007" y="277536"/>
                    <a:pt x="161007" y="280187"/>
                    <a:pt x="162327" y="284162"/>
                  </a:cubicBezTo>
                  <a:cubicBezTo>
                    <a:pt x="162327" y="284162"/>
                    <a:pt x="162327" y="284162"/>
                    <a:pt x="21116" y="284162"/>
                  </a:cubicBezTo>
                  <a:cubicBezTo>
                    <a:pt x="9238" y="284162"/>
                    <a:pt x="0" y="274886"/>
                    <a:pt x="0" y="262959"/>
                  </a:cubicBezTo>
                  <a:cubicBezTo>
                    <a:pt x="0" y="262959"/>
                    <a:pt x="0" y="262959"/>
                    <a:pt x="0" y="186096"/>
                  </a:cubicBezTo>
                  <a:cubicBezTo>
                    <a:pt x="0" y="163567"/>
                    <a:pt x="14517" y="145014"/>
                    <a:pt x="34313" y="138388"/>
                  </a:cubicBezTo>
                  <a:cubicBezTo>
                    <a:pt x="34313" y="138388"/>
                    <a:pt x="65986" y="133087"/>
                    <a:pt x="65986" y="133087"/>
                  </a:cubicBezTo>
                  <a:close/>
                  <a:moveTo>
                    <a:pt x="103043" y="125412"/>
                  </a:moveTo>
                  <a:cubicBezTo>
                    <a:pt x="103043" y="125412"/>
                    <a:pt x="103043" y="125412"/>
                    <a:pt x="117331" y="125412"/>
                  </a:cubicBezTo>
                  <a:cubicBezTo>
                    <a:pt x="118630" y="125412"/>
                    <a:pt x="121227" y="126745"/>
                    <a:pt x="122526" y="128077"/>
                  </a:cubicBezTo>
                  <a:cubicBezTo>
                    <a:pt x="123825" y="129409"/>
                    <a:pt x="123825" y="133406"/>
                    <a:pt x="122526" y="136071"/>
                  </a:cubicBezTo>
                  <a:cubicBezTo>
                    <a:pt x="122526" y="136071"/>
                    <a:pt x="122526" y="136071"/>
                    <a:pt x="116032" y="148063"/>
                  </a:cubicBezTo>
                  <a:cubicBezTo>
                    <a:pt x="116032" y="148063"/>
                    <a:pt x="116032" y="148063"/>
                    <a:pt x="118630" y="178707"/>
                  </a:cubicBezTo>
                  <a:cubicBezTo>
                    <a:pt x="118630" y="178707"/>
                    <a:pt x="118630" y="178707"/>
                    <a:pt x="112135" y="197360"/>
                  </a:cubicBezTo>
                  <a:cubicBezTo>
                    <a:pt x="110836" y="200025"/>
                    <a:pt x="108239" y="200025"/>
                    <a:pt x="108239" y="197360"/>
                  </a:cubicBezTo>
                  <a:cubicBezTo>
                    <a:pt x="108239" y="197360"/>
                    <a:pt x="108239" y="197360"/>
                    <a:pt x="100446" y="178707"/>
                  </a:cubicBezTo>
                  <a:cubicBezTo>
                    <a:pt x="100446" y="178707"/>
                    <a:pt x="100446" y="178707"/>
                    <a:pt x="104342" y="148063"/>
                  </a:cubicBezTo>
                  <a:cubicBezTo>
                    <a:pt x="104342" y="148063"/>
                    <a:pt x="104342" y="148063"/>
                    <a:pt x="96549" y="136071"/>
                  </a:cubicBezTo>
                  <a:cubicBezTo>
                    <a:pt x="95250" y="133406"/>
                    <a:pt x="95250" y="129409"/>
                    <a:pt x="97848" y="128077"/>
                  </a:cubicBezTo>
                  <a:cubicBezTo>
                    <a:pt x="99147" y="126745"/>
                    <a:pt x="100446" y="125412"/>
                    <a:pt x="103043" y="125412"/>
                  </a:cubicBezTo>
                  <a:close/>
                  <a:moveTo>
                    <a:pt x="110332" y="0"/>
                  </a:moveTo>
                  <a:cubicBezTo>
                    <a:pt x="141457" y="0"/>
                    <a:pt x="166689" y="24876"/>
                    <a:pt x="166689" y="55563"/>
                  </a:cubicBezTo>
                  <a:cubicBezTo>
                    <a:pt x="166689" y="86250"/>
                    <a:pt x="141457" y="111126"/>
                    <a:pt x="110332" y="111126"/>
                  </a:cubicBezTo>
                  <a:cubicBezTo>
                    <a:pt x="79207" y="111126"/>
                    <a:pt x="53975" y="86250"/>
                    <a:pt x="53975" y="55563"/>
                  </a:cubicBezTo>
                  <a:cubicBezTo>
                    <a:pt x="53975" y="24876"/>
                    <a:pt x="79207" y="0"/>
                    <a:pt x="11033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grpSp>
      <p:grpSp>
        <p:nvGrpSpPr>
          <p:cNvPr id="36" name="组合 35"/>
          <p:cNvGrpSpPr/>
          <p:nvPr/>
        </p:nvGrpSpPr>
        <p:grpSpPr>
          <a:xfrm>
            <a:off x="3320458" y="333481"/>
            <a:ext cx="5572519" cy="784778"/>
            <a:chOff x="1679798" y="438128"/>
            <a:chExt cx="5572519" cy="784778"/>
          </a:xfrm>
        </p:grpSpPr>
        <p:sp>
          <p:nvSpPr>
            <p:cNvPr id="37" name="文本框 36"/>
            <p:cNvSpPr txBox="1"/>
            <p:nvPr/>
          </p:nvSpPr>
          <p:spPr>
            <a:xfrm>
              <a:off x="3552986" y="438128"/>
              <a:ext cx="1826141" cy="584775"/>
            </a:xfrm>
            <a:prstGeom prst="rect">
              <a:avLst/>
            </a:prstGeom>
            <a:noFill/>
          </p:spPr>
          <p:txBody>
            <a:bodyPr wrap="none" rtlCol="0">
              <a:spAutoFit/>
              <a:scene3d>
                <a:camera prst="orthographicFront"/>
                <a:lightRig rig="threePt" dir="t"/>
              </a:scene3d>
              <a:sp3d contourW="12700"/>
            </a:bodyPr>
            <a:lstStyle/>
            <a:p>
              <a:pPr lvl="0" algn="ctr">
                <a:defRPr/>
              </a:pPr>
              <a:r>
                <a:rPr lang="zh-CN" altLang="en-US" sz="3200" b="1" dirty="0">
                  <a:solidFill>
                    <a:schemeClr val="accent1"/>
                  </a:solidFill>
                  <a:cs typeface="+mn-ea"/>
                  <a:sym typeface="+mn-lt"/>
                </a:rPr>
                <a:t>发展前景</a:t>
              </a:r>
            </a:p>
          </p:txBody>
        </p:sp>
        <p:sp>
          <p:nvSpPr>
            <p:cNvPr id="47" name="文本框 46"/>
            <p:cNvSpPr txBox="1"/>
            <p:nvPr/>
          </p:nvSpPr>
          <p:spPr>
            <a:xfrm>
              <a:off x="1679798" y="951998"/>
              <a:ext cx="5572519" cy="27090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cs typeface="+mn-ea"/>
                  <a:sym typeface="+mn-lt"/>
                </a:rPr>
                <a:t>print </a:t>
              </a:r>
              <a:r>
                <a:rPr kumimoji="0" lang="en-US" altLang="zh-CN" sz="1050" b="0" i="0" u="none" strike="noStrike" kern="1200" cap="none" spc="0" normalizeH="0" baseline="0" noProof="0" dirty="0">
                  <a:ln>
                    <a:noFill/>
                  </a:ln>
                  <a:solidFill>
                    <a:schemeClr val="bg1">
                      <a:lumMod val="65000"/>
                    </a:schemeClr>
                  </a:solidFill>
                  <a:effectLst/>
                  <a:uLnTx/>
                  <a:uFillTx/>
                  <a:cs typeface="+mn-ea"/>
                  <a:sym typeface="+mn-lt"/>
                </a:rPr>
                <a:t>the presentation and make it into a film to be used in a wider field</a:t>
              </a:r>
            </a:p>
          </p:txBody>
        </p:sp>
      </p:grpSp>
    </p:spTree>
    <p:extLst>
      <p:ext uri="{BB962C8B-B14F-4D97-AF65-F5344CB8AC3E}">
        <p14:creationId xmlns:p14="http://schemas.microsoft.com/office/powerpoint/2010/main" val="173825035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fltVal val="0"/>
                                          </p:val>
                                        </p:tav>
                                        <p:tav tm="100000">
                                          <p:val>
                                            <p:strVal val="#ppt_w"/>
                                          </p:val>
                                        </p:tav>
                                      </p:tavLst>
                                    </p:anim>
                                    <p:anim calcmode="lin" valueType="num">
                                      <p:cBhvr>
                                        <p:cTn id="8" dur="500" fill="hold"/>
                                        <p:tgtEl>
                                          <p:spTgt spid="45"/>
                                        </p:tgtEl>
                                        <p:attrNameLst>
                                          <p:attrName>ppt_h</p:attrName>
                                        </p:attrNameLst>
                                      </p:cBhvr>
                                      <p:tavLst>
                                        <p:tav tm="0">
                                          <p:val>
                                            <p:fltVal val="0"/>
                                          </p:val>
                                        </p:tav>
                                        <p:tav tm="100000">
                                          <p:val>
                                            <p:strVal val="#ppt_h"/>
                                          </p:val>
                                        </p:tav>
                                      </p:tavLst>
                                    </p:anim>
                                    <p:animEffect transition="in" filter="fade">
                                      <p:cBhvr>
                                        <p:cTn id="9" dur="500"/>
                                        <p:tgtEl>
                                          <p:spTgt spid="45"/>
                                        </p:tgtEl>
                                      </p:cBhvr>
                                    </p:animEffect>
                                  </p:childTnLst>
                                </p:cTn>
                              </p:par>
                              <p:par>
                                <p:cTn id="10" presetID="53" presetClass="entr" presetSubtype="16" fill="hold" nodeType="with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p:cTn id="12" dur="500" fill="hold"/>
                                        <p:tgtEl>
                                          <p:spTgt spid="44"/>
                                        </p:tgtEl>
                                        <p:attrNameLst>
                                          <p:attrName>ppt_w</p:attrName>
                                        </p:attrNameLst>
                                      </p:cBhvr>
                                      <p:tavLst>
                                        <p:tav tm="0">
                                          <p:val>
                                            <p:fltVal val="0"/>
                                          </p:val>
                                        </p:tav>
                                        <p:tav tm="100000">
                                          <p:val>
                                            <p:strVal val="#ppt_w"/>
                                          </p:val>
                                        </p:tav>
                                      </p:tavLst>
                                    </p:anim>
                                    <p:anim calcmode="lin" valueType="num">
                                      <p:cBhvr>
                                        <p:cTn id="13" dur="500" fill="hold"/>
                                        <p:tgtEl>
                                          <p:spTgt spid="44"/>
                                        </p:tgtEl>
                                        <p:attrNameLst>
                                          <p:attrName>ppt_h</p:attrName>
                                        </p:attrNameLst>
                                      </p:cBhvr>
                                      <p:tavLst>
                                        <p:tav tm="0">
                                          <p:val>
                                            <p:fltVal val="0"/>
                                          </p:val>
                                        </p:tav>
                                        <p:tav tm="100000">
                                          <p:val>
                                            <p:strVal val="#ppt_h"/>
                                          </p:val>
                                        </p:tav>
                                      </p:tavLst>
                                    </p:anim>
                                    <p:animEffect transition="in" filter="fade">
                                      <p:cBhvr>
                                        <p:cTn id="14" dur="500"/>
                                        <p:tgtEl>
                                          <p:spTgt spid="44"/>
                                        </p:tgtEl>
                                      </p:cBhvr>
                                    </p:animEffect>
                                  </p:childTnLst>
                                </p:cTn>
                              </p:par>
                              <p:par>
                                <p:cTn id="15" presetID="53" presetClass="entr" presetSubtype="16" fill="hold" nodeType="withEffect">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cBhvr>
                                        <p:cTn id="17" dur="500" fill="hold"/>
                                        <p:tgtEl>
                                          <p:spTgt spid="43"/>
                                        </p:tgtEl>
                                        <p:attrNameLst>
                                          <p:attrName>ppt_w</p:attrName>
                                        </p:attrNameLst>
                                      </p:cBhvr>
                                      <p:tavLst>
                                        <p:tav tm="0">
                                          <p:val>
                                            <p:fltVal val="0"/>
                                          </p:val>
                                        </p:tav>
                                        <p:tav tm="100000">
                                          <p:val>
                                            <p:strVal val="#ppt_w"/>
                                          </p:val>
                                        </p:tav>
                                      </p:tavLst>
                                    </p:anim>
                                    <p:anim calcmode="lin" valueType="num">
                                      <p:cBhvr>
                                        <p:cTn id="18" dur="500" fill="hold"/>
                                        <p:tgtEl>
                                          <p:spTgt spid="43"/>
                                        </p:tgtEl>
                                        <p:attrNameLst>
                                          <p:attrName>ppt_h</p:attrName>
                                        </p:attrNameLst>
                                      </p:cBhvr>
                                      <p:tavLst>
                                        <p:tav tm="0">
                                          <p:val>
                                            <p:fltVal val="0"/>
                                          </p:val>
                                        </p:tav>
                                        <p:tav tm="100000">
                                          <p:val>
                                            <p:strVal val="#ppt_h"/>
                                          </p:val>
                                        </p:tav>
                                      </p:tavLst>
                                    </p:anim>
                                    <p:animEffect transition="in" filter="fade">
                                      <p:cBhvr>
                                        <p:cTn id="19" dur="500"/>
                                        <p:tgtEl>
                                          <p:spTgt spid="43"/>
                                        </p:tgtEl>
                                      </p:cBhvr>
                                    </p:animEffect>
                                  </p:childTnLst>
                                </p:cTn>
                              </p:par>
                              <p:par>
                                <p:cTn id="20" presetID="53" presetClass="entr" presetSubtype="16" fill="hold" nodeType="withEffect">
                                  <p:stCondLst>
                                    <p:cond delay="0"/>
                                  </p:stCondLst>
                                  <p:childTnLst>
                                    <p:set>
                                      <p:cBhvr>
                                        <p:cTn id="21" dur="1" fill="hold">
                                          <p:stCondLst>
                                            <p:cond delay="0"/>
                                          </p:stCondLst>
                                        </p:cTn>
                                        <p:tgtEl>
                                          <p:spTgt spid="42"/>
                                        </p:tgtEl>
                                        <p:attrNameLst>
                                          <p:attrName>style.visibility</p:attrName>
                                        </p:attrNameLst>
                                      </p:cBhvr>
                                      <p:to>
                                        <p:strVal val="visible"/>
                                      </p:to>
                                    </p:set>
                                    <p:anim calcmode="lin" valueType="num">
                                      <p:cBhvr>
                                        <p:cTn id="22" dur="500" fill="hold"/>
                                        <p:tgtEl>
                                          <p:spTgt spid="42"/>
                                        </p:tgtEl>
                                        <p:attrNameLst>
                                          <p:attrName>ppt_w</p:attrName>
                                        </p:attrNameLst>
                                      </p:cBhvr>
                                      <p:tavLst>
                                        <p:tav tm="0">
                                          <p:val>
                                            <p:fltVal val="0"/>
                                          </p:val>
                                        </p:tav>
                                        <p:tav tm="100000">
                                          <p:val>
                                            <p:strVal val="#ppt_w"/>
                                          </p:val>
                                        </p:tav>
                                      </p:tavLst>
                                    </p:anim>
                                    <p:anim calcmode="lin" valueType="num">
                                      <p:cBhvr>
                                        <p:cTn id="23" dur="500" fill="hold"/>
                                        <p:tgtEl>
                                          <p:spTgt spid="42"/>
                                        </p:tgtEl>
                                        <p:attrNameLst>
                                          <p:attrName>ppt_h</p:attrName>
                                        </p:attrNameLst>
                                      </p:cBhvr>
                                      <p:tavLst>
                                        <p:tav tm="0">
                                          <p:val>
                                            <p:fltVal val="0"/>
                                          </p:val>
                                        </p:tav>
                                        <p:tav tm="100000">
                                          <p:val>
                                            <p:strVal val="#ppt_h"/>
                                          </p:val>
                                        </p:tav>
                                      </p:tavLst>
                                    </p:anim>
                                    <p:animEffect transition="in" filter="fade">
                                      <p:cBhvr>
                                        <p:cTn id="24" dur="500"/>
                                        <p:tgtEl>
                                          <p:spTgt spid="42"/>
                                        </p:tgtEl>
                                      </p:cBhvr>
                                    </p:animEffect>
                                  </p:childTnLst>
                                </p:cTn>
                              </p:par>
                            </p:childTnLst>
                          </p:cTn>
                        </p:par>
                        <p:par>
                          <p:cTn id="25" fill="hold">
                            <p:stCondLst>
                              <p:cond delay="500"/>
                            </p:stCondLst>
                            <p:childTnLst>
                              <p:par>
                                <p:cTn id="26" presetID="22" presetClass="entr" presetSubtype="8" fill="hold" nodeType="after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wipe(left)">
                                      <p:cBhvr>
                                        <p:cTn id="28" dur="500"/>
                                        <p:tgtEl>
                                          <p:spTgt spid="46"/>
                                        </p:tgtEl>
                                      </p:cBhvr>
                                    </p:animEffect>
                                  </p:childTnLst>
                                </p:cTn>
                              </p:par>
                            </p:childTnLst>
                          </p:cTn>
                        </p:par>
                        <p:par>
                          <p:cTn id="29" fill="hold">
                            <p:stCondLst>
                              <p:cond delay="1000"/>
                            </p:stCondLst>
                            <p:childTnLst>
                              <p:par>
                                <p:cTn id="30" presetID="10" presetClass="entr" presetSubtype="0"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500"/>
                                        <p:tgtEl>
                                          <p:spTgt spid="18"/>
                                        </p:tgtEl>
                                      </p:cBhvr>
                                    </p:animEffect>
                                  </p:childTnLst>
                                </p:cTn>
                              </p:par>
                            </p:childTnLst>
                          </p:cTn>
                        </p:par>
                        <p:par>
                          <p:cTn id="39" fill="hold">
                            <p:stCondLst>
                              <p:cond delay="1500"/>
                            </p:stCondLst>
                            <p:childTnLst>
                              <p:par>
                                <p:cTn id="40" presetID="53" presetClass="entr" presetSubtype="16" fill="hold" nodeType="afterEffect">
                                  <p:stCondLst>
                                    <p:cond delay="0"/>
                                  </p:stCondLst>
                                  <p:childTnLst>
                                    <p:set>
                                      <p:cBhvr>
                                        <p:cTn id="41" dur="1" fill="hold">
                                          <p:stCondLst>
                                            <p:cond delay="0"/>
                                          </p:stCondLst>
                                        </p:cTn>
                                        <p:tgtEl>
                                          <p:spTgt spid="23"/>
                                        </p:tgtEl>
                                        <p:attrNameLst>
                                          <p:attrName>style.visibility</p:attrName>
                                        </p:attrNameLst>
                                      </p:cBhvr>
                                      <p:to>
                                        <p:strVal val="visible"/>
                                      </p:to>
                                    </p:set>
                                    <p:anim calcmode="lin" valueType="num">
                                      <p:cBhvr>
                                        <p:cTn id="42" dur="500" fill="hold"/>
                                        <p:tgtEl>
                                          <p:spTgt spid="23"/>
                                        </p:tgtEl>
                                        <p:attrNameLst>
                                          <p:attrName>ppt_w</p:attrName>
                                        </p:attrNameLst>
                                      </p:cBhvr>
                                      <p:tavLst>
                                        <p:tav tm="0">
                                          <p:val>
                                            <p:fltVal val="0"/>
                                          </p:val>
                                        </p:tav>
                                        <p:tav tm="100000">
                                          <p:val>
                                            <p:strVal val="#ppt_w"/>
                                          </p:val>
                                        </p:tav>
                                      </p:tavLst>
                                    </p:anim>
                                    <p:anim calcmode="lin" valueType="num">
                                      <p:cBhvr>
                                        <p:cTn id="43" dur="500" fill="hold"/>
                                        <p:tgtEl>
                                          <p:spTgt spid="23"/>
                                        </p:tgtEl>
                                        <p:attrNameLst>
                                          <p:attrName>ppt_h</p:attrName>
                                        </p:attrNameLst>
                                      </p:cBhvr>
                                      <p:tavLst>
                                        <p:tav tm="0">
                                          <p:val>
                                            <p:fltVal val="0"/>
                                          </p:val>
                                        </p:tav>
                                        <p:tav tm="100000">
                                          <p:val>
                                            <p:strVal val="#ppt_h"/>
                                          </p:val>
                                        </p:tav>
                                      </p:tavLst>
                                    </p:anim>
                                    <p:animEffect transition="in" filter="fade">
                                      <p:cBhvr>
                                        <p:cTn id="44" dur="500"/>
                                        <p:tgtEl>
                                          <p:spTgt spid="23"/>
                                        </p:tgtEl>
                                      </p:cBhvr>
                                    </p:animEffect>
                                  </p:childTnLst>
                                </p:cTn>
                              </p:par>
                            </p:childTnLst>
                          </p:cTn>
                        </p:par>
                        <p:par>
                          <p:cTn id="45" fill="hold">
                            <p:stCondLst>
                              <p:cond delay="2000"/>
                            </p:stCondLst>
                            <p:childTnLst>
                              <p:par>
                                <p:cTn id="46" presetID="53" presetClass="entr" presetSubtype="16" fill="hold" nodeType="after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p:cTn id="48" dur="500" fill="hold"/>
                                        <p:tgtEl>
                                          <p:spTgt spid="24"/>
                                        </p:tgtEl>
                                        <p:attrNameLst>
                                          <p:attrName>ppt_w</p:attrName>
                                        </p:attrNameLst>
                                      </p:cBhvr>
                                      <p:tavLst>
                                        <p:tav tm="0">
                                          <p:val>
                                            <p:fltVal val="0"/>
                                          </p:val>
                                        </p:tav>
                                        <p:tav tm="100000">
                                          <p:val>
                                            <p:strVal val="#ppt_w"/>
                                          </p:val>
                                        </p:tav>
                                      </p:tavLst>
                                    </p:anim>
                                    <p:anim calcmode="lin" valueType="num">
                                      <p:cBhvr>
                                        <p:cTn id="49" dur="500" fill="hold"/>
                                        <p:tgtEl>
                                          <p:spTgt spid="24"/>
                                        </p:tgtEl>
                                        <p:attrNameLst>
                                          <p:attrName>ppt_h</p:attrName>
                                        </p:attrNameLst>
                                      </p:cBhvr>
                                      <p:tavLst>
                                        <p:tav tm="0">
                                          <p:val>
                                            <p:fltVal val="0"/>
                                          </p:val>
                                        </p:tav>
                                        <p:tav tm="100000">
                                          <p:val>
                                            <p:strVal val="#ppt_h"/>
                                          </p:val>
                                        </p:tav>
                                      </p:tavLst>
                                    </p:anim>
                                    <p:animEffect transition="in" filter="fade">
                                      <p:cBhvr>
                                        <p:cTn id="50" dur="500"/>
                                        <p:tgtEl>
                                          <p:spTgt spid="24"/>
                                        </p:tgtEl>
                                      </p:cBhvr>
                                    </p:animEffect>
                                  </p:childTnLst>
                                </p:cTn>
                              </p:par>
                            </p:childTnLst>
                          </p:cTn>
                        </p:par>
                        <p:par>
                          <p:cTn id="51" fill="hold">
                            <p:stCondLst>
                              <p:cond delay="2500"/>
                            </p:stCondLst>
                            <p:childTnLst>
                              <p:par>
                                <p:cTn id="52" presetID="53" presetClass="entr" presetSubtype="16" fill="hold" nodeType="afterEffect">
                                  <p:stCondLst>
                                    <p:cond delay="0"/>
                                  </p:stCondLst>
                                  <p:childTnLst>
                                    <p:set>
                                      <p:cBhvr>
                                        <p:cTn id="53" dur="1" fill="hold">
                                          <p:stCondLst>
                                            <p:cond delay="0"/>
                                          </p:stCondLst>
                                        </p:cTn>
                                        <p:tgtEl>
                                          <p:spTgt spid="27"/>
                                        </p:tgtEl>
                                        <p:attrNameLst>
                                          <p:attrName>style.visibility</p:attrName>
                                        </p:attrNameLst>
                                      </p:cBhvr>
                                      <p:to>
                                        <p:strVal val="visible"/>
                                      </p:to>
                                    </p:set>
                                    <p:anim calcmode="lin" valueType="num">
                                      <p:cBhvr>
                                        <p:cTn id="54" dur="500" fill="hold"/>
                                        <p:tgtEl>
                                          <p:spTgt spid="27"/>
                                        </p:tgtEl>
                                        <p:attrNameLst>
                                          <p:attrName>ppt_w</p:attrName>
                                        </p:attrNameLst>
                                      </p:cBhvr>
                                      <p:tavLst>
                                        <p:tav tm="0">
                                          <p:val>
                                            <p:fltVal val="0"/>
                                          </p:val>
                                        </p:tav>
                                        <p:tav tm="100000">
                                          <p:val>
                                            <p:strVal val="#ppt_w"/>
                                          </p:val>
                                        </p:tav>
                                      </p:tavLst>
                                    </p:anim>
                                    <p:anim calcmode="lin" valueType="num">
                                      <p:cBhvr>
                                        <p:cTn id="55" dur="500" fill="hold"/>
                                        <p:tgtEl>
                                          <p:spTgt spid="27"/>
                                        </p:tgtEl>
                                        <p:attrNameLst>
                                          <p:attrName>ppt_h</p:attrName>
                                        </p:attrNameLst>
                                      </p:cBhvr>
                                      <p:tavLst>
                                        <p:tav tm="0">
                                          <p:val>
                                            <p:fltVal val="0"/>
                                          </p:val>
                                        </p:tav>
                                        <p:tav tm="100000">
                                          <p:val>
                                            <p:strVal val="#ppt_h"/>
                                          </p:val>
                                        </p:tav>
                                      </p:tavLst>
                                    </p:anim>
                                    <p:animEffect transition="in" filter="fade">
                                      <p:cBhvr>
                                        <p:cTn id="56" dur="500"/>
                                        <p:tgtEl>
                                          <p:spTgt spid="27"/>
                                        </p:tgtEl>
                                      </p:cBhvr>
                                    </p:animEffect>
                                  </p:childTnLst>
                                </p:cTn>
                              </p:par>
                            </p:childTnLst>
                          </p:cTn>
                        </p:par>
                        <p:par>
                          <p:cTn id="57" fill="hold">
                            <p:stCondLst>
                              <p:cond delay="3000"/>
                            </p:stCondLst>
                            <p:childTnLst>
                              <p:par>
                                <p:cTn id="58" presetID="53" presetClass="entr" presetSubtype="16" fill="hold" nodeType="afterEffect">
                                  <p:stCondLst>
                                    <p:cond delay="0"/>
                                  </p:stCondLst>
                                  <p:childTnLst>
                                    <p:set>
                                      <p:cBhvr>
                                        <p:cTn id="59" dur="1" fill="hold">
                                          <p:stCondLst>
                                            <p:cond delay="0"/>
                                          </p:stCondLst>
                                        </p:cTn>
                                        <p:tgtEl>
                                          <p:spTgt spid="30"/>
                                        </p:tgtEl>
                                        <p:attrNameLst>
                                          <p:attrName>style.visibility</p:attrName>
                                        </p:attrNameLst>
                                      </p:cBhvr>
                                      <p:to>
                                        <p:strVal val="visible"/>
                                      </p:to>
                                    </p:set>
                                    <p:anim calcmode="lin" valueType="num">
                                      <p:cBhvr>
                                        <p:cTn id="60" dur="500" fill="hold"/>
                                        <p:tgtEl>
                                          <p:spTgt spid="30"/>
                                        </p:tgtEl>
                                        <p:attrNameLst>
                                          <p:attrName>ppt_w</p:attrName>
                                        </p:attrNameLst>
                                      </p:cBhvr>
                                      <p:tavLst>
                                        <p:tav tm="0">
                                          <p:val>
                                            <p:fltVal val="0"/>
                                          </p:val>
                                        </p:tav>
                                        <p:tav tm="100000">
                                          <p:val>
                                            <p:strVal val="#ppt_w"/>
                                          </p:val>
                                        </p:tav>
                                      </p:tavLst>
                                    </p:anim>
                                    <p:anim calcmode="lin" valueType="num">
                                      <p:cBhvr>
                                        <p:cTn id="61" dur="500" fill="hold"/>
                                        <p:tgtEl>
                                          <p:spTgt spid="30"/>
                                        </p:tgtEl>
                                        <p:attrNameLst>
                                          <p:attrName>ppt_h</p:attrName>
                                        </p:attrNameLst>
                                      </p:cBhvr>
                                      <p:tavLst>
                                        <p:tav tm="0">
                                          <p:val>
                                            <p:fltVal val="0"/>
                                          </p:val>
                                        </p:tav>
                                        <p:tav tm="100000">
                                          <p:val>
                                            <p:strVal val="#ppt_h"/>
                                          </p:val>
                                        </p:tav>
                                      </p:tavLst>
                                    </p:anim>
                                    <p:animEffect transition="in" filter="fade">
                                      <p:cBhvr>
                                        <p:cTn id="6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5862902" y="3986975"/>
            <a:ext cx="5514632" cy="1415325"/>
            <a:chOff x="6170281" y="2999855"/>
            <a:chExt cx="5514632" cy="1415325"/>
          </a:xfrm>
        </p:grpSpPr>
        <p:sp>
          <p:nvSpPr>
            <p:cNvPr id="11" name="文本框 10"/>
            <p:cNvSpPr txBox="1"/>
            <p:nvPr/>
          </p:nvSpPr>
          <p:spPr>
            <a:xfrm>
              <a:off x="6170281" y="2999855"/>
              <a:ext cx="3013967" cy="769441"/>
            </a:xfrm>
            <a:prstGeom prst="rect">
              <a:avLst/>
            </a:prstGeom>
            <a:noFill/>
          </p:spPr>
          <p:txBody>
            <a:bodyPr wrap="none" rtlCol="0">
              <a:spAutoFit/>
              <a:scene3d>
                <a:camera prst="orthographicFront"/>
                <a:lightRig rig="threePt" dir="t"/>
              </a:scene3d>
              <a:sp3d contourW="12700"/>
            </a:bodyPr>
            <a:lstStyle/>
            <a:p>
              <a:r>
                <a:rPr lang="zh-CN" altLang="en-US" sz="4400" b="1" dirty="0" smtClean="0">
                  <a:solidFill>
                    <a:srgbClr val="B5042B"/>
                  </a:solidFill>
                  <a:cs typeface="+mn-ea"/>
                  <a:sym typeface="+mn-lt"/>
                </a:rPr>
                <a:t>财务与融资</a:t>
              </a:r>
              <a:endParaRPr lang="zh-CN" altLang="en-US" sz="4400" b="1" dirty="0">
                <a:solidFill>
                  <a:srgbClr val="B5042B"/>
                </a:solidFill>
                <a:cs typeface="+mn-ea"/>
                <a:sym typeface="+mn-lt"/>
              </a:endParaRPr>
            </a:p>
          </p:txBody>
        </p:sp>
        <p:sp>
          <p:nvSpPr>
            <p:cNvPr id="12" name="文本框 11"/>
            <p:cNvSpPr txBox="1"/>
            <p:nvPr/>
          </p:nvSpPr>
          <p:spPr>
            <a:xfrm>
              <a:off x="6200261" y="3670207"/>
              <a:ext cx="5484652" cy="461665"/>
            </a:xfrm>
            <a:prstGeom prst="rect">
              <a:avLst/>
            </a:prstGeom>
            <a:noFill/>
          </p:spPr>
          <p:txBody>
            <a:bodyPr wrap="square" rtlCol="0">
              <a:spAutoFit/>
              <a:scene3d>
                <a:camera prst="orthographicFront"/>
                <a:lightRig rig="threePt" dir="t"/>
              </a:scene3d>
              <a:sp3d contourW="12700"/>
            </a:bodyPr>
            <a:lstStyle/>
            <a:p>
              <a:pPr algn="just">
                <a:spcBef>
                  <a:spcPct val="0"/>
                </a:spcBef>
                <a:buNone/>
              </a:pPr>
              <a:r>
                <a:rPr lang="zh-CN" altLang="en-US" sz="1200" dirty="0">
                  <a:solidFill>
                    <a:schemeClr val="tx1">
                      <a:lumMod val="65000"/>
                      <a:lumOff val="35000"/>
                    </a:schemeClr>
                  </a:solidFill>
                  <a:cs typeface="+mn-ea"/>
                  <a:sym typeface="+mn-lt"/>
                </a:rPr>
                <a:t>您的内容打在这里，或者通过复制您的文本后，在此框中选择粘贴，并选择只保留文字。您的内容打在这里</a:t>
              </a:r>
            </a:p>
          </p:txBody>
        </p:sp>
        <p:cxnSp>
          <p:nvCxnSpPr>
            <p:cNvPr id="13" name="直接连接符 12"/>
            <p:cNvCxnSpPr/>
            <p:nvPr/>
          </p:nvCxnSpPr>
          <p:spPr>
            <a:xfrm>
              <a:off x="6304418" y="4415180"/>
              <a:ext cx="9144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4" name="矩形 11"/>
          <p:cNvSpPr/>
          <p:nvPr/>
        </p:nvSpPr>
        <p:spPr>
          <a:xfrm>
            <a:off x="0" y="-2982"/>
            <a:ext cx="5446643" cy="6858000"/>
          </a:xfrm>
          <a:custGeom>
            <a:avLst/>
            <a:gdLst>
              <a:gd name="connsiteX0" fmla="*/ 0 w 4835236"/>
              <a:gd name="connsiteY0" fmla="*/ 0 h 6858000"/>
              <a:gd name="connsiteX1" fmla="*/ 4835236 w 4835236"/>
              <a:gd name="connsiteY1" fmla="*/ 0 h 6858000"/>
              <a:gd name="connsiteX2" fmla="*/ 4835236 w 4835236"/>
              <a:gd name="connsiteY2" fmla="*/ 6858000 h 6858000"/>
              <a:gd name="connsiteX3" fmla="*/ 0 w 4835236"/>
              <a:gd name="connsiteY3" fmla="*/ 6858000 h 6858000"/>
              <a:gd name="connsiteX4" fmla="*/ 0 w 4835236"/>
              <a:gd name="connsiteY4" fmla="*/ 0 h 6858000"/>
              <a:gd name="connsiteX0" fmla="*/ 0 w 4835236"/>
              <a:gd name="connsiteY0" fmla="*/ 0 h 6858000"/>
              <a:gd name="connsiteX1" fmla="*/ 4835236 w 4835236"/>
              <a:gd name="connsiteY1" fmla="*/ 6858000 h 6858000"/>
              <a:gd name="connsiteX2" fmla="*/ 0 w 4835236"/>
              <a:gd name="connsiteY2" fmla="*/ 6858000 h 6858000"/>
              <a:gd name="connsiteX3" fmla="*/ 0 w 4835236"/>
              <a:gd name="connsiteY3" fmla="*/ 0 h 6858000"/>
            </a:gdLst>
            <a:ahLst/>
            <a:cxnLst>
              <a:cxn ang="0">
                <a:pos x="connsiteX0" y="connsiteY0"/>
              </a:cxn>
              <a:cxn ang="0">
                <a:pos x="connsiteX1" y="connsiteY1"/>
              </a:cxn>
              <a:cxn ang="0">
                <a:pos x="connsiteX2" y="connsiteY2"/>
              </a:cxn>
              <a:cxn ang="0">
                <a:pos x="connsiteX3" y="connsiteY3"/>
              </a:cxn>
            </a:cxnLst>
            <a:rect l="l" t="t" r="r" b="b"/>
            <a:pathLst>
              <a:path w="4835236" h="6858000">
                <a:moveTo>
                  <a:pt x="0" y="0"/>
                </a:moveTo>
                <a:lnTo>
                  <a:pt x="4835236" y="6858000"/>
                </a:lnTo>
                <a:lnTo>
                  <a:pt x="0" y="6858000"/>
                </a:lnTo>
                <a:lnTo>
                  <a:pt x="0" y="0"/>
                </a:lnTo>
                <a:close/>
              </a:path>
            </a:pathLst>
          </a:custGeom>
          <a:solidFill>
            <a:srgbClr val="DD3F5F"/>
          </a:solidFill>
          <a:ln>
            <a:noFill/>
          </a:ln>
          <a:effectLst>
            <a:outerShdw blurRad="381000" dist="1905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1"/>
          <p:cNvSpPr/>
          <p:nvPr/>
        </p:nvSpPr>
        <p:spPr>
          <a:xfrm>
            <a:off x="0" y="-2982"/>
            <a:ext cx="4835236" cy="6858000"/>
          </a:xfrm>
          <a:custGeom>
            <a:avLst/>
            <a:gdLst>
              <a:gd name="connsiteX0" fmla="*/ 0 w 4835236"/>
              <a:gd name="connsiteY0" fmla="*/ 0 h 6858000"/>
              <a:gd name="connsiteX1" fmla="*/ 4835236 w 4835236"/>
              <a:gd name="connsiteY1" fmla="*/ 0 h 6858000"/>
              <a:gd name="connsiteX2" fmla="*/ 4835236 w 4835236"/>
              <a:gd name="connsiteY2" fmla="*/ 6858000 h 6858000"/>
              <a:gd name="connsiteX3" fmla="*/ 0 w 4835236"/>
              <a:gd name="connsiteY3" fmla="*/ 6858000 h 6858000"/>
              <a:gd name="connsiteX4" fmla="*/ 0 w 4835236"/>
              <a:gd name="connsiteY4" fmla="*/ 0 h 6858000"/>
              <a:gd name="connsiteX0" fmla="*/ 0 w 4835236"/>
              <a:gd name="connsiteY0" fmla="*/ 0 h 6858000"/>
              <a:gd name="connsiteX1" fmla="*/ 4835236 w 4835236"/>
              <a:gd name="connsiteY1" fmla="*/ 6858000 h 6858000"/>
              <a:gd name="connsiteX2" fmla="*/ 0 w 4835236"/>
              <a:gd name="connsiteY2" fmla="*/ 6858000 h 6858000"/>
              <a:gd name="connsiteX3" fmla="*/ 0 w 4835236"/>
              <a:gd name="connsiteY3" fmla="*/ 0 h 6858000"/>
            </a:gdLst>
            <a:ahLst/>
            <a:cxnLst>
              <a:cxn ang="0">
                <a:pos x="connsiteX0" y="connsiteY0"/>
              </a:cxn>
              <a:cxn ang="0">
                <a:pos x="connsiteX1" y="connsiteY1"/>
              </a:cxn>
              <a:cxn ang="0">
                <a:pos x="connsiteX2" y="connsiteY2"/>
              </a:cxn>
              <a:cxn ang="0">
                <a:pos x="connsiteX3" y="connsiteY3"/>
              </a:cxn>
            </a:cxnLst>
            <a:rect l="l" t="t" r="r" b="b"/>
            <a:pathLst>
              <a:path w="4835236" h="6858000">
                <a:moveTo>
                  <a:pt x="0" y="0"/>
                </a:moveTo>
                <a:lnTo>
                  <a:pt x="4835236" y="6858000"/>
                </a:lnTo>
                <a:lnTo>
                  <a:pt x="0" y="6858000"/>
                </a:lnTo>
                <a:lnTo>
                  <a:pt x="0" y="0"/>
                </a:lnTo>
                <a:close/>
              </a:path>
            </a:pathLst>
          </a:custGeom>
          <a:solidFill>
            <a:srgbClr val="B5042B"/>
          </a:solidFill>
          <a:ln>
            <a:noFill/>
          </a:ln>
          <a:effectLst>
            <a:outerShdw blurRad="254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0"/>
          <p:cNvSpPr/>
          <p:nvPr/>
        </p:nvSpPr>
        <p:spPr>
          <a:xfrm>
            <a:off x="0" y="16868"/>
            <a:ext cx="11091341" cy="4407597"/>
          </a:xfrm>
          <a:custGeom>
            <a:avLst/>
            <a:gdLst>
              <a:gd name="connsiteX0" fmla="*/ 0 w 11091341"/>
              <a:gd name="connsiteY0" fmla="*/ 0 h 3796145"/>
              <a:gd name="connsiteX1" fmla="*/ 11091341 w 11091341"/>
              <a:gd name="connsiteY1" fmla="*/ 0 h 3796145"/>
              <a:gd name="connsiteX2" fmla="*/ 11091341 w 11091341"/>
              <a:gd name="connsiteY2" fmla="*/ 3796145 h 3796145"/>
              <a:gd name="connsiteX3" fmla="*/ 0 w 11091341"/>
              <a:gd name="connsiteY3" fmla="*/ 3796145 h 3796145"/>
              <a:gd name="connsiteX4" fmla="*/ 0 w 11091341"/>
              <a:gd name="connsiteY4" fmla="*/ 0 h 3796145"/>
              <a:gd name="connsiteX0" fmla="*/ 0 w 11091341"/>
              <a:gd name="connsiteY0" fmla="*/ 0 h 3796145"/>
              <a:gd name="connsiteX1" fmla="*/ 11091341 w 11091341"/>
              <a:gd name="connsiteY1" fmla="*/ 0 h 3796145"/>
              <a:gd name="connsiteX2" fmla="*/ 0 w 11091341"/>
              <a:gd name="connsiteY2" fmla="*/ 3796145 h 3796145"/>
              <a:gd name="connsiteX3" fmla="*/ 0 w 11091341"/>
              <a:gd name="connsiteY3" fmla="*/ 0 h 3796145"/>
            </a:gdLst>
            <a:ahLst/>
            <a:cxnLst>
              <a:cxn ang="0">
                <a:pos x="connsiteX0" y="connsiteY0"/>
              </a:cxn>
              <a:cxn ang="0">
                <a:pos x="connsiteX1" y="connsiteY1"/>
              </a:cxn>
              <a:cxn ang="0">
                <a:pos x="connsiteX2" y="connsiteY2"/>
              </a:cxn>
              <a:cxn ang="0">
                <a:pos x="connsiteX3" y="connsiteY3"/>
              </a:cxn>
            </a:cxnLst>
            <a:rect l="l" t="t" r="r" b="b"/>
            <a:pathLst>
              <a:path w="11091341" h="3796145">
                <a:moveTo>
                  <a:pt x="0" y="0"/>
                </a:moveTo>
                <a:lnTo>
                  <a:pt x="11091341" y="0"/>
                </a:lnTo>
                <a:lnTo>
                  <a:pt x="0" y="3796145"/>
                </a:lnTo>
                <a:lnTo>
                  <a:pt x="0" y="0"/>
                </a:lnTo>
                <a:close/>
              </a:path>
            </a:pathLst>
          </a:custGeom>
          <a:solidFill>
            <a:srgbClr val="DD3F5F"/>
          </a:solidFill>
          <a:ln>
            <a:noFill/>
          </a:ln>
          <a:effectLst>
            <a:outerShdw blurRad="381000" dist="190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5912150" y="3500479"/>
            <a:ext cx="1678665" cy="461665"/>
          </a:xfrm>
          <a:prstGeom prst="rect">
            <a:avLst/>
          </a:prstGeom>
          <a:noFill/>
        </p:spPr>
        <p:txBody>
          <a:bodyPr wrap="none" rtlCol="0">
            <a:spAutoFit/>
            <a:scene3d>
              <a:camera prst="orthographicFront"/>
              <a:lightRig rig="threePt" dir="t"/>
            </a:scene3d>
            <a:sp3d contourW="12700"/>
          </a:bodyPr>
          <a:lstStyle/>
          <a:p>
            <a:r>
              <a:rPr lang="en-US" altLang="zh-CN" sz="2400" b="1" dirty="0" smtClean="0">
                <a:solidFill>
                  <a:schemeClr val="tx1">
                    <a:lumMod val="85000"/>
                    <a:lumOff val="15000"/>
                  </a:schemeClr>
                </a:solidFill>
                <a:cs typeface="+mn-ea"/>
                <a:sym typeface="+mn-lt"/>
              </a:rPr>
              <a:t>PART 05</a:t>
            </a:r>
            <a:endParaRPr lang="zh-CN" altLang="en-US" sz="2400" b="1" dirty="0">
              <a:solidFill>
                <a:schemeClr val="tx1">
                  <a:lumMod val="85000"/>
                  <a:lumOff val="15000"/>
                </a:schemeClr>
              </a:solidFill>
              <a:cs typeface="+mn-ea"/>
              <a:sym typeface="+mn-lt"/>
            </a:endParaRPr>
          </a:p>
        </p:txBody>
      </p:sp>
    </p:spTree>
    <p:extLst>
      <p:ext uri="{BB962C8B-B14F-4D97-AF65-F5344CB8AC3E}">
        <p14:creationId xmlns:p14="http://schemas.microsoft.com/office/powerpoint/2010/main" val="280407843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down)">
                                      <p:cBhvr>
                                        <p:cTn id="10" dur="500"/>
                                        <p:tgtEl>
                                          <p:spTgt spid="1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childTnLst>
                          </p:cTn>
                        </p:par>
                        <p:par>
                          <p:cTn id="14" fill="hold">
                            <p:stCondLst>
                              <p:cond delay="500"/>
                            </p:stCondLst>
                            <p:childTnLst>
                              <p:par>
                                <p:cTn id="15" presetID="47" presetClass="entr" presetSubtype="0"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1000"/>
                                        <p:tgtEl>
                                          <p:spTgt spid="17"/>
                                        </p:tgtEl>
                                      </p:cBhvr>
                                    </p:animEffect>
                                    <p:anim calcmode="lin" valueType="num">
                                      <p:cBhvr>
                                        <p:cTn id="18" dur="1000" fill="hold"/>
                                        <p:tgtEl>
                                          <p:spTgt spid="17"/>
                                        </p:tgtEl>
                                        <p:attrNameLst>
                                          <p:attrName>ppt_x</p:attrName>
                                        </p:attrNameLst>
                                      </p:cBhvr>
                                      <p:tavLst>
                                        <p:tav tm="0">
                                          <p:val>
                                            <p:strVal val="#ppt_x"/>
                                          </p:val>
                                        </p:tav>
                                        <p:tav tm="100000">
                                          <p:val>
                                            <p:strVal val="#ppt_x"/>
                                          </p:val>
                                        </p:tav>
                                      </p:tavLst>
                                    </p:anim>
                                    <p:anim calcmode="lin" valueType="num">
                                      <p:cBhvr>
                                        <p:cTn id="19" dur="1000" fill="hold"/>
                                        <p:tgtEl>
                                          <p:spTgt spid="17"/>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 presetClass="entr" presetSubtype="4"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ppt_x"/>
                                          </p:val>
                                        </p:tav>
                                        <p:tav tm="100000">
                                          <p:val>
                                            <p:strVal val="#ppt_x"/>
                                          </p:val>
                                        </p:tav>
                                      </p:tavLst>
                                    </p:anim>
                                    <p:anim calcmode="lin" valueType="num">
                                      <p:cBhvr additive="base">
                                        <p:cTn id="2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322fd1bd-ba4d-494d-b399-0e943c35d1e4" descr="4AcAAB+LCAAAAAAABADNVU1vozAQ/S/e3RuNCNp+cWNbZcWh20qJtocqBxe7wRU2kTFVqij/vWODAQdoy6WquCTDm5n35os9+qletxSFaMmxVNcMbyTmsaIceSgmKBRllnnoDxOEic1fmZfbAoUP+8at++aeqfQqz3L5H2cl1QEEUwxn1d+w5+Rg7yQDBq/GNoYFWC/W7dMTS+gqpZxazIoJFQmyTDEBhD/zQYBkm1QJWhS14fbxmSaq4xaealRZpBDzx2LxOzg/iyIdzKTxDwcPLWmSC/I1JE/82fx0iGbg0Ly+0I9Lc6zcttI3TDBe8hpmMt/gXcc09ysjIySjXVgsFJUvTUPn2mZ+L5WEBItccqwg4d4//GrLcHYxM7xiQegOIlmyyOl/TVKP3uCE6RfNgJlxa53uMAwtBW4Dqvt+LdpDkdhkVp0tYRMWerOl/wCrCaEYmm8saO0qsGQgLhWqr+3gjZJa0Z2aJkN7dAUMVX5MgaFjUrYKagYO9w9pR+S5LBQHj2nkW7+uhHouguPJPLkcmM3gHIzvCjzukUN2mk67q1PHrKsOVr+gKkoSyFuvcHWAjL13lypqwZjCK5CSc920wC7YUUMt5/40fkul03r5nrj1gLzms6SX9+MPkkENXara/bM3yoV/ppjao8VNOUF1LqcilY41PG+3Ov/g4AcAAA=="/>
          <p:cNvGrpSpPr>
            <a:grpSpLocks noChangeAspect="1"/>
          </p:cNvGrpSpPr>
          <p:nvPr/>
        </p:nvGrpSpPr>
        <p:grpSpPr>
          <a:xfrm>
            <a:off x="2049141" y="1972718"/>
            <a:ext cx="8125301" cy="2518463"/>
            <a:chOff x="2049141" y="2021325"/>
            <a:chExt cx="8125301" cy="2518463"/>
          </a:xfrm>
        </p:grpSpPr>
        <p:sp>
          <p:nvSpPr>
            <p:cNvPr id="25" name="BackShape"/>
            <p:cNvSpPr/>
            <p:nvPr/>
          </p:nvSpPr>
          <p:spPr>
            <a:xfrm>
              <a:off x="7870342" y="2235688"/>
              <a:ext cx="2089734" cy="2089735"/>
            </a:xfrm>
            <a:prstGeom prst="ellipse">
              <a:avLst/>
            </a:prstGeom>
            <a:pattFill prst="dkDnDiag">
              <a:fgClr>
                <a:schemeClr val="bg1">
                  <a:lumMod val="85000"/>
                </a:schemeClr>
              </a:fgClr>
              <a:bgClr>
                <a:schemeClr val="bg1"/>
              </a:bgClr>
            </a:patt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6" name="ValueShape"/>
            <p:cNvSpPr/>
            <p:nvPr/>
          </p:nvSpPr>
          <p:spPr>
            <a:xfrm>
              <a:off x="7655980" y="2021325"/>
              <a:ext cx="2518462" cy="2518463"/>
            </a:xfrm>
            <a:prstGeom prst="pie">
              <a:avLst>
                <a:gd name="adj1" fmla="val 16200000"/>
                <a:gd name="adj2" fmla="val 9288000"/>
              </a:avLst>
            </a:prstGeom>
            <a:solidFill>
              <a:schemeClr val="accent1">
                <a:lumMod val="100000"/>
              </a:schemeClr>
            </a:solidFill>
            <a:ln w="635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8" name="ValueText"/>
            <p:cNvSpPr txBox="1"/>
            <p:nvPr/>
          </p:nvSpPr>
          <p:spPr>
            <a:xfrm>
              <a:off x="2049141" y="2619305"/>
              <a:ext cx="1610847" cy="1208135"/>
            </a:xfrm>
            <a:prstGeom prst="rect">
              <a:avLst/>
            </a:prstGeom>
            <a:noFill/>
          </p:spPr>
          <p:txBody>
            <a:bodyPr wrap="none" lIns="0" tIns="0" rIns="0" bIns="0">
              <a:prstTxWarp prst="textPlain">
                <a:avLst/>
              </a:prstTxWarp>
              <a:normAutofit/>
            </a:bodyPr>
            <a:lstStyle/>
            <a:p>
              <a:r>
                <a:rPr lang="en-US" dirty="0">
                  <a:solidFill>
                    <a:schemeClr val="accent1">
                      <a:lumMod val="100000"/>
                    </a:schemeClr>
                  </a:solidFill>
                  <a:cs typeface="+mn-ea"/>
                  <a:sym typeface="+mn-lt"/>
                </a:rPr>
                <a:t>68%</a:t>
              </a:r>
            </a:p>
          </p:txBody>
        </p:sp>
        <p:cxnSp>
          <p:nvCxnSpPr>
            <p:cNvPr id="29" name="LineShape"/>
            <p:cNvCxnSpPr>
              <a:cxnSpLocks/>
            </p:cNvCxnSpPr>
            <p:nvPr/>
          </p:nvCxnSpPr>
          <p:spPr>
            <a:xfrm flipH="1">
              <a:off x="2049141" y="2377128"/>
              <a:ext cx="5708728" cy="0"/>
            </a:xfrm>
            <a:prstGeom prst="straightConnector1">
              <a:avLst/>
            </a:prstGeom>
            <a:noFill/>
            <a:ln w="12700" cap="flat" cmpd="sng">
              <a:solidFill>
                <a:srgbClr val="D8D8D8"/>
              </a:solidFill>
              <a:prstDash val="solid"/>
              <a:miter/>
              <a:headEnd type="none" w="med" len="med"/>
              <a:tailEnd type="none" w="med" len="med"/>
            </a:ln>
          </p:spPr>
        </p:cxnSp>
        <p:sp>
          <p:nvSpPr>
            <p:cNvPr id="30" name="RelativeShape"/>
            <p:cNvSpPr/>
            <p:nvPr/>
          </p:nvSpPr>
          <p:spPr>
            <a:xfrm>
              <a:off x="4159061" y="2547315"/>
              <a:ext cx="3440682" cy="1352118"/>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31" name="IconShape"/>
            <p:cNvSpPr>
              <a:spLocks/>
            </p:cNvSpPr>
            <p:nvPr/>
          </p:nvSpPr>
          <p:spPr bwMode="auto">
            <a:xfrm>
              <a:off x="4221354" y="2634963"/>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2" name="IconShape"/>
            <p:cNvSpPr>
              <a:spLocks/>
            </p:cNvSpPr>
            <p:nvPr/>
          </p:nvSpPr>
          <p:spPr bwMode="auto">
            <a:xfrm>
              <a:off x="4922110" y="2634963"/>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3" name="IconShape"/>
            <p:cNvSpPr>
              <a:spLocks/>
            </p:cNvSpPr>
            <p:nvPr/>
          </p:nvSpPr>
          <p:spPr bwMode="auto">
            <a:xfrm>
              <a:off x="5622866" y="2634963"/>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4" name="IconShape"/>
            <p:cNvSpPr>
              <a:spLocks/>
            </p:cNvSpPr>
            <p:nvPr/>
          </p:nvSpPr>
          <p:spPr bwMode="auto">
            <a:xfrm>
              <a:off x="6323622" y="2634963"/>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5" name="IconShape"/>
            <p:cNvSpPr>
              <a:spLocks/>
            </p:cNvSpPr>
            <p:nvPr/>
          </p:nvSpPr>
          <p:spPr bwMode="auto">
            <a:xfrm>
              <a:off x="7024378" y="2634963"/>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6" name="IconShape"/>
            <p:cNvSpPr>
              <a:spLocks/>
            </p:cNvSpPr>
            <p:nvPr/>
          </p:nvSpPr>
          <p:spPr bwMode="auto">
            <a:xfrm>
              <a:off x="4221354" y="3332434"/>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7" name="IconShape"/>
            <p:cNvSpPr>
              <a:spLocks/>
            </p:cNvSpPr>
            <p:nvPr/>
          </p:nvSpPr>
          <p:spPr bwMode="auto">
            <a:xfrm>
              <a:off x="4922110" y="3332434"/>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gradFill flip="none" rotWithShape="1">
              <a:gsLst>
                <a:gs pos="0">
                  <a:schemeClr val="accent1">
                    <a:lumMod val="100000"/>
                  </a:schemeClr>
                </a:gs>
                <a:gs pos="100000">
                  <a:schemeClr val="lt1">
                    <a:lumMod val="85000"/>
                  </a:schemeClr>
                </a:gs>
                <a:gs pos="80000">
                  <a:schemeClr val="accent1">
                    <a:lumMod val="100000"/>
                  </a:schemeClr>
                </a:gs>
                <a:gs pos="80100">
                  <a:schemeClr val="lt1">
                    <a:lumMod val="85000"/>
                  </a:schemeClr>
                </a:gs>
              </a:gsLst>
              <a:lin ang="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8" name="IconShape"/>
            <p:cNvSpPr>
              <a:spLocks/>
            </p:cNvSpPr>
            <p:nvPr/>
          </p:nvSpPr>
          <p:spPr bwMode="auto">
            <a:xfrm>
              <a:off x="5622866" y="3332434"/>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lt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9" name="IconShape"/>
            <p:cNvSpPr>
              <a:spLocks/>
            </p:cNvSpPr>
            <p:nvPr/>
          </p:nvSpPr>
          <p:spPr bwMode="auto">
            <a:xfrm>
              <a:off x="6323622" y="3332434"/>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lt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0" name="IconShape"/>
            <p:cNvSpPr>
              <a:spLocks/>
            </p:cNvSpPr>
            <p:nvPr/>
          </p:nvSpPr>
          <p:spPr bwMode="auto">
            <a:xfrm>
              <a:off x="7024378" y="3332434"/>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lt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cxnSp>
          <p:nvCxnSpPr>
            <p:cNvPr id="41" name="LineShape"/>
            <p:cNvCxnSpPr>
              <a:cxnSpLocks/>
            </p:cNvCxnSpPr>
            <p:nvPr/>
          </p:nvCxnSpPr>
          <p:spPr>
            <a:xfrm flipH="1">
              <a:off x="2049141" y="4151178"/>
              <a:ext cx="5708728" cy="0"/>
            </a:xfrm>
            <a:prstGeom prst="straightConnector1">
              <a:avLst/>
            </a:prstGeom>
            <a:noFill/>
            <a:ln w="12700" cap="flat" cmpd="sng">
              <a:solidFill>
                <a:srgbClr val="D8D8D8"/>
              </a:solidFill>
              <a:prstDash val="solid"/>
              <a:miter/>
              <a:headEnd type="none" w="med" len="med"/>
              <a:tailEnd type="none" w="med" len="med"/>
            </a:ln>
          </p:spPr>
        </p:cxnSp>
      </p:grpSp>
      <p:grpSp>
        <p:nvGrpSpPr>
          <p:cNvPr id="52" name="组合 51"/>
          <p:cNvGrpSpPr/>
          <p:nvPr/>
        </p:nvGrpSpPr>
        <p:grpSpPr>
          <a:xfrm>
            <a:off x="1992992" y="4283083"/>
            <a:ext cx="8181450" cy="1336667"/>
            <a:chOff x="874712" y="3238103"/>
            <a:chExt cx="8181450" cy="1336667"/>
          </a:xfrm>
        </p:grpSpPr>
        <p:sp>
          <p:nvSpPr>
            <p:cNvPr id="53" name="矩形 52">
              <a:extLst>
                <a:ext uri="{FF2B5EF4-FFF2-40B4-BE49-F238E27FC236}">
                  <a16:creationId xmlns="" xmlns:a16="http://schemas.microsoft.com/office/drawing/2014/main" id="{E3EB1709-6D20-4440-8800-976CC5E9712E}"/>
                </a:ext>
              </a:extLst>
            </p:cNvPr>
            <p:cNvSpPr/>
            <p:nvPr/>
          </p:nvSpPr>
          <p:spPr>
            <a:xfrm>
              <a:off x="874712" y="3706840"/>
              <a:ext cx="8181450"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cs typeface="+mn-ea"/>
                  <a:sym typeface="+mn-lt"/>
                </a:rPr>
                <a:t>用户可以在投影仪或者计算机上进行演示也可以将演示文稿打印出来制作成胶片以便应用到更广泛的领域</a:t>
              </a:r>
              <a:r>
                <a:rPr lang="zh-CN" altLang="en-US" sz="1400" dirty="0" smtClean="0">
                  <a:solidFill>
                    <a:schemeClr val="tx1">
                      <a:lumMod val="65000"/>
                      <a:lumOff val="35000"/>
                    </a:schemeClr>
                  </a:solidFill>
                  <a:cs typeface="+mn-ea"/>
                  <a:sym typeface="+mn-lt"/>
                </a:rPr>
                <a:t>中用户可以在投影仪或者计算机上进行演示也可以将演示文稿打印出来制作成胶片以便应用到更广泛的领域中</a:t>
              </a:r>
            </a:p>
          </p:txBody>
        </p:sp>
        <p:sp>
          <p:nvSpPr>
            <p:cNvPr id="54" name="矩形 53">
              <a:extLst>
                <a:ext uri="{FF2B5EF4-FFF2-40B4-BE49-F238E27FC236}">
                  <a16:creationId xmlns="" xmlns:a16="http://schemas.microsoft.com/office/drawing/2014/main" id="{CBCE2F27-1948-4AAF-B7D2-B7B4F23C2784}"/>
                </a:ext>
              </a:extLst>
            </p:cNvPr>
            <p:cNvSpPr/>
            <p:nvPr/>
          </p:nvSpPr>
          <p:spPr>
            <a:xfrm>
              <a:off x="874713" y="3238103"/>
              <a:ext cx="2241974"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smtClean="0">
                  <a:solidFill>
                    <a:schemeClr val="tx1">
                      <a:lumMod val="65000"/>
                      <a:lumOff val="35000"/>
                    </a:schemeClr>
                  </a:solidFill>
                  <a:cs typeface="+mn-ea"/>
                  <a:sym typeface="+mn-lt"/>
                </a:rPr>
                <a:t>融资计划</a:t>
              </a:r>
              <a:endParaRPr lang="zh-CN" altLang="en-US" sz="2400" b="1" dirty="0">
                <a:solidFill>
                  <a:schemeClr val="tx1">
                    <a:lumMod val="65000"/>
                    <a:lumOff val="35000"/>
                  </a:schemeClr>
                </a:solidFill>
                <a:cs typeface="+mn-ea"/>
                <a:sym typeface="+mn-lt"/>
              </a:endParaRPr>
            </a:p>
          </p:txBody>
        </p:sp>
      </p:grpSp>
      <p:grpSp>
        <p:nvGrpSpPr>
          <p:cNvPr id="42" name="组合 41"/>
          <p:cNvGrpSpPr/>
          <p:nvPr/>
        </p:nvGrpSpPr>
        <p:grpSpPr>
          <a:xfrm>
            <a:off x="3320458" y="333481"/>
            <a:ext cx="5572519" cy="784778"/>
            <a:chOff x="1679798" y="438128"/>
            <a:chExt cx="5572519" cy="784778"/>
          </a:xfrm>
        </p:grpSpPr>
        <p:sp>
          <p:nvSpPr>
            <p:cNvPr id="43" name="文本框 42"/>
            <p:cNvSpPr txBox="1"/>
            <p:nvPr/>
          </p:nvSpPr>
          <p:spPr>
            <a:xfrm>
              <a:off x="3347802" y="438128"/>
              <a:ext cx="2236510" cy="584775"/>
            </a:xfrm>
            <a:prstGeom prst="rect">
              <a:avLst/>
            </a:prstGeom>
            <a:noFill/>
          </p:spPr>
          <p:txBody>
            <a:bodyPr wrap="none" rtlCol="0">
              <a:spAutoFit/>
              <a:scene3d>
                <a:camera prst="orthographicFront"/>
                <a:lightRig rig="threePt" dir="t"/>
              </a:scene3d>
              <a:sp3d contourW="12700"/>
            </a:bodyPr>
            <a:lstStyle/>
            <a:p>
              <a:pPr lvl="0" algn="ctr">
                <a:defRPr/>
              </a:pPr>
              <a:r>
                <a:rPr lang="zh-CN" altLang="en-US" sz="3200" b="1" dirty="0">
                  <a:solidFill>
                    <a:schemeClr val="accent1"/>
                  </a:solidFill>
                  <a:cs typeface="+mn-ea"/>
                  <a:sym typeface="+mn-lt"/>
                </a:rPr>
                <a:t>财务与融资</a:t>
              </a:r>
            </a:p>
          </p:txBody>
        </p:sp>
        <p:sp>
          <p:nvSpPr>
            <p:cNvPr id="44" name="文本框 43"/>
            <p:cNvSpPr txBox="1"/>
            <p:nvPr/>
          </p:nvSpPr>
          <p:spPr>
            <a:xfrm>
              <a:off x="1679798" y="951998"/>
              <a:ext cx="5572519" cy="27090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cs typeface="+mn-ea"/>
                  <a:sym typeface="+mn-lt"/>
                </a:rPr>
                <a:t>print </a:t>
              </a:r>
              <a:r>
                <a:rPr kumimoji="0" lang="en-US" altLang="zh-CN" sz="1050" b="0" i="0" u="none" strike="noStrike" kern="1200" cap="none" spc="0" normalizeH="0" baseline="0" noProof="0" dirty="0">
                  <a:ln>
                    <a:noFill/>
                  </a:ln>
                  <a:solidFill>
                    <a:schemeClr val="bg1">
                      <a:lumMod val="65000"/>
                    </a:schemeClr>
                  </a:solidFill>
                  <a:effectLst/>
                  <a:uLnTx/>
                  <a:uFillTx/>
                  <a:cs typeface="+mn-ea"/>
                  <a:sym typeface="+mn-lt"/>
                </a:rPr>
                <a:t>the presentation and make it into a film to be used in a wider field</a:t>
              </a:r>
            </a:p>
          </p:txBody>
        </p:sp>
      </p:grpSp>
    </p:spTree>
    <p:extLst>
      <p:ext uri="{BB962C8B-B14F-4D97-AF65-F5344CB8AC3E}">
        <p14:creationId xmlns:p14="http://schemas.microsoft.com/office/powerpoint/2010/main" val="2600088122"/>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52"/>
                                        </p:tgtEl>
                                        <p:attrNameLst>
                                          <p:attrName>style.visibility</p:attrName>
                                        </p:attrNameLst>
                                      </p:cBhvr>
                                      <p:to>
                                        <p:strVal val="visible"/>
                                      </p:to>
                                    </p:set>
                                    <p:anim calcmode="lin" valueType="num">
                                      <p:cBhvr additive="base">
                                        <p:cTn id="13" dur="500" fill="hold"/>
                                        <p:tgtEl>
                                          <p:spTgt spid="52"/>
                                        </p:tgtEl>
                                        <p:attrNameLst>
                                          <p:attrName>ppt_x</p:attrName>
                                        </p:attrNameLst>
                                      </p:cBhvr>
                                      <p:tavLst>
                                        <p:tav tm="0">
                                          <p:val>
                                            <p:strVal val="0-#ppt_w/2"/>
                                          </p:val>
                                        </p:tav>
                                        <p:tav tm="100000">
                                          <p:val>
                                            <p:strVal val="#ppt_x"/>
                                          </p:val>
                                        </p:tav>
                                      </p:tavLst>
                                    </p:anim>
                                    <p:anim calcmode="lin" valueType="num">
                                      <p:cBhvr additive="base">
                                        <p:cTn id="14"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2035686" y="2017485"/>
            <a:ext cx="2032232" cy="2032230"/>
            <a:chOff x="1862597" y="2201413"/>
            <a:chExt cx="2171700" cy="2171700"/>
          </a:xfrm>
        </p:grpSpPr>
        <p:sp>
          <p:nvSpPr>
            <p:cNvPr id="9" name="椭圆 8"/>
            <p:cNvSpPr/>
            <p:nvPr/>
          </p:nvSpPr>
          <p:spPr>
            <a:xfrm>
              <a:off x="1862597" y="2201413"/>
              <a:ext cx="2171700" cy="21717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饼形 6"/>
            <p:cNvSpPr/>
            <p:nvPr/>
          </p:nvSpPr>
          <p:spPr>
            <a:xfrm>
              <a:off x="1862597" y="2201413"/>
              <a:ext cx="2171700" cy="2171700"/>
            </a:xfrm>
            <a:prstGeom prst="pie">
              <a:avLst>
                <a:gd name="adj1" fmla="val 7072156"/>
                <a:gd name="adj2" fmla="val 1620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p:cNvSpPr/>
            <p:nvPr/>
          </p:nvSpPr>
          <p:spPr>
            <a:xfrm>
              <a:off x="1967372" y="2306188"/>
              <a:ext cx="1962150" cy="1962150"/>
            </a:xfrm>
            <a:prstGeom prst="ellipse">
              <a:avLst/>
            </a:prstGeom>
            <a:solidFill>
              <a:srgbClr val="FDFD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9" name="组合 18"/>
          <p:cNvGrpSpPr/>
          <p:nvPr/>
        </p:nvGrpSpPr>
        <p:grpSpPr>
          <a:xfrm>
            <a:off x="1696982" y="4338469"/>
            <a:ext cx="2709640" cy="966738"/>
            <a:chOff x="8330118" y="3433235"/>
            <a:chExt cx="2050553" cy="966738"/>
          </a:xfrm>
        </p:grpSpPr>
        <p:sp>
          <p:nvSpPr>
            <p:cNvPr id="20" name="矩形 19"/>
            <p:cNvSpPr/>
            <p:nvPr/>
          </p:nvSpPr>
          <p:spPr>
            <a:xfrm>
              <a:off x="8330119" y="3790575"/>
              <a:ext cx="2050552"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cs typeface="+mn-ea"/>
                  <a:sym typeface="+mn-lt"/>
                </a:rPr>
                <a:t>用户可以在投影仪或者计算机上进行演示也可以</a:t>
              </a:r>
              <a:r>
                <a:rPr lang="zh-CN" altLang="en-US" sz="1400" dirty="0" smtClean="0">
                  <a:solidFill>
                    <a:schemeClr val="tx1">
                      <a:lumMod val="65000"/>
                      <a:lumOff val="35000"/>
                    </a:schemeClr>
                  </a:solidFill>
                  <a:cs typeface="+mn-ea"/>
                  <a:sym typeface="+mn-lt"/>
                </a:rPr>
                <a:t>将</a:t>
              </a:r>
              <a:endParaRPr lang="zh-CN" altLang="en-US" sz="1400" dirty="0">
                <a:solidFill>
                  <a:schemeClr val="tx1">
                    <a:lumMod val="65000"/>
                    <a:lumOff val="35000"/>
                  </a:schemeClr>
                </a:solidFill>
                <a:cs typeface="+mn-ea"/>
                <a:sym typeface="+mn-lt"/>
              </a:endParaRPr>
            </a:p>
          </p:txBody>
        </p:sp>
        <p:sp>
          <p:nvSpPr>
            <p:cNvPr id="21" name="矩形 20"/>
            <p:cNvSpPr/>
            <p:nvPr/>
          </p:nvSpPr>
          <p:spPr>
            <a:xfrm>
              <a:off x="8330118" y="3433235"/>
              <a:ext cx="2050552" cy="41088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smtClean="0">
                  <a:solidFill>
                    <a:schemeClr val="tx1">
                      <a:lumMod val="65000"/>
                      <a:lumOff val="35000"/>
                    </a:schemeClr>
                  </a:solidFill>
                  <a:cs typeface="+mn-ea"/>
                  <a:sym typeface="+mn-lt"/>
                </a:rPr>
                <a:t>公司财务分析</a:t>
              </a:r>
              <a:endParaRPr lang="zh-CN" altLang="en-US" b="1" dirty="0">
                <a:solidFill>
                  <a:schemeClr val="tx1">
                    <a:lumMod val="65000"/>
                    <a:lumOff val="35000"/>
                  </a:schemeClr>
                </a:solidFill>
                <a:cs typeface="+mn-ea"/>
                <a:sym typeface="+mn-lt"/>
              </a:endParaRPr>
            </a:p>
          </p:txBody>
        </p:sp>
      </p:grpSp>
      <p:grpSp>
        <p:nvGrpSpPr>
          <p:cNvPr id="11" name="组合 10"/>
          <p:cNvGrpSpPr/>
          <p:nvPr/>
        </p:nvGrpSpPr>
        <p:grpSpPr>
          <a:xfrm>
            <a:off x="5085472" y="2017485"/>
            <a:ext cx="2032232" cy="2032230"/>
            <a:chOff x="1862597" y="2201413"/>
            <a:chExt cx="2171700" cy="2171700"/>
          </a:xfrm>
        </p:grpSpPr>
        <p:sp>
          <p:nvSpPr>
            <p:cNvPr id="12" name="椭圆 11"/>
            <p:cNvSpPr/>
            <p:nvPr/>
          </p:nvSpPr>
          <p:spPr>
            <a:xfrm>
              <a:off x="1862597" y="2201413"/>
              <a:ext cx="2171700" cy="21717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饼形 12"/>
            <p:cNvSpPr/>
            <p:nvPr/>
          </p:nvSpPr>
          <p:spPr>
            <a:xfrm>
              <a:off x="1862597" y="2201413"/>
              <a:ext cx="2171700" cy="2171700"/>
            </a:xfrm>
            <a:prstGeom prst="pie">
              <a:avLst>
                <a:gd name="adj1" fmla="val 3774557"/>
                <a:gd name="adj2" fmla="val 1620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椭圆 13"/>
            <p:cNvSpPr/>
            <p:nvPr/>
          </p:nvSpPr>
          <p:spPr>
            <a:xfrm>
              <a:off x="1967372" y="2306188"/>
              <a:ext cx="1962150" cy="1962150"/>
            </a:xfrm>
            <a:prstGeom prst="ellipse">
              <a:avLst/>
            </a:prstGeom>
            <a:solidFill>
              <a:srgbClr val="FDFD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2" name="组合 21"/>
          <p:cNvGrpSpPr/>
          <p:nvPr/>
        </p:nvGrpSpPr>
        <p:grpSpPr>
          <a:xfrm>
            <a:off x="4747843" y="4338469"/>
            <a:ext cx="2709640" cy="966738"/>
            <a:chOff x="8330118" y="3433235"/>
            <a:chExt cx="2050553" cy="966738"/>
          </a:xfrm>
        </p:grpSpPr>
        <p:sp>
          <p:nvSpPr>
            <p:cNvPr id="23" name="矩形 22"/>
            <p:cNvSpPr/>
            <p:nvPr/>
          </p:nvSpPr>
          <p:spPr>
            <a:xfrm>
              <a:off x="8330119" y="3790575"/>
              <a:ext cx="2050552"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cs typeface="+mn-ea"/>
                  <a:sym typeface="+mn-lt"/>
                </a:rPr>
                <a:t>用户可以在投影仪或者计算机上进行演示也可以</a:t>
              </a:r>
              <a:r>
                <a:rPr lang="zh-CN" altLang="en-US" sz="1400" dirty="0" smtClean="0">
                  <a:solidFill>
                    <a:schemeClr val="tx1">
                      <a:lumMod val="65000"/>
                      <a:lumOff val="35000"/>
                    </a:schemeClr>
                  </a:solidFill>
                  <a:cs typeface="+mn-ea"/>
                  <a:sym typeface="+mn-lt"/>
                </a:rPr>
                <a:t>将</a:t>
              </a:r>
              <a:endParaRPr lang="zh-CN" altLang="en-US" sz="1400" dirty="0">
                <a:solidFill>
                  <a:schemeClr val="tx1">
                    <a:lumMod val="65000"/>
                    <a:lumOff val="35000"/>
                  </a:schemeClr>
                </a:solidFill>
                <a:cs typeface="+mn-ea"/>
                <a:sym typeface="+mn-lt"/>
              </a:endParaRPr>
            </a:p>
          </p:txBody>
        </p:sp>
        <p:sp>
          <p:nvSpPr>
            <p:cNvPr id="24" name="矩形 23"/>
            <p:cNvSpPr/>
            <p:nvPr/>
          </p:nvSpPr>
          <p:spPr>
            <a:xfrm>
              <a:off x="8330118" y="3433235"/>
              <a:ext cx="2050552" cy="41088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cs typeface="+mn-ea"/>
                  <a:sym typeface="+mn-lt"/>
                </a:rPr>
                <a:t>公司财务分析</a:t>
              </a:r>
            </a:p>
          </p:txBody>
        </p:sp>
      </p:grpSp>
      <p:grpSp>
        <p:nvGrpSpPr>
          <p:cNvPr id="15" name="组合 14"/>
          <p:cNvGrpSpPr/>
          <p:nvPr/>
        </p:nvGrpSpPr>
        <p:grpSpPr>
          <a:xfrm>
            <a:off x="8137409" y="2017485"/>
            <a:ext cx="2032232" cy="2032230"/>
            <a:chOff x="1862597" y="2201413"/>
            <a:chExt cx="2171700" cy="2171700"/>
          </a:xfrm>
        </p:grpSpPr>
        <p:sp>
          <p:nvSpPr>
            <p:cNvPr id="16" name="椭圆 15"/>
            <p:cNvSpPr/>
            <p:nvPr/>
          </p:nvSpPr>
          <p:spPr>
            <a:xfrm>
              <a:off x="1862597" y="2201413"/>
              <a:ext cx="2171700" cy="21717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饼形 16"/>
            <p:cNvSpPr/>
            <p:nvPr/>
          </p:nvSpPr>
          <p:spPr>
            <a:xfrm>
              <a:off x="1862597" y="2201413"/>
              <a:ext cx="2171700" cy="2171700"/>
            </a:xfrm>
            <a:prstGeom prst="pi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椭圆 17"/>
            <p:cNvSpPr/>
            <p:nvPr/>
          </p:nvSpPr>
          <p:spPr>
            <a:xfrm>
              <a:off x="1967372" y="2306188"/>
              <a:ext cx="1962150" cy="1962150"/>
            </a:xfrm>
            <a:prstGeom prst="ellipse">
              <a:avLst/>
            </a:prstGeom>
            <a:solidFill>
              <a:srgbClr val="FDFD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5" name="组合 24"/>
          <p:cNvGrpSpPr/>
          <p:nvPr/>
        </p:nvGrpSpPr>
        <p:grpSpPr>
          <a:xfrm>
            <a:off x="7798704" y="4338469"/>
            <a:ext cx="2709640" cy="966738"/>
            <a:chOff x="8330118" y="3433235"/>
            <a:chExt cx="2050553" cy="966738"/>
          </a:xfrm>
        </p:grpSpPr>
        <p:sp>
          <p:nvSpPr>
            <p:cNvPr id="26" name="矩形 25"/>
            <p:cNvSpPr/>
            <p:nvPr/>
          </p:nvSpPr>
          <p:spPr>
            <a:xfrm>
              <a:off x="8330119" y="3790575"/>
              <a:ext cx="2050552"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cs typeface="+mn-ea"/>
                  <a:sym typeface="+mn-lt"/>
                </a:rPr>
                <a:t>用户可以在投影仪或者计算机上进行演示也可以</a:t>
              </a:r>
              <a:r>
                <a:rPr lang="zh-CN" altLang="en-US" sz="1400" dirty="0" smtClean="0">
                  <a:solidFill>
                    <a:schemeClr val="tx1">
                      <a:lumMod val="65000"/>
                      <a:lumOff val="35000"/>
                    </a:schemeClr>
                  </a:solidFill>
                  <a:cs typeface="+mn-ea"/>
                  <a:sym typeface="+mn-lt"/>
                </a:rPr>
                <a:t>将</a:t>
              </a:r>
              <a:endParaRPr lang="zh-CN" altLang="en-US" sz="1400" dirty="0">
                <a:solidFill>
                  <a:schemeClr val="tx1">
                    <a:lumMod val="65000"/>
                    <a:lumOff val="35000"/>
                  </a:schemeClr>
                </a:solidFill>
                <a:cs typeface="+mn-ea"/>
                <a:sym typeface="+mn-lt"/>
              </a:endParaRPr>
            </a:p>
          </p:txBody>
        </p:sp>
        <p:sp>
          <p:nvSpPr>
            <p:cNvPr id="27" name="矩形 26"/>
            <p:cNvSpPr/>
            <p:nvPr/>
          </p:nvSpPr>
          <p:spPr>
            <a:xfrm>
              <a:off x="8330118" y="3433235"/>
              <a:ext cx="2050552" cy="41088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cs typeface="+mn-ea"/>
                  <a:sym typeface="+mn-lt"/>
                </a:rPr>
                <a:t>公司财务分析</a:t>
              </a:r>
            </a:p>
          </p:txBody>
        </p:sp>
      </p:grpSp>
      <p:sp>
        <p:nvSpPr>
          <p:cNvPr id="31" name="文本框 30"/>
          <p:cNvSpPr txBox="1"/>
          <p:nvPr/>
        </p:nvSpPr>
        <p:spPr>
          <a:xfrm>
            <a:off x="2326960" y="2689438"/>
            <a:ext cx="1449683" cy="707886"/>
          </a:xfrm>
          <a:prstGeom prst="rect">
            <a:avLst/>
          </a:prstGeom>
          <a:noFill/>
        </p:spPr>
        <p:txBody>
          <a:bodyPr wrap="square" rtlCol="0">
            <a:spAutoFit/>
            <a:scene3d>
              <a:camera prst="orthographicFront"/>
              <a:lightRig rig="threePt" dir="t"/>
            </a:scene3d>
            <a:sp3d contourW="12700"/>
          </a:bodyPr>
          <a:lstStyle/>
          <a:p>
            <a:pPr algn="ctr"/>
            <a:r>
              <a:rPr lang="en-US" altLang="zh-CN" sz="4000" dirty="0" smtClean="0">
                <a:solidFill>
                  <a:schemeClr val="accent3"/>
                </a:solidFill>
                <a:cs typeface="+mn-ea"/>
                <a:sym typeface="+mn-lt"/>
              </a:rPr>
              <a:t>40%</a:t>
            </a:r>
            <a:endParaRPr lang="zh-CN" altLang="en-US" sz="4000" dirty="0">
              <a:solidFill>
                <a:schemeClr val="accent1"/>
              </a:solidFill>
              <a:cs typeface="+mn-ea"/>
              <a:sym typeface="+mn-lt"/>
            </a:endParaRPr>
          </a:p>
        </p:txBody>
      </p:sp>
      <p:sp>
        <p:nvSpPr>
          <p:cNvPr id="32" name="文本框 31"/>
          <p:cNvSpPr txBox="1"/>
          <p:nvPr/>
        </p:nvSpPr>
        <p:spPr>
          <a:xfrm>
            <a:off x="5371158" y="2689438"/>
            <a:ext cx="1449683" cy="707886"/>
          </a:xfrm>
          <a:prstGeom prst="rect">
            <a:avLst/>
          </a:prstGeom>
          <a:noFill/>
        </p:spPr>
        <p:txBody>
          <a:bodyPr wrap="square" rtlCol="0">
            <a:spAutoFit/>
            <a:scene3d>
              <a:camera prst="orthographicFront"/>
              <a:lightRig rig="threePt" dir="t"/>
            </a:scene3d>
            <a:sp3d contourW="12700"/>
          </a:bodyPr>
          <a:lstStyle/>
          <a:p>
            <a:pPr algn="ctr"/>
            <a:r>
              <a:rPr lang="en-US" altLang="zh-CN" sz="4000" dirty="0" smtClean="0">
                <a:solidFill>
                  <a:schemeClr val="accent3"/>
                </a:solidFill>
                <a:cs typeface="+mn-ea"/>
                <a:sym typeface="+mn-lt"/>
              </a:rPr>
              <a:t>62%</a:t>
            </a:r>
            <a:endParaRPr lang="zh-CN" altLang="en-US" sz="4000" dirty="0">
              <a:solidFill>
                <a:schemeClr val="accent1"/>
              </a:solidFill>
              <a:cs typeface="+mn-ea"/>
              <a:sym typeface="+mn-lt"/>
            </a:endParaRPr>
          </a:p>
        </p:txBody>
      </p:sp>
      <p:sp>
        <p:nvSpPr>
          <p:cNvPr id="33" name="文本框 32"/>
          <p:cNvSpPr txBox="1"/>
          <p:nvPr/>
        </p:nvSpPr>
        <p:spPr>
          <a:xfrm>
            <a:off x="8428683" y="2689438"/>
            <a:ext cx="1449683" cy="707886"/>
          </a:xfrm>
          <a:prstGeom prst="rect">
            <a:avLst/>
          </a:prstGeom>
          <a:noFill/>
        </p:spPr>
        <p:txBody>
          <a:bodyPr wrap="square" rtlCol="0">
            <a:spAutoFit/>
            <a:scene3d>
              <a:camera prst="orthographicFront"/>
              <a:lightRig rig="threePt" dir="t"/>
            </a:scene3d>
            <a:sp3d contourW="12700"/>
          </a:bodyPr>
          <a:lstStyle/>
          <a:p>
            <a:pPr algn="ctr"/>
            <a:r>
              <a:rPr lang="en-US" altLang="zh-CN" sz="4000" dirty="0" smtClean="0">
                <a:solidFill>
                  <a:schemeClr val="accent3"/>
                </a:solidFill>
                <a:cs typeface="+mn-ea"/>
                <a:sym typeface="+mn-lt"/>
              </a:rPr>
              <a:t>75%</a:t>
            </a:r>
            <a:endParaRPr lang="zh-CN" altLang="en-US" sz="4000" dirty="0">
              <a:solidFill>
                <a:schemeClr val="accent1"/>
              </a:solidFill>
              <a:cs typeface="+mn-ea"/>
              <a:sym typeface="+mn-lt"/>
            </a:endParaRPr>
          </a:p>
        </p:txBody>
      </p:sp>
      <p:grpSp>
        <p:nvGrpSpPr>
          <p:cNvPr id="34" name="组合 33"/>
          <p:cNvGrpSpPr/>
          <p:nvPr/>
        </p:nvGrpSpPr>
        <p:grpSpPr>
          <a:xfrm>
            <a:off x="3320458" y="333481"/>
            <a:ext cx="5572519" cy="784778"/>
            <a:chOff x="1679798" y="438128"/>
            <a:chExt cx="5572519" cy="784778"/>
          </a:xfrm>
        </p:grpSpPr>
        <p:sp>
          <p:nvSpPr>
            <p:cNvPr id="35" name="文本框 34"/>
            <p:cNvSpPr txBox="1"/>
            <p:nvPr/>
          </p:nvSpPr>
          <p:spPr>
            <a:xfrm>
              <a:off x="3347802" y="438128"/>
              <a:ext cx="2236510" cy="584775"/>
            </a:xfrm>
            <a:prstGeom prst="rect">
              <a:avLst/>
            </a:prstGeom>
            <a:noFill/>
          </p:spPr>
          <p:txBody>
            <a:bodyPr wrap="none" rtlCol="0">
              <a:spAutoFit/>
              <a:scene3d>
                <a:camera prst="orthographicFront"/>
                <a:lightRig rig="threePt" dir="t"/>
              </a:scene3d>
              <a:sp3d contourW="12700"/>
            </a:bodyPr>
            <a:lstStyle/>
            <a:p>
              <a:pPr lvl="0" algn="ctr">
                <a:defRPr/>
              </a:pPr>
              <a:r>
                <a:rPr lang="zh-CN" altLang="en-US" sz="3200" b="1" dirty="0">
                  <a:solidFill>
                    <a:schemeClr val="accent1"/>
                  </a:solidFill>
                  <a:cs typeface="+mn-ea"/>
                  <a:sym typeface="+mn-lt"/>
                </a:rPr>
                <a:t>财务与融资</a:t>
              </a:r>
            </a:p>
          </p:txBody>
        </p:sp>
        <p:sp>
          <p:nvSpPr>
            <p:cNvPr id="36" name="文本框 35"/>
            <p:cNvSpPr txBox="1"/>
            <p:nvPr/>
          </p:nvSpPr>
          <p:spPr>
            <a:xfrm>
              <a:off x="1679798" y="951998"/>
              <a:ext cx="5572519" cy="27090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cs typeface="+mn-ea"/>
                  <a:sym typeface="+mn-lt"/>
                </a:rPr>
                <a:t>print </a:t>
              </a:r>
              <a:r>
                <a:rPr kumimoji="0" lang="en-US" altLang="zh-CN" sz="1050" b="0" i="0" u="none" strike="noStrike" kern="1200" cap="none" spc="0" normalizeH="0" baseline="0" noProof="0" dirty="0">
                  <a:ln>
                    <a:noFill/>
                  </a:ln>
                  <a:solidFill>
                    <a:schemeClr val="bg1">
                      <a:lumMod val="65000"/>
                    </a:schemeClr>
                  </a:solidFill>
                  <a:effectLst/>
                  <a:uLnTx/>
                  <a:uFillTx/>
                  <a:cs typeface="+mn-ea"/>
                  <a:sym typeface="+mn-lt"/>
                </a:rPr>
                <a:t>the presentation and make it into a film to be used in a wider field</a:t>
              </a:r>
            </a:p>
          </p:txBody>
        </p:sp>
      </p:grpSp>
    </p:spTree>
    <p:extLst>
      <p:ext uri="{BB962C8B-B14F-4D97-AF65-F5344CB8AC3E}">
        <p14:creationId xmlns:p14="http://schemas.microsoft.com/office/powerpoint/2010/main" val="3196268052"/>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p:cTn id="12" dur="500" fill="hold"/>
                                        <p:tgtEl>
                                          <p:spTgt spid="31"/>
                                        </p:tgtEl>
                                        <p:attrNameLst>
                                          <p:attrName>ppt_w</p:attrName>
                                        </p:attrNameLst>
                                      </p:cBhvr>
                                      <p:tavLst>
                                        <p:tav tm="0">
                                          <p:val>
                                            <p:fltVal val="0"/>
                                          </p:val>
                                        </p:tav>
                                        <p:tav tm="100000">
                                          <p:val>
                                            <p:strVal val="#ppt_w"/>
                                          </p:val>
                                        </p:tav>
                                      </p:tavLst>
                                    </p:anim>
                                    <p:anim calcmode="lin" valueType="num">
                                      <p:cBhvr>
                                        <p:cTn id="13" dur="500" fill="hold"/>
                                        <p:tgtEl>
                                          <p:spTgt spid="31"/>
                                        </p:tgtEl>
                                        <p:attrNameLst>
                                          <p:attrName>ppt_h</p:attrName>
                                        </p:attrNameLst>
                                      </p:cBhvr>
                                      <p:tavLst>
                                        <p:tav tm="0">
                                          <p:val>
                                            <p:fltVal val="0"/>
                                          </p:val>
                                        </p:tav>
                                        <p:tav tm="100000">
                                          <p:val>
                                            <p:strVal val="#ppt_h"/>
                                          </p:val>
                                        </p:tav>
                                      </p:tavLst>
                                    </p:anim>
                                    <p:animEffect transition="in" filter="fade">
                                      <p:cBhvr>
                                        <p:cTn id="14" dur="500"/>
                                        <p:tgtEl>
                                          <p:spTgt spid="31"/>
                                        </p:tgtEl>
                                      </p:cBhvr>
                                    </p:animEffect>
                                  </p:childTnLst>
                                </p:cTn>
                              </p:par>
                              <p:par>
                                <p:cTn id="15" presetID="53" presetClass="entr" presetSubtype="16"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2"/>
                                        </p:tgtEl>
                                        <p:attrNameLst>
                                          <p:attrName>style.visibility</p:attrName>
                                        </p:attrNameLst>
                                      </p:cBhvr>
                                      <p:to>
                                        <p:strVal val="visible"/>
                                      </p:to>
                                    </p:set>
                                    <p:anim calcmode="lin" valueType="num">
                                      <p:cBhvr>
                                        <p:cTn id="22" dur="500" fill="hold"/>
                                        <p:tgtEl>
                                          <p:spTgt spid="32"/>
                                        </p:tgtEl>
                                        <p:attrNameLst>
                                          <p:attrName>ppt_w</p:attrName>
                                        </p:attrNameLst>
                                      </p:cBhvr>
                                      <p:tavLst>
                                        <p:tav tm="0">
                                          <p:val>
                                            <p:fltVal val="0"/>
                                          </p:val>
                                        </p:tav>
                                        <p:tav tm="100000">
                                          <p:val>
                                            <p:strVal val="#ppt_w"/>
                                          </p:val>
                                        </p:tav>
                                      </p:tavLst>
                                    </p:anim>
                                    <p:anim calcmode="lin" valueType="num">
                                      <p:cBhvr>
                                        <p:cTn id="23" dur="500" fill="hold"/>
                                        <p:tgtEl>
                                          <p:spTgt spid="32"/>
                                        </p:tgtEl>
                                        <p:attrNameLst>
                                          <p:attrName>ppt_h</p:attrName>
                                        </p:attrNameLst>
                                      </p:cBhvr>
                                      <p:tavLst>
                                        <p:tav tm="0">
                                          <p:val>
                                            <p:fltVal val="0"/>
                                          </p:val>
                                        </p:tav>
                                        <p:tav tm="100000">
                                          <p:val>
                                            <p:strVal val="#ppt_h"/>
                                          </p:val>
                                        </p:tav>
                                      </p:tavLst>
                                    </p:anim>
                                    <p:animEffect transition="in" filter="fade">
                                      <p:cBhvr>
                                        <p:cTn id="24" dur="500"/>
                                        <p:tgtEl>
                                          <p:spTgt spid="32"/>
                                        </p:tgtEl>
                                      </p:cBhvr>
                                    </p:animEffect>
                                  </p:childTnLst>
                                </p:cTn>
                              </p:par>
                              <p:par>
                                <p:cTn id="25" presetID="53" presetClass="entr" presetSubtype="16"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fltVal val="0"/>
                                          </p:val>
                                        </p:tav>
                                        <p:tav tm="100000">
                                          <p:val>
                                            <p:strVal val="#ppt_h"/>
                                          </p:val>
                                        </p:tav>
                                      </p:tavLst>
                                    </p:anim>
                                    <p:animEffect transition="in" filter="fade">
                                      <p:cBhvr>
                                        <p:cTn id="29" dur="500"/>
                                        <p:tgtEl>
                                          <p:spTgt spid="15"/>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3"/>
                                        </p:tgtEl>
                                        <p:attrNameLst>
                                          <p:attrName>style.visibility</p:attrName>
                                        </p:attrNameLst>
                                      </p:cBhvr>
                                      <p:to>
                                        <p:strVal val="visible"/>
                                      </p:to>
                                    </p:set>
                                    <p:anim calcmode="lin" valueType="num">
                                      <p:cBhvr>
                                        <p:cTn id="32" dur="500" fill="hold"/>
                                        <p:tgtEl>
                                          <p:spTgt spid="33"/>
                                        </p:tgtEl>
                                        <p:attrNameLst>
                                          <p:attrName>ppt_w</p:attrName>
                                        </p:attrNameLst>
                                      </p:cBhvr>
                                      <p:tavLst>
                                        <p:tav tm="0">
                                          <p:val>
                                            <p:fltVal val="0"/>
                                          </p:val>
                                        </p:tav>
                                        <p:tav tm="100000">
                                          <p:val>
                                            <p:strVal val="#ppt_w"/>
                                          </p:val>
                                        </p:tav>
                                      </p:tavLst>
                                    </p:anim>
                                    <p:anim calcmode="lin" valueType="num">
                                      <p:cBhvr>
                                        <p:cTn id="33" dur="500" fill="hold"/>
                                        <p:tgtEl>
                                          <p:spTgt spid="33"/>
                                        </p:tgtEl>
                                        <p:attrNameLst>
                                          <p:attrName>ppt_h</p:attrName>
                                        </p:attrNameLst>
                                      </p:cBhvr>
                                      <p:tavLst>
                                        <p:tav tm="0">
                                          <p:val>
                                            <p:fltVal val="0"/>
                                          </p:val>
                                        </p:tav>
                                        <p:tav tm="100000">
                                          <p:val>
                                            <p:strVal val="#ppt_h"/>
                                          </p:val>
                                        </p:tav>
                                      </p:tavLst>
                                    </p:anim>
                                    <p:animEffect transition="in" filter="fade">
                                      <p:cBhvr>
                                        <p:cTn id="34" dur="500"/>
                                        <p:tgtEl>
                                          <p:spTgt spid="33"/>
                                        </p:tgtEl>
                                      </p:cBhvr>
                                    </p:animEffect>
                                  </p:childTnLst>
                                </p:cTn>
                              </p:par>
                            </p:childTnLst>
                          </p:cTn>
                        </p:par>
                        <p:par>
                          <p:cTn id="35" fill="hold">
                            <p:stCondLst>
                              <p:cond delay="500"/>
                            </p:stCondLst>
                            <p:childTnLst>
                              <p:par>
                                <p:cTn id="36" presetID="42" presetClass="entr" presetSubtype="0" fill="hold"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1000"/>
                                        <p:tgtEl>
                                          <p:spTgt spid="19"/>
                                        </p:tgtEl>
                                      </p:cBhvr>
                                    </p:animEffect>
                                    <p:anim calcmode="lin" valueType="num">
                                      <p:cBhvr>
                                        <p:cTn id="39" dur="1000" fill="hold"/>
                                        <p:tgtEl>
                                          <p:spTgt spid="19"/>
                                        </p:tgtEl>
                                        <p:attrNameLst>
                                          <p:attrName>ppt_x</p:attrName>
                                        </p:attrNameLst>
                                      </p:cBhvr>
                                      <p:tavLst>
                                        <p:tav tm="0">
                                          <p:val>
                                            <p:strVal val="#ppt_x"/>
                                          </p:val>
                                        </p:tav>
                                        <p:tav tm="100000">
                                          <p:val>
                                            <p:strVal val="#ppt_x"/>
                                          </p:val>
                                        </p:tav>
                                      </p:tavLst>
                                    </p:anim>
                                    <p:anim calcmode="lin" valueType="num">
                                      <p:cBhvr>
                                        <p:cTn id="40" dur="1000" fill="hold"/>
                                        <p:tgtEl>
                                          <p:spTgt spid="19"/>
                                        </p:tgtEl>
                                        <p:attrNameLst>
                                          <p:attrName>ppt_y</p:attrName>
                                        </p:attrNameLst>
                                      </p:cBhvr>
                                      <p:tavLst>
                                        <p:tav tm="0">
                                          <p:val>
                                            <p:strVal val="#ppt_y+.1"/>
                                          </p:val>
                                        </p:tav>
                                        <p:tav tm="100000">
                                          <p:val>
                                            <p:strVal val="#ppt_y"/>
                                          </p:val>
                                        </p:tav>
                                      </p:tavLst>
                                    </p:anim>
                                  </p:childTnLst>
                                </p:cTn>
                              </p:par>
                            </p:childTnLst>
                          </p:cTn>
                        </p:par>
                        <p:par>
                          <p:cTn id="41" fill="hold">
                            <p:stCondLst>
                              <p:cond delay="1500"/>
                            </p:stCondLst>
                            <p:childTnLst>
                              <p:par>
                                <p:cTn id="42" presetID="42" presetClass="entr" presetSubtype="0" fill="hold" nodeType="after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1000"/>
                                        <p:tgtEl>
                                          <p:spTgt spid="22"/>
                                        </p:tgtEl>
                                      </p:cBhvr>
                                    </p:animEffect>
                                    <p:anim calcmode="lin" valueType="num">
                                      <p:cBhvr>
                                        <p:cTn id="45" dur="1000" fill="hold"/>
                                        <p:tgtEl>
                                          <p:spTgt spid="22"/>
                                        </p:tgtEl>
                                        <p:attrNameLst>
                                          <p:attrName>ppt_x</p:attrName>
                                        </p:attrNameLst>
                                      </p:cBhvr>
                                      <p:tavLst>
                                        <p:tav tm="0">
                                          <p:val>
                                            <p:strVal val="#ppt_x"/>
                                          </p:val>
                                        </p:tav>
                                        <p:tav tm="100000">
                                          <p:val>
                                            <p:strVal val="#ppt_x"/>
                                          </p:val>
                                        </p:tav>
                                      </p:tavLst>
                                    </p:anim>
                                    <p:anim calcmode="lin" valueType="num">
                                      <p:cBhvr>
                                        <p:cTn id="46" dur="1000" fill="hold"/>
                                        <p:tgtEl>
                                          <p:spTgt spid="22"/>
                                        </p:tgtEl>
                                        <p:attrNameLst>
                                          <p:attrName>ppt_y</p:attrName>
                                        </p:attrNameLst>
                                      </p:cBhvr>
                                      <p:tavLst>
                                        <p:tav tm="0">
                                          <p:val>
                                            <p:strVal val="#ppt_y+.1"/>
                                          </p:val>
                                        </p:tav>
                                        <p:tav tm="100000">
                                          <p:val>
                                            <p:strVal val="#ppt_y"/>
                                          </p:val>
                                        </p:tav>
                                      </p:tavLst>
                                    </p:anim>
                                  </p:childTnLst>
                                </p:cTn>
                              </p:par>
                            </p:childTnLst>
                          </p:cTn>
                        </p:par>
                        <p:par>
                          <p:cTn id="47" fill="hold">
                            <p:stCondLst>
                              <p:cond delay="2500"/>
                            </p:stCondLst>
                            <p:childTnLst>
                              <p:par>
                                <p:cTn id="48" presetID="42" presetClass="entr" presetSubtype="0" fill="hold" nodeType="after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fade">
                                      <p:cBhvr>
                                        <p:cTn id="50" dur="1000"/>
                                        <p:tgtEl>
                                          <p:spTgt spid="25"/>
                                        </p:tgtEl>
                                      </p:cBhvr>
                                    </p:animEffect>
                                    <p:anim calcmode="lin" valueType="num">
                                      <p:cBhvr>
                                        <p:cTn id="51" dur="1000" fill="hold"/>
                                        <p:tgtEl>
                                          <p:spTgt spid="25"/>
                                        </p:tgtEl>
                                        <p:attrNameLst>
                                          <p:attrName>ppt_x</p:attrName>
                                        </p:attrNameLst>
                                      </p:cBhvr>
                                      <p:tavLst>
                                        <p:tav tm="0">
                                          <p:val>
                                            <p:strVal val="#ppt_x"/>
                                          </p:val>
                                        </p:tav>
                                        <p:tav tm="100000">
                                          <p:val>
                                            <p:strVal val="#ppt_x"/>
                                          </p:val>
                                        </p:tav>
                                      </p:tavLst>
                                    </p:anim>
                                    <p:anim calcmode="lin" valueType="num">
                                      <p:cBhvr>
                                        <p:cTn id="52"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图表 7"/>
          <p:cNvGraphicFramePr/>
          <p:nvPr>
            <p:extLst/>
          </p:nvPr>
        </p:nvGraphicFramePr>
        <p:xfrm>
          <a:off x="931863" y="1615546"/>
          <a:ext cx="5221287" cy="4347633"/>
        </p:xfrm>
        <a:graphic>
          <a:graphicData uri="http://schemas.openxmlformats.org/drawingml/2006/chart">
            <c:chart xmlns:c="http://schemas.openxmlformats.org/drawingml/2006/chart" xmlns:r="http://schemas.openxmlformats.org/officeDocument/2006/relationships" r:id="rId3"/>
          </a:graphicData>
        </a:graphic>
      </p:graphicFrame>
      <p:grpSp>
        <p:nvGrpSpPr>
          <p:cNvPr id="66" name="组合 65"/>
          <p:cNvGrpSpPr/>
          <p:nvPr/>
        </p:nvGrpSpPr>
        <p:grpSpPr>
          <a:xfrm>
            <a:off x="7060396" y="2196740"/>
            <a:ext cx="1900867" cy="1192235"/>
            <a:chOff x="7060396" y="2196740"/>
            <a:chExt cx="1607355" cy="1192235"/>
          </a:xfrm>
        </p:grpSpPr>
        <p:sp>
          <p:nvSpPr>
            <p:cNvPr id="14" name="矩形 13"/>
            <p:cNvSpPr/>
            <p:nvPr/>
          </p:nvSpPr>
          <p:spPr>
            <a:xfrm>
              <a:off x="7060397" y="2521045"/>
              <a:ext cx="1607354" cy="867930"/>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cs typeface="+mn-ea"/>
                  <a:sym typeface="+mn-lt"/>
                </a:rPr>
                <a:t>用户可以在投影仪或者计算机上进行</a:t>
              </a:r>
              <a:r>
                <a:rPr lang="zh-CN" altLang="en-US" sz="1400" dirty="0" smtClean="0">
                  <a:solidFill>
                    <a:schemeClr val="tx1">
                      <a:lumMod val="65000"/>
                      <a:lumOff val="35000"/>
                    </a:schemeClr>
                  </a:solidFill>
                  <a:cs typeface="+mn-ea"/>
                  <a:sym typeface="+mn-lt"/>
                </a:rPr>
                <a:t>演示</a:t>
              </a:r>
              <a:endParaRPr lang="zh-CN" altLang="en-US" sz="1400" dirty="0">
                <a:solidFill>
                  <a:schemeClr val="tx1">
                    <a:lumMod val="65000"/>
                    <a:lumOff val="35000"/>
                  </a:schemeClr>
                </a:solidFill>
                <a:cs typeface="+mn-ea"/>
                <a:sym typeface="+mn-lt"/>
              </a:endParaRPr>
            </a:p>
          </p:txBody>
        </p:sp>
        <p:sp>
          <p:nvSpPr>
            <p:cNvPr id="15" name="矩形 14"/>
            <p:cNvSpPr/>
            <p:nvPr/>
          </p:nvSpPr>
          <p:spPr>
            <a:xfrm>
              <a:off x="7060396" y="2196740"/>
              <a:ext cx="1474003" cy="42473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smtClean="0">
                  <a:solidFill>
                    <a:schemeClr val="tx1">
                      <a:lumMod val="65000"/>
                      <a:lumOff val="35000"/>
                    </a:schemeClr>
                  </a:solidFill>
                  <a:cs typeface="+mn-ea"/>
                  <a:sym typeface="+mn-lt"/>
                </a:rPr>
                <a:t>文字</a:t>
              </a:r>
              <a:r>
                <a:rPr lang="zh-CN" altLang="en-US" b="1" dirty="0">
                  <a:solidFill>
                    <a:schemeClr val="tx1">
                      <a:lumMod val="65000"/>
                      <a:lumOff val="35000"/>
                    </a:schemeClr>
                  </a:solidFill>
                  <a:cs typeface="+mn-ea"/>
                  <a:sym typeface="+mn-lt"/>
                </a:rPr>
                <a:t>添加</a:t>
              </a:r>
            </a:p>
          </p:txBody>
        </p:sp>
      </p:grpSp>
      <p:grpSp>
        <p:nvGrpSpPr>
          <p:cNvPr id="45" name="组合 44"/>
          <p:cNvGrpSpPr/>
          <p:nvPr/>
        </p:nvGrpSpPr>
        <p:grpSpPr>
          <a:xfrm>
            <a:off x="6433964" y="2376819"/>
            <a:ext cx="484300" cy="484300"/>
            <a:chOff x="1028700" y="1853169"/>
            <a:chExt cx="787400" cy="787400"/>
          </a:xfrm>
        </p:grpSpPr>
        <p:sp>
          <p:nvSpPr>
            <p:cNvPr id="46" name="椭圆 45"/>
            <p:cNvSpPr/>
            <p:nvPr/>
          </p:nvSpPr>
          <p:spPr>
            <a:xfrm>
              <a:off x="1028700" y="1853169"/>
              <a:ext cx="787400" cy="7874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sp>
          <p:nvSpPr>
            <p:cNvPr id="47" name="椭圆 12"/>
            <p:cNvSpPr/>
            <p:nvPr/>
          </p:nvSpPr>
          <p:spPr>
            <a:xfrm>
              <a:off x="1259475" y="2062163"/>
              <a:ext cx="325849" cy="369412"/>
            </a:xfrm>
            <a:custGeom>
              <a:avLst/>
              <a:gdLst>
                <a:gd name="connsiteX0" fmla="*/ 85348 w 296863"/>
                <a:gd name="connsiteY0" fmla="*/ 236537 h 336550"/>
                <a:gd name="connsiteX1" fmla="*/ 211516 w 296863"/>
                <a:gd name="connsiteY1" fmla="*/ 236537 h 336550"/>
                <a:gd name="connsiteX2" fmla="*/ 228601 w 296863"/>
                <a:gd name="connsiteY2" fmla="*/ 253206 h 336550"/>
                <a:gd name="connsiteX3" fmla="*/ 211516 w 296863"/>
                <a:gd name="connsiteY3" fmla="*/ 269875 h 336550"/>
                <a:gd name="connsiteX4" fmla="*/ 85348 w 296863"/>
                <a:gd name="connsiteY4" fmla="*/ 269875 h 336550"/>
                <a:gd name="connsiteX5" fmla="*/ 68263 w 296863"/>
                <a:gd name="connsiteY5" fmla="*/ 253206 h 336550"/>
                <a:gd name="connsiteX6" fmla="*/ 85348 w 296863"/>
                <a:gd name="connsiteY6" fmla="*/ 236537 h 336550"/>
                <a:gd name="connsiteX7" fmla="*/ 85348 w 296863"/>
                <a:gd name="connsiteY7" fmla="*/ 173037 h 336550"/>
                <a:gd name="connsiteX8" fmla="*/ 211516 w 296863"/>
                <a:gd name="connsiteY8" fmla="*/ 173037 h 336550"/>
                <a:gd name="connsiteX9" fmla="*/ 228601 w 296863"/>
                <a:gd name="connsiteY9" fmla="*/ 190373 h 336550"/>
                <a:gd name="connsiteX10" fmla="*/ 211516 w 296863"/>
                <a:gd name="connsiteY10" fmla="*/ 206375 h 336550"/>
                <a:gd name="connsiteX11" fmla="*/ 85348 w 296863"/>
                <a:gd name="connsiteY11" fmla="*/ 206375 h 336550"/>
                <a:gd name="connsiteX12" fmla="*/ 68263 w 296863"/>
                <a:gd name="connsiteY12" fmla="*/ 190373 h 336550"/>
                <a:gd name="connsiteX13" fmla="*/ 85348 w 296863"/>
                <a:gd name="connsiteY13" fmla="*/ 173037 h 336550"/>
                <a:gd name="connsiteX14" fmla="*/ 164614 w 296863"/>
                <a:gd name="connsiteY14" fmla="*/ 115887 h 336550"/>
                <a:gd name="connsiteX15" fmla="*/ 211625 w 296863"/>
                <a:gd name="connsiteY15" fmla="*/ 115887 h 336550"/>
                <a:gd name="connsiteX16" fmla="*/ 228601 w 296863"/>
                <a:gd name="connsiteY16" fmla="*/ 133349 h 336550"/>
                <a:gd name="connsiteX17" fmla="*/ 211625 w 296863"/>
                <a:gd name="connsiteY17" fmla="*/ 150812 h 336550"/>
                <a:gd name="connsiteX18" fmla="*/ 164614 w 296863"/>
                <a:gd name="connsiteY18" fmla="*/ 150812 h 336550"/>
                <a:gd name="connsiteX19" fmla="*/ 147638 w 296863"/>
                <a:gd name="connsiteY19" fmla="*/ 133349 h 336550"/>
                <a:gd name="connsiteX20" fmla="*/ 164614 w 296863"/>
                <a:gd name="connsiteY20" fmla="*/ 115887 h 336550"/>
                <a:gd name="connsiteX21" fmla="*/ 164614 w 296863"/>
                <a:gd name="connsiteY21" fmla="*/ 61912 h 336550"/>
                <a:gd name="connsiteX22" fmla="*/ 211625 w 296863"/>
                <a:gd name="connsiteY22" fmla="*/ 61912 h 336550"/>
                <a:gd name="connsiteX23" fmla="*/ 228601 w 296863"/>
                <a:gd name="connsiteY23" fmla="*/ 77152 h 336550"/>
                <a:gd name="connsiteX24" fmla="*/ 211625 w 296863"/>
                <a:gd name="connsiteY24" fmla="*/ 93662 h 336550"/>
                <a:gd name="connsiteX25" fmla="*/ 164614 w 296863"/>
                <a:gd name="connsiteY25" fmla="*/ 93662 h 336550"/>
                <a:gd name="connsiteX26" fmla="*/ 147638 w 296863"/>
                <a:gd name="connsiteY26" fmla="*/ 77152 h 336550"/>
                <a:gd name="connsiteX27" fmla="*/ 164614 w 296863"/>
                <a:gd name="connsiteY27" fmla="*/ 61912 h 336550"/>
                <a:gd name="connsiteX28" fmla="*/ 127397 w 296863"/>
                <a:gd name="connsiteY28" fmla="*/ 22225 h 336550"/>
                <a:gd name="connsiteX29" fmla="*/ 127397 w 296863"/>
                <a:gd name="connsiteY29" fmla="*/ 110381 h 336550"/>
                <a:gd name="connsiteX30" fmla="*/ 111621 w 296863"/>
                <a:gd name="connsiteY30" fmla="*/ 124854 h 336550"/>
                <a:gd name="connsiteX31" fmla="*/ 22225 w 296863"/>
                <a:gd name="connsiteY31" fmla="*/ 124854 h 336550"/>
                <a:gd name="connsiteX32" fmla="*/ 22225 w 296863"/>
                <a:gd name="connsiteY32" fmla="*/ 305115 h 336550"/>
                <a:gd name="connsiteX33" fmla="*/ 31427 w 296863"/>
                <a:gd name="connsiteY33" fmla="*/ 314325 h 336550"/>
                <a:gd name="connsiteX34" fmla="*/ 265436 w 296863"/>
                <a:gd name="connsiteY34" fmla="*/ 314325 h 336550"/>
                <a:gd name="connsiteX35" fmla="*/ 274638 w 296863"/>
                <a:gd name="connsiteY35" fmla="*/ 305115 h 336550"/>
                <a:gd name="connsiteX36" fmla="*/ 274638 w 296863"/>
                <a:gd name="connsiteY36" fmla="*/ 31435 h 336550"/>
                <a:gd name="connsiteX37" fmla="*/ 265436 w 296863"/>
                <a:gd name="connsiteY37" fmla="*/ 22225 h 336550"/>
                <a:gd name="connsiteX38" fmla="*/ 127397 w 296863"/>
                <a:gd name="connsiteY38" fmla="*/ 22225 h 336550"/>
                <a:gd name="connsiteX39" fmla="*/ 118220 w 296863"/>
                <a:gd name="connsiteY39" fmla="*/ 0 h 336550"/>
                <a:gd name="connsiteX40" fmla="*/ 265338 w 296863"/>
                <a:gd name="connsiteY40" fmla="*/ 0 h 336550"/>
                <a:gd name="connsiteX41" fmla="*/ 296863 w 296863"/>
                <a:gd name="connsiteY41" fmla="*/ 31551 h 336550"/>
                <a:gd name="connsiteX42" fmla="*/ 296863 w 296863"/>
                <a:gd name="connsiteY42" fmla="*/ 304999 h 336550"/>
                <a:gd name="connsiteX43" fmla="*/ 265338 w 296863"/>
                <a:gd name="connsiteY43" fmla="*/ 336550 h 336550"/>
                <a:gd name="connsiteX44" fmla="*/ 31525 w 296863"/>
                <a:gd name="connsiteY44" fmla="*/ 336550 h 336550"/>
                <a:gd name="connsiteX45" fmla="*/ 0 w 296863"/>
                <a:gd name="connsiteY45" fmla="*/ 304999 h 336550"/>
                <a:gd name="connsiteX46" fmla="*/ 0 w 296863"/>
                <a:gd name="connsiteY46" fmla="*/ 119633 h 336550"/>
                <a:gd name="connsiteX47" fmla="*/ 9195 w 296863"/>
                <a:gd name="connsiteY47" fmla="*/ 97284 h 336550"/>
                <a:gd name="connsiteX48" fmla="*/ 95889 w 296863"/>
                <a:gd name="connsiteY48" fmla="*/ 9202 h 336550"/>
                <a:gd name="connsiteX49" fmla="*/ 118220 w 296863"/>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96863" h="336550">
                  <a:moveTo>
                    <a:pt x="85348" y="236537"/>
                  </a:moveTo>
                  <a:cubicBezTo>
                    <a:pt x="85348" y="236537"/>
                    <a:pt x="85348" y="236537"/>
                    <a:pt x="211516" y="236537"/>
                  </a:cubicBezTo>
                  <a:cubicBezTo>
                    <a:pt x="220716" y="236537"/>
                    <a:pt x="228601" y="244231"/>
                    <a:pt x="228601" y="253206"/>
                  </a:cubicBezTo>
                  <a:cubicBezTo>
                    <a:pt x="228601" y="262182"/>
                    <a:pt x="220716" y="269875"/>
                    <a:pt x="211516" y="269875"/>
                  </a:cubicBezTo>
                  <a:cubicBezTo>
                    <a:pt x="211516" y="269875"/>
                    <a:pt x="211516" y="269875"/>
                    <a:pt x="85348" y="269875"/>
                  </a:cubicBezTo>
                  <a:cubicBezTo>
                    <a:pt x="76149" y="269875"/>
                    <a:pt x="68263" y="262182"/>
                    <a:pt x="68263" y="253206"/>
                  </a:cubicBezTo>
                  <a:cubicBezTo>
                    <a:pt x="68263" y="244231"/>
                    <a:pt x="76149" y="236537"/>
                    <a:pt x="85348" y="236537"/>
                  </a:cubicBezTo>
                  <a:close/>
                  <a:moveTo>
                    <a:pt x="85348" y="173037"/>
                  </a:moveTo>
                  <a:cubicBezTo>
                    <a:pt x="85348" y="173037"/>
                    <a:pt x="85348" y="173037"/>
                    <a:pt x="211516" y="173037"/>
                  </a:cubicBezTo>
                  <a:cubicBezTo>
                    <a:pt x="220716" y="173037"/>
                    <a:pt x="228601" y="181038"/>
                    <a:pt x="228601" y="190373"/>
                  </a:cubicBezTo>
                  <a:cubicBezTo>
                    <a:pt x="228601" y="199707"/>
                    <a:pt x="220716" y="206375"/>
                    <a:pt x="211516" y="206375"/>
                  </a:cubicBezTo>
                  <a:cubicBezTo>
                    <a:pt x="211516" y="206375"/>
                    <a:pt x="211516" y="206375"/>
                    <a:pt x="85348" y="206375"/>
                  </a:cubicBezTo>
                  <a:cubicBezTo>
                    <a:pt x="76149" y="206375"/>
                    <a:pt x="68263" y="199707"/>
                    <a:pt x="68263" y="190373"/>
                  </a:cubicBezTo>
                  <a:cubicBezTo>
                    <a:pt x="68263" y="181038"/>
                    <a:pt x="76149" y="173037"/>
                    <a:pt x="85348" y="173037"/>
                  </a:cubicBezTo>
                  <a:close/>
                  <a:moveTo>
                    <a:pt x="164614" y="115887"/>
                  </a:moveTo>
                  <a:cubicBezTo>
                    <a:pt x="164614" y="115887"/>
                    <a:pt x="164614" y="115887"/>
                    <a:pt x="211625" y="115887"/>
                  </a:cubicBezTo>
                  <a:cubicBezTo>
                    <a:pt x="220766" y="115887"/>
                    <a:pt x="228601" y="123946"/>
                    <a:pt x="228601" y="133349"/>
                  </a:cubicBezTo>
                  <a:cubicBezTo>
                    <a:pt x="228601" y="142752"/>
                    <a:pt x="220766" y="150812"/>
                    <a:pt x="211625" y="150812"/>
                  </a:cubicBezTo>
                  <a:cubicBezTo>
                    <a:pt x="211625" y="150812"/>
                    <a:pt x="211625" y="150812"/>
                    <a:pt x="164614" y="150812"/>
                  </a:cubicBezTo>
                  <a:cubicBezTo>
                    <a:pt x="155473" y="150812"/>
                    <a:pt x="147638" y="142752"/>
                    <a:pt x="147638" y="133349"/>
                  </a:cubicBezTo>
                  <a:cubicBezTo>
                    <a:pt x="147638" y="123946"/>
                    <a:pt x="155473" y="115887"/>
                    <a:pt x="164614" y="115887"/>
                  </a:cubicBezTo>
                  <a:close/>
                  <a:moveTo>
                    <a:pt x="164614" y="61912"/>
                  </a:moveTo>
                  <a:cubicBezTo>
                    <a:pt x="164614" y="61912"/>
                    <a:pt x="164614" y="61912"/>
                    <a:pt x="211625" y="61912"/>
                  </a:cubicBezTo>
                  <a:cubicBezTo>
                    <a:pt x="220766" y="61912"/>
                    <a:pt x="228601" y="68262"/>
                    <a:pt x="228601" y="77152"/>
                  </a:cubicBezTo>
                  <a:cubicBezTo>
                    <a:pt x="228601" y="86042"/>
                    <a:pt x="220766" y="93662"/>
                    <a:pt x="211625" y="93662"/>
                  </a:cubicBezTo>
                  <a:cubicBezTo>
                    <a:pt x="211625" y="93662"/>
                    <a:pt x="211625" y="93662"/>
                    <a:pt x="164614" y="93662"/>
                  </a:cubicBezTo>
                  <a:cubicBezTo>
                    <a:pt x="155473" y="93662"/>
                    <a:pt x="147638" y="86042"/>
                    <a:pt x="147638" y="77152"/>
                  </a:cubicBezTo>
                  <a:cubicBezTo>
                    <a:pt x="147638" y="68262"/>
                    <a:pt x="155473" y="61912"/>
                    <a:pt x="164614" y="61912"/>
                  </a:cubicBezTo>
                  <a:close/>
                  <a:moveTo>
                    <a:pt x="127397" y="22225"/>
                  </a:moveTo>
                  <a:cubicBezTo>
                    <a:pt x="127397" y="22225"/>
                    <a:pt x="127397" y="22225"/>
                    <a:pt x="127397" y="110381"/>
                  </a:cubicBezTo>
                  <a:cubicBezTo>
                    <a:pt x="127397" y="118276"/>
                    <a:pt x="119509" y="124854"/>
                    <a:pt x="111621" y="124854"/>
                  </a:cubicBezTo>
                  <a:cubicBezTo>
                    <a:pt x="111621" y="124854"/>
                    <a:pt x="111621" y="124854"/>
                    <a:pt x="22225" y="124854"/>
                  </a:cubicBezTo>
                  <a:cubicBezTo>
                    <a:pt x="22225" y="124854"/>
                    <a:pt x="22225" y="124854"/>
                    <a:pt x="22225" y="305115"/>
                  </a:cubicBezTo>
                  <a:cubicBezTo>
                    <a:pt x="22225" y="310378"/>
                    <a:pt x="26169" y="314325"/>
                    <a:pt x="31427" y="314325"/>
                  </a:cubicBezTo>
                  <a:cubicBezTo>
                    <a:pt x="31427" y="314325"/>
                    <a:pt x="31427" y="314325"/>
                    <a:pt x="265436" y="314325"/>
                  </a:cubicBezTo>
                  <a:cubicBezTo>
                    <a:pt x="270694" y="314325"/>
                    <a:pt x="274638" y="310378"/>
                    <a:pt x="274638" y="305115"/>
                  </a:cubicBezTo>
                  <a:lnTo>
                    <a:pt x="274638" y="31435"/>
                  </a:lnTo>
                  <a:cubicBezTo>
                    <a:pt x="274638" y="26172"/>
                    <a:pt x="270694" y="22225"/>
                    <a:pt x="265436" y="22225"/>
                  </a:cubicBezTo>
                  <a:cubicBezTo>
                    <a:pt x="265436" y="22225"/>
                    <a:pt x="265436" y="22225"/>
                    <a:pt x="127397" y="22225"/>
                  </a:cubicBezTo>
                  <a:close/>
                  <a:moveTo>
                    <a:pt x="118220" y="0"/>
                  </a:moveTo>
                  <a:cubicBezTo>
                    <a:pt x="118220" y="0"/>
                    <a:pt x="118220" y="0"/>
                    <a:pt x="265338" y="0"/>
                  </a:cubicBezTo>
                  <a:cubicBezTo>
                    <a:pt x="282414" y="0"/>
                    <a:pt x="296863" y="14461"/>
                    <a:pt x="296863" y="31551"/>
                  </a:cubicBezTo>
                  <a:cubicBezTo>
                    <a:pt x="296863" y="31551"/>
                    <a:pt x="296863" y="31551"/>
                    <a:pt x="296863" y="304999"/>
                  </a:cubicBezTo>
                  <a:cubicBezTo>
                    <a:pt x="296863" y="322089"/>
                    <a:pt x="282414" y="336550"/>
                    <a:pt x="265338" y="336550"/>
                  </a:cubicBezTo>
                  <a:cubicBezTo>
                    <a:pt x="265338" y="336550"/>
                    <a:pt x="265338" y="336550"/>
                    <a:pt x="31525" y="336550"/>
                  </a:cubicBezTo>
                  <a:cubicBezTo>
                    <a:pt x="14449" y="336550"/>
                    <a:pt x="0" y="322089"/>
                    <a:pt x="0" y="304999"/>
                  </a:cubicBezTo>
                  <a:cubicBezTo>
                    <a:pt x="0" y="304999"/>
                    <a:pt x="0" y="304999"/>
                    <a:pt x="0" y="119633"/>
                  </a:cubicBezTo>
                  <a:cubicBezTo>
                    <a:pt x="0" y="110430"/>
                    <a:pt x="3941" y="102542"/>
                    <a:pt x="9195" y="97284"/>
                  </a:cubicBezTo>
                  <a:cubicBezTo>
                    <a:pt x="9195" y="97284"/>
                    <a:pt x="9195" y="97284"/>
                    <a:pt x="95889" y="9202"/>
                  </a:cubicBezTo>
                  <a:cubicBezTo>
                    <a:pt x="102457" y="3944"/>
                    <a:pt x="110339" y="0"/>
                    <a:pt x="11822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grpSp>
      <p:grpSp>
        <p:nvGrpSpPr>
          <p:cNvPr id="69" name="组合 68"/>
          <p:cNvGrpSpPr/>
          <p:nvPr/>
        </p:nvGrpSpPr>
        <p:grpSpPr>
          <a:xfrm>
            <a:off x="7060397" y="3444515"/>
            <a:ext cx="1900866" cy="1192235"/>
            <a:chOff x="7060397" y="3444515"/>
            <a:chExt cx="1607354" cy="1192235"/>
          </a:xfrm>
        </p:grpSpPr>
        <p:sp>
          <p:nvSpPr>
            <p:cNvPr id="21" name="矩形 20"/>
            <p:cNvSpPr/>
            <p:nvPr/>
          </p:nvSpPr>
          <p:spPr>
            <a:xfrm>
              <a:off x="7060397" y="3768820"/>
              <a:ext cx="1607354" cy="867930"/>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cs typeface="+mn-ea"/>
                  <a:sym typeface="+mn-lt"/>
                </a:rPr>
                <a:t>用户可以在投影仪或者计算机上进行</a:t>
              </a:r>
              <a:r>
                <a:rPr lang="zh-CN" altLang="en-US" sz="1400" dirty="0" smtClean="0">
                  <a:solidFill>
                    <a:schemeClr val="tx1">
                      <a:lumMod val="65000"/>
                      <a:lumOff val="35000"/>
                    </a:schemeClr>
                  </a:solidFill>
                  <a:cs typeface="+mn-ea"/>
                  <a:sym typeface="+mn-lt"/>
                </a:rPr>
                <a:t>演示</a:t>
              </a:r>
              <a:endParaRPr lang="zh-CN" altLang="en-US" sz="1400" dirty="0">
                <a:solidFill>
                  <a:schemeClr val="tx1">
                    <a:lumMod val="65000"/>
                    <a:lumOff val="35000"/>
                  </a:schemeClr>
                </a:solidFill>
                <a:cs typeface="+mn-ea"/>
                <a:sym typeface="+mn-lt"/>
              </a:endParaRPr>
            </a:p>
          </p:txBody>
        </p:sp>
        <p:sp>
          <p:nvSpPr>
            <p:cNvPr id="22" name="矩形 21"/>
            <p:cNvSpPr/>
            <p:nvPr/>
          </p:nvSpPr>
          <p:spPr>
            <a:xfrm>
              <a:off x="7060397" y="3444515"/>
              <a:ext cx="1607354" cy="42473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smtClean="0">
                  <a:solidFill>
                    <a:schemeClr val="tx1">
                      <a:lumMod val="65000"/>
                      <a:lumOff val="35000"/>
                    </a:schemeClr>
                  </a:solidFill>
                  <a:cs typeface="+mn-ea"/>
                  <a:sym typeface="+mn-lt"/>
                </a:rPr>
                <a:t>文字</a:t>
              </a:r>
              <a:r>
                <a:rPr lang="zh-CN" altLang="en-US" b="1" dirty="0">
                  <a:solidFill>
                    <a:schemeClr val="tx1">
                      <a:lumMod val="65000"/>
                      <a:lumOff val="35000"/>
                    </a:schemeClr>
                  </a:solidFill>
                  <a:cs typeface="+mn-ea"/>
                  <a:sym typeface="+mn-lt"/>
                </a:rPr>
                <a:t>添加</a:t>
              </a:r>
            </a:p>
          </p:txBody>
        </p:sp>
      </p:grpSp>
      <p:grpSp>
        <p:nvGrpSpPr>
          <p:cNvPr id="54" name="组合 53"/>
          <p:cNvGrpSpPr/>
          <p:nvPr/>
        </p:nvGrpSpPr>
        <p:grpSpPr>
          <a:xfrm>
            <a:off x="6433964" y="3624594"/>
            <a:ext cx="484300" cy="484300"/>
            <a:chOff x="1028700" y="1853169"/>
            <a:chExt cx="787400" cy="787400"/>
          </a:xfrm>
        </p:grpSpPr>
        <p:sp>
          <p:nvSpPr>
            <p:cNvPr id="55" name="椭圆 54"/>
            <p:cNvSpPr/>
            <p:nvPr/>
          </p:nvSpPr>
          <p:spPr>
            <a:xfrm>
              <a:off x="1028700" y="1853169"/>
              <a:ext cx="787400" cy="787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sp>
          <p:nvSpPr>
            <p:cNvPr id="56" name="椭圆 19"/>
            <p:cNvSpPr/>
            <p:nvPr/>
          </p:nvSpPr>
          <p:spPr>
            <a:xfrm>
              <a:off x="1317849" y="2062163"/>
              <a:ext cx="209101" cy="369412"/>
            </a:xfrm>
            <a:custGeom>
              <a:avLst/>
              <a:gdLst>
                <a:gd name="connsiteX0" fmla="*/ 149226 w 190500"/>
                <a:gd name="connsiteY0" fmla="*/ 301625 h 336550"/>
                <a:gd name="connsiteX1" fmla="*/ 150815 w 190500"/>
                <a:gd name="connsiteY1" fmla="*/ 303213 h 336550"/>
                <a:gd name="connsiteX2" fmla="*/ 149226 w 190500"/>
                <a:gd name="connsiteY2" fmla="*/ 304802 h 336550"/>
                <a:gd name="connsiteX3" fmla="*/ 147638 w 190500"/>
                <a:gd name="connsiteY3" fmla="*/ 303213 h 336550"/>
                <a:gd name="connsiteX4" fmla="*/ 149226 w 190500"/>
                <a:gd name="connsiteY4" fmla="*/ 301625 h 336550"/>
                <a:gd name="connsiteX5" fmla="*/ 148828 w 190500"/>
                <a:gd name="connsiteY5" fmla="*/ 298450 h 336550"/>
                <a:gd name="connsiteX6" fmla="*/ 145256 w 190500"/>
                <a:gd name="connsiteY6" fmla="*/ 302532 h 336550"/>
                <a:gd name="connsiteX7" fmla="*/ 145256 w 190500"/>
                <a:gd name="connsiteY7" fmla="*/ 303893 h 336550"/>
                <a:gd name="connsiteX8" fmla="*/ 144065 w 190500"/>
                <a:gd name="connsiteY8" fmla="*/ 305254 h 336550"/>
                <a:gd name="connsiteX9" fmla="*/ 144065 w 190500"/>
                <a:gd name="connsiteY9" fmla="*/ 307975 h 336550"/>
                <a:gd name="connsiteX10" fmla="*/ 145256 w 190500"/>
                <a:gd name="connsiteY10" fmla="*/ 307975 h 336550"/>
                <a:gd name="connsiteX11" fmla="*/ 147637 w 190500"/>
                <a:gd name="connsiteY11" fmla="*/ 306615 h 336550"/>
                <a:gd name="connsiteX12" fmla="*/ 148828 w 190500"/>
                <a:gd name="connsiteY12" fmla="*/ 306615 h 336550"/>
                <a:gd name="connsiteX13" fmla="*/ 152400 w 190500"/>
                <a:gd name="connsiteY13" fmla="*/ 302532 h 336550"/>
                <a:gd name="connsiteX14" fmla="*/ 148828 w 190500"/>
                <a:gd name="connsiteY14" fmla="*/ 298450 h 336550"/>
                <a:gd name="connsiteX15" fmla="*/ 98426 w 190500"/>
                <a:gd name="connsiteY15" fmla="*/ 296863 h 336550"/>
                <a:gd name="connsiteX16" fmla="*/ 93663 w 190500"/>
                <a:gd name="connsiteY16" fmla="*/ 298450 h 336550"/>
                <a:gd name="connsiteX17" fmla="*/ 93663 w 190500"/>
                <a:gd name="connsiteY17" fmla="*/ 298450 h 336550"/>
                <a:gd name="connsiteX18" fmla="*/ 88900 w 190500"/>
                <a:gd name="connsiteY18" fmla="*/ 298450 h 336550"/>
                <a:gd name="connsiteX19" fmla="*/ 88900 w 190500"/>
                <a:gd name="connsiteY19" fmla="*/ 303213 h 336550"/>
                <a:gd name="connsiteX20" fmla="*/ 88900 w 190500"/>
                <a:gd name="connsiteY20" fmla="*/ 304801 h 336550"/>
                <a:gd name="connsiteX21" fmla="*/ 93663 w 190500"/>
                <a:gd name="connsiteY21" fmla="*/ 306388 h 336550"/>
                <a:gd name="connsiteX22" fmla="*/ 93663 w 190500"/>
                <a:gd name="connsiteY22" fmla="*/ 306389 h 336550"/>
                <a:gd name="connsiteX23" fmla="*/ 98426 w 190500"/>
                <a:gd name="connsiteY23" fmla="*/ 307976 h 336550"/>
                <a:gd name="connsiteX24" fmla="*/ 98426 w 190500"/>
                <a:gd name="connsiteY24" fmla="*/ 303213 h 336550"/>
                <a:gd name="connsiteX25" fmla="*/ 39007 w 190500"/>
                <a:gd name="connsiteY25" fmla="*/ 296863 h 336550"/>
                <a:gd name="connsiteX26" fmla="*/ 37646 w 190500"/>
                <a:gd name="connsiteY26" fmla="*/ 298223 h 336550"/>
                <a:gd name="connsiteX27" fmla="*/ 34925 w 190500"/>
                <a:gd name="connsiteY27" fmla="*/ 300945 h 336550"/>
                <a:gd name="connsiteX28" fmla="*/ 34925 w 190500"/>
                <a:gd name="connsiteY28" fmla="*/ 302306 h 336550"/>
                <a:gd name="connsiteX29" fmla="*/ 37646 w 190500"/>
                <a:gd name="connsiteY29" fmla="*/ 305028 h 336550"/>
                <a:gd name="connsiteX30" fmla="*/ 37646 w 190500"/>
                <a:gd name="connsiteY30" fmla="*/ 306388 h 336550"/>
                <a:gd name="connsiteX31" fmla="*/ 39007 w 190500"/>
                <a:gd name="connsiteY31" fmla="*/ 306388 h 336550"/>
                <a:gd name="connsiteX32" fmla="*/ 39007 w 190500"/>
                <a:gd name="connsiteY32" fmla="*/ 303667 h 336550"/>
                <a:gd name="connsiteX33" fmla="*/ 43089 w 190500"/>
                <a:gd name="connsiteY33" fmla="*/ 303667 h 336550"/>
                <a:gd name="connsiteX34" fmla="*/ 44450 w 190500"/>
                <a:gd name="connsiteY34" fmla="*/ 302306 h 336550"/>
                <a:gd name="connsiteX35" fmla="*/ 43089 w 190500"/>
                <a:gd name="connsiteY35" fmla="*/ 300945 h 336550"/>
                <a:gd name="connsiteX36" fmla="*/ 39007 w 190500"/>
                <a:gd name="connsiteY36" fmla="*/ 300945 h 336550"/>
                <a:gd name="connsiteX37" fmla="*/ 40368 w 190500"/>
                <a:gd name="connsiteY37" fmla="*/ 299584 h 336550"/>
                <a:gd name="connsiteX38" fmla="*/ 39007 w 190500"/>
                <a:gd name="connsiteY38" fmla="*/ 296863 h 336550"/>
                <a:gd name="connsiteX39" fmla="*/ 20638 w 190500"/>
                <a:gd name="connsiteY39" fmla="*/ 38100 h 336550"/>
                <a:gd name="connsiteX40" fmla="*/ 20638 w 190500"/>
                <a:gd name="connsiteY40" fmla="*/ 282575 h 336550"/>
                <a:gd name="connsiteX41" fmla="*/ 168276 w 190500"/>
                <a:gd name="connsiteY41" fmla="*/ 282575 h 336550"/>
                <a:gd name="connsiteX42" fmla="*/ 168276 w 190500"/>
                <a:gd name="connsiteY42" fmla="*/ 38100 h 336550"/>
                <a:gd name="connsiteX43" fmla="*/ 116609 w 190500"/>
                <a:gd name="connsiteY43" fmla="*/ 17463 h 336550"/>
                <a:gd name="connsiteX44" fmla="*/ 112713 w 190500"/>
                <a:gd name="connsiteY44" fmla="*/ 21273 h 336550"/>
                <a:gd name="connsiteX45" fmla="*/ 116609 w 190500"/>
                <a:gd name="connsiteY45" fmla="*/ 23813 h 336550"/>
                <a:gd name="connsiteX46" fmla="*/ 123104 w 190500"/>
                <a:gd name="connsiteY46" fmla="*/ 23813 h 336550"/>
                <a:gd name="connsiteX47" fmla="*/ 127001 w 190500"/>
                <a:gd name="connsiteY47" fmla="*/ 21273 h 336550"/>
                <a:gd name="connsiteX48" fmla="*/ 123104 w 190500"/>
                <a:gd name="connsiteY48" fmla="*/ 17463 h 336550"/>
                <a:gd name="connsiteX49" fmla="*/ 116609 w 190500"/>
                <a:gd name="connsiteY49" fmla="*/ 17463 h 336550"/>
                <a:gd name="connsiteX50" fmla="*/ 138907 w 190500"/>
                <a:gd name="connsiteY50" fmla="*/ 15875 h 336550"/>
                <a:gd name="connsiteX51" fmla="*/ 134938 w 190500"/>
                <a:gd name="connsiteY51" fmla="*/ 20638 h 336550"/>
                <a:gd name="connsiteX52" fmla="*/ 138907 w 190500"/>
                <a:gd name="connsiteY52" fmla="*/ 25402 h 336550"/>
                <a:gd name="connsiteX53" fmla="*/ 142876 w 190500"/>
                <a:gd name="connsiteY53" fmla="*/ 20638 h 336550"/>
                <a:gd name="connsiteX54" fmla="*/ 138907 w 190500"/>
                <a:gd name="connsiteY54" fmla="*/ 15875 h 336550"/>
                <a:gd name="connsiteX55" fmla="*/ 71438 w 190500"/>
                <a:gd name="connsiteY55" fmla="*/ 0 h 336550"/>
                <a:gd name="connsiteX56" fmla="*/ 107951 w 190500"/>
                <a:gd name="connsiteY56" fmla="*/ 0 h 336550"/>
                <a:gd name="connsiteX57" fmla="*/ 106363 w 190500"/>
                <a:gd name="connsiteY57" fmla="*/ 4763 h 336550"/>
                <a:gd name="connsiteX58" fmla="*/ 73025 w 190500"/>
                <a:gd name="connsiteY58" fmla="*/ 4763 h 336550"/>
                <a:gd name="connsiteX59" fmla="*/ 23812 w 190500"/>
                <a:gd name="connsiteY59" fmla="*/ 0 h 336550"/>
                <a:gd name="connsiteX60" fmla="*/ 66146 w 190500"/>
                <a:gd name="connsiteY60" fmla="*/ 0 h 336550"/>
                <a:gd name="connsiteX61" fmla="*/ 66146 w 190500"/>
                <a:gd name="connsiteY61" fmla="*/ 2629 h 336550"/>
                <a:gd name="connsiteX62" fmla="*/ 68791 w 190500"/>
                <a:gd name="connsiteY62" fmla="*/ 7888 h 336550"/>
                <a:gd name="connsiteX63" fmla="*/ 71437 w 190500"/>
                <a:gd name="connsiteY63" fmla="*/ 9202 h 336550"/>
                <a:gd name="connsiteX64" fmla="*/ 108479 w 190500"/>
                <a:gd name="connsiteY64" fmla="*/ 9202 h 336550"/>
                <a:gd name="connsiteX65" fmla="*/ 111125 w 190500"/>
                <a:gd name="connsiteY65" fmla="*/ 7888 h 336550"/>
                <a:gd name="connsiteX66" fmla="*/ 113771 w 190500"/>
                <a:gd name="connsiteY66" fmla="*/ 2629 h 336550"/>
                <a:gd name="connsiteX67" fmla="*/ 113771 w 190500"/>
                <a:gd name="connsiteY67" fmla="*/ 0 h 336550"/>
                <a:gd name="connsiteX68" fmla="*/ 166688 w 190500"/>
                <a:gd name="connsiteY68" fmla="*/ 0 h 336550"/>
                <a:gd name="connsiteX69" fmla="*/ 190500 w 190500"/>
                <a:gd name="connsiteY69" fmla="*/ 23663 h 336550"/>
                <a:gd name="connsiteX70" fmla="*/ 190500 w 190500"/>
                <a:gd name="connsiteY70" fmla="*/ 312887 h 336550"/>
                <a:gd name="connsiteX71" fmla="*/ 166688 w 190500"/>
                <a:gd name="connsiteY71" fmla="*/ 336550 h 336550"/>
                <a:gd name="connsiteX72" fmla="*/ 23812 w 190500"/>
                <a:gd name="connsiteY72" fmla="*/ 336550 h 336550"/>
                <a:gd name="connsiteX73" fmla="*/ 0 w 190500"/>
                <a:gd name="connsiteY73" fmla="*/ 312887 h 336550"/>
                <a:gd name="connsiteX74" fmla="*/ 0 w 190500"/>
                <a:gd name="connsiteY74" fmla="*/ 23663 h 336550"/>
                <a:gd name="connsiteX75" fmla="*/ 23812 w 190500"/>
                <a:gd name="connsiteY7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190500" h="336550">
                  <a:moveTo>
                    <a:pt x="149226" y="301625"/>
                  </a:moveTo>
                  <a:cubicBezTo>
                    <a:pt x="150104" y="301625"/>
                    <a:pt x="150815" y="302336"/>
                    <a:pt x="150815" y="303213"/>
                  </a:cubicBezTo>
                  <a:cubicBezTo>
                    <a:pt x="150815" y="304091"/>
                    <a:pt x="150104" y="304802"/>
                    <a:pt x="149226" y="304802"/>
                  </a:cubicBezTo>
                  <a:cubicBezTo>
                    <a:pt x="148349" y="304802"/>
                    <a:pt x="147638" y="304091"/>
                    <a:pt x="147638" y="303213"/>
                  </a:cubicBezTo>
                  <a:cubicBezTo>
                    <a:pt x="147638" y="302336"/>
                    <a:pt x="148349" y="301625"/>
                    <a:pt x="149226" y="301625"/>
                  </a:cubicBezTo>
                  <a:close/>
                  <a:moveTo>
                    <a:pt x="148828" y="298450"/>
                  </a:moveTo>
                  <a:cubicBezTo>
                    <a:pt x="146447" y="298450"/>
                    <a:pt x="145256" y="299810"/>
                    <a:pt x="145256" y="302532"/>
                  </a:cubicBezTo>
                  <a:cubicBezTo>
                    <a:pt x="145256" y="302532"/>
                    <a:pt x="145256" y="303893"/>
                    <a:pt x="145256" y="303893"/>
                  </a:cubicBezTo>
                  <a:cubicBezTo>
                    <a:pt x="145256" y="303893"/>
                    <a:pt x="145256" y="303893"/>
                    <a:pt x="144065" y="305254"/>
                  </a:cubicBezTo>
                  <a:cubicBezTo>
                    <a:pt x="144065" y="305254"/>
                    <a:pt x="142875" y="306615"/>
                    <a:pt x="144065" y="307975"/>
                  </a:cubicBezTo>
                  <a:cubicBezTo>
                    <a:pt x="144065" y="307975"/>
                    <a:pt x="144065" y="307975"/>
                    <a:pt x="145256" y="307975"/>
                  </a:cubicBezTo>
                  <a:cubicBezTo>
                    <a:pt x="145256" y="307975"/>
                    <a:pt x="145256" y="307975"/>
                    <a:pt x="147637" y="306615"/>
                  </a:cubicBezTo>
                  <a:cubicBezTo>
                    <a:pt x="147637" y="306615"/>
                    <a:pt x="148828" y="306615"/>
                    <a:pt x="148828" y="306615"/>
                  </a:cubicBezTo>
                  <a:cubicBezTo>
                    <a:pt x="151210" y="306615"/>
                    <a:pt x="152400" y="305254"/>
                    <a:pt x="152400" y="302532"/>
                  </a:cubicBezTo>
                  <a:cubicBezTo>
                    <a:pt x="152400" y="299810"/>
                    <a:pt x="151210" y="298450"/>
                    <a:pt x="148828" y="298450"/>
                  </a:cubicBezTo>
                  <a:close/>
                  <a:moveTo>
                    <a:pt x="98426" y="296863"/>
                  </a:moveTo>
                  <a:lnTo>
                    <a:pt x="93663" y="298450"/>
                  </a:lnTo>
                  <a:lnTo>
                    <a:pt x="93663" y="298450"/>
                  </a:lnTo>
                  <a:lnTo>
                    <a:pt x="88900" y="298450"/>
                  </a:lnTo>
                  <a:lnTo>
                    <a:pt x="88900" y="303213"/>
                  </a:lnTo>
                  <a:lnTo>
                    <a:pt x="88900" y="304801"/>
                  </a:lnTo>
                  <a:lnTo>
                    <a:pt x="93663" y="306388"/>
                  </a:lnTo>
                  <a:lnTo>
                    <a:pt x="93663" y="306389"/>
                  </a:lnTo>
                  <a:lnTo>
                    <a:pt x="98426" y="307976"/>
                  </a:lnTo>
                  <a:lnTo>
                    <a:pt x="98426" y="303213"/>
                  </a:lnTo>
                  <a:close/>
                  <a:moveTo>
                    <a:pt x="39007" y="296863"/>
                  </a:moveTo>
                  <a:cubicBezTo>
                    <a:pt x="39007" y="296863"/>
                    <a:pt x="37646" y="296863"/>
                    <a:pt x="37646" y="298223"/>
                  </a:cubicBezTo>
                  <a:cubicBezTo>
                    <a:pt x="37646" y="298223"/>
                    <a:pt x="37646" y="298223"/>
                    <a:pt x="34925" y="300945"/>
                  </a:cubicBezTo>
                  <a:cubicBezTo>
                    <a:pt x="34925" y="300945"/>
                    <a:pt x="34925" y="302306"/>
                    <a:pt x="34925" y="302306"/>
                  </a:cubicBezTo>
                  <a:cubicBezTo>
                    <a:pt x="34925" y="302306"/>
                    <a:pt x="34925" y="302306"/>
                    <a:pt x="37646" y="305028"/>
                  </a:cubicBezTo>
                  <a:cubicBezTo>
                    <a:pt x="37646" y="306388"/>
                    <a:pt x="37646" y="306388"/>
                    <a:pt x="37646" y="306388"/>
                  </a:cubicBezTo>
                  <a:cubicBezTo>
                    <a:pt x="39007" y="306388"/>
                    <a:pt x="39007" y="306388"/>
                    <a:pt x="39007" y="306388"/>
                  </a:cubicBezTo>
                  <a:cubicBezTo>
                    <a:pt x="40368" y="305028"/>
                    <a:pt x="40368" y="305028"/>
                    <a:pt x="39007" y="303667"/>
                  </a:cubicBezTo>
                  <a:cubicBezTo>
                    <a:pt x="39007" y="303667"/>
                    <a:pt x="39007" y="303667"/>
                    <a:pt x="43089" y="303667"/>
                  </a:cubicBezTo>
                  <a:cubicBezTo>
                    <a:pt x="43089" y="303667"/>
                    <a:pt x="44450" y="302306"/>
                    <a:pt x="44450" y="302306"/>
                  </a:cubicBezTo>
                  <a:cubicBezTo>
                    <a:pt x="44450" y="300945"/>
                    <a:pt x="43089" y="300945"/>
                    <a:pt x="43089" y="300945"/>
                  </a:cubicBezTo>
                  <a:cubicBezTo>
                    <a:pt x="43089" y="300945"/>
                    <a:pt x="43089" y="300945"/>
                    <a:pt x="39007" y="300945"/>
                  </a:cubicBezTo>
                  <a:cubicBezTo>
                    <a:pt x="39007" y="300945"/>
                    <a:pt x="39007" y="300945"/>
                    <a:pt x="40368" y="299584"/>
                  </a:cubicBezTo>
                  <a:cubicBezTo>
                    <a:pt x="40368" y="298223"/>
                    <a:pt x="40368" y="298223"/>
                    <a:pt x="39007" y="296863"/>
                  </a:cubicBezTo>
                  <a:close/>
                  <a:moveTo>
                    <a:pt x="20638" y="38100"/>
                  </a:moveTo>
                  <a:lnTo>
                    <a:pt x="20638" y="282575"/>
                  </a:lnTo>
                  <a:lnTo>
                    <a:pt x="168276" y="282575"/>
                  </a:lnTo>
                  <a:lnTo>
                    <a:pt x="168276" y="38100"/>
                  </a:lnTo>
                  <a:close/>
                  <a:moveTo>
                    <a:pt x="116609" y="17463"/>
                  </a:moveTo>
                  <a:cubicBezTo>
                    <a:pt x="114012" y="17463"/>
                    <a:pt x="112713" y="18733"/>
                    <a:pt x="112713" y="21273"/>
                  </a:cubicBezTo>
                  <a:cubicBezTo>
                    <a:pt x="112713" y="22543"/>
                    <a:pt x="114012" y="23813"/>
                    <a:pt x="116609" y="23813"/>
                  </a:cubicBezTo>
                  <a:cubicBezTo>
                    <a:pt x="116609" y="23813"/>
                    <a:pt x="116609" y="23813"/>
                    <a:pt x="123104" y="23813"/>
                  </a:cubicBezTo>
                  <a:cubicBezTo>
                    <a:pt x="124403" y="23813"/>
                    <a:pt x="127001" y="22543"/>
                    <a:pt x="127001" y="21273"/>
                  </a:cubicBezTo>
                  <a:cubicBezTo>
                    <a:pt x="127001" y="18733"/>
                    <a:pt x="124403" y="17463"/>
                    <a:pt x="123104" y="17463"/>
                  </a:cubicBezTo>
                  <a:cubicBezTo>
                    <a:pt x="123104" y="17463"/>
                    <a:pt x="123104" y="17463"/>
                    <a:pt x="116609" y="17463"/>
                  </a:cubicBezTo>
                  <a:close/>
                  <a:moveTo>
                    <a:pt x="138907" y="15875"/>
                  </a:moveTo>
                  <a:cubicBezTo>
                    <a:pt x="136715" y="15875"/>
                    <a:pt x="134938" y="18007"/>
                    <a:pt x="134938" y="20638"/>
                  </a:cubicBezTo>
                  <a:cubicBezTo>
                    <a:pt x="134938" y="23269"/>
                    <a:pt x="136715" y="25402"/>
                    <a:pt x="138907" y="25402"/>
                  </a:cubicBezTo>
                  <a:cubicBezTo>
                    <a:pt x="141098" y="25402"/>
                    <a:pt x="142876" y="23269"/>
                    <a:pt x="142876" y="20638"/>
                  </a:cubicBezTo>
                  <a:cubicBezTo>
                    <a:pt x="142876" y="18007"/>
                    <a:pt x="141098" y="15875"/>
                    <a:pt x="138907" y="15875"/>
                  </a:cubicBezTo>
                  <a:close/>
                  <a:moveTo>
                    <a:pt x="71438" y="0"/>
                  </a:moveTo>
                  <a:lnTo>
                    <a:pt x="107951" y="0"/>
                  </a:lnTo>
                  <a:lnTo>
                    <a:pt x="106363" y="4763"/>
                  </a:lnTo>
                  <a:lnTo>
                    <a:pt x="73025" y="4763"/>
                  </a:lnTo>
                  <a:close/>
                  <a:moveTo>
                    <a:pt x="23812" y="0"/>
                  </a:moveTo>
                  <a:cubicBezTo>
                    <a:pt x="23812" y="0"/>
                    <a:pt x="23812" y="0"/>
                    <a:pt x="66146" y="0"/>
                  </a:cubicBezTo>
                  <a:cubicBezTo>
                    <a:pt x="64823" y="1314"/>
                    <a:pt x="64823" y="1314"/>
                    <a:pt x="66146" y="2629"/>
                  </a:cubicBezTo>
                  <a:cubicBezTo>
                    <a:pt x="66146" y="2629"/>
                    <a:pt x="66146" y="2629"/>
                    <a:pt x="68791" y="7888"/>
                  </a:cubicBezTo>
                  <a:cubicBezTo>
                    <a:pt x="70114" y="9202"/>
                    <a:pt x="70114" y="9202"/>
                    <a:pt x="71437" y="9202"/>
                  </a:cubicBezTo>
                  <a:cubicBezTo>
                    <a:pt x="71437" y="9202"/>
                    <a:pt x="71437" y="9202"/>
                    <a:pt x="108479" y="9202"/>
                  </a:cubicBezTo>
                  <a:cubicBezTo>
                    <a:pt x="109802" y="9202"/>
                    <a:pt x="109802" y="9202"/>
                    <a:pt x="111125" y="7888"/>
                  </a:cubicBezTo>
                  <a:cubicBezTo>
                    <a:pt x="111125" y="7888"/>
                    <a:pt x="111125" y="7888"/>
                    <a:pt x="113771" y="2629"/>
                  </a:cubicBezTo>
                  <a:cubicBezTo>
                    <a:pt x="115094" y="1314"/>
                    <a:pt x="115094" y="1314"/>
                    <a:pt x="113771" y="0"/>
                  </a:cubicBezTo>
                  <a:cubicBezTo>
                    <a:pt x="113771" y="0"/>
                    <a:pt x="113771" y="0"/>
                    <a:pt x="166688" y="0"/>
                  </a:cubicBezTo>
                  <a:cubicBezTo>
                    <a:pt x="179917" y="0"/>
                    <a:pt x="190500" y="10517"/>
                    <a:pt x="190500" y="23663"/>
                  </a:cubicBezTo>
                  <a:cubicBezTo>
                    <a:pt x="190500" y="23663"/>
                    <a:pt x="190500" y="23663"/>
                    <a:pt x="190500" y="312887"/>
                  </a:cubicBezTo>
                  <a:cubicBezTo>
                    <a:pt x="190500" y="326033"/>
                    <a:pt x="179917" y="336550"/>
                    <a:pt x="166688" y="336550"/>
                  </a:cubicBezTo>
                  <a:cubicBezTo>
                    <a:pt x="166688" y="336550"/>
                    <a:pt x="166688" y="336550"/>
                    <a:pt x="23812" y="336550"/>
                  </a:cubicBezTo>
                  <a:cubicBezTo>
                    <a:pt x="10583" y="336550"/>
                    <a:pt x="0" y="326033"/>
                    <a:pt x="0" y="312887"/>
                  </a:cubicBezTo>
                  <a:cubicBezTo>
                    <a:pt x="0" y="312887"/>
                    <a:pt x="0" y="312887"/>
                    <a:pt x="0" y="23663"/>
                  </a:cubicBezTo>
                  <a:cubicBezTo>
                    <a:pt x="0" y="10517"/>
                    <a:pt x="10583" y="0"/>
                    <a:pt x="2381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grpSp>
      <p:grpSp>
        <p:nvGrpSpPr>
          <p:cNvPr id="70" name="组合 69"/>
          <p:cNvGrpSpPr/>
          <p:nvPr/>
        </p:nvGrpSpPr>
        <p:grpSpPr>
          <a:xfrm>
            <a:off x="7060397" y="4692290"/>
            <a:ext cx="1900866" cy="1192235"/>
            <a:chOff x="7060397" y="4692290"/>
            <a:chExt cx="1607354" cy="1192235"/>
          </a:xfrm>
        </p:grpSpPr>
        <p:sp>
          <p:nvSpPr>
            <p:cNvPr id="28" name="矩形 27"/>
            <p:cNvSpPr/>
            <p:nvPr/>
          </p:nvSpPr>
          <p:spPr>
            <a:xfrm>
              <a:off x="7060397" y="5016595"/>
              <a:ext cx="1607354" cy="867930"/>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cs typeface="+mn-ea"/>
                  <a:sym typeface="+mn-lt"/>
                </a:rPr>
                <a:t>用户可以在投影仪或者计算机上进行</a:t>
              </a:r>
              <a:r>
                <a:rPr lang="zh-CN" altLang="en-US" sz="1400" dirty="0" smtClean="0">
                  <a:solidFill>
                    <a:schemeClr val="tx1">
                      <a:lumMod val="65000"/>
                      <a:lumOff val="35000"/>
                    </a:schemeClr>
                  </a:solidFill>
                  <a:cs typeface="+mn-ea"/>
                  <a:sym typeface="+mn-lt"/>
                </a:rPr>
                <a:t>演示</a:t>
              </a:r>
              <a:endParaRPr lang="zh-CN" altLang="en-US" sz="1400" dirty="0">
                <a:solidFill>
                  <a:schemeClr val="tx1">
                    <a:lumMod val="65000"/>
                    <a:lumOff val="35000"/>
                  </a:schemeClr>
                </a:solidFill>
                <a:cs typeface="+mn-ea"/>
                <a:sym typeface="+mn-lt"/>
              </a:endParaRPr>
            </a:p>
          </p:txBody>
        </p:sp>
        <p:sp>
          <p:nvSpPr>
            <p:cNvPr id="29" name="矩形 28"/>
            <p:cNvSpPr/>
            <p:nvPr/>
          </p:nvSpPr>
          <p:spPr>
            <a:xfrm>
              <a:off x="7060397" y="4692290"/>
              <a:ext cx="1607354" cy="42473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smtClean="0">
                  <a:solidFill>
                    <a:schemeClr val="tx1">
                      <a:lumMod val="65000"/>
                      <a:lumOff val="35000"/>
                    </a:schemeClr>
                  </a:solidFill>
                  <a:cs typeface="+mn-ea"/>
                  <a:sym typeface="+mn-lt"/>
                </a:rPr>
                <a:t>文字</a:t>
              </a:r>
              <a:r>
                <a:rPr lang="zh-CN" altLang="en-US" b="1" dirty="0">
                  <a:solidFill>
                    <a:schemeClr val="tx1">
                      <a:lumMod val="65000"/>
                      <a:lumOff val="35000"/>
                    </a:schemeClr>
                  </a:solidFill>
                  <a:cs typeface="+mn-ea"/>
                  <a:sym typeface="+mn-lt"/>
                </a:rPr>
                <a:t>添加</a:t>
              </a:r>
            </a:p>
          </p:txBody>
        </p:sp>
      </p:grpSp>
      <p:grpSp>
        <p:nvGrpSpPr>
          <p:cNvPr id="60" name="组合 59"/>
          <p:cNvGrpSpPr/>
          <p:nvPr/>
        </p:nvGrpSpPr>
        <p:grpSpPr>
          <a:xfrm>
            <a:off x="6433964" y="4872369"/>
            <a:ext cx="484300" cy="484300"/>
            <a:chOff x="1028700" y="1853169"/>
            <a:chExt cx="787400" cy="787400"/>
          </a:xfrm>
        </p:grpSpPr>
        <p:sp>
          <p:nvSpPr>
            <p:cNvPr id="61" name="椭圆 60"/>
            <p:cNvSpPr/>
            <p:nvPr/>
          </p:nvSpPr>
          <p:spPr>
            <a:xfrm>
              <a:off x="1028700" y="1853169"/>
              <a:ext cx="787400" cy="787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sp>
          <p:nvSpPr>
            <p:cNvPr id="62" name="椭圆 26"/>
            <p:cNvSpPr/>
            <p:nvPr/>
          </p:nvSpPr>
          <p:spPr>
            <a:xfrm>
              <a:off x="1237694" y="2062163"/>
              <a:ext cx="369412" cy="369412"/>
            </a:xfrm>
            <a:custGeom>
              <a:avLst/>
              <a:gdLst>
                <a:gd name="connsiteX0" fmla="*/ 311151 w 331788"/>
                <a:gd name="connsiteY0" fmla="*/ 34925 h 331788"/>
                <a:gd name="connsiteX1" fmla="*/ 331788 w 331788"/>
                <a:gd name="connsiteY1" fmla="*/ 92075 h 331788"/>
                <a:gd name="connsiteX2" fmla="*/ 311151 w 331788"/>
                <a:gd name="connsiteY2" fmla="*/ 98425 h 331788"/>
                <a:gd name="connsiteX3" fmla="*/ 304801 w 331788"/>
                <a:gd name="connsiteY3" fmla="*/ 76200 h 331788"/>
                <a:gd name="connsiteX4" fmla="*/ 254001 w 331788"/>
                <a:gd name="connsiteY4" fmla="*/ 222251 h 331788"/>
                <a:gd name="connsiteX5" fmla="*/ 206376 w 331788"/>
                <a:gd name="connsiteY5" fmla="*/ 146050 h 331788"/>
                <a:gd name="connsiteX6" fmla="*/ 157163 w 331788"/>
                <a:gd name="connsiteY6" fmla="*/ 241301 h 331788"/>
                <a:gd name="connsiteX7" fmla="*/ 103188 w 331788"/>
                <a:gd name="connsiteY7" fmla="*/ 163513 h 331788"/>
                <a:gd name="connsiteX8" fmla="*/ 61913 w 331788"/>
                <a:gd name="connsiteY8" fmla="*/ 242888 h 331788"/>
                <a:gd name="connsiteX9" fmla="*/ 44450 w 331788"/>
                <a:gd name="connsiteY9" fmla="*/ 231776 h 331788"/>
                <a:gd name="connsiteX10" fmla="*/ 101600 w 331788"/>
                <a:gd name="connsiteY10" fmla="*/ 123825 h 331788"/>
                <a:gd name="connsiteX11" fmla="*/ 153988 w 331788"/>
                <a:gd name="connsiteY11" fmla="*/ 201613 h 331788"/>
                <a:gd name="connsiteX12" fmla="*/ 203201 w 331788"/>
                <a:gd name="connsiteY12" fmla="*/ 106363 h 331788"/>
                <a:gd name="connsiteX13" fmla="*/ 247651 w 331788"/>
                <a:gd name="connsiteY13" fmla="*/ 174625 h 331788"/>
                <a:gd name="connsiteX14" fmla="*/ 284163 w 331788"/>
                <a:gd name="connsiteY14" fmla="*/ 69850 h 331788"/>
                <a:gd name="connsiteX15" fmla="*/ 263526 w 331788"/>
                <a:gd name="connsiteY15" fmla="*/ 79375 h 331788"/>
                <a:gd name="connsiteX16" fmla="*/ 255588 w 331788"/>
                <a:gd name="connsiteY16" fmla="*/ 61913 h 331788"/>
                <a:gd name="connsiteX17" fmla="*/ 0 w 331788"/>
                <a:gd name="connsiteY17" fmla="*/ 0 h 331788"/>
                <a:gd name="connsiteX18" fmla="*/ 20637 w 331788"/>
                <a:gd name="connsiteY18" fmla="*/ 0 h 331788"/>
                <a:gd name="connsiteX19" fmla="*/ 20637 w 331788"/>
                <a:gd name="connsiteY19" fmla="*/ 311151 h 331788"/>
                <a:gd name="connsiteX20" fmla="*/ 331788 w 331788"/>
                <a:gd name="connsiteY20" fmla="*/ 311151 h 331788"/>
                <a:gd name="connsiteX21" fmla="*/ 331788 w 331788"/>
                <a:gd name="connsiteY21" fmla="*/ 331788 h 331788"/>
                <a:gd name="connsiteX22" fmla="*/ 0 w 331788"/>
                <a:gd name="connsiteY22" fmla="*/ 331788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31788" h="331788">
                  <a:moveTo>
                    <a:pt x="311151" y="34925"/>
                  </a:moveTo>
                  <a:lnTo>
                    <a:pt x="331788" y="92075"/>
                  </a:lnTo>
                  <a:lnTo>
                    <a:pt x="311151" y="98425"/>
                  </a:lnTo>
                  <a:lnTo>
                    <a:pt x="304801" y="76200"/>
                  </a:lnTo>
                  <a:lnTo>
                    <a:pt x="254001" y="222251"/>
                  </a:lnTo>
                  <a:lnTo>
                    <a:pt x="206376" y="146050"/>
                  </a:lnTo>
                  <a:lnTo>
                    <a:pt x="157163" y="241301"/>
                  </a:lnTo>
                  <a:lnTo>
                    <a:pt x="103188" y="163513"/>
                  </a:lnTo>
                  <a:lnTo>
                    <a:pt x="61913" y="242888"/>
                  </a:lnTo>
                  <a:lnTo>
                    <a:pt x="44450" y="231776"/>
                  </a:lnTo>
                  <a:lnTo>
                    <a:pt x="101600" y="123825"/>
                  </a:lnTo>
                  <a:lnTo>
                    <a:pt x="153988" y="201613"/>
                  </a:lnTo>
                  <a:lnTo>
                    <a:pt x="203201" y="106363"/>
                  </a:lnTo>
                  <a:lnTo>
                    <a:pt x="247651" y="174625"/>
                  </a:lnTo>
                  <a:lnTo>
                    <a:pt x="284163" y="69850"/>
                  </a:lnTo>
                  <a:lnTo>
                    <a:pt x="263526" y="79375"/>
                  </a:lnTo>
                  <a:lnTo>
                    <a:pt x="255588" y="61913"/>
                  </a:lnTo>
                  <a:close/>
                  <a:moveTo>
                    <a:pt x="0" y="0"/>
                  </a:moveTo>
                  <a:lnTo>
                    <a:pt x="20637" y="0"/>
                  </a:lnTo>
                  <a:lnTo>
                    <a:pt x="20637" y="311151"/>
                  </a:lnTo>
                  <a:lnTo>
                    <a:pt x="331788" y="311151"/>
                  </a:lnTo>
                  <a:lnTo>
                    <a:pt x="331788" y="331788"/>
                  </a:lnTo>
                  <a:lnTo>
                    <a:pt x="0" y="33178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grpSp>
      <p:grpSp>
        <p:nvGrpSpPr>
          <p:cNvPr id="67" name="组合 66"/>
          <p:cNvGrpSpPr/>
          <p:nvPr/>
        </p:nvGrpSpPr>
        <p:grpSpPr>
          <a:xfrm>
            <a:off x="9587695" y="2196740"/>
            <a:ext cx="1900867" cy="1192235"/>
            <a:chOff x="9587695" y="2196740"/>
            <a:chExt cx="1607355" cy="1192235"/>
          </a:xfrm>
        </p:grpSpPr>
        <p:sp>
          <p:nvSpPr>
            <p:cNvPr id="30" name="矩形 29"/>
            <p:cNvSpPr/>
            <p:nvPr/>
          </p:nvSpPr>
          <p:spPr>
            <a:xfrm>
              <a:off x="9587696" y="2521045"/>
              <a:ext cx="1607354" cy="867930"/>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cs typeface="+mn-ea"/>
                  <a:sym typeface="+mn-lt"/>
                </a:rPr>
                <a:t>用户可以在投影仪或者计算机上进行</a:t>
              </a:r>
              <a:r>
                <a:rPr lang="zh-CN" altLang="en-US" sz="1400" dirty="0" smtClean="0">
                  <a:solidFill>
                    <a:schemeClr val="tx1">
                      <a:lumMod val="65000"/>
                      <a:lumOff val="35000"/>
                    </a:schemeClr>
                  </a:solidFill>
                  <a:cs typeface="+mn-ea"/>
                  <a:sym typeface="+mn-lt"/>
                </a:rPr>
                <a:t>演示</a:t>
              </a:r>
              <a:endParaRPr lang="zh-CN" altLang="en-US" sz="1400" dirty="0">
                <a:solidFill>
                  <a:schemeClr val="tx1">
                    <a:lumMod val="65000"/>
                    <a:lumOff val="35000"/>
                  </a:schemeClr>
                </a:solidFill>
                <a:cs typeface="+mn-ea"/>
                <a:sym typeface="+mn-lt"/>
              </a:endParaRPr>
            </a:p>
          </p:txBody>
        </p:sp>
        <p:sp>
          <p:nvSpPr>
            <p:cNvPr id="31" name="矩形 30"/>
            <p:cNvSpPr/>
            <p:nvPr/>
          </p:nvSpPr>
          <p:spPr>
            <a:xfrm>
              <a:off x="9587695" y="2196740"/>
              <a:ext cx="1474003" cy="42473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smtClean="0">
                  <a:solidFill>
                    <a:schemeClr val="tx1">
                      <a:lumMod val="65000"/>
                      <a:lumOff val="35000"/>
                    </a:schemeClr>
                  </a:solidFill>
                  <a:cs typeface="+mn-ea"/>
                  <a:sym typeface="+mn-lt"/>
                </a:rPr>
                <a:t>文字</a:t>
              </a:r>
              <a:r>
                <a:rPr lang="zh-CN" altLang="en-US" b="1" dirty="0">
                  <a:solidFill>
                    <a:schemeClr val="tx1">
                      <a:lumMod val="65000"/>
                      <a:lumOff val="35000"/>
                    </a:schemeClr>
                  </a:solidFill>
                  <a:cs typeface="+mn-ea"/>
                  <a:sym typeface="+mn-lt"/>
                </a:rPr>
                <a:t>添加</a:t>
              </a:r>
            </a:p>
          </p:txBody>
        </p:sp>
      </p:grpSp>
      <p:grpSp>
        <p:nvGrpSpPr>
          <p:cNvPr id="48" name="组合 47"/>
          <p:cNvGrpSpPr/>
          <p:nvPr/>
        </p:nvGrpSpPr>
        <p:grpSpPr>
          <a:xfrm>
            <a:off x="8961263" y="2376819"/>
            <a:ext cx="484300" cy="484300"/>
            <a:chOff x="1028700" y="1853169"/>
            <a:chExt cx="787400" cy="787400"/>
          </a:xfrm>
        </p:grpSpPr>
        <p:sp>
          <p:nvSpPr>
            <p:cNvPr id="49" name="椭圆 48"/>
            <p:cNvSpPr/>
            <p:nvPr/>
          </p:nvSpPr>
          <p:spPr>
            <a:xfrm>
              <a:off x="1028700" y="1853169"/>
              <a:ext cx="787400" cy="7874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sp>
          <p:nvSpPr>
            <p:cNvPr id="50" name="椭圆 33"/>
            <p:cNvSpPr/>
            <p:nvPr/>
          </p:nvSpPr>
          <p:spPr>
            <a:xfrm>
              <a:off x="1258613" y="2062163"/>
              <a:ext cx="327574" cy="369412"/>
            </a:xfrm>
            <a:custGeom>
              <a:avLst/>
              <a:gdLst>
                <a:gd name="connsiteX0" fmla="*/ 83998 w 298823"/>
                <a:gd name="connsiteY0" fmla="*/ 191940 h 336988"/>
                <a:gd name="connsiteX1" fmla="*/ 75231 w 298823"/>
                <a:gd name="connsiteY1" fmla="*/ 198416 h 336988"/>
                <a:gd name="connsiteX2" fmla="*/ 73932 w 298823"/>
                <a:gd name="connsiteY2" fmla="*/ 208776 h 336988"/>
                <a:gd name="connsiteX3" fmla="*/ 80426 w 298823"/>
                <a:gd name="connsiteY3" fmla="*/ 217842 h 336988"/>
                <a:gd name="connsiteX4" fmla="*/ 115496 w 298823"/>
                <a:gd name="connsiteY4" fmla="*/ 238563 h 336988"/>
                <a:gd name="connsiteX5" fmla="*/ 114197 w 298823"/>
                <a:gd name="connsiteY5" fmla="*/ 233383 h 336988"/>
                <a:gd name="connsiteX6" fmla="*/ 98611 w 298823"/>
                <a:gd name="connsiteY6" fmla="*/ 195826 h 336988"/>
                <a:gd name="connsiteX7" fmla="*/ 94714 w 298823"/>
                <a:gd name="connsiteY7" fmla="*/ 193235 h 336988"/>
                <a:gd name="connsiteX8" fmla="*/ 83998 w 298823"/>
                <a:gd name="connsiteY8" fmla="*/ 191940 h 336988"/>
                <a:gd name="connsiteX9" fmla="*/ 73603 w 298823"/>
                <a:gd name="connsiteY9" fmla="*/ 53869 h 336988"/>
                <a:gd name="connsiteX10" fmla="*/ 65732 w 298823"/>
                <a:gd name="connsiteY10" fmla="*/ 70965 h 336988"/>
                <a:gd name="connsiteX11" fmla="*/ 127388 w 298823"/>
                <a:gd name="connsiteY11" fmla="*/ 227467 h 336988"/>
                <a:gd name="connsiteX12" fmla="*/ 178549 w 298823"/>
                <a:gd name="connsiteY12" fmla="*/ 274812 h 336988"/>
                <a:gd name="connsiteX13" fmla="*/ 183796 w 298823"/>
                <a:gd name="connsiteY13" fmla="*/ 278757 h 336988"/>
                <a:gd name="connsiteX14" fmla="*/ 199538 w 298823"/>
                <a:gd name="connsiteY14" fmla="*/ 319526 h 336988"/>
                <a:gd name="connsiteX15" fmla="*/ 282183 w 298823"/>
                <a:gd name="connsiteY15" fmla="*/ 286648 h 336988"/>
                <a:gd name="connsiteX16" fmla="*/ 266441 w 298823"/>
                <a:gd name="connsiteY16" fmla="*/ 245879 h 336988"/>
                <a:gd name="connsiteX17" fmla="*/ 266441 w 298823"/>
                <a:gd name="connsiteY17" fmla="*/ 239303 h 336988"/>
                <a:gd name="connsiteX18" fmla="*/ 271689 w 298823"/>
                <a:gd name="connsiteY18" fmla="*/ 170916 h 336988"/>
                <a:gd name="connsiteX19" fmla="*/ 244140 w 298823"/>
                <a:gd name="connsiteY19" fmla="*/ 99898 h 336988"/>
                <a:gd name="connsiteX20" fmla="*/ 225775 w 298823"/>
                <a:gd name="connsiteY20" fmla="*/ 92008 h 336988"/>
                <a:gd name="connsiteX21" fmla="*/ 217904 w 298823"/>
                <a:gd name="connsiteY21" fmla="*/ 110419 h 336988"/>
                <a:gd name="connsiteX22" fmla="*/ 229710 w 298823"/>
                <a:gd name="connsiteY22" fmla="*/ 138037 h 336988"/>
                <a:gd name="connsiteX23" fmla="*/ 225775 w 298823"/>
                <a:gd name="connsiteY23" fmla="*/ 147243 h 336988"/>
                <a:gd name="connsiteX24" fmla="*/ 215280 w 298823"/>
                <a:gd name="connsiteY24" fmla="*/ 143298 h 336988"/>
                <a:gd name="connsiteX25" fmla="*/ 204785 w 298823"/>
                <a:gd name="connsiteY25" fmla="*/ 115680 h 336988"/>
                <a:gd name="connsiteX26" fmla="*/ 203474 w 298823"/>
                <a:gd name="connsiteY26" fmla="*/ 113050 h 336988"/>
                <a:gd name="connsiteX27" fmla="*/ 200850 w 298823"/>
                <a:gd name="connsiteY27" fmla="*/ 105159 h 336988"/>
                <a:gd name="connsiteX28" fmla="*/ 192979 w 298823"/>
                <a:gd name="connsiteY28" fmla="*/ 98583 h 336988"/>
                <a:gd name="connsiteX29" fmla="*/ 182484 w 298823"/>
                <a:gd name="connsiteY29" fmla="*/ 97268 h 336988"/>
                <a:gd name="connsiteX30" fmla="*/ 174613 w 298823"/>
                <a:gd name="connsiteY30" fmla="*/ 105159 h 336988"/>
                <a:gd name="connsiteX31" fmla="*/ 174613 w 298823"/>
                <a:gd name="connsiteY31" fmla="*/ 115680 h 336988"/>
                <a:gd name="connsiteX32" fmla="*/ 190355 w 298823"/>
                <a:gd name="connsiteY32" fmla="*/ 155134 h 336988"/>
                <a:gd name="connsiteX33" fmla="*/ 186420 w 298823"/>
                <a:gd name="connsiteY33" fmla="*/ 164340 h 336988"/>
                <a:gd name="connsiteX34" fmla="*/ 177237 w 298823"/>
                <a:gd name="connsiteY34" fmla="*/ 160395 h 336988"/>
                <a:gd name="connsiteX35" fmla="*/ 157560 w 298823"/>
                <a:gd name="connsiteY35" fmla="*/ 111735 h 336988"/>
                <a:gd name="connsiteX36" fmla="*/ 149689 w 298823"/>
                <a:gd name="connsiteY36" fmla="*/ 103844 h 336988"/>
                <a:gd name="connsiteX37" fmla="*/ 139194 w 298823"/>
                <a:gd name="connsiteY37" fmla="*/ 103844 h 336988"/>
                <a:gd name="connsiteX38" fmla="*/ 131323 w 298823"/>
                <a:gd name="connsiteY38" fmla="*/ 122256 h 336988"/>
                <a:gd name="connsiteX39" fmla="*/ 149689 w 298823"/>
                <a:gd name="connsiteY39" fmla="*/ 169601 h 336988"/>
                <a:gd name="connsiteX40" fmla="*/ 145753 w 298823"/>
                <a:gd name="connsiteY40" fmla="*/ 178807 h 336988"/>
                <a:gd name="connsiteX41" fmla="*/ 136570 w 298823"/>
                <a:gd name="connsiteY41" fmla="*/ 174861 h 336988"/>
                <a:gd name="connsiteX42" fmla="*/ 118205 w 298823"/>
                <a:gd name="connsiteY42" fmla="*/ 127516 h 336988"/>
                <a:gd name="connsiteX43" fmla="*/ 91968 w 298823"/>
                <a:gd name="connsiteY43" fmla="*/ 61759 h 336988"/>
                <a:gd name="connsiteX44" fmla="*/ 84753 w 298823"/>
                <a:gd name="connsiteY44" fmla="*/ 53869 h 336988"/>
                <a:gd name="connsiteX45" fmla="*/ 73603 w 298823"/>
                <a:gd name="connsiteY45" fmla="*/ 53869 h 336988"/>
                <a:gd name="connsiteX46" fmla="*/ 56758 w 298823"/>
                <a:gd name="connsiteY46" fmla="*/ 49650 h 336988"/>
                <a:gd name="connsiteX47" fmla="*/ 49954 w 298823"/>
                <a:gd name="connsiteY47" fmla="*/ 55917 h 336988"/>
                <a:gd name="connsiteX48" fmla="*/ 48594 w 298823"/>
                <a:gd name="connsiteY48" fmla="*/ 67197 h 336988"/>
                <a:gd name="connsiteX49" fmla="*/ 51315 w 298823"/>
                <a:gd name="connsiteY49" fmla="*/ 73463 h 336988"/>
                <a:gd name="connsiteX50" fmla="*/ 56758 w 298823"/>
                <a:gd name="connsiteY50" fmla="*/ 49650 h 336988"/>
                <a:gd name="connsiteX51" fmla="*/ 46241 w 298823"/>
                <a:gd name="connsiteY51" fmla="*/ 18716 h 336988"/>
                <a:gd name="connsiteX52" fmla="*/ 18129 w 298823"/>
                <a:gd name="connsiteY52" fmla="*/ 45142 h 336988"/>
                <a:gd name="connsiteX53" fmla="*/ 44588 w 298823"/>
                <a:gd name="connsiteY53" fmla="*/ 109486 h 336988"/>
                <a:gd name="connsiteX54" fmla="*/ 67077 w 298823"/>
                <a:gd name="connsiteY54" fmla="*/ 113425 h 336988"/>
                <a:gd name="connsiteX55" fmla="*/ 59140 w 298823"/>
                <a:gd name="connsiteY55" fmla="*/ 95041 h 336988"/>
                <a:gd name="connsiteX56" fmla="*/ 48556 w 298823"/>
                <a:gd name="connsiteY56" fmla="*/ 91102 h 336988"/>
                <a:gd name="connsiteX57" fmla="*/ 34004 w 298823"/>
                <a:gd name="connsiteY57" fmla="*/ 71405 h 336988"/>
                <a:gd name="connsiteX58" fmla="*/ 37973 w 298823"/>
                <a:gd name="connsiteY58" fmla="*/ 47768 h 336988"/>
                <a:gd name="connsiteX59" fmla="*/ 81629 w 298823"/>
                <a:gd name="connsiteY59" fmla="*/ 37263 h 336988"/>
                <a:gd name="connsiteX60" fmla="*/ 84275 w 298823"/>
                <a:gd name="connsiteY60" fmla="*/ 38577 h 336988"/>
                <a:gd name="connsiteX61" fmla="*/ 105442 w 298823"/>
                <a:gd name="connsiteY61" fmla="*/ 56961 h 336988"/>
                <a:gd name="connsiteX62" fmla="*/ 113379 w 298823"/>
                <a:gd name="connsiteY62" fmla="*/ 75345 h 336988"/>
                <a:gd name="connsiteX63" fmla="*/ 84275 w 298823"/>
                <a:gd name="connsiteY63" fmla="*/ 18880 h 336988"/>
                <a:gd name="connsiteX64" fmla="*/ 46241 w 298823"/>
                <a:gd name="connsiteY64" fmla="*/ 18716 h 336988"/>
                <a:gd name="connsiteX65" fmla="*/ 64058 w 298823"/>
                <a:gd name="connsiteY65" fmla="*/ 0 h 336988"/>
                <a:gd name="connsiteX66" fmla="*/ 89065 w 298823"/>
                <a:gd name="connsiteY66" fmla="*/ 5387 h 336988"/>
                <a:gd name="connsiteX67" fmla="*/ 123284 w 298823"/>
                <a:gd name="connsiteY67" fmla="*/ 89604 h 336988"/>
                <a:gd name="connsiteX68" fmla="*/ 120652 w 298823"/>
                <a:gd name="connsiteY68" fmla="*/ 94867 h 336988"/>
                <a:gd name="connsiteX69" fmla="*/ 121968 w 298823"/>
                <a:gd name="connsiteY69" fmla="*/ 98815 h 336988"/>
                <a:gd name="connsiteX70" fmla="*/ 133813 w 298823"/>
                <a:gd name="connsiteY70" fmla="*/ 90920 h 336988"/>
                <a:gd name="connsiteX71" fmla="*/ 156188 w 298823"/>
                <a:gd name="connsiteY71" fmla="*/ 90920 h 336988"/>
                <a:gd name="connsiteX72" fmla="*/ 164084 w 298823"/>
                <a:gd name="connsiteY72" fmla="*/ 96183 h 336988"/>
                <a:gd name="connsiteX73" fmla="*/ 177246 w 298823"/>
                <a:gd name="connsiteY73" fmla="*/ 84340 h 336988"/>
                <a:gd name="connsiteX74" fmla="*/ 207517 w 298823"/>
                <a:gd name="connsiteY74" fmla="*/ 89604 h 336988"/>
                <a:gd name="connsiteX75" fmla="*/ 220678 w 298823"/>
                <a:gd name="connsiteY75" fmla="*/ 79077 h 336988"/>
                <a:gd name="connsiteX76" fmla="*/ 257530 w 298823"/>
                <a:gd name="connsiteY76" fmla="*/ 94867 h 336988"/>
                <a:gd name="connsiteX77" fmla="*/ 286485 w 298823"/>
                <a:gd name="connsiteY77" fmla="*/ 165925 h 336988"/>
                <a:gd name="connsiteX78" fmla="*/ 281220 w 298823"/>
                <a:gd name="connsiteY78" fmla="*/ 243561 h 336988"/>
                <a:gd name="connsiteX79" fmla="*/ 298330 w 298823"/>
                <a:gd name="connsiteY79" fmla="*/ 289617 h 336988"/>
                <a:gd name="connsiteX80" fmla="*/ 294382 w 298823"/>
                <a:gd name="connsiteY80" fmla="*/ 298828 h 336988"/>
                <a:gd name="connsiteX81" fmla="*/ 198304 w 298823"/>
                <a:gd name="connsiteY81" fmla="*/ 336988 h 336988"/>
                <a:gd name="connsiteX82" fmla="*/ 195672 w 298823"/>
                <a:gd name="connsiteY82" fmla="*/ 336988 h 336988"/>
                <a:gd name="connsiteX83" fmla="*/ 189091 w 298823"/>
                <a:gd name="connsiteY83" fmla="*/ 331725 h 336988"/>
                <a:gd name="connsiteX84" fmla="*/ 170665 w 298823"/>
                <a:gd name="connsiteY84" fmla="*/ 286985 h 336988"/>
                <a:gd name="connsiteX85" fmla="*/ 139078 w 298823"/>
                <a:gd name="connsiteY85" fmla="*/ 269879 h 336988"/>
                <a:gd name="connsiteX86" fmla="*/ 71955 w 298823"/>
                <a:gd name="connsiteY86" fmla="*/ 229087 h 336988"/>
                <a:gd name="connsiteX87" fmla="*/ 58794 w 298823"/>
                <a:gd name="connsiteY87" fmla="*/ 211980 h 336988"/>
                <a:gd name="connsiteX88" fmla="*/ 61426 w 298823"/>
                <a:gd name="connsiteY88" fmla="*/ 189610 h 336988"/>
                <a:gd name="connsiteX89" fmla="*/ 79852 w 298823"/>
                <a:gd name="connsiteY89" fmla="*/ 176452 h 336988"/>
                <a:gd name="connsiteX90" fmla="*/ 90381 w 298823"/>
                <a:gd name="connsiteY90" fmla="*/ 176452 h 336988"/>
                <a:gd name="connsiteX91" fmla="*/ 71955 w 298823"/>
                <a:gd name="connsiteY91" fmla="*/ 127764 h 336988"/>
                <a:gd name="connsiteX92" fmla="*/ 70639 w 298823"/>
                <a:gd name="connsiteY92" fmla="*/ 127764 h 336988"/>
                <a:gd name="connsiteX93" fmla="*/ 64058 w 298823"/>
                <a:gd name="connsiteY93" fmla="*/ 129080 h 336988"/>
                <a:gd name="connsiteX94" fmla="*/ 39052 w 298823"/>
                <a:gd name="connsiteY94" fmla="*/ 123817 h 336988"/>
                <a:gd name="connsiteX95" fmla="*/ 4832 w 298823"/>
                <a:gd name="connsiteY95" fmla="*/ 39600 h 336988"/>
                <a:gd name="connsiteX96" fmla="*/ 64058 w 298823"/>
                <a:gd name="connsiteY96" fmla="*/ 0 h 336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298823" h="336988">
                  <a:moveTo>
                    <a:pt x="83998" y="191940"/>
                  </a:moveTo>
                  <a:cubicBezTo>
                    <a:pt x="80426" y="192912"/>
                    <a:pt x="77179" y="195178"/>
                    <a:pt x="75231" y="198416"/>
                  </a:cubicBezTo>
                  <a:cubicBezTo>
                    <a:pt x="72633" y="201006"/>
                    <a:pt x="72633" y="204891"/>
                    <a:pt x="73932" y="208776"/>
                  </a:cubicBezTo>
                  <a:cubicBezTo>
                    <a:pt x="73932" y="212662"/>
                    <a:pt x="76530" y="215252"/>
                    <a:pt x="80426" y="217842"/>
                  </a:cubicBezTo>
                  <a:lnTo>
                    <a:pt x="115496" y="238563"/>
                  </a:lnTo>
                  <a:cubicBezTo>
                    <a:pt x="115496" y="237268"/>
                    <a:pt x="114197" y="235973"/>
                    <a:pt x="114197" y="233383"/>
                  </a:cubicBezTo>
                  <a:cubicBezTo>
                    <a:pt x="114197" y="233383"/>
                    <a:pt x="114197" y="233383"/>
                    <a:pt x="98611" y="195826"/>
                  </a:cubicBezTo>
                  <a:cubicBezTo>
                    <a:pt x="98611" y="195826"/>
                    <a:pt x="98611" y="195826"/>
                    <a:pt x="94714" y="193235"/>
                  </a:cubicBezTo>
                  <a:cubicBezTo>
                    <a:pt x="91467" y="191293"/>
                    <a:pt x="87570" y="190969"/>
                    <a:pt x="83998" y="191940"/>
                  </a:cubicBezTo>
                  <a:close/>
                  <a:moveTo>
                    <a:pt x="73603" y="53869"/>
                  </a:moveTo>
                  <a:cubicBezTo>
                    <a:pt x="65732" y="56499"/>
                    <a:pt x="63108" y="64390"/>
                    <a:pt x="65732" y="70965"/>
                  </a:cubicBezTo>
                  <a:cubicBezTo>
                    <a:pt x="65732" y="70965"/>
                    <a:pt x="65732" y="70965"/>
                    <a:pt x="127388" y="227467"/>
                  </a:cubicBezTo>
                  <a:cubicBezTo>
                    <a:pt x="136570" y="251139"/>
                    <a:pt x="154936" y="266921"/>
                    <a:pt x="178549" y="274812"/>
                  </a:cubicBezTo>
                  <a:cubicBezTo>
                    <a:pt x="181173" y="274812"/>
                    <a:pt x="182484" y="276127"/>
                    <a:pt x="183796" y="278757"/>
                  </a:cubicBezTo>
                  <a:cubicBezTo>
                    <a:pt x="183796" y="278757"/>
                    <a:pt x="183796" y="278757"/>
                    <a:pt x="199538" y="319526"/>
                  </a:cubicBezTo>
                  <a:lnTo>
                    <a:pt x="282183" y="286648"/>
                  </a:lnTo>
                  <a:cubicBezTo>
                    <a:pt x="282183" y="286648"/>
                    <a:pt x="282183" y="286648"/>
                    <a:pt x="266441" y="245879"/>
                  </a:cubicBezTo>
                  <a:cubicBezTo>
                    <a:pt x="265129" y="243248"/>
                    <a:pt x="265129" y="241933"/>
                    <a:pt x="266441" y="239303"/>
                  </a:cubicBezTo>
                  <a:cubicBezTo>
                    <a:pt x="279559" y="218261"/>
                    <a:pt x="280871" y="193273"/>
                    <a:pt x="271689" y="170916"/>
                  </a:cubicBezTo>
                  <a:cubicBezTo>
                    <a:pt x="271689" y="170916"/>
                    <a:pt x="271689" y="170916"/>
                    <a:pt x="244140" y="99898"/>
                  </a:cubicBezTo>
                  <a:cubicBezTo>
                    <a:pt x="241517" y="92008"/>
                    <a:pt x="233646" y="89377"/>
                    <a:pt x="225775" y="92008"/>
                  </a:cubicBezTo>
                  <a:cubicBezTo>
                    <a:pt x="219215" y="94638"/>
                    <a:pt x="215280" y="102529"/>
                    <a:pt x="217904" y="110419"/>
                  </a:cubicBezTo>
                  <a:cubicBezTo>
                    <a:pt x="217904" y="110419"/>
                    <a:pt x="217904" y="110419"/>
                    <a:pt x="229710" y="138037"/>
                  </a:cubicBezTo>
                  <a:cubicBezTo>
                    <a:pt x="231022" y="141983"/>
                    <a:pt x="228398" y="145928"/>
                    <a:pt x="225775" y="147243"/>
                  </a:cubicBezTo>
                  <a:cubicBezTo>
                    <a:pt x="221839" y="149874"/>
                    <a:pt x="217904" y="147243"/>
                    <a:pt x="215280" y="143298"/>
                  </a:cubicBezTo>
                  <a:cubicBezTo>
                    <a:pt x="215280" y="143298"/>
                    <a:pt x="215280" y="143298"/>
                    <a:pt x="204785" y="115680"/>
                  </a:cubicBezTo>
                  <a:cubicBezTo>
                    <a:pt x="204785" y="114365"/>
                    <a:pt x="204785" y="114365"/>
                    <a:pt x="203474" y="113050"/>
                  </a:cubicBezTo>
                  <a:cubicBezTo>
                    <a:pt x="203474" y="113050"/>
                    <a:pt x="203474" y="113050"/>
                    <a:pt x="200850" y="105159"/>
                  </a:cubicBezTo>
                  <a:cubicBezTo>
                    <a:pt x="199538" y="102529"/>
                    <a:pt x="196914" y="99898"/>
                    <a:pt x="192979" y="98583"/>
                  </a:cubicBezTo>
                  <a:cubicBezTo>
                    <a:pt x="190355" y="95953"/>
                    <a:pt x="186420" y="95953"/>
                    <a:pt x="182484" y="97268"/>
                  </a:cubicBezTo>
                  <a:cubicBezTo>
                    <a:pt x="178549" y="98583"/>
                    <a:pt x="175925" y="101213"/>
                    <a:pt x="174613" y="105159"/>
                  </a:cubicBezTo>
                  <a:cubicBezTo>
                    <a:pt x="173302" y="109104"/>
                    <a:pt x="173302" y="113050"/>
                    <a:pt x="174613" y="115680"/>
                  </a:cubicBezTo>
                  <a:cubicBezTo>
                    <a:pt x="174613" y="115680"/>
                    <a:pt x="174613" y="115680"/>
                    <a:pt x="190355" y="155134"/>
                  </a:cubicBezTo>
                  <a:cubicBezTo>
                    <a:pt x="191667" y="159080"/>
                    <a:pt x="190355" y="163025"/>
                    <a:pt x="186420" y="164340"/>
                  </a:cubicBezTo>
                  <a:cubicBezTo>
                    <a:pt x="182484" y="165655"/>
                    <a:pt x="178549" y="164340"/>
                    <a:pt x="177237" y="160395"/>
                  </a:cubicBezTo>
                  <a:cubicBezTo>
                    <a:pt x="177237" y="160395"/>
                    <a:pt x="177237" y="160395"/>
                    <a:pt x="157560" y="111735"/>
                  </a:cubicBezTo>
                  <a:cubicBezTo>
                    <a:pt x="156248" y="107789"/>
                    <a:pt x="153624" y="105159"/>
                    <a:pt x="149689" y="103844"/>
                  </a:cubicBezTo>
                  <a:cubicBezTo>
                    <a:pt x="147065" y="102529"/>
                    <a:pt x="143130" y="102529"/>
                    <a:pt x="139194" y="103844"/>
                  </a:cubicBezTo>
                  <a:cubicBezTo>
                    <a:pt x="132635" y="106474"/>
                    <a:pt x="128699" y="114365"/>
                    <a:pt x="131323" y="122256"/>
                  </a:cubicBezTo>
                  <a:cubicBezTo>
                    <a:pt x="131323" y="122256"/>
                    <a:pt x="131323" y="122256"/>
                    <a:pt x="149689" y="169601"/>
                  </a:cubicBezTo>
                  <a:cubicBezTo>
                    <a:pt x="151000" y="173546"/>
                    <a:pt x="149689" y="177491"/>
                    <a:pt x="145753" y="178807"/>
                  </a:cubicBezTo>
                  <a:cubicBezTo>
                    <a:pt x="141818" y="180122"/>
                    <a:pt x="137882" y="178807"/>
                    <a:pt x="136570" y="174861"/>
                  </a:cubicBezTo>
                  <a:cubicBezTo>
                    <a:pt x="136570" y="174861"/>
                    <a:pt x="136570" y="174861"/>
                    <a:pt x="118205" y="127516"/>
                  </a:cubicBezTo>
                  <a:cubicBezTo>
                    <a:pt x="118205" y="127516"/>
                    <a:pt x="118205" y="127516"/>
                    <a:pt x="91968" y="61759"/>
                  </a:cubicBezTo>
                  <a:cubicBezTo>
                    <a:pt x="90657" y="57814"/>
                    <a:pt x="88033" y="55184"/>
                    <a:pt x="84753" y="53869"/>
                  </a:cubicBezTo>
                  <a:cubicBezTo>
                    <a:pt x="81474" y="52554"/>
                    <a:pt x="77538" y="52554"/>
                    <a:pt x="73603" y="53869"/>
                  </a:cubicBezTo>
                  <a:close/>
                  <a:moveTo>
                    <a:pt x="56758" y="49650"/>
                  </a:moveTo>
                  <a:cubicBezTo>
                    <a:pt x="54036" y="50903"/>
                    <a:pt x="51315" y="53410"/>
                    <a:pt x="49954" y="55917"/>
                  </a:cubicBezTo>
                  <a:cubicBezTo>
                    <a:pt x="47233" y="59677"/>
                    <a:pt x="47233" y="63437"/>
                    <a:pt x="48594" y="67197"/>
                  </a:cubicBezTo>
                  <a:cubicBezTo>
                    <a:pt x="48594" y="69703"/>
                    <a:pt x="49954" y="72210"/>
                    <a:pt x="51315" y="73463"/>
                  </a:cubicBezTo>
                  <a:cubicBezTo>
                    <a:pt x="48594" y="64690"/>
                    <a:pt x="51315" y="55917"/>
                    <a:pt x="56758" y="49650"/>
                  </a:cubicBezTo>
                  <a:close/>
                  <a:moveTo>
                    <a:pt x="46241" y="18716"/>
                  </a:moveTo>
                  <a:cubicBezTo>
                    <a:pt x="34335" y="23476"/>
                    <a:pt x="24082" y="32668"/>
                    <a:pt x="18129" y="45142"/>
                  </a:cubicBezTo>
                  <a:cubicBezTo>
                    <a:pt x="7546" y="70092"/>
                    <a:pt x="19452" y="98981"/>
                    <a:pt x="44588" y="109486"/>
                  </a:cubicBezTo>
                  <a:cubicBezTo>
                    <a:pt x="52525" y="113425"/>
                    <a:pt x="59140" y="114738"/>
                    <a:pt x="67077" y="113425"/>
                  </a:cubicBezTo>
                  <a:cubicBezTo>
                    <a:pt x="67077" y="113425"/>
                    <a:pt x="67077" y="113425"/>
                    <a:pt x="59140" y="95041"/>
                  </a:cubicBezTo>
                  <a:cubicBezTo>
                    <a:pt x="55171" y="93728"/>
                    <a:pt x="52525" y="92415"/>
                    <a:pt x="48556" y="91102"/>
                  </a:cubicBezTo>
                  <a:cubicBezTo>
                    <a:pt x="41942" y="87163"/>
                    <a:pt x="36650" y="79284"/>
                    <a:pt x="34004" y="71405"/>
                  </a:cubicBezTo>
                  <a:cubicBezTo>
                    <a:pt x="31358" y="63526"/>
                    <a:pt x="32681" y="54335"/>
                    <a:pt x="37973" y="47768"/>
                  </a:cubicBezTo>
                  <a:cubicBezTo>
                    <a:pt x="47233" y="33324"/>
                    <a:pt x="65754" y="28072"/>
                    <a:pt x="81629" y="37263"/>
                  </a:cubicBezTo>
                  <a:cubicBezTo>
                    <a:pt x="81629" y="37263"/>
                    <a:pt x="82952" y="37263"/>
                    <a:pt x="84275" y="38577"/>
                  </a:cubicBezTo>
                  <a:cubicBezTo>
                    <a:pt x="93536" y="41203"/>
                    <a:pt x="101473" y="47768"/>
                    <a:pt x="105442" y="56961"/>
                  </a:cubicBezTo>
                  <a:cubicBezTo>
                    <a:pt x="105442" y="56961"/>
                    <a:pt x="105442" y="56961"/>
                    <a:pt x="113379" y="75345"/>
                  </a:cubicBezTo>
                  <a:cubicBezTo>
                    <a:pt x="118671" y="53021"/>
                    <a:pt x="106765" y="28072"/>
                    <a:pt x="84275" y="18880"/>
                  </a:cubicBezTo>
                  <a:cubicBezTo>
                    <a:pt x="71708" y="13627"/>
                    <a:pt x="58147" y="13956"/>
                    <a:pt x="46241" y="18716"/>
                  </a:cubicBezTo>
                  <a:close/>
                  <a:moveTo>
                    <a:pt x="64058" y="0"/>
                  </a:moveTo>
                  <a:cubicBezTo>
                    <a:pt x="72366" y="42"/>
                    <a:pt x="80839" y="1769"/>
                    <a:pt x="89065" y="5387"/>
                  </a:cubicBezTo>
                  <a:cubicBezTo>
                    <a:pt x="121968" y="18546"/>
                    <a:pt x="137762" y="56707"/>
                    <a:pt x="123284" y="89604"/>
                  </a:cubicBezTo>
                  <a:cubicBezTo>
                    <a:pt x="121968" y="90920"/>
                    <a:pt x="121968" y="93551"/>
                    <a:pt x="120652" y="94867"/>
                  </a:cubicBezTo>
                  <a:cubicBezTo>
                    <a:pt x="120652" y="94867"/>
                    <a:pt x="120652" y="94867"/>
                    <a:pt x="121968" y="98815"/>
                  </a:cubicBezTo>
                  <a:cubicBezTo>
                    <a:pt x="124601" y="94867"/>
                    <a:pt x="128549" y="92236"/>
                    <a:pt x="133813" y="90920"/>
                  </a:cubicBezTo>
                  <a:cubicBezTo>
                    <a:pt x="140394" y="88288"/>
                    <a:pt x="148291" y="88288"/>
                    <a:pt x="156188" y="90920"/>
                  </a:cubicBezTo>
                  <a:cubicBezTo>
                    <a:pt x="158820" y="92236"/>
                    <a:pt x="161452" y="93551"/>
                    <a:pt x="164084" y="96183"/>
                  </a:cubicBezTo>
                  <a:cubicBezTo>
                    <a:pt x="166717" y="90920"/>
                    <a:pt x="171981" y="86972"/>
                    <a:pt x="177246" y="84340"/>
                  </a:cubicBezTo>
                  <a:cubicBezTo>
                    <a:pt x="187775" y="80393"/>
                    <a:pt x="199620" y="83024"/>
                    <a:pt x="207517" y="89604"/>
                  </a:cubicBezTo>
                  <a:cubicBezTo>
                    <a:pt x="210149" y="85656"/>
                    <a:pt x="215414" y="80393"/>
                    <a:pt x="220678" y="79077"/>
                  </a:cubicBezTo>
                  <a:cubicBezTo>
                    <a:pt x="235156" y="72497"/>
                    <a:pt x="252265" y="80393"/>
                    <a:pt x="257530" y="94867"/>
                  </a:cubicBezTo>
                  <a:cubicBezTo>
                    <a:pt x="257530" y="94867"/>
                    <a:pt x="257530" y="94867"/>
                    <a:pt x="286485" y="165925"/>
                  </a:cubicBezTo>
                  <a:cubicBezTo>
                    <a:pt x="295698" y="190926"/>
                    <a:pt x="294382" y="219875"/>
                    <a:pt x="281220" y="243561"/>
                  </a:cubicBezTo>
                  <a:cubicBezTo>
                    <a:pt x="281220" y="243561"/>
                    <a:pt x="281220" y="243561"/>
                    <a:pt x="298330" y="289617"/>
                  </a:cubicBezTo>
                  <a:cubicBezTo>
                    <a:pt x="299646" y="292249"/>
                    <a:pt x="298330" y="297512"/>
                    <a:pt x="294382" y="298828"/>
                  </a:cubicBezTo>
                  <a:cubicBezTo>
                    <a:pt x="294382" y="298828"/>
                    <a:pt x="294382" y="298828"/>
                    <a:pt x="198304" y="336988"/>
                  </a:cubicBezTo>
                  <a:cubicBezTo>
                    <a:pt x="196988" y="336988"/>
                    <a:pt x="196988" y="336988"/>
                    <a:pt x="195672" y="336988"/>
                  </a:cubicBezTo>
                  <a:cubicBezTo>
                    <a:pt x="193039" y="336988"/>
                    <a:pt x="190407" y="335672"/>
                    <a:pt x="189091" y="331725"/>
                  </a:cubicBezTo>
                  <a:cubicBezTo>
                    <a:pt x="189091" y="331725"/>
                    <a:pt x="189091" y="331725"/>
                    <a:pt x="170665" y="286985"/>
                  </a:cubicBezTo>
                  <a:cubicBezTo>
                    <a:pt x="158820" y="284353"/>
                    <a:pt x="148291" y="277774"/>
                    <a:pt x="139078" y="269879"/>
                  </a:cubicBezTo>
                  <a:cubicBezTo>
                    <a:pt x="139078" y="269879"/>
                    <a:pt x="139078" y="269879"/>
                    <a:pt x="71955" y="229087"/>
                  </a:cubicBezTo>
                  <a:cubicBezTo>
                    <a:pt x="65375" y="225139"/>
                    <a:pt x="60110" y="218560"/>
                    <a:pt x="58794" y="211980"/>
                  </a:cubicBezTo>
                  <a:cubicBezTo>
                    <a:pt x="57477" y="204085"/>
                    <a:pt x="57477" y="196190"/>
                    <a:pt x="61426" y="189610"/>
                  </a:cubicBezTo>
                  <a:cubicBezTo>
                    <a:pt x="65375" y="183031"/>
                    <a:pt x="71955" y="179083"/>
                    <a:pt x="79852" y="176452"/>
                  </a:cubicBezTo>
                  <a:cubicBezTo>
                    <a:pt x="83800" y="176452"/>
                    <a:pt x="87749" y="175136"/>
                    <a:pt x="90381" y="176452"/>
                  </a:cubicBezTo>
                  <a:cubicBezTo>
                    <a:pt x="90381" y="176452"/>
                    <a:pt x="90381" y="176452"/>
                    <a:pt x="71955" y="127764"/>
                  </a:cubicBezTo>
                  <a:cubicBezTo>
                    <a:pt x="71955" y="127764"/>
                    <a:pt x="70639" y="127764"/>
                    <a:pt x="70639" y="127764"/>
                  </a:cubicBezTo>
                  <a:cubicBezTo>
                    <a:pt x="68007" y="129080"/>
                    <a:pt x="66691" y="129080"/>
                    <a:pt x="64058" y="129080"/>
                  </a:cubicBezTo>
                  <a:cubicBezTo>
                    <a:pt x="56161" y="129080"/>
                    <a:pt x="46948" y="126448"/>
                    <a:pt x="39052" y="123817"/>
                  </a:cubicBezTo>
                  <a:cubicBezTo>
                    <a:pt x="6148" y="109342"/>
                    <a:pt x="-8329" y="71182"/>
                    <a:pt x="4832" y="39600"/>
                  </a:cubicBezTo>
                  <a:cubicBezTo>
                    <a:pt x="15690" y="14928"/>
                    <a:pt x="39134" y="-123"/>
                    <a:pt x="6405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grpSp>
      <p:grpSp>
        <p:nvGrpSpPr>
          <p:cNvPr id="68" name="组合 67"/>
          <p:cNvGrpSpPr/>
          <p:nvPr/>
        </p:nvGrpSpPr>
        <p:grpSpPr>
          <a:xfrm>
            <a:off x="9587696" y="3444515"/>
            <a:ext cx="1900866" cy="1192235"/>
            <a:chOff x="9587696" y="3444515"/>
            <a:chExt cx="1607354" cy="1192235"/>
          </a:xfrm>
        </p:grpSpPr>
        <p:sp>
          <p:nvSpPr>
            <p:cNvPr id="35" name="矩形 34"/>
            <p:cNvSpPr/>
            <p:nvPr/>
          </p:nvSpPr>
          <p:spPr>
            <a:xfrm>
              <a:off x="9587696" y="3768820"/>
              <a:ext cx="1607354" cy="867930"/>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cs typeface="+mn-ea"/>
                  <a:sym typeface="+mn-lt"/>
                </a:rPr>
                <a:t>用户可以在投影仪或者计算机上进行</a:t>
              </a:r>
              <a:r>
                <a:rPr lang="zh-CN" altLang="en-US" sz="1400" dirty="0" smtClean="0">
                  <a:solidFill>
                    <a:schemeClr val="tx1">
                      <a:lumMod val="65000"/>
                      <a:lumOff val="35000"/>
                    </a:schemeClr>
                  </a:solidFill>
                  <a:cs typeface="+mn-ea"/>
                  <a:sym typeface="+mn-lt"/>
                </a:rPr>
                <a:t>演示</a:t>
              </a:r>
              <a:endParaRPr lang="zh-CN" altLang="en-US" sz="1400" dirty="0">
                <a:solidFill>
                  <a:schemeClr val="tx1">
                    <a:lumMod val="65000"/>
                    <a:lumOff val="35000"/>
                  </a:schemeClr>
                </a:solidFill>
                <a:cs typeface="+mn-ea"/>
                <a:sym typeface="+mn-lt"/>
              </a:endParaRPr>
            </a:p>
          </p:txBody>
        </p:sp>
        <p:sp>
          <p:nvSpPr>
            <p:cNvPr id="36" name="矩形 35"/>
            <p:cNvSpPr/>
            <p:nvPr/>
          </p:nvSpPr>
          <p:spPr>
            <a:xfrm>
              <a:off x="9587696" y="3444515"/>
              <a:ext cx="1607354" cy="42473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smtClean="0">
                  <a:solidFill>
                    <a:schemeClr val="tx1">
                      <a:lumMod val="65000"/>
                      <a:lumOff val="35000"/>
                    </a:schemeClr>
                  </a:solidFill>
                  <a:cs typeface="+mn-ea"/>
                  <a:sym typeface="+mn-lt"/>
                </a:rPr>
                <a:t>文字</a:t>
              </a:r>
              <a:r>
                <a:rPr lang="zh-CN" altLang="en-US" b="1" dirty="0">
                  <a:solidFill>
                    <a:schemeClr val="tx1">
                      <a:lumMod val="65000"/>
                      <a:lumOff val="35000"/>
                    </a:schemeClr>
                  </a:solidFill>
                  <a:cs typeface="+mn-ea"/>
                  <a:sym typeface="+mn-lt"/>
                </a:rPr>
                <a:t>添加</a:t>
              </a:r>
            </a:p>
          </p:txBody>
        </p:sp>
      </p:grpSp>
      <p:grpSp>
        <p:nvGrpSpPr>
          <p:cNvPr id="57" name="组合 56"/>
          <p:cNvGrpSpPr/>
          <p:nvPr/>
        </p:nvGrpSpPr>
        <p:grpSpPr>
          <a:xfrm>
            <a:off x="8961263" y="3624594"/>
            <a:ext cx="484300" cy="484300"/>
            <a:chOff x="1028700" y="1853169"/>
            <a:chExt cx="787400" cy="787400"/>
          </a:xfrm>
        </p:grpSpPr>
        <p:sp>
          <p:nvSpPr>
            <p:cNvPr id="58" name="椭圆 57"/>
            <p:cNvSpPr/>
            <p:nvPr/>
          </p:nvSpPr>
          <p:spPr>
            <a:xfrm>
              <a:off x="1028700" y="1853169"/>
              <a:ext cx="787400" cy="787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sp>
          <p:nvSpPr>
            <p:cNvPr id="59" name="椭圆 38"/>
            <p:cNvSpPr/>
            <p:nvPr/>
          </p:nvSpPr>
          <p:spPr>
            <a:xfrm>
              <a:off x="1237694" y="2063723"/>
              <a:ext cx="369412" cy="366291"/>
            </a:xfrm>
            <a:custGeom>
              <a:avLst/>
              <a:gdLst>
                <a:gd name="connsiteX0" fmla="*/ 192254 w 338138"/>
                <a:gd name="connsiteY0" fmla="*/ 135421 h 335282"/>
                <a:gd name="connsiteX1" fmla="*/ 152810 w 338138"/>
                <a:gd name="connsiteY1" fmla="*/ 151158 h 335282"/>
                <a:gd name="connsiteX2" fmla="*/ 152810 w 338138"/>
                <a:gd name="connsiteY2" fmla="*/ 229842 h 335282"/>
                <a:gd name="connsiteX3" fmla="*/ 232697 w 338138"/>
                <a:gd name="connsiteY3" fmla="*/ 229842 h 335282"/>
                <a:gd name="connsiteX4" fmla="*/ 232697 w 338138"/>
                <a:gd name="connsiteY4" fmla="*/ 151158 h 335282"/>
                <a:gd name="connsiteX5" fmla="*/ 192254 w 338138"/>
                <a:gd name="connsiteY5" fmla="*/ 135421 h 335282"/>
                <a:gd name="connsiteX6" fmla="*/ 238125 w 338138"/>
                <a:gd name="connsiteY6" fmla="*/ 69850 h 335282"/>
                <a:gd name="connsiteX7" fmla="*/ 225425 w 338138"/>
                <a:gd name="connsiteY7" fmla="*/ 80963 h 335282"/>
                <a:gd name="connsiteX8" fmla="*/ 238125 w 338138"/>
                <a:gd name="connsiteY8" fmla="*/ 92076 h 335282"/>
                <a:gd name="connsiteX9" fmla="*/ 250825 w 338138"/>
                <a:gd name="connsiteY9" fmla="*/ 80963 h 335282"/>
                <a:gd name="connsiteX10" fmla="*/ 238125 w 338138"/>
                <a:gd name="connsiteY10" fmla="*/ 69850 h 335282"/>
                <a:gd name="connsiteX11" fmla="*/ 214313 w 338138"/>
                <a:gd name="connsiteY11" fmla="*/ 57150 h 335282"/>
                <a:gd name="connsiteX12" fmla="*/ 263526 w 338138"/>
                <a:gd name="connsiteY12" fmla="*/ 57150 h 335282"/>
                <a:gd name="connsiteX13" fmla="*/ 263526 w 338138"/>
                <a:gd name="connsiteY13" fmla="*/ 106363 h 335282"/>
                <a:gd name="connsiteX14" fmla="*/ 214313 w 338138"/>
                <a:gd name="connsiteY14" fmla="*/ 106363 h 335282"/>
                <a:gd name="connsiteX15" fmla="*/ 49213 w 338138"/>
                <a:gd name="connsiteY15" fmla="*/ 57150 h 335282"/>
                <a:gd name="connsiteX16" fmla="*/ 195263 w 338138"/>
                <a:gd name="connsiteY16" fmla="*/ 57150 h 335282"/>
                <a:gd name="connsiteX17" fmla="*/ 195263 w 338138"/>
                <a:gd name="connsiteY17" fmla="*/ 106363 h 335282"/>
                <a:gd name="connsiteX18" fmla="*/ 49213 w 338138"/>
                <a:gd name="connsiteY18" fmla="*/ 106363 h 335282"/>
                <a:gd name="connsiteX19" fmla="*/ 22225 w 338138"/>
                <a:gd name="connsiteY19" fmla="*/ 28575 h 335282"/>
                <a:gd name="connsiteX20" fmla="*/ 22225 w 338138"/>
                <a:gd name="connsiteY20" fmla="*/ 269875 h 335282"/>
                <a:gd name="connsiteX21" fmla="*/ 241853 w 338138"/>
                <a:gd name="connsiteY21" fmla="*/ 269875 h 335282"/>
                <a:gd name="connsiteX22" fmla="*/ 247114 w 338138"/>
                <a:gd name="connsiteY22" fmla="*/ 259384 h 335282"/>
                <a:gd name="connsiteX23" fmla="*/ 233962 w 338138"/>
                <a:gd name="connsiteY23" fmla="*/ 248892 h 335282"/>
                <a:gd name="connsiteX24" fmla="*/ 155054 w 338138"/>
                <a:gd name="connsiteY24" fmla="*/ 251515 h 335282"/>
                <a:gd name="connsiteX25" fmla="*/ 49843 w 338138"/>
                <a:gd name="connsiteY25" fmla="*/ 251515 h 335282"/>
                <a:gd name="connsiteX26" fmla="*/ 49843 w 338138"/>
                <a:gd name="connsiteY26" fmla="*/ 231844 h 335282"/>
                <a:gd name="connsiteX27" fmla="*/ 135327 w 338138"/>
                <a:gd name="connsiteY27" fmla="*/ 231844 h 335282"/>
                <a:gd name="connsiteX28" fmla="*/ 122175 w 338138"/>
                <a:gd name="connsiteY28" fmla="*/ 201682 h 335282"/>
                <a:gd name="connsiteX29" fmla="*/ 49843 w 338138"/>
                <a:gd name="connsiteY29" fmla="*/ 201682 h 335282"/>
                <a:gd name="connsiteX30" fmla="*/ 49843 w 338138"/>
                <a:gd name="connsiteY30" fmla="*/ 183322 h 335282"/>
                <a:gd name="connsiteX31" fmla="*/ 120860 w 338138"/>
                <a:gd name="connsiteY31" fmla="*/ 183322 h 335282"/>
                <a:gd name="connsiteX32" fmla="*/ 131381 w 338138"/>
                <a:gd name="connsiteY32" fmla="*/ 153159 h 335282"/>
                <a:gd name="connsiteX33" fmla="*/ 49843 w 338138"/>
                <a:gd name="connsiteY33" fmla="*/ 153159 h 335282"/>
                <a:gd name="connsiteX34" fmla="*/ 49843 w 338138"/>
                <a:gd name="connsiteY34" fmla="*/ 134800 h 335282"/>
                <a:gd name="connsiteX35" fmla="*/ 147163 w 338138"/>
                <a:gd name="connsiteY35" fmla="*/ 134800 h 335282"/>
                <a:gd name="connsiteX36" fmla="*/ 243168 w 338138"/>
                <a:gd name="connsiteY36" fmla="*/ 138734 h 335282"/>
                <a:gd name="connsiteX37" fmla="*/ 251059 w 338138"/>
                <a:gd name="connsiteY37" fmla="*/ 231844 h 335282"/>
                <a:gd name="connsiteX38" fmla="*/ 264210 w 338138"/>
                <a:gd name="connsiteY38" fmla="*/ 243647 h 335282"/>
                <a:gd name="connsiteX39" fmla="*/ 272101 w 338138"/>
                <a:gd name="connsiteY39" fmla="*/ 238401 h 335282"/>
                <a:gd name="connsiteX40" fmla="*/ 290513 w 338138"/>
                <a:gd name="connsiteY40" fmla="*/ 256761 h 335282"/>
                <a:gd name="connsiteX41" fmla="*/ 290513 w 338138"/>
                <a:gd name="connsiteY41" fmla="*/ 28575 h 335282"/>
                <a:gd name="connsiteX42" fmla="*/ 22225 w 338138"/>
                <a:gd name="connsiteY42" fmla="*/ 28575 h 335282"/>
                <a:gd name="connsiteX43" fmla="*/ 0 w 338138"/>
                <a:gd name="connsiteY43" fmla="*/ 0 h 335282"/>
                <a:gd name="connsiteX44" fmla="*/ 311721 w 338138"/>
                <a:gd name="connsiteY44" fmla="*/ 0 h 335282"/>
                <a:gd name="connsiteX45" fmla="*/ 311721 w 338138"/>
                <a:gd name="connsiteY45" fmla="*/ 278479 h 335282"/>
                <a:gd name="connsiteX46" fmla="*/ 338138 w 338138"/>
                <a:gd name="connsiteY46" fmla="*/ 304875 h 335282"/>
                <a:gd name="connsiteX47" fmla="*/ 330213 w 338138"/>
                <a:gd name="connsiteY47" fmla="*/ 325992 h 335282"/>
                <a:gd name="connsiteX48" fmla="*/ 307759 w 338138"/>
                <a:gd name="connsiteY48" fmla="*/ 335230 h 335282"/>
                <a:gd name="connsiteX49" fmla="*/ 262850 w 338138"/>
                <a:gd name="connsiteY49" fmla="*/ 291677 h 335282"/>
                <a:gd name="connsiteX50" fmla="*/ 0 w 338138"/>
                <a:gd name="connsiteY50" fmla="*/ 291677 h 335282"/>
                <a:gd name="connsiteX51" fmla="*/ 0 w 338138"/>
                <a:gd name="connsiteY51" fmla="*/ 0 h 335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335282">
                  <a:moveTo>
                    <a:pt x="192254" y="135421"/>
                  </a:moveTo>
                  <a:cubicBezTo>
                    <a:pt x="177774" y="135421"/>
                    <a:pt x="163461" y="140666"/>
                    <a:pt x="152810" y="151158"/>
                  </a:cubicBezTo>
                  <a:cubicBezTo>
                    <a:pt x="130175" y="173452"/>
                    <a:pt x="130175" y="207548"/>
                    <a:pt x="152810" y="229842"/>
                  </a:cubicBezTo>
                  <a:cubicBezTo>
                    <a:pt x="174113" y="250825"/>
                    <a:pt x="210062" y="250825"/>
                    <a:pt x="232697" y="229842"/>
                  </a:cubicBezTo>
                  <a:cubicBezTo>
                    <a:pt x="254000" y="207548"/>
                    <a:pt x="254000" y="173452"/>
                    <a:pt x="232697" y="151158"/>
                  </a:cubicBezTo>
                  <a:cubicBezTo>
                    <a:pt x="221379" y="140666"/>
                    <a:pt x="206733" y="135421"/>
                    <a:pt x="192254" y="135421"/>
                  </a:cubicBezTo>
                  <a:close/>
                  <a:moveTo>
                    <a:pt x="238125" y="69850"/>
                  </a:moveTo>
                  <a:cubicBezTo>
                    <a:pt x="231111" y="69850"/>
                    <a:pt x="225425" y="74825"/>
                    <a:pt x="225425" y="80963"/>
                  </a:cubicBezTo>
                  <a:cubicBezTo>
                    <a:pt x="225425" y="87101"/>
                    <a:pt x="231111" y="92076"/>
                    <a:pt x="238125" y="92076"/>
                  </a:cubicBezTo>
                  <a:cubicBezTo>
                    <a:pt x="245139" y="92076"/>
                    <a:pt x="250825" y="87101"/>
                    <a:pt x="250825" y="80963"/>
                  </a:cubicBezTo>
                  <a:cubicBezTo>
                    <a:pt x="250825" y="74825"/>
                    <a:pt x="245139" y="69850"/>
                    <a:pt x="238125" y="69850"/>
                  </a:cubicBezTo>
                  <a:close/>
                  <a:moveTo>
                    <a:pt x="214313" y="57150"/>
                  </a:moveTo>
                  <a:lnTo>
                    <a:pt x="263526" y="57150"/>
                  </a:lnTo>
                  <a:lnTo>
                    <a:pt x="263526" y="106363"/>
                  </a:lnTo>
                  <a:lnTo>
                    <a:pt x="214313" y="106363"/>
                  </a:lnTo>
                  <a:close/>
                  <a:moveTo>
                    <a:pt x="49213" y="57150"/>
                  </a:moveTo>
                  <a:lnTo>
                    <a:pt x="195263" y="57150"/>
                  </a:lnTo>
                  <a:lnTo>
                    <a:pt x="195263" y="106363"/>
                  </a:lnTo>
                  <a:lnTo>
                    <a:pt x="49213" y="106363"/>
                  </a:lnTo>
                  <a:close/>
                  <a:moveTo>
                    <a:pt x="22225" y="28575"/>
                  </a:moveTo>
                  <a:cubicBezTo>
                    <a:pt x="22225" y="28575"/>
                    <a:pt x="22225" y="28575"/>
                    <a:pt x="22225" y="269875"/>
                  </a:cubicBezTo>
                  <a:lnTo>
                    <a:pt x="241853" y="269875"/>
                  </a:lnTo>
                  <a:cubicBezTo>
                    <a:pt x="241853" y="269875"/>
                    <a:pt x="241853" y="269875"/>
                    <a:pt x="247114" y="259384"/>
                  </a:cubicBezTo>
                  <a:cubicBezTo>
                    <a:pt x="247114" y="259384"/>
                    <a:pt x="247114" y="259384"/>
                    <a:pt x="233962" y="248892"/>
                  </a:cubicBezTo>
                  <a:cubicBezTo>
                    <a:pt x="210289" y="264629"/>
                    <a:pt x="178726" y="265941"/>
                    <a:pt x="155054" y="251515"/>
                  </a:cubicBezTo>
                  <a:cubicBezTo>
                    <a:pt x="155054" y="251515"/>
                    <a:pt x="155054" y="251515"/>
                    <a:pt x="49843" y="251515"/>
                  </a:cubicBezTo>
                  <a:cubicBezTo>
                    <a:pt x="49843" y="251515"/>
                    <a:pt x="49843" y="251515"/>
                    <a:pt x="49843" y="231844"/>
                  </a:cubicBezTo>
                  <a:cubicBezTo>
                    <a:pt x="49843" y="231844"/>
                    <a:pt x="49843" y="231844"/>
                    <a:pt x="135327" y="231844"/>
                  </a:cubicBezTo>
                  <a:cubicBezTo>
                    <a:pt x="128751" y="222664"/>
                    <a:pt x="123490" y="213484"/>
                    <a:pt x="122175" y="201682"/>
                  </a:cubicBezTo>
                  <a:cubicBezTo>
                    <a:pt x="122175" y="201682"/>
                    <a:pt x="122175" y="201682"/>
                    <a:pt x="49843" y="201682"/>
                  </a:cubicBezTo>
                  <a:cubicBezTo>
                    <a:pt x="49843" y="201682"/>
                    <a:pt x="49843" y="201682"/>
                    <a:pt x="49843" y="183322"/>
                  </a:cubicBezTo>
                  <a:cubicBezTo>
                    <a:pt x="49843" y="183322"/>
                    <a:pt x="49843" y="183322"/>
                    <a:pt x="120860" y="183322"/>
                  </a:cubicBezTo>
                  <a:cubicBezTo>
                    <a:pt x="122175" y="172831"/>
                    <a:pt x="124806" y="162339"/>
                    <a:pt x="131381" y="153159"/>
                  </a:cubicBezTo>
                  <a:cubicBezTo>
                    <a:pt x="131381" y="153159"/>
                    <a:pt x="131381" y="153159"/>
                    <a:pt x="49843" y="153159"/>
                  </a:cubicBezTo>
                  <a:cubicBezTo>
                    <a:pt x="49843" y="153159"/>
                    <a:pt x="49843" y="153159"/>
                    <a:pt x="49843" y="134800"/>
                  </a:cubicBezTo>
                  <a:cubicBezTo>
                    <a:pt x="49843" y="134800"/>
                    <a:pt x="49843" y="134800"/>
                    <a:pt x="147163" y="134800"/>
                  </a:cubicBezTo>
                  <a:cubicBezTo>
                    <a:pt x="174781" y="111194"/>
                    <a:pt x="216865" y="112506"/>
                    <a:pt x="243168" y="138734"/>
                  </a:cubicBezTo>
                  <a:cubicBezTo>
                    <a:pt x="269471" y="164962"/>
                    <a:pt x="270786" y="202993"/>
                    <a:pt x="251059" y="231844"/>
                  </a:cubicBezTo>
                  <a:cubicBezTo>
                    <a:pt x="251059" y="231844"/>
                    <a:pt x="251059" y="231844"/>
                    <a:pt x="264210" y="243647"/>
                  </a:cubicBezTo>
                  <a:cubicBezTo>
                    <a:pt x="264210" y="243647"/>
                    <a:pt x="264210" y="243647"/>
                    <a:pt x="272101" y="238401"/>
                  </a:cubicBezTo>
                  <a:cubicBezTo>
                    <a:pt x="272101" y="238401"/>
                    <a:pt x="272101" y="238401"/>
                    <a:pt x="290513" y="256761"/>
                  </a:cubicBezTo>
                  <a:cubicBezTo>
                    <a:pt x="290513" y="256761"/>
                    <a:pt x="290513" y="256761"/>
                    <a:pt x="290513" y="28575"/>
                  </a:cubicBezTo>
                  <a:cubicBezTo>
                    <a:pt x="290513" y="28575"/>
                    <a:pt x="290513" y="28575"/>
                    <a:pt x="22225" y="28575"/>
                  </a:cubicBezTo>
                  <a:close/>
                  <a:moveTo>
                    <a:pt x="0" y="0"/>
                  </a:moveTo>
                  <a:cubicBezTo>
                    <a:pt x="0" y="0"/>
                    <a:pt x="0" y="0"/>
                    <a:pt x="311721" y="0"/>
                  </a:cubicBezTo>
                  <a:cubicBezTo>
                    <a:pt x="311721" y="0"/>
                    <a:pt x="311721" y="0"/>
                    <a:pt x="311721" y="278479"/>
                  </a:cubicBezTo>
                  <a:cubicBezTo>
                    <a:pt x="311721" y="278479"/>
                    <a:pt x="311721" y="278479"/>
                    <a:pt x="338138" y="304875"/>
                  </a:cubicBezTo>
                  <a:cubicBezTo>
                    <a:pt x="338138" y="304875"/>
                    <a:pt x="338138" y="316753"/>
                    <a:pt x="330213" y="325992"/>
                  </a:cubicBezTo>
                  <a:cubicBezTo>
                    <a:pt x="320967" y="336550"/>
                    <a:pt x="307759" y="335230"/>
                    <a:pt x="307759" y="335230"/>
                  </a:cubicBezTo>
                  <a:cubicBezTo>
                    <a:pt x="307759" y="335230"/>
                    <a:pt x="307759" y="335230"/>
                    <a:pt x="262850" y="291677"/>
                  </a:cubicBezTo>
                  <a:cubicBezTo>
                    <a:pt x="262850" y="291677"/>
                    <a:pt x="262850" y="291677"/>
                    <a:pt x="0" y="291677"/>
                  </a:cubicBezTo>
                  <a:cubicBezTo>
                    <a:pt x="0" y="291677"/>
                    <a:pt x="0" y="291677"/>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grpSp>
      <p:grpSp>
        <p:nvGrpSpPr>
          <p:cNvPr id="71" name="组合 70"/>
          <p:cNvGrpSpPr/>
          <p:nvPr/>
        </p:nvGrpSpPr>
        <p:grpSpPr>
          <a:xfrm>
            <a:off x="9587696" y="4692290"/>
            <a:ext cx="1900866" cy="1192235"/>
            <a:chOff x="9587696" y="4692290"/>
            <a:chExt cx="1607354" cy="1192235"/>
          </a:xfrm>
        </p:grpSpPr>
        <p:sp>
          <p:nvSpPr>
            <p:cNvPr id="40" name="矩形 39"/>
            <p:cNvSpPr/>
            <p:nvPr/>
          </p:nvSpPr>
          <p:spPr>
            <a:xfrm>
              <a:off x="9587696" y="5016595"/>
              <a:ext cx="1607354" cy="867930"/>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cs typeface="+mn-ea"/>
                  <a:sym typeface="+mn-lt"/>
                </a:rPr>
                <a:t>用户可以在投影仪或者计算机上进行</a:t>
              </a:r>
              <a:r>
                <a:rPr lang="zh-CN" altLang="en-US" sz="1400" dirty="0" smtClean="0">
                  <a:solidFill>
                    <a:schemeClr val="tx1">
                      <a:lumMod val="65000"/>
                      <a:lumOff val="35000"/>
                    </a:schemeClr>
                  </a:solidFill>
                  <a:cs typeface="+mn-ea"/>
                  <a:sym typeface="+mn-lt"/>
                </a:rPr>
                <a:t>演示</a:t>
              </a:r>
              <a:endParaRPr lang="zh-CN" altLang="en-US" sz="1400" dirty="0">
                <a:solidFill>
                  <a:schemeClr val="tx1">
                    <a:lumMod val="65000"/>
                    <a:lumOff val="35000"/>
                  </a:schemeClr>
                </a:solidFill>
                <a:cs typeface="+mn-ea"/>
                <a:sym typeface="+mn-lt"/>
              </a:endParaRPr>
            </a:p>
          </p:txBody>
        </p:sp>
        <p:sp>
          <p:nvSpPr>
            <p:cNvPr id="41" name="矩形 40"/>
            <p:cNvSpPr/>
            <p:nvPr/>
          </p:nvSpPr>
          <p:spPr>
            <a:xfrm>
              <a:off x="9587696" y="4692290"/>
              <a:ext cx="1607354" cy="42473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smtClean="0">
                  <a:solidFill>
                    <a:schemeClr val="tx1">
                      <a:lumMod val="65000"/>
                      <a:lumOff val="35000"/>
                    </a:schemeClr>
                  </a:solidFill>
                  <a:cs typeface="+mn-ea"/>
                  <a:sym typeface="+mn-lt"/>
                </a:rPr>
                <a:t>文字</a:t>
              </a:r>
              <a:r>
                <a:rPr lang="zh-CN" altLang="en-US" b="1" dirty="0">
                  <a:solidFill>
                    <a:schemeClr val="tx1">
                      <a:lumMod val="65000"/>
                      <a:lumOff val="35000"/>
                    </a:schemeClr>
                  </a:solidFill>
                  <a:cs typeface="+mn-ea"/>
                  <a:sym typeface="+mn-lt"/>
                </a:rPr>
                <a:t>添加</a:t>
              </a:r>
            </a:p>
          </p:txBody>
        </p:sp>
      </p:grpSp>
      <p:grpSp>
        <p:nvGrpSpPr>
          <p:cNvPr id="63" name="组合 62"/>
          <p:cNvGrpSpPr/>
          <p:nvPr/>
        </p:nvGrpSpPr>
        <p:grpSpPr>
          <a:xfrm>
            <a:off x="8961263" y="4872369"/>
            <a:ext cx="484300" cy="484300"/>
            <a:chOff x="1028700" y="1853169"/>
            <a:chExt cx="787400" cy="787400"/>
          </a:xfrm>
        </p:grpSpPr>
        <p:sp>
          <p:nvSpPr>
            <p:cNvPr id="64" name="椭圆 63"/>
            <p:cNvSpPr/>
            <p:nvPr/>
          </p:nvSpPr>
          <p:spPr>
            <a:xfrm>
              <a:off x="1028700" y="1853169"/>
              <a:ext cx="787400" cy="787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sp>
          <p:nvSpPr>
            <p:cNvPr id="65" name="椭圆 43"/>
            <p:cNvSpPr/>
            <p:nvPr/>
          </p:nvSpPr>
          <p:spPr>
            <a:xfrm>
              <a:off x="1238578" y="2062163"/>
              <a:ext cx="367643" cy="369412"/>
            </a:xfrm>
            <a:custGeom>
              <a:avLst/>
              <a:gdLst>
                <a:gd name="connsiteX0" fmla="*/ 104237 w 330200"/>
                <a:gd name="connsiteY0" fmla="*/ 80507 h 331788"/>
                <a:gd name="connsiteX1" fmla="*/ 112148 w 330200"/>
                <a:gd name="connsiteY1" fmla="*/ 84551 h 331788"/>
                <a:gd name="connsiteX2" fmla="*/ 163809 w 330200"/>
                <a:gd name="connsiteY2" fmla="*/ 154423 h 331788"/>
                <a:gd name="connsiteX3" fmla="*/ 166392 w 330200"/>
                <a:gd name="connsiteY3" fmla="*/ 154423 h 331788"/>
                <a:gd name="connsiteX4" fmla="*/ 219344 w 330200"/>
                <a:gd name="connsiteY4" fmla="*/ 84551 h 331788"/>
                <a:gd name="connsiteX5" fmla="*/ 234842 w 330200"/>
                <a:gd name="connsiteY5" fmla="*/ 83257 h 331788"/>
                <a:gd name="connsiteX6" fmla="*/ 237425 w 330200"/>
                <a:gd name="connsiteY6" fmla="*/ 98784 h 331788"/>
                <a:gd name="connsiteX7" fmla="*/ 194805 w 330200"/>
                <a:gd name="connsiteY7" fmla="*/ 154423 h 331788"/>
                <a:gd name="connsiteX8" fmla="*/ 216761 w 330200"/>
                <a:gd name="connsiteY8" fmla="*/ 154423 h 331788"/>
                <a:gd name="connsiteX9" fmla="*/ 228385 w 330200"/>
                <a:gd name="connsiteY9" fmla="*/ 166068 h 331788"/>
                <a:gd name="connsiteX10" fmla="*/ 216761 w 330200"/>
                <a:gd name="connsiteY10" fmla="*/ 177714 h 331788"/>
                <a:gd name="connsiteX11" fmla="*/ 178015 w 330200"/>
                <a:gd name="connsiteY11" fmla="*/ 177714 h 331788"/>
                <a:gd name="connsiteX12" fmla="*/ 176724 w 330200"/>
                <a:gd name="connsiteY12" fmla="*/ 179007 h 331788"/>
                <a:gd name="connsiteX13" fmla="*/ 176724 w 330200"/>
                <a:gd name="connsiteY13" fmla="*/ 194535 h 331788"/>
                <a:gd name="connsiteX14" fmla="*/ 216761 w 330200"/>
                <a:gd name="connsiteY14" fmla="*/ 194535 h 331788"/>
                <a:gd name="connsiteX15" fmla="*/ 228385 w 330200"/>
                <a:gd name="connsiteY15" fmla="*/ 206180 h 331788"/>
                <a:gd name="connsiteX16" fmla="*/ 216761 w 330200"/>
                <a:gd name="connsiteY16" fmla="*/ 217825 h 331788"/>
                <a:gd name="connsiteX17" fmla="*/ 176724 w 330200"/>
                <a:gd name="connsiteY17" fmla="*/ 217825 h 331788"/>
                <a:gd name="connsiteX18" fmla="*/ 176724 w 330200"/>
                <a:gd name="connsiteY18" fmla="*/ 257937 h 331788"/>
                <a:gd name="connsiteX19" fmla="*/ 165100 w 330200"/>
                <a:gd name="connsiteY19" fmla="*/ 268288 h 331788"/>
                <a:gd name="connsiteX20" fmla="*/ 153476 w 330200"/>
                <a:gd name="connsiteY20" fmla="*/ 257937 h 331788"/>
                <a:gd name="connsiteX21" fmla="*/ 153476 w 330200"/>
                <a:gd name="connsiteY21" fmla="*/ 217825 h 331788"/>
                <a:gd name="connsiteX22" fmla="*/ 113439 w 330200"/>
                <a:gd name="connsiteY22" fmla="*/ 217825 h 331788"/>
                <a:gd name="connsiteX23" fmla="*/ 101815 w 330200"/>
                <a:gd name="connsiteY23" fmla="*/ 206180 h 331788"/>
                <a:gd name="connsiteX24" fmla="*/ 113439 w 330200"/>
                <a:gd name="connsiteY24" fmla="*/ 194535 h 331788"/>
                <a:gd name="connsiteX25" fmla="*/ 153476 w 330200"/>
                <a:gd name="connsiteY25" fmla="*/ 194535 h 331788"/>
                <a:gd name="connsiteX26" fmla="*/ 153476 w 330200"/>
                <a:gd name="connsiteY26" fmla="*/ 179007 h 331788"/>
                <a:gd name="connsiteX27" fmla="*/ 152185 w 330200"/>
                <a:gd name="connsiteY27" fmla="*/ 177714 h 331788"/>
                <a:gd name="connsiteX28" fmla="*/ 113439 w 330200"/>
                <a:gd name="connsiteY28" fmla="*/ 177714 h 331788"/>
                <a:gd name="connsiteX29" fmla="*/ 101815 w 330200"/>
                <a:gd name="connsiteY29" fmla="*/ 166068 h 331788"/>
                <a:gd name="connsiteX30" fmla="*/ 113439 w 330200"/>
                <a:gd name="connsiteY30" fmla="*/ 154423 h 331788"/>
                <a:gd name="connsiteX31" fmla="*/ 135395 w 330200"/>
                <a:gd name="connsiteY31" fmla="*/ 154423 h 331788"/>
                <a:gd name="connsiteX32" fmla="*/ 92775 w 330200"/>
                <a:gd name="connsiteY32" fmla="*/ 98784 h 331788"/>
                <a:gd name="connsiteX33" fmla="*/ 95358 w 330200"/>
                <a:gd name="connsiteY33" fmla="*/ 83257 h 331788"/>
                <a:gd name="connsiteX34" fmla="*/ 104237 w 330200"/>
                <a:gd name="connsiteY34" fmla="*/ 80507 h 331788"/>
                <a:gd name="connsiteX35" fmla="*/ 165100 w 330200"/>
                <a:gd name="connsiteY35" fmla="*/ 26988 h 331788"/>
                <a:gd name="connsiteX36" fmla="*/ 26987 w 330200"/>
                <a:gd name="connsiteY36" fmla="*/ 165101 h 331788"/>
                <a:gd name="connsiteX37" fmla="*/ 165100 w 330200"/>
                <a:gd name="connsiteY37" fmla="*/ 303214 h 331788"/>
                <a:gd name="connsiteX38" fmla="*/ 303213 w 330200"/>
                <a:gd name="connsiteY38" fmla="*/ 165101 h 331788"/>
                <a:gd name="connsiteX39" fmla="*/ 165100 w 330200"/>
                <a:gd name="connsiteY39" fmla="*/ 26988 h 331788"/>
                <a:gd name="connsiteX40" fmla="*/ 165100 w 330200"/>
                <a:gd name="connsiteY40" fmla="*/ 0 h 331788"/>
                <a:gd name="connsiteX41" fmla="*/ 330200 w 330200"/>
                <a:gd name="connsiteY41" fmla="*/ 165894 h 331788"/>
                <a:gd name="connsiteX42" fmla="*/ 165100 w 330200"/>
                <a:gd name="connsiteY42" fmla="*/ 331788 h 331788"/>
                <a:gd name="connsiteX43" fmla="*/ 0 w 330200"/>
                <a:gd name="connsiteY43" fmla="*/ 165894 h 331788"/>
                <a:gd name="connsiteX44" fmla="*/ 165100 w 330200"/>
                <a:gd name="connsiteY44"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200" h="331788">
                  <a:moveTo>
                    <a:pt x="104237" y="80507"/>
                  </a:moveTo>
                  <a:cubicBezTo>
                    <a:pt x="107304" y="80669"/>
                    <a:pt x="110210" y="81963"/>
                    <a:pt x="112148" y="84551"/>
                  </a:cubicBezTo>
                  <a:cubicBezTo>
                    <a:pt x="163809" y="154423"/>
                    <a:pt x="163809" y="154423"/>
                    <a:pt x="163809" y="154423"/>
                  </a:cubicBezTo>
                  <a:cubicBezTo>
                    <a:pt x="166392" y="154423"/>
                    <a:pt x="166392" y="154423"/>
                    <a:pt x="166392" y="154423"/>
                  </a:cubicBezTo>
                  <a:cubicBezTo>
                    <a:pt x="219344" y="84551"/>
                    <a:pt x="219344" y="84551"/>
                    <a:pt x="219344" y="84551"/>
                  </a:cubicBezTo>
                  <a:cubicBezTo>
                    <a:pt x="221927" y="79375"/>
                    <a:pt x="229676" y="79375"/>
                    <a:pt x="234842" y="83257"/>
                  </a:cubicBezTo>
                  <a:cubicBezTo>
                    <a:pt x="240009" y="85845"/>
                    <a:pt x="241300" y="93608"/>
                    <a:pt x="237425" y="98784"/>
                  </a:cubicBezTo>
                  <a:cubicBezTo>
                    <a:pt x="194805" y="154423"/>
                    <a:pt x="194805" y="154423"/>
                    <a:pt x="194805" y="154423"/>
                  </a:cubicBezTo>
                  <a:cubicBezTo>
                    <a:pt x="216761" y="154423"/>
                    <a:pt x="216761" y="154423"/>
                    <a:pt x="216761" y="154423"/>
                  </a:cubicBezTo>
                  <a:cubicBezTo>
                    <a:pt x="223219" y="154423"/>
                    <a:pt x="228385" y="159599"/>
                    <a:pt x="228385" y="166068"/>
                  </a:cubicBezTo>
                  <a:cubicBezTo>
                    <a:pt x="228385" y="172538"/>
                    <a:pt x="223219" y="177714"/>
                    <a:pt x="216761" y="177714"/>
                  </a:cubicBezTo>
                  <a:cubicBezTo>
                    <a:pt x="178015" y="177714"/>
                    <a:pt x="178015" y="177714"/>
                    <a:pt x="178015" y="177714"/>
                  </a:cubicBezTo>
                  <a:cubicBezTo>
                    <a:pt x="176724" y="179007"/>
                    <a:pt x="176724" y="179007"/>
                    <a:pt x="176724" y="179007"/>
                  </a:cubicBezTo>
                  <a:cubicBezTo>
                    <a:pt x="176724" y="194535"/>
                    <a:pt x="176724" y="194535"/>
                    <a:pt x="176724" y="194535"/>
                  </a:cubicBezTo>
                  <a:cubicBezTo>
                    <a:pt x="216761" y="194535"/>
                    <a:pt x="216761" y="194535"/>
                    <a:pt x="216761" y="194535"/>
                  </a:cubicBezTo>
                  <a:cubicBezTo>
                    <a:pt x="223219" y="194535"/>
                    <a:pt x="228385" y="199710"/>
                    <a:pt x="228385" y="206180"/>
                  </a:cubicBezTo>
                  <a:cubicBezTo>
                    <a:pt x="228385" y="212649"/>
                    <a:pt x="223219" y="217825"/>
                    <a:pt x="216761" y="217825"/>
                  </a:cubicBezTo>
                  <a:cubicBezTo>
                    <a:pt x="176724" y="217825"/>
                    <a:pt x="176724" y="217825"/>
                    <a:pt x="176724" y="217825"/>
                  </a:cubicBezTo>
                  <a:cubicBezTo>
                    <a:pt x="176724" y="257937"/>
                    <a:pt x="176724" y="257937"/>
                    <a:pt x="176724" y="257937"/>
                  </a:cubicBezTo>
                  <a:cubicBezTo>
                    <a:pt x="176724" y="264406"/>
                    <a:pt x="171558" y="268288"/>
                    <a:pt x="165100" y="268288"/>
                  </a:cubicBezTo>
                  <a:cubicBezTo>
                    <a:pt x="158642" y="268288"/>
                    <a:pt x="153476" y="264406"/>
                    <a:pt x="153476" y="257937"/>
                  </a:cubicBezTo>
                  <a:cubicBezTo>
                    <a:pt x="153476" y="217825"/>
                    <a:pt x="153476" y="217825"/>
                    <a:pt x="153476" y="217825"/>
                  </a:cubicBezTo>
                  <a:cubicBezTo>
                    <a:pt x="113439" y="217825"/>
                    <a:pt x="113439" y="217825"/>
                    <a:pt x="113439" y="217825"/>
                  </a:cubicBezTo>
                  <a:cubicBezTo>
                    <a:pt x="106981" y="217825"/>
                    <a:pt x="101815" y="212649"/>
                    <a:pt x="101815" y="206180"/>
                  </a:cubicBezTo>
                  <a:cubicBezTo>
                    <a:pt x="101815" y="199710"/>
                    <a:pt x="106981" y="194535"/>
                    <a:pt x="113439" y="194535"/>
                  </a:cubicBezTo>
                  <a:cubicBezTo>
                    <a:pt x="153476" y="194535"/>
                    <a:pt x="153476" y="194535"/>
                    <a:pt x="153476" y="194535"/>
                  </a:cubicBezTo>
                  <a:cubicBezTo>
                    <a:pt x="153476" y="179007"/>
                    <a:pt x="153476" y="179007"/>
                    <a:pt x="153476" y="179007"/>
                  </a:cubicBezTo>
                  <a:cubicBezTo>
                    <a:pt x="152185" y="177714"/>
                    <a:pt x="152185" y="177714"/>
                    <a:pt x="152185" y="177714"/>
                  </a:cubicBezTo>
                  <a:cubicBezTo>
                    <a:pt x="113439" y="177714"/>
                    <a:pt x="113439" y="177714"/>
                    <a:pt x="113439" y="177714"/>
                  </a:cubicBezTo>
                  <a:cubicBezTo>
                    <a:pt x="106981" y="177714"/>
                    <a:pt x="101815" y="172538"/>
                    <a:pt x="101815" y="166068"/>
                  </a:cubicBezTo>
                  <a:cubicBezTo>
                    <a:pt x="101815" y="159599"/>
                    <a:pt x="106981" y="154423"/>
                    <a:pt x="113439" y="154423"/>
                  </a:cubicBezTo>
                  <a:cubicBezTo>
                    <a:pt x="135395" y="154423"/>
                    <a:pt x="135395" y="154423"/>
                    <a:pt x="135395" y="154423"/>
                  </a:cubicBezTo>
                  <a:cubicBezTo>
                    <a:pt x="92775" y="98784"/>
                    <a:pt x="92775" y="98784"/>
                    <a:pt x="92775" y="98784"/>
                  </a:cubicBezTo>
                  <a:cubicBezTo>
                    <a:pt x="88900" y="93608"/>
                    <a:pt x="90192" y="85845"/>
                    <a:pt x="95358" y="83257"/>
                  </a:cubicBezTo>
                  <a:cubicBezTo>
                    <a:pt x="97941" y="81316"/>
                    <a:pt x="101170" y="80346"/>
                    <a:pt x="104237" y="80507"/>
                  </a:cubicBezTo>
                  <a:close/>
                  <a:moveTo>
                    <a:pt x="165100" y="26988"/>
                  </a:moveTo>
                  <a:cubicBezTo>
                    <a:pt x="88822" y="26988"/>
                    <a:pt x="26987" y="88823"/>
                    <a:pt x="26987" y="165101"/>
                  </a:cubicBezTo>
                  <a:cubicBezTo>
                    <a:pt x="26987" y="241379"/>
                    <a:pt x="88822" y="303214"/>
                    <a:pt x="165100" y="303214"/>
                  </a:cubicBezTo>
                  <a:cubicBezTo>
                    <a:pt x="241378" y="303214"/>
                    <a:pt x="303213" y="241379"/>
                    <a:pt x="303213" y="165101"/>
                  </a:cubicBezTo>
                  <a:cubicBezTo>
                    <a:pt x="303213" y="88823"/>
                    <a:pt x="241378" y="26988"/>
                    <a:pt x="165100" y="26988"/>
                  </a:cubicBez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grpSp>
      <p:grpSp>
        <p:nvGrpSpPr>
          <p:cNvPr id="44" name="组合 43"/>
          <p:cNvGrpSpPr/>
          <p:nvPr/>
        </p:nvGrpSpPr>
        <p:grpSpPr>
          <a:xfrm>
            <a:off x="3320458" y="333481"/>
            <a:ext cx="5572519" cy="784778"/>
            <a:chOff x="1679798" y="438128"/>
            <a:chExt cx="5572519" cy="784778"/>
          </a:xfrm>
        </p:grpSpPr>
        <p:sp>
          <p:nvSpPr>
            <p:cNvPr id="51" name="文本框 50"/>
            <p:cNvSpPr txBox="1"/>
            <p:nvPr/>
          </p:nvSpPr>
          <p:spPr>
            <a:xfrm>
              <a:off x="3347802" y="438128"/>
              <a:ext cx="2236510" cy="584775"/>
            </a:xfrm>
            <a:prstGeom prst="rect">
              <a:avLst/>
            </a:prstGeom>
            <a:noFill/>
          </p:spPr>
          <p:txBody>
            <a:bodyPr wrap="none" rtlCol="0">
              <a:spAutoFit/>
              <a:scene3d>
                <a:camera prst="orthographicFront"/>
                <a:lightRig rig="threePt" dir="t"/>
              </a:scene3d>
              <a:sp3d contourW="12700"/>
            </a:bodyPr>
            <a:lstStyle/>
            <a:p>
              <a:pPr lvl="0" algn="ctr">
                <a:defRPr/>
              </a:pPr>
              <a:r>
                <a:rPr lang="zh-CN" altLang="en-US" sz="3200" b="1" dirty="0">
                  <a:solidFill>
                    <a:schemeClr val="accent1"/>
                  </a:solidFill>
                  <a:cs typeface="+mn-ea"/>
                  <a:sym typeface="+mn-lt"/>
                </a:rPr>
                <a:t>财务与融资</a:t>
              </a:r>
            </a:p>
          </p:txBody>
        </p:sp>
        <p:sp>
          <p:nvSpPr>
            <p:cNvPr id="52" name="文本框 51"/>
            <p:cNvSpPr txBox="1"/>
            <p:nvPr/>
          </p:nvSpPr>
          <p:spPr>
            <a:xfrm>
              <a:off x="1679798" y="951998"/>
              <a:ext cx="5572519" cy="27090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cs typeface="+mn-ea"/>
                  <a:sym typeface="+mn-lt"/>
                </a:rPr>
                <a:t>print </a:t>
              </a:r>
              <a:r>
                <a:rPr kumimoji="0" lang="en-US" altLang="zh-CN" sz="1050" b="0" i="0" u="none" strike="noStrike" kern="1200" cap="none" spc="0" normalizeH="0" baseline="0" noProof="0" dirty="0">
                  <a:ln>
                    <a:noFill/>
                  </a:ln>
                  <a:solidFill>
                    <a:schemeClr val="bg1">
                      <a:lumMod val="65000"/>
                    </a:schemeClr>
                  </a:solidFill>
                  <a:effectLst/>
                  <a:uLnTx/>
                  <a:uFillTx/>
                  <a:cs typeface="+mn-ea"/>
                  <a:sym typeface="+mn-lt"/>
                </a:rPr>
                <a:t>the presentation and make it into a film to be used in a wider field</a:t>
              </a:r>
            </a:p>
          </p:txBody>
        </p:sp>
      </p:grpSp>
    </p:spTree>
    <p:extLst>
      <p:ext uri="{BB962C8B-B14F-4D97-AF65-F5344CB8AC3E}">
        <p14:creationId xmlns:p14="http://schemas.microsoft.com/office/powerpoint/2010/main" val="369634061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p:cTn id="11" dur="500" fill="hold"/>
                                        <p:tgtEl>
                                          <p:spTgt spid="45"/>
                                        </p:tgtEl>
                                        <p:attrNameLst>
                                          <p:attrName>ppt_w</p:attrName>
                                        </p:attrNameLst>
                                      </p:cBhvr>
                                      <p:tavLst>
                                        <p:tav tm="0">
                                          <p:val>
                                            <p:fltVal val="0"/>
                                          </p:val>
                                        </p:tav>
                                        <p:tav tm="100000">
                                          <p:val>
                                            <p:strVal val="#ppt_w"/>
                                          </p:val>
                                        </p:tav>
                                      </p:tavLst>
                                    </p:anim>
                                    <p:anim calcmode="lin" valueType="num">
                                      <p:cBhvr>
                                        <p:cTn id="12" dur="500" fill="hold"/>
                                        <p:tgtEl>
                                          <p:spTgt spid="45"/>
                                        </p:tgtEl>
                                        <p:attrNameLst>
                                          <p:attrName>ppt_h</p:attrName>
                                        </p:attrNameLst>
                                      </p:cBhvr>
                                      <p:tavLst>
                                        <p:tav tm="0">
                                          <p:val>
                                            <p:fltVal val="0"/>
                                          </p:val>
                                        </p:tav>
                                        <p:tav tm="100000">
                                          <p:val>
                                            <p:strVal val="#ppt_h"/>
                                          </p:val>
                                        </p:tav>
                                      </p:tavLst>
                                    </p:anim>
                                    <p:animEffect transition="in" filter="fade">
                                      <p:cBhvr>
                                        <p:cTn id="13" dur="500"/>
                                        <p:tgtEl>
                                          <p:spTgt spid="45"/>
                                        </p:tgtEl>
                                      </p:cBhvr>
                                    </p:animEffect>
                                  </p:childTnLst>
                                </p:cTn>
                              </p:par>
                              <p:par>
                                <p:cTn id="14" presetID="53" presetClass="entr" presetSubtype="16" fill="hold" nodeType="withEffect">
                                  <p:stCondLst>
                                    <p:cond delay="0"/>
                                  </p:stCondLst>
                                  <p:childTnLst>
                                    <p:set>
                                      <p:cBhvr>
                                        <p:cTn id="15" dur="1" fill="hold">
                                          <p:stCondLst>
                                            <p:cond delay="0"/>
                                          </p:stCondLst>
                                        </p:cTn>
                                        <p:tgtEl>
                                          <p:spTgt spid="54"/>
                                        </p:tgtEl>
                                        <p:attrNameLst>
                                          <p:attrName>style.visibility</p:attrName>
                                        </p:attrNameLst>
                                      </p:cBhvr>
                                      <p:to>
                                        <p:strVal val="visible"/>
                                      </p:to>
                                    </p:set>
                                    <p:anim calcmode="lin" valueType="num">
                                      <p:cBhvr>
                                        <p:cTn id="16" dur="500" fill="hold"/>
                                        <p:tgtEl>
                                          <p:spTgt spid="54"/>
                                        </p:tgtEl>
                                        <p:attrNameLst>
                                          <p:attrName>ppt_w</p:attrName>
                                        </p:attrNameLst>
                                      </p:cBhvr>
                                      <p:tavLst>
                                        <p:tav tm="0">
                                          <p:val>
                                            <p:fltVal val="0"/>
                                          </p:val>
                                        </p:tav>
                                        <p:tav tm="100000">
                                          <p:val>
                                            <p:strVal val="#ppt_w"/>
                                          </p:val>
                                        </p:tav>
                                      </p:tavLst>
                                    </p:anim>
                                    <p:anim calcmode="lin" valueType="num">
                                      <p:cBhvr>
                                        <p:cTn id="17" dur="500" fill="hold"/>
                                        <p:tgtEl>
                                          <p:spTgt spid="54"/>
                                        </p:tgtEl>
                                        <p:attrNameLst>
                                          <p:attrName>ppt_h</p:attrName>
                                        </p:attrNameLst>
                                      </p:cBhvr>
                                      <p:tavLst>
                                        <p:tav tm="0">
                                          <p:val>
                                            <p:fltVal val="0"/>
                                          </p:val>
                                        </p:tav>
                                        <p:tav tm="100000">
                                          <p:val>
                                            <p:strVal val="#ppt_h"/>
                                          </p:val>
                                        </p:tav>
                                      </p:tavLst>
                                    </p:anim>
                                    <p:animEffect transition="in" filter="fade">
                                      <p:cBhvr>
                                        <p:cTn id="18" dur="500"/>
                                        <p:tgtEl>
                                          <p:spTgt spid="54"/>
                                        </p:tgtEl>
                                      </p:cBhvr>
                                    </p:animEffect>
                                  </p:childTnLst>
                                </p:cTn>
                              </p:par>
                              <p:par>
                                <p:cTn id="19" presetID="53" presetClass="entr" presetSubtype="16" fill="hold" nodeType="withEffect">
                                  <p:stCondLst>
                                    <p:cond delay="0"/>
                                  </p:stCondLst>
                                  <p:childTnLst>
                                    <p:set>
                                      <p:cBhvr>
                                        <p:cTn id="20" dur="1" fill="hold">
                                          <p:stCondLst>
                                            <p:cond delay="0"/>
                                          </p:stCondLst>
                                        </p:cTn>
                                        <p:tgtEl>
                                          <p:spTgt spid="60"/>
                                        </p:tgtEl>
                                        <p:attrNameLst>
                                          <p:attrName>style.visibility</p:attrName>
                                        </p:attrNameLst>
                                      </p:cBhvr>
                                      <p:to>
                                        <p:strVal val="visible"/>
                                      </p:to>
                                    </p:set>
                                    <p:anim calcmode="lin" valueType="num">
                                      <p:cBhvr>
                                        <p:cTn id="21" dur="500" fill="hold"/>
                                        <p:tgtEl>
                                          <p:spTgt spid="60"/>
                                        </p:tgtEl>
                                        <p:attrNameLst>
                                          <p:attrName>ppt_w</p:attrName>
                                        </p:attrNameLst>
                                      </p:cBhvr>
                                      <p:tavLst>
                                        <p:tav tm="0">
                                          <p:val>
                                            <p:fltVal val="0"/>
                                          </p:val>
                                        </p:tav>
                                        <p:tav tm="100000">
                                          <p:val>
                                            <p:strVal val="#ppt_w"/>
                                          </p:val>
                                        </p:tav>
                                      </p:tavLst>
                                    </p:anim>
                                    <p:anim calcmode="lin" valueType="num">
                                      <p:cBhvr>
                                        <p:cTn id="22" dur="500" fill="hold"/>
                                        <p:tgtEl>
                                          <p:spTgt spid="60"/>
                                        </p:tgtEl>
                                        <p:attrNameLst>
                                          <p:attrName>ppt_h</p:attrName>
                                        </p:attrNameLst>
                                      </p:cBhvr>
                                      <p:tavLst>
                                        <p:tav tm="0">
                                          <p:val>
                                            <p:fltVal val="0"/>
                                          </p:val>
                                        </p:tav>
                                        <p:tav tm="100000">
                                          <p:val>
                                            <p:strVal val="#ppt_h"/>
                                          </p:val>
                                        </p:tav>
                                      </p:tavLst>
                                    </p:anim>
                                    <p:animEffect transition="in" filter="fade">
                                      <p:cBhvr>
                                        <p:cTn id="23" dur="500"/>
                                        <p:tgtEl>
                                          <p:spTgt spid="60"/>
                                        </p:tgtEl>
                                      </p:cBhvr>
                                    </p:animEffect>
                                  </p:childTnLst>
                                </p:cTn>
                              </p:par>
                              <p:par>
                                <p:cTn id="24" presetID="53" presetClass="entr" presetSubtype="16" fill="hold" nodeType="withEffect">
                                  <p:stCondLst>
                                    <p:cond delay="0"/>
                                  </p:stCondLst>
                                  <p:childTnLst>
                                    <p:set>
                                      <p:cBhvr>
                                        <p:cTn id="25" dur="1" fill="hold">
                                          <p:stCondLst>
                                            <p:cond delay="0"/>
                                          </p:stCondLst>
                                        </p:cTn>
                                        <p:tgtEl>
                                          <p:spTgt spid="48"/>
                                        </p:tgtEl>
                                        <p:attrNameLst>
                                          <p:attrName>style.visibility</p:attrName>
                                        </p:attrNameLst>
                                      </p:cBhvr>
                                      <p:to>
                                        <p:strVal val="visible"/>
                                      </p:to>
                                    </p:set>
                                    <p:anim calcmode="lin" valueType="num">
                                      <p:cBhvr>
                                        <p:cTn id="26" dur="500" fill="hold"/>
                                        <p:tgtEl>
                                          <p:spTgt spid="48"/>
                                        </p:tgtEl>
                                        <p:attrNameLst>
                                          <p:attrName>ppt_w</p:attrName>
                                        </p:attrNameLst>
                                      </p:cBhvr>
                                      <p:tavLst>
                                        <p:tav tm="0">
                                          <p:val>
                                            <p:fltVal val="0"/>
                                          </p:val>
                                        </p:tav>
                                        <p:tav tm="100000">
                                          <p:val>
                                            <p:strVal val="#ppt_w"/>
                                          </p:val>
                                        </p:tav>
                                      </p:tavLst>
                                    </p:anim>
                                    <p:anim calcmode="lin" valueType="num">
                                      <p:cBhvr>
                                        <p:cTn id="27" dur="500" fill="hold"/>
                                        <p:tgtEl>
                                          <p:spTgt spid="48"/>
                                        </p:tgtEl>
                                        <p:attrNameLst>
                                          <p:attrName>ppt_h</p:attrName>
                                        </p:attrNameLst>
                                      </p:cBhvr>
                                      <p:tavLst>
                                        <p:tav tm="0">
                                          <p:val>
                                            <p:fltVal val="0"/>
                                          </p:val>
                                        </p:tav>
                                        <p:tav tm="100000">
                                          <p:val>
                                            <p:strVal val="#ppt_h"/>
                                          </p:val>
                                        </p:tav>
                                      </p:tavLst>
                                    </p:anim>
                                    <p:animEffect transition="in" filter="fade">
                                      <p:cBhvr>
                                        <p:cTn id="28" dur="500"/>
                                        <p:tgtEl>
                                          <p:spTgt spid="48"/>
                                        </p:tgtEl>
                                      </p:cBhvr>
                                    </p:animEffect>
                                  </p:childTnLst>
                                </p:cTn>
                              </p:par>
                              <p:par>
                                <p:cTn id="29" presetID="53" presetClass="entr" presetSubtype="16" fill="hold" nodeType="withEffect">
                                  <p:stCondLst>
                                    <p:cond delay="0"/>
                                  </p:stCondLst>
                                  <p:childTnLst>
                                    <p:set>
                                      <p:cBhvr>
                                        <p:cTn id="30" dur="1" fill="hold">
                                          <p:stCondLst>
                                            <p:cond delay="0"/>
                                          </p:stCondLst>
                                        </p:cTn>
                                        <p:tgtEl>
                                          <p:spTgt spid="57"/>
                                        </p:tgtEl>
                                        <p:attrNameLst>
                                          <p:attrName>style.visibility</p:attrName>
                                        </p:attrNameLst>
                                      </p:cBhvr>
                                      <p:to>
                                        <p:strVal val="visible"/>
                                      </p:to>
                                    </p:set>
                                    <p:anim calcmode="lin" valueType="num">
                                      <p:cBhvr>
                                        <p:cTn id="31" dur="500" fill="hold"/>
                                        <p:tgtEl>
                                          <p:spTgt spid="57"/>
                                        </p:tgtEl>
                                        <p:attrNameLst>
                                          <p:attrName>ppt_w</p:attrName>
                                        </p:attrNameLst>
                                      </p:cBhvr>
                                      <p:tavLst>
                                        <p:tav tm="0">
                                          <p:val>
                                            <p:fltVal val="0"/>
                                          </p:val>
                                        </p:tav>
                                        <p:tav tm="100000">
                                          <p:val>
                                            <p:strVal val="#ppt_w"/>
                                          </p:val>
                                        </p:tav>
                                      </p:tavLst>
                                    </p:anim>
                                    <p:anim calcmode="lin" valueType="num">
                                      <p:cBhvr>
                                        <p:cTn id="32" dur="500" fill="hold"/>
                                        <p:tgtEl>
                                          <p:spTgt spid="57"/>
                                        </p:tgtEl>
                                        <p:attrNameLst>
                                          <p:attrName>ppt_h</p:attrName>
                                        </p:attrNameLst>
                                      </p:cBhvr>
                                      <p:tavLst>
                                        <p:tav tm="0">
                                          <p:val>
                                            <p:fltVal val="0"/>
                                          </p:val>
                                        </p:tav>
                                        <p:tav tm="100000">
                                          <p:val>
                                            <p:strVal val="#ppt_h"/>
                                          </p:val>
                                        </p:tav>
                                      </p:tavLst>
                                    </p:anim>
                                    <p:animEffect transition="in" filter="fade">
                                      <p:cBhvr>
                                        <p:cTn id="33" dur="500"/>
                                        <p:tgtEl>
                                          <p:spTgt spid="57"/>
                                        </p:tgtEl>
                                      </p:cBhvr>
                                    </p:animEffect>
                                  </p:childTnLst>
                                </p:cTn>
                              </p:par>
                              <p:par>
                                <p:cTn id="34" presetID="53" presetClass="entr" presetSubtype="16" fill="hold" nodeType="withEffect">
                                  <p:stCondLst>
                                    <p:cond delay="0"/>
                                  </p:stCondLst>
                                  <p:childTnLst>
                                    <p:set>
                                      <p:cBhvr>
                                        <p:cTn id="35" dur="1" fill="hold">
                                          <p:stCondLst>
                                            <p:cond delay="0"/>
                                          </p:stCondLst>
                                        </p:cTn>
                                        <p:tgtEl>
                                          <p:spTgt spid="63"/>
                                        </p:tgtEl>
                                        <p:attrNameLst>
                                          <p:attrName>style.visibility</p:attrName>
                                        </p:attrNameLst>
                                      </p:cBhvr>
                                      <p:to>
                                        <p:strVal val="visible"/>
                                      </p:to>
                                    </p:set>
                                    <p:anim calcmode="lin" valueType="num">
                                      <p:cBhvr>
                                        <p:cTn id="36" dur="500" fill="hold"/>
                                        <p:tgtEl>
                                          <p:spTgt spid="63"/>
                                        </p:tgtEl>
                                        <p:attrNameLst>
                                          <p:attrName>ppt_w</p:attrName>
                                        </p:attrNameLst>
                                      </p:cBhvr>
                                      <p:tavLst>
                                        <p:tav tm="0">
                                          <p:val>
                                            <p:fltVal val="0"/>
                                          </p:val>
                                        </p:tav>
                                        <p:tav tm="100000">
                                          <p:val>
                                            <p:strVal val="#ppt_w"/>
                                          </p:val>
                                        </p:tav>
                                      </p:tavLst>
                                    </p:anim>
                                    <p:anim calcmode="lin" valueType="num">
                                      <p:cBhvr>
                                        <p:cTn id="37" dur="500" fill="hold"/>
                                        <p:tgtEl>
                                          <p:spTgt spid="63"/>
                                        </p:tgtEl>
                                        <p:attrNameLst>
                                          <p:attrName>ppt_h</p:attrName>
                                        </p:attrNameLst>
                                      </p:cBhvr>
                                      <p:tavLst>
                                        <p:tav tm="0">
                                          <p:val>
                                            <p:fltVal val="0"/>
                                          </p:val>
                                        </p:tav>
                                        <p:tav tm="100000">
                                          <p:val>
                                            <p:strVal val="#ppt_h"/>
                                          </p:val>
                                        </p:tav>
                                      </p:tavLst>
                                    </p:anim>
                                    <p:animEffect transition="in" filter="fade">
                                      <p:cBhvr>
                                        <p:cTn id="38" dur="500"/>
                                        <p:tgtEl>
                                          <p:spTgt spid="63"/>
                                        </p:tgtEl>
                                      </p:cBhvr>
                                    </p:animEffect>
                                  </p:childTnLst>
                                </p:cTn>
                              </p:par>
                            </p:childTnLst>
                          </p:cTn>
                        </p:par>
                        <p:par>
                          <p:cTn id="39" fill="hold">
                            <p:stCondLst>
                              <p:cond delay="1000"/>
                            </p:stCondLst>
                            <p:childTnLst>
                              <p:par>
                                <p:cTn id="40" presetID="12" presetClass="entr" presetSubtype="8" fill="hold" nodeType="afterEffect">
                                  <p:stCondLst>
                                    <p:cond delay="0"/>
                                  </p:stCondLst>
                                  <p:childTnLst>
                                    <p:set>
                                      <p:cBhvr>
                                        <p:cTn id="41" dur="1" fill="hold">
                                          <p:stCondLst>
                                            <p:cond delay="0"/>
                                          </p:stCondLst>
                                        </p:cTn>
                                        <p:tgtEl>
                                          <p:spTgt spid="66"/>
                                        </p:tgtEl>
                                        <p:attrNameLst>
                                          <p:attrName>style.visibility</p:attrName>
                                        </p:attrNameLst>
                                      </p:cBhvr>
                                      <p:to>
                                        <p:strVal val="visible"/>
                                      </p:to>
                                    </p:set>
                                    <p:anim calcmode="lin" valueType="num">
                                      <p:cBhvr additive="base">
                                        <p:cTn id="42" dur="500"/>
                                        <p:tgtEl>
                                          <p:spTgt spid="66"/>
                                        </p:tgtEl>
                                        <p:attrNameLst>
                                          <p:attrName>ppt_x</p:attrName>
                                        </p:attrNameLst>
                                      </p:cBhvr>
                                      <p:tavLst>
                                        <p:tav tm="0">
                                          <p:val>
                                            <p:strVal val="#ppt_x-#ppt_w*1.125000"/>
                                          </p:val>
                                        </p:tav>
                                        <p:tav tm="100000">
                                          <p:val>
                                            <p:strVal val="#ppt_x"/>
                                          </p:val>
                                        </p:tav>
                                      </p:tavLst>
                                    </p:anim>
                                    <p:animEffect transition="in" filter="wipe(right)">
                                      <p:cBhvr>
                                        <p:cTn id="43" dur="500"/>
                                        <p:tgtEl>
                                          <p:spTgt spid="66"/>
                                        </p:tgtEl>
                                      </p:cBhvr>
                                    </p:animEffect>
                                  </p:childTnLst>
                                </p:cTn>
                              </p:par>
                              <p:par>
                                <p:cTn id="44" presetID="12" presetClass="entr" presetSubtype="8" fill="hold" nodeType="withEffect">
                                  <p:stCondLst>
                                    <p:cond delay="0"/>
                                  </p:stCondLst>
                                  <p:childTnLst>
                                    <p:set>
                                      <p:cBhvr>
                                        <p:cTn id="45" dur="1" fill="hold">
                                          <p:stCondLst>
                                            <p:cond delay="0"/>
                                          </p:stCondLst>
                                        </p:cTn>
                                        <p:tgtEl>
                                          <p:spTgt spid="69"/>
                                        </p:tgtEl>
                                        <p:attrNameLst>
                                          <p:attrName>style.visibility</p:attrName>
                                        </p:attrNameLst>
                                      </p:cBhvr>
                                      <p:to>
                                        <p:strVal val="visible"/>
                                      </p:to>
                                    </p:set>
                                    <p:anim calcmode="lin" valueType="num">
                                      <p:cBhvr additive="base">
                                        <p:cTn id="46" dur="500"/>
                                        <p:tgtEl>
                                          <p:spTgt spid="69"/>
                                        </p:tgtEl>
                                        <p:attrNameLst>
                                          <p:attrName>ppt_x</p:attrName>
                                        </p:attrNameLst>
                                      </p:cBhvr>
                                      <p:tavLst>
                                        <p:tav tm="0">
                                          <p:val>
                                            <p:strVal val="#ppt_x-#ppt_w*1.125000"/>
                                          </p:val>
                                        </p:tav>
                                        <p:tav tm="100000">
                                          <p:val>
                                            <p:strVal val="#ppt_x"/>
                                          </p:val>
                                        </p:tav>
                                      </p:tavLst>
                                    </p:anim>
                                    <p:animEffect transition="in" filter="wipe(right)">
                                      <p:cBhvr>
                                        <p:cTn id="47" dur="500"/>
                                        <p:tgtEl>
                                          <p:spTgt spid="69"/>
                                        </p:tgtEl>
                                      </p:cBhvr>
                                    </p:animEffect>
                                  </p:childTnLst>
                                </p:cTn>
                              </p:par>
                              <p:par>
                                <p:cTn id="48" presetID="12" presetClass="entr" presetSubtype="8" fill="hold" nodeType="withEffect">
                                  <p:stCondLst>
                                    <p:cond delay="0"/>
                                  </p:stCondLst>
                                  <p:childTnLst>
                                    <p:set>
                                      <p:cBhvr>
                                        <p:cTn id="49" dur="1" fill="hold">
                                          <p:stCondLst>
                                            <p:cond delay="0"/>
                                          </p:stCondLst>
                                        </p:cTn>
                                        <p:tgtEl>
                                          <p:spTgt spid="70"/>
                                        </p:tgtEl>
                                        <p:attrNameLst>
                                          <p:attrName>style.visibility</p:attrName>
                                        </p:attrNameLst>
                                      </p:cBhvr>
                                      <p:to>
                                        <p:strVal val="visible"/>
                                      </p:to>
                                    </p:set>
                                    <p:anim calcmode="lin" valueType="num">
                                      <p:cBhvr additive="base">
                                        <p:cTn id="50" dur="500"/>
                                        <p:tgtEl>
                                          <p:spTgt spid="70"/>
                                        </p:tgtEl>
                                        <p:attrNameLst>
                                          <p:attrName>ppt_x</p:attrName>
                                        </p:attrNameLst>
                                      </p:cBhvr>
                                      <p:tavLst>
                                        <p:tav tm="0">
                                          <p:val>
                                            <p:strVal val="#ppt_x-#ppt_w*1.125000"/>
                                          </p:val>
                                        </p:tav>
                                        <p:tav tm="100000">
                                          <p:val>
                                            <p:strVal val="#ppt_x"/>
                                          </p:val>
                                        </p:tav>
                                      </p:tavLst>
                                    </p:anim>
                                    <p:animEffect transition="in" filter="wipe(right)">
                                      <p:cBhvr>
                                        <p:cTn id="51" dur="500"/>
                                        <p:tgtEl>
                                          <p:spTgt spid="70"/>
                                        </p:tgtEl>
                                      </p:cBhvr>
                                    </p:animEffect>
                                  </p:childTnLst>
                                </p:cTn>
                              </p:par>
                              <p:par>
                                <p:cTn id="52" presetID="12" presetClass="entr" presetSubtype="8" fill="hold" nodeType="withEffect">
                                  <p:stCondLst>
                                    <p:cond delay="0"/>
                                  </p:stCondLst>
                                  <p:childTnLst>
                                    <p:set>
                                      <p:cBhvr>
                                        <p:cTn id="53" dur="1" fill="hold">
                                          <p:stCondLst>
                                            <p:cond delay="0"/>
                                          </p:stCondLst>
                                        </p:cTn>
                                        <p:tgtEl>
                                          <p:spTgt spid="67"/>
                                        </p:tgtEl>
                                        <p:attrNameLst>
                                          <p:attrName>style.visibility</p:attrName>
                                        </p:attrNameLst>
                                      </p:cBhvr>
                                      <p:to>
                                        <p:strVal val="visible"/>
                                      </p:to>
                                    </p:set>
                                    <p:anim calcmode="lin" valueType="num">
                                      <p:cBhvr additive="base">
                                        <p:cTn id="54" dur="500"/>
                                        <p:tgtEl>
                                          <p:spTgt spid="67"/>
                                        </p:tgtEl>
                                        <p:attrNameLst>
                                          <p:attrName>ppt_x</p:attrName>
                                        </p:attrNameLst>
                                      </p:cBhvr>
                                      <p:tavLst>
                                        <p:tav tm="0">
                                          <p:val>
                                            <p:strVal val="#ppt_x-#ppt_w*1.125000"/>
                                          </p:val>
                                        </p:tav>
                                        <p:tav tm="100000">
                                          <p:val>
                                            <p:strVal val="#ppt_x"/>
                                          </p:val>
                                        </p:tav>
                                      </p:tavLst>
                                    </p:anim>
                                    <p:animEffect transition="in" filter="wipe(right)">
                                      <p:cBhvr>
                                        <p:cTn id="55" dur="500"/>
                                        <p:tgtEl>
                                          <p:spTgt spid="67"/>
                                        </p:tgtEl>
                                      </p:cBhvr>
                                    </p:animEffect>
                                  </p:childTnLst>
                                </p:cTn>
                              </p:par>
                              <p:par>
                                <p:cTn id="56" presetID="12" presetClass="entr" presetSubtype="8" fill="hold" nodeType="withEffect">
                                  <p:stCondLst>
                                    <p:cond delay="0"/>
                                  </p:stCondLst>
                                  <p:childTnLst>
                                    <p:set>
                                      <p:cBhvr>
                                        <p:cTn id="57" dur="1" fill="hold">
                                          <p:stCondLst>
                                            <p:cond delay="0"/>
                                          </p:stCondLst>
                                        </p:cTn>
                                        <p:tgtEl>
                                          <p:spTgt spid="68"/>
                                        </p:tgtEl>
                                        <p:attrNameLst>
                                          <p:attrName>style.visibility</p:attrName>
                                        </p:attrNameLst>
                                      </p:cBhvr>
                                      <p:to>
                                        <p:strVal val="visible"/>
                                      </p:to>
                                    </p:set>
                                    <p:anim calcmode="lin" valueType="num">
                                      <p:cBhvr additive="base">
                                        <p:cTn id="58" dur="500"/>
                                        <p:tgtEl>
                                          <p:spTgt spid="68"/>
                                        </p:tgtEl>
                                        <p:attrNameLst>
                                          <p:attrName>ppt_x</p:attrName>
                                        </p:attrNameLst>
                                      </p:cBhvr>
                                      <p:tavLst>
                                        <p:tav tm="0">
                                          <p:val>
                                            <p:strVal val="#ppt_x-#ppt_w*1.125000"/>
                                          </p:val>
                                        </p:tav>
                                        <p:tav tm="100000">
                                          <p:val>
                                            <p:strVal val="#ppt_x"/>
                                          </p:val>
                                        </p:tav>
                                      </p:tavLst>
                                    </p:anim>
                                    <p:animEffect transition="in" filter="wipe(right)">
                                      <p:cBhvr>
                                        <p:cTn id="59" dur="500"/>
                                        <p:tgtEl>
                                          <p:spTgt spid="68"/>
                                        </p:tgtEl>
                                      </p:cBhvr>
                                    </p:animEffect>
                                  </p:childTnLst>
                                </p:cTn>
                              </p:par>
                              <p:par>
                                <p:cTn id="60" presetID="12" presetClass="entr" presetSubtype="8" fill="hold" nodeType="withEffect">
                                  <p:stCondLst>
                                    <p:cond delay="0"/>
                                  </p:stCondLst>
                                  <p:childTnLst>
                                    <p:set>
                                      <p:cBhvr>
                                        <p:cTn id="61" dur="1" fill="hold">
                                          <p:stCondLst>
                                            <p:cond delay="0"/>
                                          </p:stCondLst>
                                        </p:cTn>
                                        <p:tgtEl>
                                          <p:spTgt spid="71"/>
                                        </p:tgtEl>
                                        <p:attrNameLst>
                                          <p:attrName>style.visibility</p:attrName>
                                        </p:attrNameLst>
                                      </p:cBhvr>
                                      <p:to>
                                        <p:strVal val="visible"/>
                                      </p:to>
                                    </p:set>
                                    <p:anim calcmode="lin" valueType="num">
                                      <p:cBhvr additive="base">
                                        <p:cTn id="62" dur="500"/>
                                        <p:tgtEl>
                                          <p:spTgt spid="71"/>
                                        </p:tgtEl>
                                        <p:attrNameLst>
                                          <p:attrName>ppt_x</p:attrName>
                                        </p:attrNameLst>
                                      </p:cBhvr>
                                      <p:tavLst>
                                        <p:tav tm="0">
                                          <p:val>
                                            <p:strVal val="#ppt_x-#ppt_w*1.125000"/>
                                          </p:val>
                                        </p:tav>
                                        <p:tav tm="100000">
                                          <p:val>
                                            <p:strVal val="#ppt_x"/>
                                          </p:val>
                                        </p:tav>
                                      </p:tavLst>
                                    </p:anim>
                                    <p:animEffect transition="in" filter="wipe(right)">
                                      <p:cBhvr>
                                        <p:cTn id="63"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62"/>
          <p:cNvSpPr>
            <a:spLocks/>
          </p:cNvSpPr>
          <p:nvPr/>
        </p:nvSpPr>
        <p:spPr bwMode="auto">
          <a:xfrm>
            <a:off x="4952245" y="2810422"/>
            <a:ext cx="2371648" cy="2181384"/>
          </a:xfrm>
          <a:custGeom>
            <a:avLst/>
            <a:gdLst>
              <a:gd name="T0" fmla="*/ 340 w 681"/>
              <a:gd name="T1" fmla="*/ 0 h 626"/>
              <a:gd name="T2" fmla="*/ 0 w 681"/>
              <a:gd name="T3" fmla="*/ 341 h 626"/>
              <a:gd name="T4" fmla="*/ 30 w 681"/>
              <a:gd name="T5" fmla="*/ 481 h 626"/>
              <a:gd name="T6" fmla="*/ 58 w 681"/>
              <a:gd name="T7" fmla="*/ 469 h 626"/>
              <a:gd name="T8" fmla="*/ 30 w 681"/>
              <a:gd name="T9" fmla="*/ 341 h 626"/>
              <a:gd name="T10" fmla="*/ 340 w 681"/>
              <a:gd name="T11" fmla="*/ 30 h 626"/>
              <a:gd name="T12" fmla="*/ 651 w 681"/>
              <a:gd name="T13" fmla="*/ 341 h 626"/>
              <a:gd name="T14" fmla="*/ 509 w 681"/>
              <a:gd name="T15" fmla="*/ 601 h 626"/>
              <a:gd name="T16" fmla="*/ 525 w 681"/>
              <a:gd name="T17" fmla="*/ 626 h 626"/>
              <a:gd name="T18" fmla="*/ 681 w 681"/>
              <a:gd name="T19" fmla="*/ 341 h 626"/>
              <a:gd name="T20" fmla="*/ 340 w 681"/>
              <a:gd name="T21" fmla="*/ 0 h 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1" h="626">
                <a:moveTo>
                  <a:pt x="340" y="0"/>
                </a:moveTo>
                <a:cubicBezTo>
                  <a:pt x="152" y="0"/>
                  <a:pt x="0" y="153"/>
                  <a:pt x="0" y="341"/>
                </a:cubicBezTo>
                <a:cubicBezTo>
                  <a:pt x="0" y="391"/>
                  <a:pt x="11" y="438"/>
                  <a:pt x="30" y="481"/>
                </a:cubicBezTo>
                <a:cubicBezTo>
                  <a:pt x="58" y="469"/>
                  <a:pt x="58" y="469"/>
                  <a:pt x="58" y="469"/>
                </a:cubicBezTo>
                <a:cubicBezTo>
                  <a:pt x="40" y="429"/>
                  <a:pt x="30" y="386"/>
                  <a:pt x="30" y="341"/>
                </a:cubicBezTo>
                <a:cubicBezTo>
                  <a:pt x="30" y="169"/>
                  <a:pt x="169" y="30"/>
                  <a:pt x="340" y="30"/>
                </a:cubicBezTo>
                <a:cubicBezTo>
                  <a:pt x="512" y="30"/>
                  <a:pt x="651" y="169"/>
                  <a:pt x="651" y="341"/>
                </a:cubicBezTo>
                <a:cubicBezTo>
                  <a:pt x="651" y="450"/>
                  <a:pt x="594" y="546"/>
                  <a:pt x="509" y="601"/>
                </a:cubicBezTo>
                <a:cubicBezTo>
                  <a:pt x="525" y="626"/>
                  <a:pt x="525" y="626"/>
                  <a:pt x="525" y="626"/>
                </a:cubicBezTo>
                <a:cubicBezTo>
                  <a:pt x="619" y="566"/>
                  <a:pt x="681" y="460"/>
                  <a:pt x="681" y="341"/>
                </a:cubicBezTo>
                <a:cubicBezTo>
                  <a:pt x="681" y="153"/>
                  <a:pt x="528" y="0"/>
                  <a:pt x="340" y="0"/>
                </a:cubicBezTo>
                <a:close/>
              </a:path>
            </a:pathLst>
          </a:custGeom>
          <a:solidFill>
            <a:schemeClr val="accent2"/>
          </a:solidFill>
          <a:ln>
            <a:noFill/>
          </a:ln>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cs typeface="+mn-ea"/>
              <a:sym typeface="+mn-lt"/>
            </a:endParaRPr>
          </a:p>
        </p:txBody>
      </p:sp>
      <p:sp>
        <p:nvSpPr>
          <p:cNvPr id="3" name="Freeform 63"/>
          <p:cNvSpPr>
            <a:spLocks/>
          </p:cNvSpPr>
          <p:nvPr/>
        </p:nvSpPr>
        <p:spPr bwMode="auto">
          <a:xfrm>
            <a:off x="4807345" y="2528720"/>
            <a:ext cx="2809090" cy="2951164"/>
          </a:xfrm>
          <a:custGeom>
            <a:avLst/>
            <a:gdLst>
              <a:gd name="T0" fmla="*/ 365 w 770"/>
              <a:gd name="T1" fmla="*/ 0 h 809"/>
              <a:gd name="T2" fmla="*/ 0 w 770"/>
              <a:gd name="T3" fmla="*/ 230 h 809"/>
              <a:gd name="T4" fmla="*/ 45 w 770"/>
              <a:gd name="T5" fmla="*/ 248 h 809"/>
              <a:gd name="T6" fmla="*/ 365 w 770"/>
              <a:gd name="T7" fmla="*/ 48 h 809"/>
              <a:gd name="T8" fmla="*/ 722 w 770"/>
              <a:gd name="T9" fmla="*/ 405 h 809"/>
              <a:gd name="T10" fmla="*/ 365 w 770"/>
              <a:gd name="T11" fmla="*/ 761 h 809"/>
              <a:gd name="T12" fmla="*/ 132 w 770"/>
              <a:gd name="T13" fmla="*/ 674 h 809"/>
              <a:gd name="T14" fmla="*/ 102 w 770"/>
              <a:gd name="T15" fmla="*/ 712 h 809"/>
              <a:gd name="T16" fmla="*/ 365 w 770"/>
              <a:gd name="T17" fmla="*/ 809 h 809"/>
              <a:gd name="T18" fmla="*/ 770 w 770"/>
              <a:gd name="T19" fmla="*/ 405 h 809"/>
              <a:gd name="T20" fmla="*/ 365 w 770"/>
              <a:gd name="T2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0" h="809">
                <a:moveTo>
                  <a:pt x="365" y="0"/>
                </a:moveTo>
                <a:cubicBezTo>
                  <a:pt x="204" y="0"/>
                  <a:pt x="65" y="94"/>
                  <a:pt x="0" y="230"/>
                </a:cubicBezTo>
                <a:cubicBezTo>
                  <a:pt x="45" y="248"/>
                  <a:pt x="45" y="248"/>
                  <a:pt x="45" y="248"/>
                </a:cubicBezTo>
                <a:cubicBezTo>
                  <a:pt x="103" y="130"/>
                  <a:pt x="224" y="48"/>
                  <a:pt x="365" y="48"/>
                </a:cubicBezTo>
                <a:cubicBezTo>
                  <a:pt x="562" y="48"/>
                  <a:pt x="722" y="208"/>
                  <a:pt x="722" y="405"/>
                </a:cubicBezTo>
                <a:cubicBezTo>
                  <a:pt x="722" y="602"/>
                  <a:pt x="562" y="761"/>
                  <a:pt x="365" y="761"/>
                </a:cubicBezTo>
                <a:cubicBezTo>
                  <a:pt x="276" y="761"/>
                  <a:pt x="194" y="728"/>
                  <a:pt x="132" y="674"/>
                </a:cubicBezTo>
                <a:cubicBezTo>
                  <a:pt x="102" y="712"/>
                  <a:pt x="102" y="712"/>
                  <a:pt x="102" y="712"/>
                </a:cubicBezTo>
                <a:cubicBezTo>
                  <a:pt x="173" y="772"/>
                  <a:pt x="265" y="809"/>
                  <a:pt x="365" y="809"/>
                </a:cubicBezTo>
                <a:cubicBezTo>
                  <a:pt x="589" y="809"/>
                  <a:pt x="770" y="628"/>
                  <a:pt x="770" y="405"/>
                </a:cubicBezTo>
                <a:cubicBezTo>
                  <a:pt x="770" y="181"/>
                  <a:pt x="589" y="0"/>
                  <a:pt x="365" y="0"/>
                </a:cubicBezTo>
                <a:close/>
              </a:path>
            </a:pathLst>
          </a:custGeom>
          <a:solidFill>
            <a:schemeClr val="accent1"/>
          </a:solidFill>
          <a:ln>
            <a:noFill/>
          </a:ln>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cs typeface="+mn-ea"/>
              <a:sym typeface="+mn-lt"/>
            </a:endParaRPr>
          </a:p>
        </p:txBody>
      </p:sp>
      <p:sp>
        <p:nvSpPr>
          <p:cNvPr id="4" name="Freeform 64"/>
          <p:cNvSpPr>
            <a:spLocks/>
          </p:cNvSpPr>
          <p:nvPr/>
        </p:nvSpPr>
        <p:spPr bwMode="auto">
          <a:xfrm>
            <a:off x="4399758" y="2266782"/>
            <a:ext cx="3476625" cy="3476625"/>
          </a:xfrm>
          <a:custGeom>
            <a:avLst/>
            <a:gdLst>
              <a:gd name="T0" fmla="*/ 463 w 927"/>
              <a:gd name="T1" fmla="*/ 0 h 927"/>
              <a:gd name="T2" fmla="*/ 259 w 927"/>
              <a:gd name="T3" fmla="*/ 48 h 927"/>
              <a:gd name="T4" fmla="*/ 279 w 927"/>
              <a:gd name="T5" fmla="*/ 87 h 927"/>
              <a:gd name="T6" fmla="*/ 463 w 927"/>
              <a:gd name="T7" fmla="*/ 45 h 927"/>
              <a:gd name="T8" fmla="*/ 882 w 927"/>
              <a:gd name="T9" fmla="*/ 464 h 927"/>
              <a:gd name="T10" fmla="*/ 463 w 927"/>
              <a:gd name="T11" fmla="*/ 883 h 927"/>
              <a:gd name="T12" fmla="*/ 44 w 927"/>
              <a:gd name="T13" fmla="*/ 464 h 927"/>
              <a:gd name="T14" fmla="*/ 48 w 927"/>
              <a:gd name="T15" fmla="*/ 411 h 927"/>
              <a:gd name="T16" fmla="*/ 3 w 927"/>
              <a:gd name="T17" fmla="*/ 409 h 927"/>
              <a:gd name="T18" fmla="*/ 0 w 927"/>
              <a:gd name="T19" fmla="*/ 464 h 927"/>
              <a:gd name="T20" fmla="*/ 463 w 927"/>
              <a:gd name="T21" fmla="*/ 927 h 927"/>
              <a:gd name="T22" fmla="*/ 927 w 927"/>
              <a:gd name="T23" fmla="*/ 464 h 927"/>
              <a:gd name="T24" fmla="*/ 463 w 927"/>
              <a:gd name="T25" fmla="*/ 0 h 9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27" h="927">
                <a:moveTo>
                  <a:pt x="463" y="0"/>
                </a:moveTo>
                <a:cubicBezTo>
                  <a:pt x="390" y="0"/>
                  <a:pt x="321" y="17"/>
                  <a:pt x="259" y="48"/>
                </a:cubicBezTo>
                <a:cubicBezTo>
                  <a:pt x="279" y="87"/>
                  <a:pt x="279" y="87"/>
                  <a:pt x="279" y="87"/>
                </a:cubicBezTo>
                <a:cubicBezTo>
                  <a:pt x="335" y="60"/>
                  <a:pt x="397" y="45"/>
                  <a:pt x="463" y="45"/>
                </a:cubicBezTo>
                <a:cubicBezTo>
                  <a:pt x="695" y="45"/>
                  <a:pt x="882" y="232"/>
                  <a:pt x="882" y="464"/>
                </a:cubicBezTo>
                <a:cubicBezTo>
                  <a:pt x="882" y="695"/>
                  <a:pt x="695" y="883"/>
                  <a:pt x="463" y="883"/>
                </a:cubicBezTo>
                <a:cubicBezTo>
                  <a:pt x="232" y="883"/>
                  <a:pt x="44" y="695"/>
                  <a:pt x="44" y="464"/>
                </a:cubicBezTo>
                <a:cubicBezTo>
                  <a:pt x="44" y="446"/>
                  <a:pt x="46" y="428"/>
                  <a:pt x="48" y="411"/>
                </a:cubicBezTo>
                <a:cubicBezTo>
                  <a:pt x="3" y="409"/>
                  <a:pt x="3" y="409"/>
                  <a:pt x="3" y="409"/>
                </a:cubicBezTo>
                <a:cubicBezTo>
                  <a:pt x="1" y="427"/>
                  <a:pt x="0" y="445"/>
                  <a:pt x="0" y="464"/>
                </a:cubicBezTo>
                <a:cubicBezTo>
                  <a:pt x="0" y="720"/>
                  <a:pt x="207" y="927"/>
                  <a:pt x="463" y="927"/>
                </a:cubicBezTo>
                <a:cubicBezTo>
                  <a:pt x="719" y="927"/>
                  <a:pt x="927" y="720"/>
                  <a:pt x="927" y="464"/>
                </a:cubicBezTo>
                <a:cubicBezTo>
                  <a:pt x="927" y="208"/>
                  <a:pt x="719" y="0"/>
                  <a:pt x="463" y="0"/>
                </a:cubicBezTo>
                <a:close/>
              </a:path>
            </a:pathLst>
          </a:custGeom>
          <a:solidFill>
            <a:schemeClr val="accent2"/>
          </a:solidFill>
          <a:ln>
            <a:noFill/>
          </a:ln>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cs typeface="+mn-ea"/>
              <a:sym typeface="+mn-lt"/>
            </a:endParaRPr>
          </a:p>
        </p:txBody>
      </p:sp>
      <p:sp>
        <p:nvSpPr>
          <p:cNvPr id="5" name="Freeform 65"/>
          <p:cNvSpPr>
            <a:spLocks/>
          </p:cNvSpPr>
          <p:nvPr/>
        </p:nvSpPr>
        <p:spPr bwMode="auto">
          <a:xfrm>
            <a:off x="7119145" y="2325519"/>
            <a:ext cx="944563" cy="357188"/>
          </a:xfrm>
          <a:custGeom>
            <a:avLst/>
            <a:gdLst>
              <a:gd name="T0" fmla="*/ 0 w 595"/>
              <a:gd name="T1" fmla="*/ 225 h 225"/>
              <a:gd name="T2" fmla="*/ 208 w 595"/>
              <a:gd name="T3" fmla="*/ 0 h 225"/>
              <a:gd name="T4" fmla="*/ 595 w 595"/>
              <a:gd name="T5" fmla="*/ 0 h 225"/>
            </a:gdLst>
            <a:ahLst/>
            <a:cxnLst>
              <a:cxn ang="0">
                <a:pos x="T0" y="T1"/>
              </a:cxn>
              <a:cxn ang="0">
                <a:pos x="T2" y="T3"/>
              </a:cxn>
              <a:cxn ang="0">
                <a:pos x="T4" y="T5"/>
              </a:cxn>
            </a:cxnLst>
            <a:rect l="0" t="0" r="r" b="b"/>
            <a:pathLst>
              <a:path w="595" h="225">
                <a:moveTo>
                  <a:pt x="0" y="225"/>
                </a:moveTo>
                <a:lnTo>
                  <a:pt x="208" y="0"/>
                </a:lnTo>
                <a:lnTo>
                  <a:pt x="595" y="0"/>
                </a:lnTo>
              </a:path>
            </a:pathLst>
          </a:custGeom>
          <a:noFill/>
          <a:ln w="5"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cs typeface="+mn-ea"/>
              <a:sym typeface="+mn-lt"/>
            </a:endParaRPr>
          </a:p>
        </p:txBody>
      </p:sp>
      <p:sp>
        <p:nvSpPr>
          <p:cNvPr id="6" name="Line 66"/>
          <p:cNvSpPr>
            <a:spLocks noChangeShapeType="1"/>
          </p:cNvSpPr>
          <p:nvPr/>
        </p:nvSpPr>
        <p:spPr bwMode="auto">
          <a:xfrm>
            <a:off x="7812882" y="3863806"/>
            <a:ext cx="401638" cy="0"/>
          </a:xfrm>
          <a:prstGeom prst="line">
            <a:avLst/>
          </a:prstGeom>
          <a:noFill/>
          <a:ln w="5" cap="flat">
            <a:solidFill>
              <a:schemeClr val="bg1">
                <a:lumMod val="7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cs typeface="+mn-ea"/>
              <a:sym typeface="+mn-lt"/>
            </a:endParaRPr>
          </a:p>
        </p:txBody>
      </p:sp>
      <p:sp>
        <p:nvSpPr>
          <p:cNvPr id="7" name="Freeform 67"/>
          <p:cNvSpPr>
            <a:spLocks/>
          </p:cNvSpPr>
          <p:nvPr/>
        </p:nvSpPr>
        <p:spPr bwMode="auto">
          <a:xfrm>
            <a:off x="6860382" y="4984581"/>
            <a:ext cx="1079500" cy="706438"/>
          </a:xfrm>
          <a:custGeom>
            <a:avLst/>
            <a:gdLst>
              <a:gd name="T0" fmla="*/ 0 w 288"/>
              <a:gd name="T1" fmla="*/ 0 h 188"/>
              <a:gd name="T2" fmla="*/ 193 w 288"/>
              <a:gd name="T3" fmla="*/ 188 h 188"/>
              <a:gd name="T4" fmla="*/ 288 w 288"/>
              <a:gd name="T5" fmla="*/ 188 h 188"/>
            </a:gdLst>
            <a:ahLst/>
            <a:cxnLst>
              <a:cxn ang="0">
                <a:pos x="T0" y="T1"/>
              </a:cxn>
              <a:cxn ang="0">
                <a:pos x="T2" y="T3"/>
              </a:cxn>
              <a:cxn ang="0">
                <a:pos x="T4" y="T5"/>
              </a:cxn>
            </a:cxnLst>
            <a:rect l="0" t="0" r="r" b="b"/>
            <a:pathLst>
              <a:path w="288" h="188">
                <a:moveTo>
                  <a:pt x="0" y="0"/>
                </a:moveTo>
                <a:cubicBezTo>
                  <a:pt x="4" y="5"/>
                  <a:pt x="193" y="188"/>
                  <a:pt x="193" y="188"/>
                </a:cubicBezTo>
                <a:cubicBezTo>
                  <a:pt x="288" y="188"/>
                  <a:pt x="288" y="188"/>
                  <a:pt x="288" y="188"/>
                </a:cubicBezTo>
              </a:path>
            </a:pathLst>
          </a:custGeom>
          <a:noFill/>
          <a:ln w="5"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cs typeface="+mn-ea"/>
              <a:sym typeface="+mn-lt"/>
            </a:endParaRPr>
          </a:p>
        </p:txBody>
      </p:sp>
      <p:sp>
        <p:nvSpPr>
          <p:cNvPr id="8" name="Freeform 68"/>
          <p:cNvSpPr>
            <a:spLocks/>
          </p:cNvSpPr>
          <p:nvPr/>
        </p:nvSpPr>
        <p:spPr bwMode="auto">
          <a:xfrm>
            <a:off x="4196557" y="5116344"/>
            <a:ext cx="1081088" cy="604838"/>
          </a:xfrm>
          <a:custGeom>
            <a:avLst/>
            <a:gdLst>
              <a:gd name="T0" fmla="*/ 681 w 681"/>
              <a:gd name="T1" fmla="*/ 0 h 381"/>
              <a:gd name="T2" fmla="*/ 277 w 681"/>
              <a:gd name="T3" fmla="*/ 381 h 381"/>
              <a:gd name="T4" fmla="*/ 0 w 681"/>
              <a:gd name="T5" fmla="*/ 381 h 381"/>
            </a:gdLst>
            <a:ahLst/>
            <a:cxnLst>
              <a:cxn ang="0">
                <a:pos x="T0" y="T1"/>
              </a:cxn>
              <a:cxn ang="0">
                <a:pos x="T2" y="T3"/>
              </a:cxn>
              <a:cxn ang="0">
                <a:pos x="T4" y="T5"/>
              </a:cxn>
            </a:cxnLst>
            <a:rect l="0" t="0" r="r" b="b"/>
            <a:pathLst>
              <a:path w="681" h="381">
                <a:moveTo>
                  <a:pt x="681" y="0"/>
                </a:moveTo>
                <a:lnTo>
                  <a:pt x="277" y="381"/>
                </a:lnTo>
                <a:lnTo>
                  <a:pt x="0" y="381"/>
                </a:lnTo>
              </a:path>
            </a:pathLst>
          </a:custGeom>
          <a:noFill/>
          <a:ln w="5"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cs typeface="+mn-ea"/>
              <a:sym typeface="+mn-lt"/>
            </a:endParaRPr>
          </a:p>
        </p:txBody>
      </p:sp>
      <p:sp>
        <p:nvSpPr>
          <p:cNvPr id="9" name="Freeform 71"/>
          <p:cNvSpPr>
            <a:spLocks/>
          </p:cNvSpPr>
          <p:nvPr/>
        </p:nvSpPr>
        <p:spPr bwMode="auto">
          <a:xfrm>
            <a:off x="4164033" y="2918390"/>
            <a:ext cx="696913" cy="404813"/>
          </a:xfrm>
          <a:custGeom>
            <a:avLst/>
            <a:gdLst>
              <a:gd name="T0" fmla="*/ 439 w 439"/>
              <a:gd name="T1" fmla="*/ 255 h 255"/>
              <a:gd name="T2" fmla="*/ 267 w 439"/>
              <a:gd name="T3" fmla="*/ 0 h 255"/>
              <a:gd name="T4" fmla="*/ 0 w 439"/>
              <a:gd name="T5" fmla="*/ 0 h 255"/>
            </a:gdLst>
            <a:ahLst/>
            <a:cxnLst>
              <a:cxn ang="0">
                <a:pos x="T0" y="T1"/>
              </a:cxn>
              <a:cxn ang="0">
                <a:pos x="T2" y="T3"/>
              </a:cxn>
              <a:cxn ang="0">
                <a:pos x="T4" y="T5"/>
              </a:cxn>
            </a:cxnLst>
            <a:rect l="0" t="0" r="r" b="b"/>
            <a:pathLst>
              <a:path w="439" h="255">
                <a:moveTo>
                  <a:pt x="439" y="255"/>
                </a:moveTo>
                <a:lnTo>
                  <a:pt x="267" y="0"/>
                </a:lnTo>
                <a:lnTo>
                  <a:pt x="0" y="0"/>
                </a:lnTo>
              </a:path>
            </a:pathLst>
          </a:custGeom>
          <a:noFill/>
          <a:ln w="5"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cs typeface="+mn-ea"/>
              <a:sym typeface="+mn-lt"/>
            </a:endParaRPr>
          </a:p>
        </p:txBody>
      </p:sp>
      <p:sp>
        <p:nvSpPr>
          <p:cNvPr id="10" name="Line 72"/>
          <p:cNvSpPr>
            <a:spLocks noChangeShapeType="1"/>
          </p:cNvSpPr>
          <p:nvPr/>
        </p:nvSpPr>
        <p:spPr bwMode="auto">
          <a:xfrm flipH="1" flipV="1">
            <a:off x="5112545" y="2154069"/>
            <a:ext cx="366713" cy="374650"/>
          </a:xfrm>
          <a:prstGeom prst="line">
            <a:avLst/>
          </a:prstGeom>
          <a:noFill/>
          <a:ln w="5" cap="flat">
            <a:solidFill>
              <a:schemeClr val="bg1">
                <a:lumMod val="7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cs typeface="+mn-ea"/>
              <a:sym typeface="+mn-lt"/>
            </a:endParaRPr>
          </a:p>
        </p:txBody>
      </p:sp>
      <p:sp>
        <p:nvSpPr>
          <p:cNvPr id="11" name="TextBox 10"/>
          <p:cNvSpPr txBox="1"/>
          <p:nvPr/>
        </p:nvSpPr>
        <p:spPr>
          <a:xfrm>
            <a:off x="5282869" y="3543428"/>
            <a:ext cx="1710405" cy="923330"/>
          </a:xfrm>
          <a:prstGeom prst="rect">
            <a:avLst/>
          </a:prstGeom>
          <a:noFill/>
        </p:spPr>
        <p:txBody>
          <a:bodyPr wrap="none" lIns="0" tIns="0" rIns="0" bIns="0" rtlCol="0" anchor="ctr">
            <a:spAutoFit/>
            <a:scene3d>
              <a:camera prst="orthographicFront"/>
              <a:lightRig rig="threePt" dir="t"/>
            </a:scene3d>
            <a:sp3d contourW="12700"/>
          </a:bodyPr>
          <a:lstStyle/>
          <a:p>
            <a:pPr algn="ctr"/>
            <a:r>
              <a:rPr lang="en-US" altLang="zh-CN" sz="6000" dirty="0">
                <a:solidFill>
                  <a:schemeClr val="tx1">
                    <a:lumMod val="65000"/>
                    <a:lumOff val="35000"/>
                  </a:schemeClr>
                </a:solidFill>
                <a:cs typeface="+mn-ea"/>
                <a:sym typeface="+mn-lt"/>
              </a:rPr>
              <a:t>64.8</a:t>
            </a:r>
            <a:endParaRPr lang="zh-CN" altLang="en-US" sz="6000" dirty="0">
              <a:solidFill>
                <a:schemeClr val="tx1">
                  <a:lumMod val="65000"/>
                  <a:lumOff val="35000"/>
                </a:schemeClr>
              </a:solidFill>
              <a:cs typeface="+mn-ea"/>
              <a:sym typeface="+mn-lt"/>
            </a:endParaRPr>
          </a:p>
        </p:txBody>
      </p:sp>
      <p:sp>
        <p:nvSpPr>
          <p:cNvPr id="12" name="TextBox 11"/>
          <p:cNvSpPr txBox="1"/>
          <p:nvPr/>
        </p:nvSpPr>
        <p:spPr>
          <a:xfrm>
            <a:off x="2762434" y="1340211"/>
            <a:ext cx="1486694" cy="473206"/>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b="1" dirty="0">
                <a:solidFill>
                  <a:schemeClr val="tx1">
                    <a:lumMod val="65000"/>
                    <a:lumOff val="35000"/>
                  </a:schemeClr>
                </a:solidFill>
                <a:cs typeface="+mn-ea"/>
                <a:sym typeface="+mn-lt"/>
              </a:rPr>
              <a:t>添加标题</a:t>
            </a:r>
          </a:p>
        </p:txBody>
      </p:sp>
      <p:sp>
        <p:nvSpPr>
          <p:cNvPr id="13" name="TextBox 12"/>
          <p:cNvSpPr txBox="1"/>
          <p:nvPr/>
        </p:nvSpPr>
        <p:spPr>
          <a:xfrm>
            <a:off x="2757805" y="1754227"/>
            <a:ext cx="2186068" cy="867930"/>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cs typeface="+mn-ea"/>
                <a:sym typeface="+mn-lt"/>
              </a:rPr>
              <a:t>您的内容打在这里，或者通过复制您的文本后，在此框中选择</a:t>
            </a:r>
            <a:r>
              <a:rPr lang="zh-CN" altLang="en-US" sz="1400" dirty="0" smtClean="0">
                <a:solidFill>
                  <a:schemeClr val="tx1">
                    <a:lumMod val="65000"/>
                    <a:lumOff val="35000"/>
                  </a:schemeClr>
                </a:solidFill>
                <a:cs typeface="+mn-ea"/>
                <a:sym typeface="+mn-lt"/>
              </a:rPr>
              <a:t>粘贴</a:t>
            </a:r>
            <a:endParaRPr lang="zh-CN" altLang="en-US" sz="1400" dirty="0">
              <a:solidFill>
                <a:schemeClr val="tx1">
                  <a:lumMod val="65000"/>
                  <a:lumOff val="35000"/>
                </a:schemeClr>
              </a:solidFill>
              <a:cs typeface="+mn-ea"/>
              <a:sym typeface="+mn-lt"/>
            </a:endParaRPr>
          </a:p>
        </p:txBody>
      </p:sp>
      <p:sp>
        <p:nvSpPr>
          <p:cNvPr id="14" name="TextBox 13"/>
          <p:cNvSpPr txBox="1"/>
          <p:nvPr/>
        </p:nvSpPr>
        <p:spPr>
          <a:xfrm>
            <a:off x="1915624" y="1505733"/>
            <a:ext cx="906017" cy="523220"/>
          </a:xfrm>
          <a:prstGeom prst="rect">
            <a:avLst/>
          </a:prstGeom>
          <a:noFill/>
        </p:spPr>
        <p:txBody>
          <a:bodyPr wrap="none" rtlCol="0" anchor="ctr">
            <a:spAutoFit/>
            <a:scene3d>
              <a:camera prst="orthographicFront"/>
              <a:lightRig rig="threePt" dir="t"/>
            </a:scene3d>
            <a:sp3d contourW="12700"/>
          </a:bodyPr>
          <a:lstStyle/>
          <a:p>
            <a:pPr lvl="0" algn="ctr"/>
            <a:r>
              <a:rPr lang="en-US" altLang="zh-CN" sz="2800" dirty="0">
                <a:solidFill>
                  <a:schemeClr val="tx1">
                    <a:lumMod val="65000"/>
                    <a:lumOff val="35000"/>
                  </a:schemeClr>
                </a:solidFill>
                <a:cs typeface="+mn-ea"/>
                <a:sym typeface="+mn-lt"/>
              </a:rPr>
              <a:t>18.4</a:t>
            </a:r>
            <a:endParaRPr lang="zh-CN" altLang="en-US" sz="2800" dirty="0">
              <a:solidFill>
                <a:schemeClr val="tx1">
                  <a:lumMod val="65000"/>
                  <a:lumOff val="35000"/>
                </a:schemeClr>
              </a:solidFill>
              <a:cs typeface="+mn-ea"/>
              <a:sym typeface="+mn-lt"/>
            </a:endParaRPr>
          </a:p>
        </p:txBody>
      </p:sp>
      <p:sp>
        <p:nvSpPr>
          <p:cNvPr id="15" name="TextBox 14"/>
          <p:cNvSpPr txBox="1"/>
          <p:nvPr/>
        </p:nvSpPr>
        <p:spPr>
          <a:xfrm>
            <a:off x="8921179" y="1916275"/>
            <a:ext cx="1486694" cy="473206"/>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b="1" dirty="0">
                <a:solidFill>
                  <a:schemeClr val="tx1">
                    <a:lumMod val="65000"/>
                    <a:lumOff val="35000"/>
                  </a:schemeClr>
                </a:solidFill>
                <a:cs typeface="+mn-ea"/>
                <a:sym typeface="+mn-lt"/>
              </a:rPr>
              <a:t>添加标题</a:t>
            </a:r>
          </a:p>
        </p:txBody>
      </p:sp>
      <p:sp>
        <p:nvSpPr>
          <p:cNvPr id="16" name="TextBox 15"/>
          <p:cNvSpPr txBox="1"/>
          <p:nvPr/>
        </p:nvSpPr>
        <p:spPr>
          <a:xfrm>
            <a:off x="8916550" y="2330291"/>
            <a:ext cx="2186068" cy="867930"/>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cs typeface="+mn-ea"/>
                <a:sym typeface="+mn-lt"/>
              </a:rPr>
              <a:t>您的内容打在这里，或者通过复制您的文本后，在此框中选择</a:t>
            </a:r>
            <a:r>
              <a:rPr lang="zh-CN" altLang="en-US" sz="1400" dirty="0" smtClean="0">
                <a:solidFill>
                  <a:schemeClr val="tx1">
                    <a:lumMod val="65000"/>
                    <a:lumOff val="35000"/>
                  </a:schemeClr>
                </a:solidFill>
                <a:cs typeface="+mn-ea"/>
                <a:sym typeface="+mn-lt"/>
              </a:rPr>
              <a:t>粘贴</a:t>
            </a:r>
            <a:endParaRPr lang="zh-CN" altLang="en-US" sz="1400" dirty="0">
              <a:solidFill>
                <a:schemeClr val="tx1">
                  <a:lumMod val="65000"/>
                  <a:lumOff val="35000"/>
                </a:schemeClr>
              </a:solidFill>
              <a:cs typeface="+mn-ea"/>
              <a:sym typeface="+mn-lt"/>
            </a:endParaRPr>
          </a:p>
        </p:txBody>
      </p:sp>
      <p:sp>
        <p:nvSpPr>
          <p:cNvPr id="17" name="TextBox 16"/>
          <p:cNvSpPr txBox="1"/>
          <p:nvPr/>
        </p:nvSpPr>
        <p:spPr>
          <a:xfrm>
            <a:off x="8200213" y="2079936"/>
            <a:ext cx="720070" cy="523220"/>
          </a:xfrm>
          <a:prstGeom prst="rect">
            <a:avLst/>
          </a:prstGeom>
          <a:noFill/>
        </p:spPr>
        <p:txBody>
          <a:bodyPr wrap="none" rtlCol="0" anchor="ctr">
            <a:spAutoFit/>
            <a:scene3d>
              <a:camera prst="orthographicFront"/>
              <a:lightRig rig="threePt" dir="t"/>
            </a:scene3d>
            <a:sp3d contourW="12700"/>
          </a:bodyPr>
          <a:lstStyle/>
          <a:p>
            <a:pPr lvl="0" algn="ctr"/>
            <a:r>
              <a:rPr lang="en-US" altLang="zh-CN" sz="2800" dirty="0">
                <a:solidFill>
                  <a:schemeClr val="tx1">
                    <a:lumMod val="65000"/>
                    <a:lumOff val="35000"/>
                  </a:schemeClr>
                </a:solidFill>
                <a:cs typeface="+mn-ea"/>
                <a:sym typeface="+mn-lt"/>
              </a:rPr>
              <a:t>7.9</a:t>
            </a:r>
            <a:endParaRPr lang="zh-CN" altLang="en-US" sz="2800" dirty="0">
              <a:solidFill>
                <a:schemeClr val="tx1">
                  <a:lumMod val="65000"/>
                  <a:lumOff val="35000"/>
                </a:schemeClr>
              </a:solidFill>
              <a:cs typeface="+mn-ea"/>
              <a:sym typeface="+mn-lt"/>
            </a:endParaRPr>
          </a:p>
        </p:txBody>
      </p:sp>
      <p:sp>
        <p:nvSpPr>
          <p:cNvPr id="18" name="TextBox 17"/>
          <p:cNvSpPr txBox="1"/>
          <p:nvPr/>
        </p:nvSpPr>
        <p:spPr>
          <a:xfrm>
            <a:off x="9120336" y="3456616"/>
            <a:ext cx="1486694" cy="473206"/>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b="1" dirty="0">
                <a:solidFill>
                  <a:schemeClr val="tx1">
                    <a:lumMod val="65000"/>
                    <a:lumOff val="35000"/>
                  </a:schemeClr>
                </a:solidFill>
                <a:cs typeface="+mn-ea"/>
                <a:sym typeface="+mn-lt"/>
              </a:rPr>
              <a:t>添加标题</a:t>
            </a:r>
          </a:p>
        </p:txBody>
      </p:sp>
      <p:sp>
        <p:nvSpPr>
          <p:cNvPr id="19" name="TextBox 18"/>
          <p:cNvSpPr txBox="1"/>
          <p:nvPr/>
        </p:nvSpPr>
        <p:spPr>
          <a:xfrm>
            <a:off x="9115707" y="3870632"/>
            <a:ext cx="2186068" cy="867930"/>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cs typeface="+mn-ea"/>
                <a:sym typeface="+mn-lt"/>
              </a:rPr>
              <a:t>您的内容打在这里，或者通过复制您的文本后，在此框中选择</a:t>
            </a:r>
            <a:r>
              <a:rPr lang="zh-CN" altLang="en-US" sz="1400" dirty="0" smtClean="0">
                <a:solidFill>
                  <a:schemeClr val="tx1">
                    <a:lumMod val="65000"/>
                    <a:lumOff val="35000"/>
                  </a:schemeClr>
                </a:solidFill>
                <a:cs typeface="+mn-ea"/>
                <a:sym typeface="+mn-lt"/>
              </a:rPr>
              <a:t>粘贴</a:t>
            </a:r>
            <a:endParaRPr lang="zh-CN" altLang="en-US" sz="1400" dirty="0">
              <a:solidFill>
                <a:schemeClr val="tx1">
                  <a:lumMod val="65000"/>
                  <a:lumOff val="35000"/>
                </a:schemeClr>
              </a:solidFill>
              <a:cs typeface="+mn-ea"/>
              <a:sym typeface="+mn-lt"/>
            </a:endParaRPr>
          </a:p>
        </p:txBody>
      </p:sp>
      <p:sp>
        <p:nvSpPr>
          <p:cNvPr id="20" name="TextBox 19"/>
          <p:cNvSpPr txBox="1"/>
          <p:nvPr/>
        </p:nvSpPr>
        <p:spPr>
          <a:xfrm>
            <a:off x="8417002" y="3620277"/>
            <a:ext cx="684803" cy="523220"/>
          </a:xfrm>
          <a:prstGeom prst="rect">
            <a:avLst/>
          </a:prstGeom>
          <a:noFill/>
        </p:spPr>
        <p:txBody>
          <a:bodyPr wrap="none" rtlCol="0" anchor="ctr">
            <a:spAutoFit/>
            <a:scene3d>
              <a:camera prst="orthographicFront"/>
              <a:lightRig rig="threePt" dir="t"/>
            </a:scene3d>
            <a:sp3d contourW="12700"/>
          </a:bodyPr>
          <a:lstStyle/>
          <a:p>
            <a:pPr lvl="0" algn="ctr"/>
            <a:r>
              <a:rPr lang="en-US" altLang="zh-CN" sz="2800" dirty="0">
                <a:solidFill>
                  <a:schemeClr val="tx1">
                    <a:lumMod val="65000"/>
                    <a:lumOff val="35000"/>
                  </a:schemeClr>
                </a:solidFill>
                <a:cs typeface="+mn-ea"/>
                <a:sym typeface="+mn-lt"/>
              </a:rPr>
              <a:t>4.1</a:t>
            </a:r>
            <a:endParaRPr lang="zh-CN" altLang="en-US" sz="2800" dirty="0">
              <a:solidFill>
                <a:schemeClr val="tx1">
                  <a:lumMod val="65000"/>
                  <a:lumOff val="35000"/>
                </a:schemeClr>
              </a:solidFill>
              <a:cs typeface="+mn-ea"/>
              <a:sym typeface="+mn-lt"/>
            </a:endParaRPr>
          </a:p>
        </p:txBody>
      </p:sp>
      <p:sp>
        <p:nvSpPr>
          <p:cNvPr id="21" name="TextBox 20"/>
          <p:cNvSpPr txBox="1"/>
          <p:nvPr/>
        </p:nvSpPr>
        <p:spPr>
          <a:xfrm>
            <a:off x="8938403" y="5246523"/>
            <a:ext cx="1486694" cy="473206"/>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b="1" dirty="0">
                <a:solidFill>
                  <a:schemeClr val="tx1">
                    <a:lumMod val="65000"/>
                    <a:lumOff val="35000"/>
                  </a:schemeClr>
                </a:solidFill>
                <a:cs typeface="+mn-ea"/>
                <a:sym typeface="+mn-lt"/>
              </a:rPr>
              <a:t>添加标题</a:t>
            </a:r>
          </a:p>
        </p:txBody>
      </p:sp>
      <p:sp>
        <p:nvSpPr>
          <p:cNvPr id="22" name="TextBox 21"/>
          <p:cNvSpPr txBox="1"/>
          <p:nvPr/>
        </p:nvSpPr>
        <p:spPr>
          <a:xfrm>
            <a:off x="8933774" y="5660539"/>
            <a:ext cx="2186068" cy="867930"/>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cs typeface="+mn-ea"/>
                <a:sym typeface="+mn-lt"/>
              </a:rPr>
              <a:t>您的内容打在这里，或者通过复制您的文本后，在此框中选择</a:t>
            </a:r>
            <a:r>
              <a:rPr lang="zh-CN" altLang="en-US" sz="1400" dirty="0" smtClean="0">
                <a:solidFill>
                  <a:schemeClr val="tx1">
                    <a:lumMod val="65000"/>
                    <a:lumOff val="35000"/>
                  </a:schemeClr>
                </a:solidFill>
                <a:cs typeface="+mn-ea"/>
                <a:sym typeface="+mn-lt"/>
              </a:rPr>
              <a:t>粘贴</a:t>
            </a:r>
            <a:endParaRPr lang="zh-CN" altLang="en-US" sz="1400" dirty="0">
              <a:solidFill>
                <a:schemeClr val="tx1">
                  <a:lumMod val="65000"/>
                  <a:lumOff val="35000"/>
                </a:schemeClr>
              </a:solidFill>
              <a:cs typeface="+mn-ea"/>
              <a:sym typeface="+mn-lt"/>
            </a:endParaRPr>
          </a:p>
        </p:txBody>
      </p:sp>
      <p:sp>
        <p:nvSpPr>
          <p:cNvPr id="23" name="TextBox 22"/>
          <p:cNvSpPr txBox="1"/>
          <p:nvPr/>
        </p:nvSpPr>
        <p:spPr>
          <a:xfrm>
            <a:off x="8034040" y="5410184"/>
            <a:ext cx="885179" cy="523220"/>
          </a:xfrm>
          <a:prstGeom prst="rect">
            <a:avLst/>
          </a:prstGeom>
          <a:noFill/>
        </p:spPr>
        <p:txBody>
          <a:bodyPr wrap="none" rtlCol="0" anchor="ctr">
            <a:spAutoFit/>
            <a:scene3d>
              <a:camera prst="orthographicFront"/>
              <a:lightRig rig="threePt" dir="t"/>
            </a:scene3d>
            <a:sp3d contourW="12700"/>
          </a:bodyPr>
          <a:lstStyle/>
          <a:p>
            <a:pPr lvl="0" algn="ctr"/>
            <a:r>
              <a:rPr lang="en-US" altLang="zh-CN" sz="2800" dirty="0">
                <a:solidFill>
                  <a:schemeClr val="tx1">
                    <a:lumMod val="65000"/>
                    <a:lumOff val="35000"/>
                  </a:schemeClr>
                </a:solidFill>
                <a:cs typeface="+mn-ea"/>
                <a:sym typeface="+mn-lt"/>
              </a:rPr>
              <a:t>12.2</a:t>
            </a:r>
            <a:endParaRPr lang="zh-CN" altLang="en-US" sz="2800" dirty="0">
              <a:solidFill>
                <a:schemeClr val="tx1">
                  <a:lumMod val="65000"/>
                  <a:lumOff val="35000"/>
                </a:schemeClr>
              </a:solidFill>
              <a:cs typeface="+mn-ea"/>
              <a:sym typeface="+mn-lt"/>
            </a:endParaRPr>
          </a:p>
        </p:txBody>
      </p:sp>
      <p:sp>
        <p:nvSpPr>
          <p:cNvPr id="24" name="TextBox 23"/>
          <p:cNvSpPr txBox="1"/>
          <p:nvPr/>
        </p:nvSpPr>
        <p:spPr>
          <a:xfrm>
            <a:off x="1809611" y="4828361"/>
            <a:ext cx="1486694" cy="473206"/>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b="1" dirty="0">
                <a:solidFill>
                  <a:schemeClr val="tx1">
                    <a:lumMod val="65000"/>
                    <a:lumOff val="35000"/>
                  </a:schemeClr>
                </a:solidFill>
                <a:cs typeface="+mn-ea"/>
                <a:sym typeface="+mn-lt"/>
              </a:rPr>
              <a:t>添加标题</a:t>
            </a:r>
          </a:p>
        </p:txBody>
      </p:sp>
      <p:sp>
        <p:nvSpPr>
          <p:cNvPr id="25" name="TextBox 24"/>
          <p:cNvSpPr txBox="1"/>
          <p:nvPr/>
        </p:nvSpPr>
        <p:spPr>
          <a:xfrm>
            <a:off x="1804982" y="5242377"/>
            <a:ext cx="2186068" cy="867930"/>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cs typeface="+mn-ea"/>
                <a:sym typeface="+mn-lt"/>
              </a:rPr>
              <a:t>您的内容打在这里，或者通过复制您的文本后，在此框中选择</a:t>
            </a:r>
            <a:r>
              <a:rPr lang="zh-CN" altLang="en-US" sz="1400" dirty="0" smtClean="0">
                <a:solidFill>
                  <a:schemeClr val="tx1">
                    <a:lumMod val="65000"/>
                    <a:lumOff val="35000"/>
                  </a:schemeClr>
                </a:solidFill>
                <a:cs typeface="+mn-ea"/>
                <a:sym typeface="+mn-lt"/>
              </a:rPr>
              <a:t>粘贴</a:t>
            </a:r>
            <a:endParaRPr lang="zh-CN" altLang="en-US" sz="1400" dirty="0">
              <a:solidFill>
                <a:schemeClr val="tx1">
                  <a:lumMod val="65000"/>
                  <a:lumOff val="35000"/>
                </a:schemeClr>
              </a:solidFill>
              <a:cs typeface="+mn-ea"/>
              <a:sym typeface="+mn-lt"/>
            </a:endParaRPr>
          </a:p>
        </p:txBody>
      </p:sp>
      <p:sp>
        <p:nvSpPr>
          <p:cNvPr id="26" name="TextBox 25"/>
          <p:cNvSpPr txBox="1"/>
          <p:nvPr/>
        </p:nvSpPr>
        <p:spPr>
          <a:xfrm>
            <a:off x="978589" y="4992022"/>
            <a:ext cx="885179" cy="523220"/>
          </a:xfrm>
          <a:prstGeom prst="rect">
            <a:avLst/>
          </a:prstGeom>
          <a:noFill/>
        </p:spPr>
        <p:txBody>
          <a:bodyPr wrap="none" rtlCol="0" anchor="ctr">
            <a:spAutoFit/>
            <a:scene3d>
              <a:camera prst="orthographicFront"/>
              <a:lightRig rig="threePt" dir="t"/>
            </a:scene3d>
            <a:sp3d contourW="12700"/>
          </a:bodyPr>
          <a:lstStyle/>
          <a:p>
            <a:pPr lvl="0" algn="ctr"/>
            <a:r>
              <a:rPr lang="en-US" altLang="zh-CN" sz="2800" dirty="0">
                <a:solidFill>
                  <a:schemeClr val="tx1">
                    <a:lumMod val="65000"/>
                    <a:lumOff val="35000"/>
                  </a:schemeClr>
                </a:solidFill>
                <a:cs typeface="+mn-ea"/>
                <a:sym typeface="+mn-lt"/>
              </a:rPr>
              <a:t>15.3</a:t>
            </a:r>
            <a:endParaRPr lang="zh-CN" altLang="en-US" sz="2800" dirty="0">
              <a:solidFill>
                <a:schemeClr val="tx1">
                  <a:lumMod val="65000"/>
                  <a:lumOff val="35000"/>
                </a:schemeClr>
              </a:solidFill>
              <a:cs typeface="+mn-ea"/>
              <a:sym typeface="+mn-lt"/>
            </a:endParaRPr>
          </a:p>
        </p:txBody>
      </p:sp>
      <p:sp>
        <p:nvSpPr>
          <p:cNvPr id="27" name="TextBox 26"/>
          <p:cNvSpPr txBox="1"/>
          <p:nvPr/>
        </p:nvSpPr>
        <p:spPr>
          <a:xfrm>
            <a:off x="1809611" y="2780371"/>
            <a:ext cx="1486694" cy="473206"/>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b="1" dirty="0">
                <a:solidFill>
                  <a:schemeClr val="tx1">
                    <a:lumMod val="65000"/>
                    <a:lumOff val="35000"/>
                  </a:schemeClr>
                </a:solidFill>
                <a:cs typeface="+mn-ea"/>
                <a:sym typeface="+mn-lt"/>
              </a:rPr>
              <a:t>添加标题</a:t>
            </a:r>
          </a:p>
        </p:txBody>
      </p:sp>
      <p:sp>
        <p:nvSpPr>
          <p:cNvPr id="28" name="TextBox 27"/>
          <p:cNvSpPr txBox="1"/>
          <p:nvPr/>
        </p:nvSpPr>
        <p:spPr>
          <a:xfrm>
            <a:off x="1804982" y="3194387"/>
            <a:ext cx="2186068" cy="867930"/>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cs typeface="+mn-ea"/>
                <a:sym typeface="+mn-lt"/>
              </a:rPr>
              <a:t>您的内容打在这里，或者通过复制您的文本后，在此框中选择</a:t>
            </a:r>
            <a:r>
              <a:rPr lang="zh-CN" altLang="en-US" sz="1400" dirty="0" smtClean="0">
                <a:solidFill>
                  <a:schemeClr val="tx1">
                    <a:lumMod val="65000"/>
                    <a:lumOff val="35000"/>
                  </a:schemeClr>
                </a:solidFill>
                <a:cs typeface="+mn-ea"/>
                <a:sym typeface="+mn-lt"/>
              </a:rPr>
              <a:t>粘贴</a:t>
            </a:r>
            <a:endParaRPr lang="zh-CN" altLang="en-US" sz="1400" dirty="0">
              <a:solidFill>
                <a:schemeClr val="tx1">
                  <a:lumMod val="65000"/>
                  <a:lumOff val="35000"/>
                </a:schemeClr>
              </a:solidFill>
              <a:cs typeface="+mn-ea"/>
              <a:sym typeface="+mn-lt"/>
            </a:endParaRPr>
          </a:p>
        </p:txBody>
      </p:sp>
      <p:sp>
        <p:nvSpPr>
          <p:cNvPr id="29" name="TextBox 28"/>
          <p:cNvSpPr txBox="1"/>
          <p:nvPr/>
        </p:nvSpPr>
        <p:spPr>
          <a:xfrm>
            <a:off x="1079027" y="2944032"/>
            <a:ext cx="739306" cy="523220"/>
          </a:xfrm>
          <a:prstGeom prst="rect">
            <a:avLst/>
          </a:prstGeom>
          <a:noFill/>
        </p:spPr>
        <p:txBody>
          <a:bodyPr wrap="none" rtlCol="0" anchor="ctr">
            <a:spAutoFit/>
            <a:scene3d>
              <a:camera prst="orthographicFront"/>
              <a:lightRig rig="threePt" dir="t"/>
            </a:scene3d>
            <a:sp3d contourW="12700"/>
          </a:bodyPr>
          <a:lstStyle/>
          <a:p>
            <a:pPr lvl="0" algn="ctr"/>
            <a:r>
              <a:rPr lang="en-US" altLang="zh-CN" sz="2800" dirty="0">
                <a:solidFill>
                  <a:schemeClr val="tx1">
                    <a:lumMod val="65000"/>
                    <a:lumOff val="35000"/>
                  </a:schemeClr>
                </a:solidFill>
                <a:cs typeface="+mn-ea"/>
                <a:sym typeface="+mn-lt"/>
              </a:rPr>
              <a:t>6.9</a:t>
            </a:r>
            <a:endParaRPr lang="zh-CN" altLang="en-US" sz="2800" dirty="0">
              <a:solidFill>
                <a:schemeClr val="tx1">
                  <a:lumMod val="65000"/>
                  <a:lumOff val="35000"/>
                </a:schemeClr>
              </a:solidFill>
              <a:cs typeface="+mn-ea"/>
              <a:sym typeface="+mn-lt"/>
            </a:endParaRPr>
          </a:p>
        </p:txBody>
      </p:sp>
      <p:grpSp>
        <p:nvGrpSpPr>
          <p:cNvPr id="34" name="组合 33"/>
          <p:cNvGrpSpPr/>
          <p:nvPr/>
        </p:nvGrpSpPr>
        <p:grpSpPr>
          <a:xfrm>
            <a:off x="3320458" y="333481"/>
            <a:ext cx="5572519" cy="784778"/>
            <a:chOff x="1679798" y="438128"/>
            <a:chExt cx="5572519" cy="784778"/>
          </a:xfrm>
        </p:grpSpPr>
        <p:sp>
          <p:nvSpPr>
            <p:cNvPr id="35" name="文本框 34"/>
            <p:cNvSpPr txBox="1"/>
            <p:nvPr/>
          </p:nvSpPr>
          <p:spPr>
            <a:xfrm>
              <a:off x="3347802" y="438128"/>
              <a:ext cx="2236510" cy="584775"/>
            </a:xfrm>
            <a:prstGeom prst="rect">
              <a:avLst/>
            </a:prstGeom>
            <a:noFill/>
          </p:spPr>
          <p:txBody>
            <a:bodyPr wrap="none" rtlCol="0">
              <a:spAutoFit/>
              <a:scene3d>
                <a:camera prst="orthographicFront"/>
                <a:lightRig rig="threePt" dir="t"/>
              </a:scene3d>
              <a:sp3d contourW="12700"/>
            </a:bodyPr>
            <a:lstStyle/>
            <a:p>
              <a:pPr lvl="0" algn="ctr">
                <a:defRPr/>
              </a:pPr>
              <a:r>
                <a:rPr lang="zh-CN" altLang="en-US" sz="3200" b="1" dirty="0">
                  <a:solidFill>
                    <a:schemeClr val="accent1"/>
                  </a:solidFill>
                  <a:cs typeface="+mn-ea"/>
                  <a:sym typeface="+mn-lt"/>
                </a:rPr>
                <a:t>财务与融资</a:t>
              </a:r>
            </a:p>
          </p:txBody>
        </p:sp>
        <p:sp>
          <p:nvSpPr>
            <p:cNvPr id="36" name="文本框 35"/>
            <p:cNvSpPr txBox="1"/>
            <p:nvPr/>
          </p:nvSpPr>
          <p:spPr>
            <a:xfrm>
              <a:off x="1679798" y="951998"/>
              <a:ext cx="5572519" cy="27090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cs typeface="+mn-ea"/>
                  <a:sym typeface="+mn-lt"/>
                </a:rPr>
                <a:t>print </a:t>
              </a:r>
              <a:r>
                <a:rPr kumimoji="0" lang="en-US" altLang="zh-CN" sz="1050" b="0" i="0" u="none" strike="noStrike" kern="1200" cap="none" spc="0" normalizeH="0" baseline="0" noProof="0" dirty="0">
                  <a:ln>
                    <a:noFill/>
                  </a:ln>
                  <a:solidFill>
                    <a:schemeClr val="bg1">
                      <a:lumMod val="65000"/>
                    </a:schemeClr>
                  </a:solidFill>
                  <a:effectLst/>
                  <a:uLnTx/>
                  <a:uFillTx/>
                  <a:cs typeface="+mn-ea"/>
                  <a:sym typeface="+mn-lt"/>
                </a:rPr>
                <a:t>the presentation and make it into a film to be used in a wider field</a:t>
              </a:r>
            </a:p>
          </p:txBody>
        </p:sp>
      </p:grpSp>
    </p:spTree>
    <p:extLst>
      <p:ext uri="{BB962C8B-B14F-4D97-AF65-F5344CB8AC3E}">
        <p14:creationId xmlns:p14="http://schemas.microsoft.com/office/powerpoint/2010/main" val="4865909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strVal val="#ppt_w*0.70"/>
                                          </p:val>
                                        </p:tav>
                                        <p:tav tm="100000">
                                          <p:val>
                                            <p:strVal val="#ppt_w"/>
                                          </p:val>
                                        </p:tav>
                                      </p:tavLst>
                                    </p:anim>
                                    <p:anim calcmode="lin" valueType="num">
                                      <p:cBhvr>
                                        <p:cTn id="8" dur="1000" fill="hold"/>
                                        <p:tgtEl>
                                          <p:spTgt spid="11"/>
                                        </p:tgtEl>
                                        <p:attrNameLst>
                                          <p:attrName>ppt_h</p:attrName>
                                        </p:attrNameLst>
                                      </p:cBhvr>
                                      <p:tavLst>
                                        <p:tav tm="0">
                                          <p:val>
                                            <p:strVal val="#ppt_h"/>
                                          </p:val>
                                        </p:tav>
                                        <p:tav tm="100000">
                                          <p:val>
                                            <p:strVal val="#ppt_h"/>
                                          </p:val>
                                        </p:tav>
                                      </p:tavLst>
                                    </p:anim>
                                    <p:animEffect transition="in" filter="fade">
                                      <p:cBhvr>
                                        <p:cTn id="9" dur="1000"/>
                                        <p:tgtEl>
                                          <p:spTgt spid="11"/>
                                        </p:tgtEl>
                                      </p:cBhvr>
                                    </p:animEffect>
                                  </p:childTnLst>
                                </p:cTn>
                              </p:par>
                            </p:childTnLst>
                          </p:cTn>
                        </p:par>
                        <p:par>
                          <p:cTn id="10" fill="hold">
                            <p:stCondLst>
                              <p:cond delay="1000"/>
                            </p:stCondLst>
                            <p:childTnLst>
                              <p:par>
                                <p:cTn id="11" presetID="49" presetClass="entr" presetSubtype="0" decel="10000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 calcmode="lin" valueType="num">
                                      <p:cBhvr>
                                        <p:cTn id="15" dur="500" fill="hold"/>
                                        <p:tgtEl>
                                          <p:spTgt spid="2"/>
                                        </p:tgtEl>
                                        <p:attrNameLst>
                                          <p:attrName>style.rotation</p:attrName>
                                        </p:attrNameLst>
                                      </p:cBhvr>
                                      <p:tavLst>
                                        <p:tav tm="0">
                                          <p:val>
                                            <p:fltVal val="360"/>
                                          </p:val>
                                        </p:tav>
                                        <p:tav tm="100000">
                                          <p:val>
                                            <p:fltVal val="0"/>
                                          </p:val>
                                        </p:tav>
                                      </p:tavLst>
                                    </p:anim>
                                    <p:animEffect transition="in" filter="fade">
                                      <p:cBhvr>
                                        <p:cTn id="16" dur="500"/>
                                        <p:tgtEl>
                                          <p:spTgt spid="2"/>
                                        </p:tgtEl>
                                      </p:cBhvr>
                                    </p:animEffect>
                                  </p:childTnLst>
                                </p:cTn>
                              </p:par>
                              <p:par>
                                <p:cTn id="17" presetID="49" presetClass="entr" presetSubtype="0" decel="100000" fill="hold" grpId="0" nodeType="withEffect">
                                  <p:stCondLst>
                                    <p:cond delay="20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anim calcmode="lin" valueType="num">
                                      <p:cBhvr>
                                        <p:cTn id="21" dur="500" fill="hold"/>
                                        <p:tgtEl>
                                          <p:spTgt spid="3"/>
                                        </p:tgtEl>
                                        <p:attrNameLst>
                                          <p:attrName>style.rotation</p:attrName>
                                        </p:attrNameLst>
                                      </p:cBhvr>
                                      <p:tavLst>
                                        <p:tav tm="0">
                                          <p:val>
                                            <p:fltVal val="360"/>
                                          </p:val>
                                        </p:tav>
                                        <p:tav tm="100000">
                                          <p:val>
                                            <p:fltVal val="0"/>
                                          </p:val>
                                        </p:tav>
                                      </p:tavLst>
                                    </p:anim>
                                    <p:animEffect transition="in" filter="fade">
                                      <p:cBhvr>
                                        <p:cTn id="22" dur="500"/>
                                        <p:tgtEl>
                                          <p:spTgt spid="3"/>
                                        </p:tgtEl>
                                      </p:cBhvr>
                                    </p:animEffect>
                                  </p:childTnLst>
                                </p:cTn>
                              </p:par>
                              <p:par>
                                <p:cTn id="23" presetID="49" presetClass="entr" presetSubtype="0" decel="100000" fill="hold" grpId="0" nodeType="withEffect">
                                  <p:stCondLst>
                                    <p:cond delay="400"/>
                                  </p:stCondLst>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fltVal val="0"/>
                                          </p:val>
                                        </p:tav>
                                        <p:tav tm="100000">
                                          <p:val>
                                            <p:strVal val="#ppt_w"/>
                                          </p:val>
                                        </p:tav>
                                      </p:tavLst>
                                    </p:anim>
                                    <p:anim calcmode="lin" valueType="num">
                                      <p:cBhvr>
                                        <p:cTn id="26" dur="500" fill="hold"/>
                                        <p:tgtEl>
                                          <p:spTgt spid="4"/>
                                        </p:tgtEl>
                                        <p:attrNameLst>
                                          <p:attrName>ppt_h</p:attrName>
                                        </p:attrNameLst>
                                      </p:cBhvr>
                                      <p:tavLst>
                                        <p:tav tm="0">
                                          <p:val>
                                            <p:fltVal val="0"/>
                                          </p:val>
                                        </p:tav>
                                        <p:tav tm="100000">
                                          <p:val>
                                            <p:strVal val="#ppt_h"/>
                                          </p:val>
                                        </p:tav>
                                      </p:tavLst>
                                    </p:anim>
                                    <p:anim calcmode="lin" valueType="num">
                                      <p:cBhvr>
                                        <p:cTn id="27" dur="500" fill="hold"/>
                                        <p:tgtEl>
                                          <p:spTgt spid="4"/>
                                        </p:tgtEl>
                                        <p:attrNameLst>
                                          <p:attrName>style.rotation</p:attrName>
                                        </p:attrNameLst>
                                      </p:cBhvr>
                                      <p:tavLst>
                                        <p:tav tm="0">
                                          <p:val>
                                            <p:fltVal val="360"/>
                                          </p:val>
                                        </p:tav>
                                        <p:tav tm="100000">
                                          <p:val>
                                            <p:fltVal val="0"/>
                                          </p:val>
                                        </p:tav>
                                      </p:tavLst>
                                    </p:anim>
                                    <p:animEffect transition="in" filter="fade">
                                      <p:cBhvr>
                                        <p:cTn id="28" dur="500"/>
                                        <p:tgtEl>
                                          <p:spTgt spid="4"/>
                                        </p:tgtEl>
                                      </p:cBhvr>
                                    </p:animEffect>
                                  </p:childTnLst>
                                </p:cTn>
                              </p:par>
                            </p:childTnLst>
                          </p:cTn>
                        </p:par>
                        <p:par>
                          <p:cTn id="29" fill="hold">
                            <p:stCondLst>
                              <p:cond delay="1900"/>
                            </p:stCondLst>
                            <p:childTnLst>
                              <p:par>
                                <p:cTn id="30" presetID="22" presetClass="entr" presetSubtype="4"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down)">
                                      <p:cBhvr>
                                        <p:cTn id="32" dur="500"/>
                                        <p:tgtEl>
                                          <p:spTgt spid="10"/>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right)">
                                      <p:cBhvr>
                                        <p:cTn id="35" dur="500"/>
                                        <p:tgtEl>
                                          <p:spTgt spid="9"/>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wipe(left)">
                                      <p:cBhvr>
                                        <p:cTn id="38" dur="500"/>
                                        <p:tgtEl>
                                          <p:spTgt spid="5"/>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left)">
                                      <p:cBhvr>
                                        <p:cTn id="41" dur="500"/>
                                        <p:tgtEl>
                                          <p:spTgt spid="6"/>
                                        </p:tgtEl>
                                      </p:cBhvr>
                                    </p:animEffect>
                                  </p:childTnLst>
                                </p:cTn>
                              </p:par>
                              <p:par>
                                <p:cTn id="42" presetID="22" presetClass="entr" presetSubtype="2" fill="hold" grpId="0" nodeType="with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wipe(right)">
                                      <p:cBhvr>
                                        <p:cTn id="44" dur="500"/>
                                        <p:tgtEl>
                                          <p:spTgt spid="8"/>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ipe(left)">
                                      <p:cBhvr>
                                        <p:cTn id="47" dur="500"/>
                                        <p:tgtEl>
                                          <p:spTgt spid="7"/>
                                        </p:tgtEl>
                                      </p:cBhvr>
                                    </p:animEffect>
                                  </p:childTnLst>
                                </p:cTn>
                              </p:par>
                            </p:childTnLst>
                          </p:cTn>
                        </p:par>
                        <p:par>
                          <p:cTn id="48" fill="hold">
                            <p:stCondLst>
                              <p:cond delay="2400"/>
                            </p:stCondLst>
                            <p:childTnLst>
                              <p:par>
                                <p:cTn id="49" presetID="12" presetClass="entr" presetSubtype="8"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additive="base">
                                        <p:cTn id="51" dur="500"/>
                                        <p:tgtEl>
                                          <p:spTgt spid="12"/>
                                        </p:tgtEl>
                                        <p:attrNameLst>
                                          <p:attrName>ppt_x</p:attrName>
                                        </p:attrNameLst>
                                      </p:cBhvr>
                                      <p:tavLst>
                                        <p:tav tm="0">
                                          <p:val>
                                            <p:strVal val="#ppt_x-#ppt_w*1.125000"/>
                                          </p:val>
                                        </p:tav>
                                        <p:tav tm="100000">
                                          <p:val>
                                            <p:strVal val="#ppt_x"/>
                                          </p:val>
                                        </p:tav>
                                      </p:tavLst>
                                    </p:anim>
                                    <p:animEffect transition="in" filter="wipe(right)">
                                      <p:cBhvr>
                                        <p:cTn id="52" dur="500"/>
                                        <p:tgtEl>
                                          <p:spTgt spid="12"/>
                                        </p:tgtEl>
                                      </p:cBhvr>
                                    </p:animEffect>
                                  </p:childTnLst>
                                </p:cTn>
                              </p:par>
                              <p:par>
                                <p:cTn id="53" presetID="12" presetClass="entr" presetSubtype="8" fill="hold" grpId="0" nodeType="with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additive="base">
                                        <p:cTn id="55" dur="500"/>
                                        <p:tgtEl>
                                          <p:spTgt spid="13"/>
                                        </p:tgtEl>
                                        <p:attrNameLst>
                                          <p:attrName>ppt_x</p:attrName>
                                        </p:attrNameLst>
                                      </p:cBhvr>
                                      <p:tavLst>
                                        <p:tav tm="0">
                                          <p:val>
                                            <p:strVal val="#ppt_x-#ppt_w*1.125000"/>
                                          </p:val>
                                        </p:tav>
                                        <p:tav tm="100000">
                                          <p:val>
                                            <p:strVal val="#ppt_x"/>
                                          </p:val>
                                        </p:tav>
                                      </p:tavLst>
                                    </p:anim>
                                    <p:animEffect transition="in" filter="wipe(right)">
                                      <p:cBhvr>
                                        <p:cTn id="56" dur="500"/>
                                        <p:tgtEl>
                                          <p:spTgt spid="13"/>
                                        </p:tgtEl>
                                      </p:cBhvr>
                                    </p:animEffect>
                                  </p:childTnLst>
                                </p:cTn>
                              </p:par>
                              <p:par>
                                <p:cTn id="57" presetID="12" presetClass="entr" presetSubtype="4" fill="hold" grpId="0" nodeType="withEffect">
                                  <p:stCondLst>
                                    <p:cond delay="0"/>
                                  </p:stCondLst>
                                  <p:iterate type="lt">
                                    <p:tmPct val="40000"/>
                                  </p:iterate>
                                  <p:childTnLst>
                                    <p:set>
                                      <p:cBhvr>
                                        <p:cTn id="58" dur="1" fill="hold">
                                          <p:stCondLst>
                                            <p:cond delay="0"/>
                                          </p:stCondLst>
                                        </p:cTn>
                                        <p:tgtEl>
                                          <p:spTgt spid="14"/>
                                        </p:tgtEl>
                                        <p:attrNameLst>
                                          <p:attrName>style.visibility</p:attrName>
                                        </p:attrNameLst>
                                      </p:cBhvr>
                                      <p:to>
                                        <p:strVal val="visible"/>
                                      </p:to>
                                    </p:set>
                                    <p:anim calcmode="lin" valueType="num">
                                      <p:cBhvr additive="base">
                                        <p:cTn id="59" dur="300"/>
                                        <p:tgtEl>
                                          <p:spTgt spid="14"/>
                                        </p:tgtEl>
                                        <p:attrNameLst>
                                          <p:attrName>ppt_y</p:attrName>
                                        </p:attrNameLst>
                                      </p:cBhvr>
                                      <p:tavLst>
                                        <p:tav tm="0">
                                          <p:val>
                                            <p:strVal val="#ppt_y+#ppt_h*1.125000"/>
                                          </p:val>
                                        </p:tav>
                                        <p:tav tm="100000">
                                          <p:val>
                                            <p:strVal val="#ppt_y"/>
                                          </p:val>
                                        </p:tav>
                                      </p:tavLst>
                                    </p:anim>
                                    <p:animEffect transition="in" filter="wipe(up)">
                                      <p:cBhvr>
                                        <p:cTn id="60" dur="300"/>
                                        <p:tgtEl>
                                          <p:spTgt spid="14"/>
                                        </p:tgtEl>
                                      </p:cBhvr>
                                    </p:animEffect>
                                  </p:childTnLst>
                                </p:cTn>
                              </p:par>
                            </p:childTnLst>
                          </p:cTn>
                        </p:par>
                        <p:par>
                          <p:cTn id="61" fill="hold">
                            <p:stCondLst>
                              <p:cond delay="3060"/>
                            </p:stCondLst>
                            <p:childTnLst>
                              <p:par>
                                <p:cTn id="62" presetID="12" presetClass="entr" presetSubtype="8" fill="hold" grpId="0" nodeType="afterEffect">
                                  <p:stCondLst>
                                    <p:cond delay="0"/>
                                  </p:stCondLst>
                                  <p:childTnLst>
                                    <p:set>
                                      <p:cBhvr>
                                        <p:cTn id="63" dur="1" fill="hold">
                                          <p:stCondLst>
                                            <p:cond delay="0"/>
                                          </p:stCondLst>
                                        </p:cTn>
                                        <p:tgtEl>
                                          <p:spTgt spid="15"/>
                                        </p:tgtEl>
                                        <p:attrNameLst>
                                          <p:attrName>style.visibility</p:attrName>
                                        </p:attrNameLst>
                                      </p:cBhvr>
                                      <p:to>
                                        <p:strVal val="visible"/>
                                      </p:to>
                                    </p:set>
                                    <p:anim calcmode="lin" valueType="num">
                                      <p:cBhvr additive="base">
                                        <p:cTn id="64" dur="500"/>
                                        <p:tgtEl>
                                          <p:spTgt spid="15"/>
                                        </p:tgtEl>
                                        <p:attrNameLst>
                                          <p:attrName>ppt_x</p:attrName>
                                        </p:attrNameLst>
                                      </p:cBhvr>
                                      <p:tavLst>
                                        <p:tav tm="0">
                                          <p:val>
                                            <p:strVal val="#ppt_x-#ppt_w*1.125000"/>
                                          </p:val>
                                        </p:tav>
                                        <p:tav tm="100000">
                                          <p:val>
                                            <p:strVal val="#ppt_x"/>
                                          </p:val>
                                        </p:tav>
                                      </p:tavLst>
                                    </p:anim>
                                    <p:animEffect transition="in" filter="wipe(right)">
                                      <p:cBhvr>
                                        <p:cTn id="65" dur="500"/>
                                        <p:tgtEl>
                                          <p:spTgt spid="15"/>
                                        </p:tgtEl>
                                      </p:cBhvr>
                                    </p:animEffect>
                                  </p:childTnLst>
                                </p:cTn>
                              </p:par>
                              <p:par>
                                <p:cTn id="66" presetID="12" presetClass="entr" presetSubtype="8" fill="hold" grpId="0" nodeType="withEffect">
                                  <p:stCondLst>
                                    <p:cond delay="0"/>
                                  </p:stCondLst>
                                  <p:childTnLst>
                                    <p:set>
                                      <p:cBhvr>
                                        <p:cTn id="67" dur="1" fill="hold">
                                          <p:stCondLst>
                                            <p:cond delay="0"/>
                                          </p:stCondLst>
                                        </p:cTn>
                                        <p:tgtEl>
                                          <p:spTgt spid="16"/>
                                        </p:tgtEl>
                                        <p:attrNameLst>
                                          <p:attrName>style.visibility</p:attrName>
                                        </p:attrNameLst>
                                      </p:cBhvr>
                                      <p:to>
                                        <p:strVal val="visible"/>
                                      </p:to>
                                    </p:set>
                                    <p:anim calcmode="lin" valueType="num">
                                      <p:cBhvr additive="base">
                                        <p:cTn id="68" dur="500"/>
                                        <p:tgtEl>
                                          <p:spTgt spid="16"/>
                                        </p:tgtEl>
                                        <p:attrNameLst>
                                          <p:attrName>ppt_x</p:attrName>
                                        </p:attrNameLst>
                                      </p:cBhvr>
                                      <p:tavLst>
                                        <p:tav tm="0">
                                          <p:val>
                                            <p:strVal val="#ppt_x-#ppt_w*1.125000"/>
                                          </p:val>
                                        </p:tav>
                                        <p:tav tm="100000">
                                          <p:val>
                                            <p:strVal val="#ppt_x"/>
                                          </p:val>
                                        </p:tav>
                                      </p:tavLst>
                                    </p:anim>
                                    <p:animEffect transition="in" filter="wipe(right)">
                                      <p:cBhvr>
                                        <p:cTn id="69" dur="500"/>
                                        <p:tgtEl>
                                          <p:spTgt spid="16"/>
                                        </p:tgtEl>
                                      </p:cBhvr>
                                    </p:animEffect>
                                  </p:childTnLst>
                                </p:cTn>
                              </p:par>
                              <p:par>
                                <p:cTn id="70" presetID="12" presetClass="entr" presetSubtype="4" fill="hold" grpId="0" nodeType="withEffect">
                                  <p:stCondLst>
                                    <p:cond delay="0"/>
                                  </p:stCondLst>
                                  <p:iterate type="lt">
                                    <p:tmPct val="40000"/>
                                  </p:iterate>
                                  <p:childTnLst>
                                    <p:set>
                                      <p:cBhvr>
                                        <p:cTn id="71" dur="1" fill="hold">
                                          <p:stCondLst>
                                            <p:cond delay="0"/>
                                          </p:stCondLst>
                                        </p:cTn>
                                        <p:tgtEl>
                                          <p:spTgt spid="17"/>
                                        </p:tgtEl>
                                        <p:attrNameLst>
                                          <p:attrName>style.visibility</p:attrName>
                                        </p:attrNameLst>
                                      </p:cBhvr>
                                      <p:to>
                                        <p:strVal val="visible"/>
                                      </p:to>
                                    </p:set>
                                    <p:anim calcmode="lin" valueType="num">
                                      <p:cBhvr additive="base">
                                        <p:cTn id="72" dur="300"/>
                                        <p:tgtEl>
                                          <p:spTgt spid="17"/>
                                        </p:tgtEl>
                                        <p:attrNameLst>
                                          <p:attrName>ppt_y</p:attrName>
                                        </p:attrNameLst>
                                      </p:cBhvr>
                                      <p:tavLst>
                                        <p:tav tm="0">
                                          <p:val>
                                            <p:strVal val="#ppt_y+#ppt_h*1.125000"/>
                                          </p:val>
                                        </p:tav>
                                        <p:tav tm="100000">
                                          <p:val>
                                            <p:strVal val="#ppt_y"/>
                                          </p:val>
                                        </p:tav>
                                      </p:tavLst>
                                    </p:anim>
                                    <p:animEffect transition="in" filter="wipe(up)">
                                      <p:cBhvr>
                                        <p:cTn id="73" dur="300"/>
                                        <p:tgtEl>
                                          <p:spTgt spid="17"/>
                                        </p:tgtEl>
                                      </p:cBhvr>
                                    </p:animEffect>
                                  </p:childTnLst>
                                </p:cTn>
                              </p:par>
                            </p:childTnLst>
                          </p:cTn>
                        </p:par>
                        <p:par>
                          <p:cTn id="74" fill="hold">
                            <p:stCondLst>
                              <p:cond delay="3600"/>
                            </p:stCondLst>
                            <p:childTnLst>
                              <p:par>
                                <p:cTn id="75" presetID="12" presetClass="entr" presetSubtype="8" fill="hold" grpId="0" nodeType="afterEffect">
                                  <p:stCondLst>
                                    <p:cond delay="0"/>
                                  </p:stCondLst>
                                  <p:childTnLst>
                                    <p:set>
                                      <p:cBhvr>
                                        <p:cTn id="76" dur="1" fill="hold">
                                          <p:stCondLst>
                                            <p:cond delay="0"/>
                                          </p:stCondLst>
                                        </p:cTn>
                                        <p:tgtEl>
                                          <p:spTgt spid="18"/>
                                        </p:tgtEl>
                                        <p:attrNameLst>
                                          <p:attrName>style.visibility</p:attrName>
                                        </p:attrNameLst>
                                      </p:cBhvr>
                                      <p:to>
                                        <p:strVal val="visible"/>
                                      </p:to>
                                    </p:set>
                                    <p:anim calcmode="lin" valueType="num">
                                      <p:cBhvr additive="base">
                                        <p:cTn id="77" dur="500"/>
                                        <p:tgtEl>
                                          <p:spTgt spid="18"/>
                                        </p:tgtEl>
                                        <p:attrNameLst>
                                          <p:attrName>ppt_x</p:attrName>
                                        </p:attrNameLst>
                                      </p:cBhvr>
                                      <p:tavLst>
                                        <p:tav tm="0">
                                          <p:val>
                                            <p:strVal val="#ppt_x-#ppt_w*1.125000"/>
                                          </p:val>
                                        </p:tav>
                                        <p:tav tm="100000">
                                          <p:val>
                                            <p:strVal val="#ppt_x"/>
                                          </p:val>
                                        </p:tav>
                                      </p:tavLst>
                                    </p:anim>
                                    <p:animEffect transition="in" filter="wipe(right)">
                                      <p:cBhvr>
                                        <p:cTn id="78" dur="500"/>
                                        <p:tgtEl>
                                          <p:spTgt spid="18"/>
                                        </p:tgtEl>
                                      </p:cBhvr>
                                    </p:animEffect>
                                  </p:childTnLst>
                                </p:cTn>
                              </p:par>
                              <p:par>
                                <p:cTn id="79" presetID="12" presetClass="entr" presetSubtype="8" fill="hold" grpId="0" nodeType="withEffect">
                                  <p:stCondLst>
                                    <p:cond delay="0"/>
                                  </p:stCondLst>
                                  <p:childTnLst>
                                    <p:set>
                                      <p:cBhvr>
                                        <p:cTn id="80" dur="1" fill="hold">
                                          <p:stCondLst>
                                            <p:cond delay="0"/>
                                          </p:stCondLst>
                                        </p:cTn>
                                        <p:tgtEl>
                                          <p:spTgt spid="19"/>
                                        </p:tgtEl>
                                        <p:attrNameLst>
                                          <p:attrName>style.visibility</p:attrName>
                                        </p:attrNameLst>
                                      </p:cBhvr>
                                      <p:to>
                                        <p:strVal val="visible"/>
                                      </p:to>
                                    </p:set>
                                    <p:anim calcmode="lin" valueType="num">
                                      <p:cBhvr additive="base">
                                        <p:cTn id="81" dur="500"/>
                                        <p:tgtEl>
                                          <p:spTgt spid="19"/>
                                        </p:tgtEl>
                                        <p:attrNameLst>
                                          <p:attrName>ppt_x</p:attrName>
                                        </p:attrNameLst>
                                      </p:cBhvr>
                                      <p:tavLst>
                                        <p:tav tm="0">
                                          <p:val>
                                            <p:strVal val="#ppt_x-#ppt_w*1.125000"/>
                                          </p:val>
                                        </p:tav>
                                        <p:tav tm="100000">
                                          <p:val>
                                            <p:strVal val="#ppt_x"/>
                                          </p:val>
                                        </p:tav>
                                      </p:tavLst>
                                    </p:anim>
                                    <p:animEffect transition="in" filter="wipe(right)">
                                      <p:cBhvr>
                                        <p:cTn id="82" dur="500"/>
                                        <p:tgtEl>
                                          <p:spTgt spid="19"/>
                                        </p:tgtEl>
                                      </p:cBhvr>
                                    </p:animEffect>
                                  </p:childTnLst>
                                </p:cTn>
                              </p:par>
                              <p:par>
                                <p:cTn id="83" presetID="12" presetClass="entr" presetSubtype="4" fill="hold" grpId="0" nodeType="withEffect">
                                  <p:stCondLst>
                                    <p:cond delay="0"/>
                                  </p:stCondLst>
                                  <p:iterate type="lt">
                                    <p:tmPct val="40000"/>
                                  </p:iterate>
                                  <p:childTnLst>
                                    <p:set>
                                      <p:cBhvr>
                                        <p:cTn id="84" dur="1" fill="hold">
                                          <p:stCondLst>
                                            <p:cond delay="0"/>
                                          </p:stCondLst>
                                        </p:cTn>
                                        <p:tgtEl>
                                          <p:spTgt spid="20"/>
                                        </p:tgtEl>
                                        <p:attrNameLst>
                                          <p:attrName>style.visibility</p:attrName>
                                        </p:attrNameLst>
                                      </p:cBhvr>
                                      <p:to>
                                        <p:strVal val="visible"/>
                                      </p:to>
                                    </p:set>
                                    <p:anim calcmode="lin" valueType="num">
                                      <p:cBhvr additive="base">
                                        <p:cTn id="85" dur="300"/>
                                        <p:tgtEl>
                                          <p:spTgt spid="20"/>
                                        </p:tgtEl>
                                        <p:attrNameLst>
                                          <p:attrName>ppt_y</p:attrName>
                                        </p:attrNameLst>
                                      </p:cBhvr>
                                      <p:tavLst>
                                        <p:tav tm="0">
                                          <p:val>
                                            <p:strVal val="#ppt_y+#ppt_h*1.125000"/>
                                          </p:val>
                                        </p:tav>
                                        <p:tav tm="100000">
                                          <p:val>
                                            <p:strVal val="#ppt_y"/>
                                          </p:val>
                                        </p:tav>
                                      </p:tavLst>
                                    </p:anim>
                                    <p:animEffect transition="in" filter="wipe(up)">
                                      <p:cBhvr>
                                        <p:cTn id="86" dur="300"/>
                                        <p:tgtEl>
                                          <p:spTgt spid="20"/>
                                        </p:tgtEl>
                                      </p:cBhvr>
                                    </p:animEffect>
                                  </p:childTnLst>
                                </p:cTn>
                              </p:par>
                            </p:childTnLst>
                          </p:cTn>
                        </p:par>
                        <p:par>
                          <p:cTn id="87" fill="hold">
                            <p:stCondLst>
                              <p:cond delay="4140"/>
                            </p:stCondLst>
                            <p:childTnLst>
                              <p:par>
                                <p:cTn id="88" presetID="12" presetClass="entr" presetSubtype="8" fill="hold" grpId="0" nodeType="afterEffect">
                                  <p:stCondLst>
                                    <p:cond delay="0"/>
                                  </p:stCondLst>
                                  <p:childTnLst>
                                    <p:set>
                                      <p:cBhvr>
                                        <p:cTn id="89" dur="1" fill="hold">
                                          <p:stCondLst>
                                            <p:cond delay="0"/>
                                          </p:stCondLst>
                                        </p:cTn>
                                        <p:tgtEl>
                                          <p:spTgt spid="21"/>
                                        </p:tgtEl>
                                        <p:attrNameLst>
                                          <p:attrName>style.visibility</p:attrName>
                                        </p:attrNameLst>
                                      </p:cBhvr>
                                      <p:to>
                                        <p:strVal val="visible"/>
                                      </p:to>
                                    </p:set>
                                    <p:anim calcmode="lin" valueType="num">
                                      <p:cBhvr additive="base">
                                        <p:cTn id="90" dur="500"/>
                                        <p:tgtEl>
                                          <p:spTgt spid="21"/>
                                        </p:tgtEl>
                                        <p:attrNameLst>
                                          <p:attrName>ppt_x</p:attrName>
                                        </p:attrNameLst>
                                      </p:cBhvr>
                                      <p:tavLst>
                                        <p:tav tm="0">
                                          <p:val>
                                            <p:strVal val="#ppt_x-#ppt_w*1.125000"/>
                                          </p:val>
                                        </p:tav>
                                        <p:tav tm="100000">
                                          <p:val>
                                            <p:strVal val="#ppt_x"/>
                                          </p:val>
                                        </p:tav>
                                      </p:tavLst>
                                    </p:anim>
                                    <p:animEffect transition="in" filter="wipe(right)">
                                      <p:cBhvr>
                                        <p:cTn id="91" dur="500"/>
                                        <p:tgtEl>
                                          <p:spTgt spid="21"/>
                                        </p:tgtEl>
                                      </p:cBhvr>
                                    </p:animEffect>
                                  </p:childTnLst>
                                </p:cTn>
                              </p:par>
                              <p:par>
                                <p:cTn id="92" presetID="12" presetClass="entr" presetSubtype="8" fill="hold" grpId="0" nodeType="withEffect">
                                  <p:stCondLst>
                                    <p:cond delay="0"/>
                                  </p:stCondLst>
                                  <p:childTnLst>
                                    <p:set>
                                      <p:cBhvr>
                                        <p:cTn id="93" dur="1" fill="hold">
                                          <p:stCondLst>
                                            <p:cond delay="0"/>
                                          </p:stCondLst>
                                        </p:cTn>
                                        <p:tgtEl>
                                          <p:spTgt spid="22"/>
                                        </p:tgtEl>
                                        <p:attrNameLst>
                                          <p:attrName>style.visibility</p:attrName>
                                        </p:attrNameLst>
                                      </p:cBhvr>
                                      <p:to>
                                        <p:strVal val="visible"/>
                                      </p:to>
                                    </p:set>
                                    <p:anim calcmode="lin" valueType="num">
                                      <p:cBhvr additive="base">
                                        <p:cTn id="94" dur="500"/>
                                        <p:tgtEl>
                                          <p:spTgt spid="22"/>
                                        </p:tgtEl>
                                        <p:attrNameLst>
                                          <p:attrName>ppt_x</p:attrName>
                                        </p:attrNameLst>
                                      </p:cBhvr>
                                      <p:tavLst>
                                        <p:tav tm="0">
                                          <p:val>
                                            <p:strVal val="#ppt_x-#ppt_w*1.125000"/>
                                          </p:val>
                                        </p:tav>
                                        <p:tav tm="100000">
                                          <p:val>
                                            <p:strVal val="#ppt_x"/>
                                          </p:val>
                                        </p:tav>
                                      </p:tavLst>
                                    </p:anim>
                                    <p:animEffect transition="in" filter="wipe(right)">
                                      <p:cBhvr>
                                        <p:cTn id="95" dur="500"/>
                                        <p:tgtEl>
                                          <p:spTgt spid="22"/>
                                        </p:tgtEl>
                                      </p:cBhvr>
                                    </p:animEffect>
                                  </p:childTnLst>
                                </p:cTn>
                              </p:par>
                              <p:par>
                                <p:cTn id="96" presetID="12" presetClass="entr" presetSubtype="4" fill="hold" grpId="0" nodeType="withEffect">
                                  <p:stCondLst>
                                    <p:cond delay="0"/>
                                  </p:stCondLst>
                                  <p:iterate type="lt">
                                    <p:tmPct val="40000"/>
                                  </p:iterate>
                                  <p:childTnLst>
                                    <p:set>
                                      <p:cBhvr>
                                        <p:cTn id="97" dur="1" fill="hold">
                                          <p:stCondLst>
                                            <p:cond delay="0"/>
                                          </p:stCondLst>
                                        </p:cTn>
                                        <p:tgtEl>
                                          <p:spTgt spid="23"/>
                                        </p:tgtEl>
                                        <p:attrNameLst>
                                          <p:attrName>style.visibility</p:attrName>
                                        </p:attrNameLst>
                                      </p:cBhvr>
                                      <p:to>
                                        <p:strVal val="visible"/>
                                      </p:to>
                                    </p:set>
                                    <p:anim calcmode="lin" valueType="num">
                                      <p:cBhvr additive="base">
                                        <p:cTn id="98" dur="300"/>
                                        <p:tgtEl>
                                          <p:spTgt spid="23"/>
                                        </p:tgtEl>
                                        <p:attrNameLst>
                                          <p:attrName>ppt_y</p:attrName>
                                        </p:attrNameLst>
                                      </p:cBhvr>
                                      <p:tavLst>
                                        <p:tav tm="0">
                                          <p:val>
                                            <p:strVal val="#ppt_y+#ppt_h*1.125000"/>
                                          </p:val>
                                        </p:tav>
                                        <p:tav tm="100000">
                                          <p:val>
                                            <p:strVal val="#ppt_y"/>
                                          </p:val>
                                        </p:tav>
                                      </p:tavLst>
                                    </p:anim>
                                    <p:animEffect transition="in" filter="wipe(up)">
                                      <p:cBhvr>
                                        <p:cTn id="99" dur="300"/>
                                        <p:tgtEl>
                                          <p:spTgt spid="23"/>
                                        </p:tgtEl>
                                      </p:cBhvr>
                                    </p:animEffect>
                                  </p:childTnLst>
                                </p:cTn>
                              </p:par>
                            </p:childTnLst>
                          </p:cTn>
                        </p:par>
                        <p:par>
                          <p:cTn id="100" fill="hold">
                            <p:stCondLst>
                              <p:cond delay="4800"/>
                            </p:stCondLst>
                            <p:childTnLst>
                              <p:par>
                                <p:cTn id="101" presetID="12" presetClass="entr" presetSubtype="8" fill="hold" grpId="0" nodeType="afterEffect">
                                  <p:stCondLst>
                                    <p:cond delay="0"/>
                                  </p:stCondLst>
                                  <p:childTnLst>
                                    <p:set>
                                      <p:cBhvr>
                                        <p:cTn id="102" dur="1" fill="hold">
                                          <p:stCondLst>
                                            <p:cond delay="0"/>
                                          </p:stCondLst>
                                        </p:cTn>
                                        <p:tgtEl>
                                          <p:spTgt spid="24"/>
                                        </p:tgtEl>
                                        <p:attrNameLst>
                                          <p:attrName>style.visibility</p:attrName>
                                        </p:attrNameLst>
                                      </p:cBhvr>
                                      <p:to>
                                        <p:strVal val="visible"/>
                                      </p:to>
                                    </p:set>
                                    <p:anim calcmode="lin" valueType="num">
                                      <p:cBhvr additive="base">
                                        <p:cTn id="103" dur="500"/>
                                        <p:tgtEl>
                                          <p:spTgt spid="24"/>
                                        </p:tgtEl>
                                        <p:attrNameLst>
                                          <p:attrName>ppt_x</p:attrName>
                                        </p:attrNameLst>
                                      </p:cBhvr>
                                      <p:tavLst>
                                        <p:tav tm="0">
                                          <p:val>
                                            <p:strVal val="#ppt_x-#ppt_w*1.125000"/>
                                          </p:val>
                                        </p:tav>
                                        <p:tav tm="100000">
                                          <p:val>
                                            <p:strVal val="#ppt_x"/>
                                          </p:val>
                                        </p:tav>
                                      </p:tavLst>
                                    </p:anim>
                                    <p:animEffect transition="in" filter="wipe(right)">
                                      <p:cBhvr>
                                        <p:cTn id="104" dur="500"/>
                                        <p:tgtEl>
                                          <p:spTgt spid="24"/>
                                        </p:tgtEl>
                                      </p:cBhvr>
                                    </p:animEffect>
                                  </p:childTnLst>
                                </p:cTn>
                              </p:par>
                              <p:par>
                                <p:cTn id="105" presetID="12" presetClass="entr" presetSubtype="8" fill="hold" grpId="0" nodeType="withEffect">
                                  <p:stCondLst>
                                    <p:cond delay="0"/>
                                  </p:stCondLst>
                                  <p:childTnLst>
                                    <p:set>
                                      <p:cBhvr>
                                        <p:cTn id="106" dur="1" fill="hold">
                                          <p:stCondLst>
                                            <p:cond delay="0"/>
                                          </p:stCondLst>
                                        </p:cTn>
                                        <p:tgtEl>
                                          <p:spTgt spid="25"/>
                                        </p:tgtEl>
                                        <p:attrNameLst>
                                          <p:attrName>style.visibility</p:attrName>
                                        </p:attrNameLst>
                                      </p:cBhvr>
                                      <p:to>
                                        <p:strVal val="visible"/>
                                      </p:to>
                                    </p:set>
                                    <p:anim calcmode="lin" valueType="num">
                                      <p:cBhvr additive="base">
                                        <p:cTn id="107" dur="500"/>
                                        <p:tgtEl>
                                          <p:spTgt spid="25"/>
                                        </p:tgtEl>
                                        <p:attrNameLst>
                                          <p:attrName>ppt_x</p:attrName>
                                        </p:attrNameLst>
                                      </p:cBhvr>
                                      <p:tavLst>
                                        <p:tav tm="0">
                                          <p:val>
                                            <p:strVal val="#ppt_x-#ppt_w*1.125000"/>
                                          </p:val>
                                        </p:tav>
                                        <p:tav tm="100000">
                                          <p:val>
                                            <p:strVal val="#ppt_x"/>
                                          </p:val>
                                        </p:tav>
                                      </p:tavLst>
                                    </p:anim>
                                    <p:animEffect transition="in" filter="wipe(right)">
                                      <p:cBhvr>
                                        <p:cTn id="108" dur="500"/>
                                        <p:tgtEl>
                                          <p:spTgt spid="25"/>
                                        </p:tgtEl>
                                      </p:cBhvr>
                                    </p:animEffect>
                                  </p:childTnLst>
                                </p:cTn>
                              </p:par>
                              <p:par>
                                <p:cTn id="109" presetID="12" presetClass="entr" presetSubtype="4" fill="hold" grpId="0" nodeType="withEffect">
                                  <p:stCondLst>
                                    <p:cond delay="0"/>
                                  </p:stCondLst>
                                  <p:iterate type="lt">
                                    <p:tmPct val="40000"/>
                                  </p:iterate>
                                  <p:childTnLst>
                                    <p:set>
                                      <p:cBhvr>
                                        <p:cTn id="110" dur="1" fill="hold">
                                          <p:stCondLst>
                                            <p:cond delay="0"/>
                                          </p:stCondLst>
                                        </p:cTn>
                                        <p:tgtEl>
                                          <p:spTgt spid="26"/>
                                        </p:tgtEl>
                                        <p:attrNameLst>
                                          <p:attrName>style.visibility</p:attrName>
                                        </p:attrNameLst>
                                      </p:cBhvr>
                                      <p:to>
                                        <p:strVal val="visible"/>
                                      </p:to>
                                    </p:set>
                                    <p:anim calcmode="lin" valueType="num">
                                      <p:cBhvr additive="base">
                                        <p:cTn id="111" dur="300"/>
                                        <p:tgtEl>
                                          <p:spTgt spid="26"/>
                                        </p:tgtEl>
                                        <p:attrNameLst>
                                          <p:attrName>ppt_y</p:attrName>
                                        </p:attrNameLst>
                                      </p:cBhvr>
                                      <p:tavLst>
                                        <p:tav tm="0">
                                          <p:val>
                                            <p:strVal val="#ppt_y+#ppt_h*1.125000"/>
                                          </p:val>
                                        </p:tav>
                                        <p:tav tm="100000">
                                          <p:val>
                                            <p:strVal val="#ppt_y"/>
                                          </p:val>
                                        </p:tav>
                                      </p:tavLst>
                                    </p:anim>
                                    <p:animEffect transition="in" filter="wipe(up)">
                                      <p:cBhvr>
                                        <p:cTn id="112" dur="300"/>
                                        <p:tgtEl>
                                          <p:spTgt spid="26"/>
                                        </p:tgtEl>
                                      </p:cBhvr>
                                    </p:animEffect>
                                  </p:childTnLst>
                                </p:cTn>
                              </p:par>
                            </p:childTnLst>
                          </p:cTn>
                        </p:par>
                        <p:par>
                          <p:cTn id="113" fill="hold">
                            <p:stCondLst>
                              <p:cond delay="5460"/>
                            </p:stCondLst>
                            <p:childTnLst>
                              <p:par>
                                <p:cTn id="114" presetID="12" presetClass="entr" presetSubtype="8" fill="hold" grpId="0" nodeType="afterEffect">
                                  <p:stCondLst>
                                    <p:cond delay="0"/>
                                  </p:stCondLst>
                                  <p:childTnLst>
                                    <p:set>
                                      <p:cBhvr>
                                        <p:cTn id="115" dur="1" fill="hold">
                                          <p:stCondLst>
                                            <p:cond delay="0"/>
                                          </p:stCondLst>
                                        </p:cTn>
                                        <p:tgtEl>
                                          <p:spTgt spid="27"/>
                                        </p:tgtEl>
                                        <p:attrNameLst>
                                          <p:attrName>style.visibility</p:attrName>
                                        </p:attrNameLst>
                                      </p:cBhvr>
                                      <p:to>
                                        <p:strVal val="visible"/>
                                      </p:to>
                                    </p:set>
                                    <p:anim calcmode="lin" valueType="num">
                                      <p:cBhvr additive="base">
                                        <p:cTn id="116" dur="500"/>
                                        <p:tgtEl>
                                          <p:spTgt spid="27"/>
                                        </p:tgtEl>
                                        <p:attrNameLst>
                                          <p:attrName>ppt_x</p:attrName>
                                        </p:attrNameLst>
                                      </p:cBhvr>
                                      <p:tavLst>
                                        <p:tav tm="0">
                                          <p:val>
                                            <p:strVal val="#ppt_x-#ppt_w*1.125000"/>
                                          </p:val>
                                        </p:tav>
                                        <p:tav tm="100000">
                                          <p:val>
                                            <p:strVal val="#ppt_x"/>
                                          </p:val>
                                        </p:tav>
                                      </p:tavLst>
                                    </p:anim>
                                    <p:animEffect transition="in" filter="wipe(right)">
                                      <p:cBhvr>
                                        <p:cTn id="117" dur="500"/>
                                        <p:tgtEl>
                                          <p:spTgt spid="27"/>
                                        </p:tgtEl>
                                      </p:cBhvr>
                                    </p:animEffect>
                                  </p:childTnLst>
                                </p:cTn>
                              </p:par>
                              <p:par>
                                <p:cTn id="118" presetID="12" presetClass="entr" presetSubtype="8" fill="hold" grpId="0" nodeType="withEffect">
                                  <p:stCondLst>
                                    <p:cond delay="0"/>
                                  </p:stCondLst>
                                  <p:childTnLst>
                                    <p:set>
                                      <p:cBhvr>
                                        <p:cTn id="119" dur="1" fill="hold">
                                          <p:stCondLst>
                                            <p:cond delay="0"/>
                                          </p:stCondLst>
                                        </p:cTn>
                                        <p:tgtEl>
                                          <p:spTgt spid="28"/>
                                        </p:tgtEl>
                                        <p:attrNameLst>
                                          <p:attrName>style.visibility</p:attrName>
                                        </p:attrNameLst>
                                      </p:cBhvr>
                                      <p:to>
                                        <p:strVal val="visible"/>
                                      </p:to>
                                    </p:set>
                                    <p:anim calcmode="lin" valueType="num">
                                      <p:cBhvr additive="base">
                                        <p:cTn id="120" dur="500"/>
                                        <p:tgtEl>
                                          <p:spTgt spid="28"/>
                                        </p:tgtEl>
                                        <p:attrNameLst>
                                          <p:attrName>ppt_x</p:attrName>
                                        </p:attrNameLst>
                                      </p:cBhvr>
                                      <p:tavLst>
                                        <p:tav tm="0">
                                          <p:val>
                                            <p:strVal val="#ppt_x-#ppt_w*1.125000"/>
                                          </p:val>
                                        </p:tav>
                                        <p:tav tm="100000">
                                          <p:val>
                                            <p:strVal val="#ppt_x"/>
                                          </p:val>
                                        </p:tav>
                                      </p:tavLst>
                                    </p:anim>
                                    <p:animEffect transition="in" filter="wipe(right)">
                                      <p:cBhvr>
                                        <p:cTn id="121" dur="500"/>
                                        <p:tgtEl>
                                          <p:spTgt spid="28"/>
                                        </p:tgtEl>
                                      </p:cBhvr>
                                    </p:animEffect>
                                  </p:childTnLst>
                                </p:cTn>
                              </p:par>
                              <p:par>
                                <p:cTn id="122" presetID="12" presetClass="entr" presetSubtype="4" fill="hold" grpId="0" nodeType="withEffect">
                                  <p:stCondLst>
                                    <p:cond delay="0"/>
                                  </p:stCondLst>
                                  <p:iterate type="lt">
                                    <p:tmPct val="40000"/>
                                  </p:iterate>
                                  <p:childTnLst>
                                    <p:set>
                                      <p:cBhvr>
                                        <p:cTn id="123" dur="1" fill="hold">
                                          <p:stCondLst>
                                            <p:cond delay="0"/>
                                          </p:stCondLst>
                                        </p:cTn>
                                        <p:tgtEl>
                                          <p:spTgt spid="29"/>
                                        </p:tgtEl>
                                        <p:attrNameLst>
                                          <p:attrName>style.visibility</p:attrName>
                                        </p:attrNameLst>
                                      </p:cBhvr>
                                      <p:to>
                                        <p:strVal val="visible"/>
                                      </p:to>
                                    </p:set>
                                    <p:anim calcmode="lin" valueType="num">
                                      <p:cBhvr additive="base">
                                        <p:cTn id="124" dur="300"/>
                                        <p:tgtEl>
                                          <p:spTgt spid="29"/>
                                        </p:tgtEl>
                                        <p:attrNameLst>
                                          <p:attrName>ppt_y</p:attrName>
                                        </p:attrNameLst>
                                      </p:cBhvr>
                                      <p:tavLst>
                                        <p:tav tm="0">
                                          <p:val>
                                            <p:strVal val="#ppt_y+#ppt_h*1.125000"/>
                                          </p:val>
                                        </p:tav>
                                        <p:tav tm="100000">
                                          <p:val>
                                            <p:strVal val="#ppt_y"/>
                                          </p:val>
                                        </p:tav>
                                      </p:tavLst>
                                    </p:anim>
                                    <p:animEffect transition="in" filter="wipe(up)">
                                      <p:cBhvr>
                                        <p:cTn id="125" dur="3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28" grpId="0"/>
      <p:bldP spid="2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9" name="组合 78">
            <a:extLst>
              <a:ext uri="{FF2B5EF4-FFF2-40B4-BE49-F238E27FC236}">
                <a16:creationId xmlns="" xmlns:a16="http://schemas.microsoft.com/office/drawing/2014/main" id="{AE5FF5C2-0B41-4DA6-83DC-BFD88E97B63F}"/>
              </a:ext>
            </a:extLst>
          </p:cNvPr>
          <p:cNvGrpSpPr/>
          <p:nvPr/>
        </p:nvGrpSpPr>
        <p:grpSpPr>
          <a:xfrm>
            <a:off x="3881362" y="1726707"/>
            <a:ext cx="4595004" cy="4443658"/>
            <a:chOff x="3683878" y="1311835"/>
            <a:chExt cx="5213492" cy="5041774"/>
          </a:xfrm>
        </p:grpSpPr>
        <p:grpSp>
          <p:nvGrpSpPr>
            <p:cNvPr id="80" name="Group 4">
              <a:extLst>
                <a:ext uri="{FF2B5EF4-FFF2-40B4-BE49-F238E27FC236}">
                  <a16:creationId xmlns="" xmlns:a16="http://schemas.microsoft.com/office/drawing/2014/main" id="{7C691EC5-5D09-4D4D-ACA6-E6CE5EDB83C0}"/>
                </a:ext>
              </a:extLst>
            </p:cNvPr>
            <p:cNvGrpSpPr>
              <a:grpSpLocks noChangeAspect="1"/>
            </p:cNvGrpSpPr>
            <p:nvPr/>
          </p:nvGrpSpPr>
          <p:grpSpPr bwMode="auto">
            <a:xfrm>
              <a:off x="3772790" y="1427566"/>
              <a:ext cx="5042353" cy="4926043"/>
              <a:chOff x="1629" y="-2"/>
              <a:chExt cx="4422" cy="4320"/>
            </a:xfrm>
          </p:grpSpPr>
          <p:sp>
            <p:nvSpPr>
              <p:cNvPr id="103" name="Freeform 6">
                <a:extLst>
                  <a:ext uri="{FF2B5EF4-FFF2-40B4-BE49-F238E27FC236}">
                    <a16:creationId xmlns="" xmlns:a16="http://schemas.microsoft.com/office/drawing/2014/main" id="{014B7FE4-B8E8-4A01-9935-94ADC810B37A}"/>
                  </a:ext>
                </a:extLst>
              </p:cNvPr>
              <p:cNvSpPr>
                <a:spLocks/>
              </p:cNvSpPr>
              <p:nvPr/>
            </p:nvSpPr>
            <p:spPr bwMode="auto">
              <a:xfrm>
                <a:off x="3222" y="620"/>
                <a:ext cx="90" cy="612"/>
              </a:xfrm>
              <a:custGeom>
                <a:avLst/>
                <a:gdLst>
                  <a:gd name="T0" fmla="*/ 62 w 90"/>
                  <a:gd name="T1" fmla="*/ 612 h 612"/>
                  <a:gd name="T2" fmla="*/ 0 w 90"/>
                  <a:gd name="T3" fmla="*/ 4 h 612"/>
                  <a:gd name="T4" fmla="*/ 26 w 90"/>
                  <a:gd name="T5" fmla="*/ 0 h 612"/>
                  <a:gd name="T6" fmla="*/ 90 w 90"/>
                  <a:gd name="T7" fmla="*/ 610 h 612"/>
                  <a:gd name="T8" fmla="*/ 62 w 90"/>
                  <a:gd name="T9" fmla="*/ 612 h 612"/>
                </a:gdLst>
                <a:ahLst/>
                <a:cxnLst>
                  <a:cxn ang="0">
                    <a:pos x="T0" y="T1"/>
                  </a:cxn>
                  <a:cxn ang="0">
                    <a:pos x="T2" y="T3"/>
                  </a:cxn>
                  <a:cxn ang="0">
                    <a:pos x="T4" y="T5"/>
                  </a:cxn>
                  <a:cxn ang="0">
                    <a:pos x="T6" y="T7"/>
                  </a:cxn>
                  <a:cxn ang="0">
                    <a:pos x="T8" y="T9"/>
                  </a:cxn>
                </a:cxnLst>
                <a:rect l="0" t="0" r="r" b="b"/>
                <a:pathLst>
                  <a:path w="90" h="612">
                    <a:moveTo>
                      <a:pt x="62" y="612"/>
                    </a:moveTo>
                    <a:lnTo>
                      <a:pt x="0" y="4"/>
                    </a:lnTo>
                    <a:lnTo>
                      <a:pt x="26" y="0"/>
                    </a:lnTo>
                    <a:lnTo>
                      <a:pt x="90" y="610"/>
                    </a:lnTo>
                    <a:lnTo>
                      <a:pt x="62" y="612"/>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04" name="Freeform 7">
                <a:extLst>
                  <a:ext uri="{FF2B5EF4-FFF2-40B4-BE49-F238E27FC236}">
                    <a16:creationId xmlns="" xmlns:a16="http://schemas.microsoft.com/office/drawing/2014/main" id="{FAA7B7D4-4BDC-4A8E-BA7E-DC0CF3C55C3D}"/>
                  </a:ext>
                </a:extLst>
              </p:cNvPr>
              <p:cNvSpPr>
                <a:spLocks/>
              </p:cNvSpPr>
              <p:nvPr/>
            </p:nvSpPr>
            <p:spPr bwMode="auto">
              <a:xfrm>
                <a:off x="2781" y="1218"/>
                <a:ext cx="522" cy="231"/>
              </a:xfrm>
              <a:custGeom>
                <a:avLst/>
                <a:gdLst>
                  <a:gd name="T0" fmla="*/ 522 w 522"/>
                  <a:gd name="T1" fmla="*/ 26 h 231"/>
                  <a:gd name="T2" fmla="*/ 10 w 522"/>
                  <a:gd name="T3" fmla="*/ 231 h 231"/>
                  <a:gd name="T4" fmla="*/ 0 w 522"/>
                  <a:gd name="T5" fmla="*/ 206 h 231"/>
                  <a:gd name="T6" fmla="*/ 512 w 522"/>
                  <a:gd name="T7" fmla="*/ 0 h 231"/>
                  <a:gd name="T8" fmla="*/ 522 w 522"/>
                  <a:gd name="T9" fmla="*/ 26 h 231"/>
                </a:gdLst>
                <a:ahLst/>
                <a:cxnLst>
                  <a:cxn ang="0">
                    <a:pos x="T0" y="T1"/>
                  </a:cxn>
                  <a:cxn ang="0">
                    <a:pos x="T2" y="T3"/>
                  </a:cxn>
                  <a:cxn ang="0">
                    <a:pos x="T4" y="T5"/>
                  </a:cxn>
                  <a:cxn ang="0">
                    <a:pos x="T6" y="T7"/>
                  </a:cxn>
                  <a:cxn ang="0">
                    <a:pos x="T8" y="T9"/>
                  </a:cxn>
                </a:cxnLst>
                <a:rect l="0" t="0" r="r" b="b"/>
                <a:pathLst>
                  <a:path w="522" h="231">
                    <a:moveTo>
                      <a:pt x="522" y="26"/>
                    </a:moveTo>
                    <a:lnTo>
                      <a:pt x="10" y="231"/>
                    </a:lnTo>
                    <a:lnTo>
                      <a:pt x="0" y="206"/>
                    </a:lnTo>
                    <a:lnTo>
                      <a:pt x="512" y="0"/>
                    </a:lnTo>
                    <a:lnTo>
                      <a:pt x="522" y="26"/>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05" name="Freeform 8">
                <a:extLst>
                  <a:ext uri="{FF2B5EF4-FFF2-40B4-BE49-F238E27FC236}">
                    <a16:creationId xmlns="" xmlns:a16="http://schemas.microsoft.com/office/drawing/2014/main" id="{DBD8285D-3C20-4D64-B12E-C70953E409A0}"/>
                  </a:ext>
                </a:extLst>
              </p:cNvPr>
              <p:cNvSpPr>
                <a:spLocks/>
              </p:cNvSpPr>
              <p:nvPr/>
            </p:nvSpPr>
            <p:spPr bwMode="auto">
              <a:xfrm>
                <a:off x="3286" y="1226"/>
                <a:ext cx="316" cy="893"/>
              </a:xfrm>
              <a:custGeom>
                <a:avLst/>
                <a:gdLst>
                  <a:gd name="T0" fmla="*/ 24 w 316"/>
                  <a:gd name="T1" fmla="*/ 0 h 893"/>
                  <a:gd name="T2" fmla="*/ 316 w 316"/>
                  <a:gd name="T3" fmla="*/ 884 h 893"/>
                  <a:gd name="T4" fmla="*/ 290 w 316"/>
                  <a:gd name="T5" fmla="*/ 893 h 893"/>
                  <a:gd name="T6" fmla="*/ 0 w 316"/>
                  <a:gd name="T7" fmla="*/ 9 h 893"/>
                  <a:gd name="T8" fmla="*/ 24 w 316"/>
                  <a:gd name="T9" fmla="*/ 0 h 893"/>
                </a:gdLst>
                <a:ahLst/>
                <a:cxnLst>
                  <a:cxn ang="0">
                    <a:pos x="T0" y="T1"/>
                  </a:cxn>
                  <a:cxn ang="0">
                    <a:pos x="T2" y="T3"/>
                  </a:cxn>
                  <a:cxn ang="0">
                    <a:pos x="T4" y="T5"/>
                  </a:cxn>
                  <a:cxn ang="0">
                    <a:pos x="T6" y="T7"/>
                  </a:cxn>
                  <a:cxn ang="0">
                    <a:pos x="T8" y="T9"/>
                  </a:cxn>
                </a:cxnLst>
                <a:rect l="0" t="0" r="r" b="b"/>
                <a:pathLst>
                  <a:path w="316" h="893">
                    <a:moveTo>
                      <a:pt x="24" y="0"/>
                    </a:moveTo>
                    <a:lnTo>
                      <a:pt x="316" y="884"/>
                    </a:lnTo>
                    <a:lnTo>
                      <a:pt x="290" y="893"/>
                    </a:lnTo>
                    <a:lnTo>
                      <a:pt x="0" y="9"/>
                    </a:lnTo>
                    <a:lnTo>
                      <a:pt x="24" y="0"/>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06" name="Freeform 9">
                <a:extLst>
                  <a:ext uri="{FF2B5EF4-FFF2-40B4-BE49-F238E27FC236}">
                    <a16:creationId xmlns="" xmlns:a16="http://schemas.microsoft.com/office/drawing/2014/main" id="{83415F69-324D-48D0-BFA4-9EA252B733F5}"/>
                  </a:ext>
                </a:extLst>
              </p:cNvPr>
              <p:cNvSpPr>
                <a:spLocks/>
              </p:cNvSpPr>
              <p:nvPr/>
            </p:nvSpPr>
            <p:spPr bwMode="auto">
              <a:xfrm>
                <a:off x="3527" y="2114"/>
                <a:ext cx="75" cy="730"/>
              </a:xfrm>
              <a:custGeom>
                <a:avLst/>
                <a:gdLst>
                  <a:gd name="T0" fmla="*/ 75 w 75"/>
                  <a:gd name="T1" fmla="*/ 2 h 730"/>
                  <a:gd name="T2" fmla="*/ 28 w 75"/>
                  <a:gd name="T3" fmla="*/ 730 h 730"/>
                  <a:gd name="T4" fmla="*/ 0 w 75"/>
                  <a:gd name="T5" fmla="*/ 728 h 730"/>
                  <a:gd name="T6" fmla="*/ 49 w 75"/>
                  <a:gd name="T7" fmla="*/ 0 h 730"/>
                  <a:gd name="T8" fmla="*/ 75 w 75"/>
                  <a:gd name="T9" fmla="*/ 2 h 730"/>
                </a:gdLst>
                <a:ahLst/>
                <a:cxnLst>
                  <a:cxn ang="0">
                    <a:pos x="T0" y="T1"/>
                  </a:cxn>
                  <a:cxn ang="0">
                    <a:pos x="T2" y="T3"/>
                  </a:cxn>
                  <a:cxn ang="0">
                    <a:pos x="T4" y="T5"/>
                  </a:cxn>
                  <a:cxn ang="0">
                    <a:pos x="T6" y="T7"/>
                  </a:cxn>
                  <a:cxn ang="0">
                    <a:pos x="T8" y="T9"/>
                  </a:cxn>
                </a:cxnLst>
                <a:rect l="0" t="0" r="r" b="b"/>
                <a:pathLst>
                  <a:path w="75" h="730">
                    <a:moveTo>
                      <a:pt x="75" y="2"/>
                    </a:moveTo>
                    <a:lnTo>
                      <a:pt x="28" y="730"/>
                    </a:lnTo>
                    <a:lnTo>
                      <a:pt x="0" y="728"/>
                    </a:lnTo>
                    <a:lnTo>
                      <a:pt x="49" y="0"/>
                    </a:lnTo>
                    <a:lnTo>
                      <a:pt x="75" y="2"/>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07" name="Freeform 10">
                <a:extLst>
                  <a:ext uri="{FF2B5EF4-FFF2-40B4-BE49-F238E27FC236}">
                    <a16:creationId xmlns="" xmlns:a16="http://schemas.microsoft.com/office/drawing/2014/main" id="{0EB0D3E1-9DB2-489E-83B1-F3232B2BBBBE}"/>
                  </a:ext>
                </a:extLst>
              </p:cNvPr>
              <p:cNvSpPr>
                <a:spLocks/>
              </p:cNvSpPr>
              <p:nvPr/>
            </p:nvSpPr>
            <p:spPr bwMode="auto">
              <a:xfrm>
                <a:off x="4323" y="1419"/>
                <a:ext cx="488" cy="490"/>
              </a:xfrm>
              <a:custGeom>
                <a:avLst/>
                <a:gdLst>
                  <a:gd name="T0" fmla="*/ 488 w 488"/>
                  <a:gd name="T1" fmla="*/ 19 h 490"/>
                  <a:gd name="T2" fmla="*/ 19 w 488"/>
                  <a:gd name="T3" fmla="*/ 490 h 490"/>
                  <a:gd name="T4" fmla="*/ 0 w 488"/>
                  <a:gd name="T5" fmla="*/ 471 h 490"/>
                  <a:gd name="T6" fmla="*/ 469 w 488"/>
                  <a:gd name="T7" fmla="*/ 0 h 490"/>
                  <a:gd name="T8" fmla="*/ 488 w 488"/>
                  <a:gd name="T9" fmla="*/ 19 h 490"/>
                </a:gdLst>
                <a:ahLst/>
                <a:cxnLst>
                  <a:cxn ang="0">
                    <a:pos x="T0" y="T1"/>
                  </a:cxn>
                  <a:cxn ang="0">
                    <a:pos x="T2" y="T3"/>
                  </a:cxn>
                  <a:cxn ang="0">
                    <a:pos x="T4" y="T5"/>
                  </a:cxn>
                  <a:cxn ang="0">
                    <a:pos x="T6" y="T7"/>
                  </a:cxn>
                  <a:cxn ang="0">
                    <a:pos x="T8" y="T9"/>
                  </a:cxn>
                </a:cxnLst>
                <a:rect l="0" t="0" r="r" b="b"/>
                <a:pathLst>
                  <a:path w="488" h="490">
                    <a:moveTo>
                      <a:pt x="488" y="19"/>
                    </a:moveTo>
                    <a:lnTo>
                      <a:pt x="19" y="490"/>
                    </a:lnTo>
                    <a:lnTo>
                      <a:pt x="0" y="471"/>
                    </a:lnTo>
                    <a:lnTo>
                      <a:pt x="469" y="0"/>
                    </a:lnTo>
                    <a:lnTo>
                      <a:pt x="488" y="19"/>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08" name="Freeform 11">
                <a:extLst>
                  <a:ext uri="{FF2B5EF4-FFF2-40B4-BE49-F238E27FC236}">
                    <a16:creationId xmlns="" xmlns:a16="http://schemas.microsoft.com/office/drawing/2014/main" id="{49D4CA76-3E4B-4875-BAA2-C1F082BB3A6B}"/>
                  </a:ext>
                </a:extLst>
              </p:cNvPr>
              <p:cNvSpPr>
                <a:spLocks/>
              </p:cNvSpPr>
              <p:nvPr/>
            </p:nvSpPr>
            <p:spPr bwMode="auto">
              <a:xfrm>
                <a:off x="3578" y="1091"/>
                <a:ext cx="526" cy="1030"/>
              </a:xfrm>
              <a:custGeom>
                <a:avLst/>
                <a:gdLst>
                  <a:gd name="T0" fmla="*/ 0 w 526"/>
                  <a:gd name="T1" fmla="*/ 1018 h 1030"/>
                  <a:gd name="T2" fmla="*/ 502 w 526"/>
                  <a:gd name="T3" fmla="*/ 0 h 1030"/>
                  <a:gd name="T4" fmla="*/ 526 w 526"/>
                  <a:gd name="T5" fmla="*/ 10 h 1030"/>
                  <a:gd name="T6" fmla="*/ 24 w 526"/>
                  <a:gd name="T7" fmla="*/ 1030 h 1030"/>
                  <a:gd name="T8" fmla="*/ 0 w 526"/>
                  <a:gd name="T9" fmla="*/ 1018 h 1030"/>
                </a:gdLst>
                <a:ahLst/>
                <a:cxnLst>
                  <a:cxn ang="0">
                    <a:pos x="T0" y="T1"/>
                  </a:cxn>
                  <a:cxn ang="0">
                    <a:pos x="T2" y="T3"/>
                  </a:cxn>
                  <a:cxn ang="0">
                    <a:pos x="T4" y="T5"/>
                  </a:cxn>
                  <a:cxn ang="0">
                    <a:pos x="T6" y="T7"/>
                  </a:cxn>
                  <a:cxn ang="0">
                    <a:pos x="T8" y="T9"/>
                  </a:cxn>
                </a:cxnLst>
                <a:rect l="0" t="0" r="r" b="b"/>
                <a:pathLst>
                  <a:path w="526" h="1030">
                    <a:moveTo>
                      <a:pt x="0" y="1018"/>
                    </a:moveTo>
                    <a:lnTo>
                      <a:pt x="502" y="0"/>
                    </a:lnTo>
                    <a:lnTo>
                      <a:pt x="526" y="10"/>
                    </a:lnTo>
                    <a:lnTo>
                      <a:pt x="24" y="1030"/>
                    </a:lnTo>
                    <a:lnTo>
                      <a:pt x="0" y="1018"/>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09" name="Freeform 12">
                <a:extLst>
                  <a:ext uri="{FF2B5EF4-FFF2-40B4-BE49-F238E27FC236}">
                    <a16:creationId xmlns="" xmlns:a16="http://schemas.microsoft.com/office/drawing/2014/main" id="{69C44DE2-D0A5-4085-A43A-53AB1EC1F1AD}"/>
                  </a:ext>
                </a:extLst>
              </p:cNvPr>
              <p:cNvSpPr>
                <a:spLocks/>
              </p:cNvSpPr>
              <p:nvPr/>
            </p:nvSpPr>
            <p:spPr bwMode="auto">
              <a:xfrm>
                <a:off x="3586" y="1886"/>
                <a:ext cx="751" cy="242"/>
              </a:xfrm>
              <a:custGeom>
                <a:avLst/>
                <a:gdLst>
                  <a:gd name="T0" fmla="*/ 0 w 751"/>
                  <a:gd name="T1" fmla="*/ 216 h 242"/>
                  <a:gd name="T2" fmla="*/ 742 w 751"/>
                  <a:gd name="T3" fmla="*/ 0 h 242"/>
                  <a:gd name="T4" fmla="*/ 751 w 751"/>
                  <a:gd name="T5" fmla="*/ 26 h 242"/>
                  <a:gd name="T6" fmla="*/ 7 w 751"/>
                  <a:gd name="T7" fmla="*/ 242 h 242"/>
                  <a:gd name="T8" fmla="*/ 0 w 751"/>
                  <a:gd name="T9" fmla="*/ 216 h 242"/>
                </a:gdLst>
                <a:ahLst/>
                <a:cxnLst>
                  <a:cxn ang="0">
                    <a:pos x="T0" y="T1"/>
                  </a:cxn>
                  <a:cxn ang="0">
                    <a:pos x="T2" y="T3"/>
                  </a:cxn>
                  <a:cxn ang="0">
                    <a:pos x="T4" y="T5"/>
                  </a:cxn>
                  <a:cxn ang="0">
                    <a:pos x="T6" y="T7"/>
                  </a:cxn>
                  <a:cxn ang="0">
                    <a:pos x="T8" y="T9"/>
                  </a:cxn>
                </a:cxnLst>
                <a:rect l="0" t="0" r="r" b="b"/>
                <a:pathLst>
                  <a:path w="751" h="242">
                    <a:moveTo>
                      <a:pt x="0" y="216"/>
                    </a:moveTo>
                    <a:lnTo>
                      <a:pt x="742" y="0"/>
                    </a:lnTo>
                    <a:lnTo>
                      <a:pt x="751" y="26"/>
                    </a:lnTo>
                    <a:lnTo>
                      <a:pt x="7" y="242"/>
                    </a:lnTo>
                    <a:lnTo>
                      <a:pt x="0" y="216"/>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10" name="Freeform 13">
                <a:extLst>
                  <a:ext uri="{FF2B5EF4-FFF2-40B4-BE49-F238E27FC236}">
                    <a16:creationId xmlns="" xmlns:a16="http://schemas.microsoft.com/office/drawing/2014/main" id="{036B2559-EF8E-4C5A-A6E3-D9331D6C3A52}"/>
                  </a:ext>
                </a:extLst>
              </p:cNvPr>
              <p:cNvSpPr>
                <a:spLocks/>
              </p:cNvSpPr>
              <p:nvPr/>
            </p:nvSpPr>
            <p:spPr bwMode="auto">
              <a:xfrm>
                <a:off x="3288" y="379"/>
                <a:ext cx="620" cy="859"/>
              </a:xfrm>
              <a:custGeom>
                <a:avLst/>
                <a:gdLst>
                  <a:gd name="T0" fmla="*/ 620 w 620"/>
                  <a:gd name="T1" fmla="*/ 15 h 859"/>
                  <a:gd name="T2" fmla="*/ 21 w 620"/>
                  <a:gd name="T3" fmla="*/ 859 h 859"/>
                  <a:gd name="T4" fmla="*/ 0 w 620"/>
                  <a:gd name="T5" fmla="*/ 844 h 859"/>
                  <a:gd name="T6" fmla="*/ 597 w 620"/>
                  <a:gd name="T7" fmla="*/ 0 h 859"/>
                  <a:gd name="T8" fmla="*/ 620 w 620"/>
                  <a:gd name="T9" fmla="*/ 15 h 859"/>
                </a:gdLst>
                <a:ahLst/>
                <a:cxnLst>
                  <a:cxn ang="0">
                    <a:pos x="T0" y="T1"/>
                  </a:cxn>
                  <a:cxn ang="0">
                    <a:pos x="T2" y="T3"/>
                  </a:cxn>
                  <a:cxn ang="0">
                    <a:pos x="T4" y="T5"/>
                  </a:cxn>
                  <a:cxn ang="0">
                    <a:pos x="T6" y="T7"/>
                  </a:cxn>
                  <a:cxn ang="0">
                    <a:pos x="T8" y="T9"/>
                  </a:cxn>
                </a:cxnLst>
                <a:rect l="0" t="0" r="r" b="b"/>
                <a:pathLst>
                  <a:path w="620" h="859">
                    <a:moveTo>
                      <a:pt x="620" y="15"/>
                    </a:moveTo>
                    <a:lnTo>
                      <a:pt x="21" y="859"/>
                    </a:lnTo>
                    <a:lnTo>
                      <a:pt x="0" y="844"/>
                    </a:lnTo>
                    <a:lnTo>
                      <a:pt x="597" y="0"/>
                    </a:lnTo>
                    <a:lnTo>
                      <a:pt x="620" y="15"/>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11" name="Freeform 14">
                <a:extLst>
                  <a:ext uri="{FF2B5EF4-FFF2-40B4-BE49-F238E27FC236}">
                    <a16:creationId xmlns="" xmlns:a16="http://schemas.microsoft.com/office/drawing/2014/main" id="{C5E0A836-D9BE-4AA0-A808-D048094A4455}"/>
                  </a:ext>
                </a:extLst>
              </p:cNvPr>
              <p:cNvSpPr>
                <a:spLocks/>
              </p:cNvSpPr>
              <p:nvPr/>
            </p:nvSpPr>
            <p:spPr bwMode="auto">
              <a:xfrm>
                <a:off x="3581" y="2105"/>
                <a:ext cx="530" cy="504"/>
              </a:xfrm>
              <a:custGeom>
                <a:avLst/>
                <a:gdLst>
                  <a:gd name="T0" fmla="*/ 513 w 530"/>
                  <a:gd name="T1" fmla="*/ 504 h 504"/>
                  <a:gd name="T2" fmla="*/ 0 w 530"/>
                  <a:gd name="T3" fmla="*/ 19 h 504"/>
                  <a:gd name="T4" fmla="*/ 18 w 530"/>
                  <a:gd name="T5" fmla="*/ 0 h 504"/>
                  <a:gd name="T6" fmla="*/ 530 w 530"/>
                  <a:gd name="T7" fmla="*/ 485 h 504"/>
                  <a:gd name="T8" fmla="*/ 513 w 530"/>
                  <a:gd name="T9" fmla="*/ 504 h 504"/>
                </a:gdLst>
                <a:ahLst/>
                <a:cxnLst>
                  <a:cxn ang="0">
                    <a:pos x="T0" y="T1"/>
                  </a:cxn>
                  <a:cxn ang="0">
                    <a:pos x="T2" y="T3"/>
                  </a:cxn>
                  <a:cxn ang="0">
                    <a:pos x="T4" y="T5"/>
                  </a:cxn>
                  <a:cxn ang="0">
                    <a:pos x="T6" y="T7"/>
                  </a:cxn>
                  <a:cxn ang="0">
                    <a:pos x="T8" y="T9"/>
                  </a:cxn>
                </a:cxnLst>
                <a:rect l="0" t="0" r="r" b="b"/>
                <a:pathLst>
                  <a:path w="530" h="504">
                    <a:moveTo>
                      <a:pt x="513" y="504"/>
                    </a:moveTo>
                    <a:lnTo>
                      <a:pt x="0" y="19"/>
                    </a:lnTo>
                    <a:lnTo>
                      <a:pt x="18" y="0"/>
                    </a:lnTo>
                    <a:lnTo>
                      <a:pt x="530" y="485"/>
                    </a:lnTo>
                    <a:lnTo>
                      <a:pt x="513" y="504"/>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12" name="Freeform 15">
                <a:extLst>
                  <a:ext uri="{FF2B5EF4-FFF2-40B4-BE49-F238E27FC236}">
                    <a16:creationId xmlns="" xmlns:a16="http://schemas.microsoft.com/office/drawing/2014/main" id="{928660A3-5551-4D4D-A389-11A32E9496FF}"/>
                  </a:ext>
                </a:extLst>
              </p:cNvPr>
              <p:cNvSpPr>
                <a:spLocks/>
              </p:cNvSpPr>
              <p:nvPr/>
            </p:nvSpPr>
            <p:spPr bwMode="auto">
              <a:xfrm>
                <a:off x="4613" y="764"/>
                <a:ext cx="201" cy="667"/>
              </a:xfrm>
              <a:custGeom>
                <a:avLst/>
                <a:gdLst>
                  <a:gd name="T0" fmla="*/ 26 w 201"/>
                  <a:gd name="T1" fmla="*/ 0 h 667"/>
                  <a:gd name="T2" fmla="*/ 201 w 201"/>
                  <a:gd name="T3" fmla="*/ 660 h 667"/>
                  <a:gd name="T4" fmla="*/ 175 w 201"/>
                  <a:gd name="T5" fmla="*/ 667 h 667"/>
                  <a:gd name="T6" fmla="*/ 0 w 201"/>
                  <a:gd name="T7" fmla="*/ 7 h 667"/>
                  <a:gd name="T8" fmla="*/ 26 w 201"/>
                  <a:gd name="T9" fmla="*/ 0 h 667"/>
                </a:gdLst>
                <a:ahLst/>
                <a:cxnLst>
                  <a:cxn ang="0">
                    <a:pos x="T0" y="T1"/>
                  </a:cxn>
                  <a:cxn ang="0">
                    <a:pos x="T2" y="T3"/>
                  </a:cxn>
                  <a:cxn ang="0">
                    <a:pos x="T4" y="T5"/>
                  </a:cxn>
                  <a:cxn ang="0">
                    <a:pos x="T6" y="T7"/>
                  </a:cxn>
                  <a:cxn ang="0">
                    <a:pos x="T8" y="T9"/>
                  </a:cxn>
                </a:cxnLst>
                <a:rect l="0" t="0" r="r" b="b"/>
                <a:pathLst>
                  <a:path w="201" h="667">
                    <a:moveTo>
                      <a:pt x="26" y="0"/>
                    </a:moveTo>
                    <a:lnTo>
                      <a:pt x="201" y="660"/>
                    </a:lnTo>
                    <a:lnTo>
                      <a:pt x="175" y="667"/>
                    </a:lnTo>
                    <a:lnTo>
                      <a:pt x="0" y="7"/>
                    </a:lnTo>
                    <a:lnTo>
                      <a:pt x="26" y="0"/>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13" name="Freeform 16">
                <a:extLst>
                  <a:ext uri="{FF2B5EF4-FFF2-40B4-BE49-F238E27FC236}">
                    <a16:creationId xmlns="" xmlns:a16="http://schemas.microsoft.com/office/drawing/2014/main" id="{02B933E8-1875-4FDA-BC11-783CD389882A}"/>
                  </a:ext>
                </a:extLst>
              </p:cNvPr>
              <p:cNvSpPr>
                <a:spLocks/>
              </p:cNvSpPr>
              <p:nvPr/>
            </p:nvSpPr>
            <p:spPr bwMode="auto">
              <a:xfrm>
                <a:off x="4092" y="2592"/>
                <a:ext cx="316" cy="389"/>
              </a:xfrm>
              <a:custGeom>
                <a:avLst/>
                <a:gdLst>
                  <a:gd name="T0" fmla="*/ 295 w 316"/>
                  <a:gd name="T1" fmla="*/ 389 h 389"/>
                  <a:gd name="T2" fmla="*/ 0 w 316"/>
                  <a:gd name="T3" fmla="*/ 15 h 389"/>
                  <a:gd name="T4" fmla="*/ 21 w 316"/>
                  <a:gd name="T5" fmla="*/ 0 h 389"/>
                  <a:gd name="T6" fmla="*/ 316 w 316"/>
                  <a:gd name="T7" fmla="*/ 373 h 389"/>
                  <a:gd name="T8" fmla="*/ 295 w 316"/>
                  <a:gd name="T9" fmla="*/ 389 h 389"/>
                </a:gdLst>
                <a:ahLst/>
                <a:cxnLst>
                  <a:cxn ang="0">
                    <a:pos x="T0" y="T1"/>
                  </a:cxn>
                  <a:cxn ang="0">
                    <a:pos x="T2" y="T3"/>
                  </a:cxn>
                  <a:cxn ang="0">
                    <a:pos x="T4" y="T5"/>
                  </a:cxn>
                  <a:cxn ang="0">
                    <a:pos x="T6" y="T7"/>
                  </a:cxn>
                  <a:cxn ang="0">
                    <a:pos x="T8" y="T9"/>
                  </a:cxn>
                </a:cxnLst>
                <a:rect l="0" t="0" r="r" b="b"/>
                <a:pathLst>
                  <a:path w="316" h="389">
                    <a:moveTo>
                      <a:pt x="295" y="389"/>
                    </a:moveTo>
                    <a:lnTo>
                      <a:pt x="0" y="15"/>
                    </a:lnTo>
                    <a:lnTo>
                      <a:pt x="21" y="0"/>
                    </a:lnTo>
                    <a:lnTo>
                      <a:pt x="316" y="373"/>
                    </a:lnTo>
                    <a:lnTo>
                      <a:pt x="295" y="389"/>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14" name="Freeform 17">
                <a:extLst>
                  <a:ext uri="{FF2B5EF4-FFF2-40B4-BE49-F238E27FC236}">
                    <a16:creationId xmlns="" xmlns:a16="http://schemas.microsoft.com/office/drawing/2014/main" id="{5D81002D-6A70-462D-844D-4C72C9337CA6}"/>
                  </a:ext>
                </a:extLst>
              </p:cNvPr>
              <p:cNvSpPr>
                <a:spLocks/>
              </p:cNvSpPr>
              <p:nvPr/>
            </p:nvSpPr>
            <p:spPr bwMode="auto">
              <a:xfrm>
                <a:off x="2953" y="2032"/>
                <a:ext cx="639" cy="96"/>
              </a:xfrm>
              <a:custGeom>
                <a:avLst/>
                <a:gdLst>
                  <a:gd name="T0" fmla="*/ 1 w 639"/>
                  <a:gd name="T1" fmla="*/ 0 h 96"/>
                  <a:gd name="T2" fmla="*/ 639 w 639"/>
                  <a:gd name="T3" fmla="*/ 70 h 96"/>
                  <a:gd name="T4" fmla="*/ 635 w 639"/>
                  <a:gd name="T5" fmla="*/ 96 h 96"/>
                  <a:gd name="T6" fmla="*/ 0 w 639"/>
                  <a:gd name="T7" fmla="*/ 26 h 96"/>
                  <a:gd name="T8" fmla="*/ 1 w 639"/>
                  <a:gd name="T9" fmla="*/ 0 h 96"/>
                </a:gdLst>
                <a:ahLst/>
                <a:cxnLst>
                  <a:cxn ang="0">
                    <a:pos x="T0" y="T1"/>
                  </a:cxn>
                  <a:cxn ang="0">
                    <a:pos x="T2" y="T3"/>
                  </a:cxn>
                  <a:cxn ang="0">
                    <a:pos x="T4" y="T5"/>
                  </a:cxn>
                  <a:cxn ang="0">
                    <a:pos x="T6" y="T7"/>
                  </a:cxn>
                  <a:cxn ang="0">
                    <a:pos x="T8" y="T9"/>
                  </a:cxn>
                </a:cxnLst>
                <a:rect l="0" t="0" r="r" b="b"/>
                <a:pathLst>
                  <a:path w="639" h="96">
                    <a:moveTo>
                      <a:pt x="1" y="0"/>
                    </a:moveTo>
                    <a:lnTo>
                      <a:pt x="639" y="70"/>
                    </a:lnTo>
                    <a:lnTo>
                      <a:pt x="635" y="96"/>
                    </a:lnTo>
                    <a:lnTo>
                      <a:pt x="0" y="26"/>
                    </a:lnTo>
                    <a:lnTo>
                      <a:pt x="1" y="0"/>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15" name="Freeform 18">
                <a:extLst>
                  <a:ext uri="{FF2B5EF4-FFF2-40B4-BE49-F238E27FC236}">
                    <a16:creationId xmlns="" xmlns:a16="http://schemas.microsoft.com/office/drawing/2014/main" id="{492B86D7-1586-47AF-8285-52805E6730D2}"/>
                  </a:ext>
                </a:extLst>
              </p:cNvPr>
              <p:cNvSpPr>
                <a:spLocks/>
              </p:cNvSpPr>
              <p:nvPr/>
            </p:nvSpPr>
            <p:spPr bwMode="auto">
              <a:xfrm>
                <a:off x="4080" y="460"/>
                <a:ext cx="311" cy="641"/>
              </a:xfrm>
              <a:custGeom>
                <a:avLst/>
                <a:gdLst>
                  <a:gd name="T0" fmla="*/ 311 w 311"/>
                  <a:gd name="T1" fmla="*/ 12 h 641"/>
                  <a:gd name="T2" fmla="*/ 24 w 311"/>
                  <a:gd name="T3" fmla="*/ 641 h 641"/>
                  <a:gd name="T4" fmla="*/ 0 w 311"/>
                  <a:gd name="T5" fmla="*/ 631 h 641"/>
                  <a:gd name="T6" fmla="*/ 286 w 311"/>
                  <a:gd name="T7" fmla="*/ 0 h 641"/>
                  <a:gd name="T8" fmla="*/ 311 w 311"/>
                  <a:gd name="T9" fmla="*/ 12 h 641"/>
                </a:gdLst>
                <a:ahLst/>
                <a:cxnLst>
                  <a:cxn ang="0">
                    <a:pos x="T0" y="T1"/>
                  </a:cxn>
                  <a:cxn ang="0">
                    <a:pos x="T2" y="T3"/>
                  </a:cxn>
                  <a:cxn ang="0">
                    <a:pos x="T4" y="T5"/>
                  </a:cxn>
                  <a:cxn ang="0">
                    <a:pos x="T6" y="T7"/>
                  </a:cxn>
                  <a:cxn ang="0">
                    <a:pos x="T8" y="T9"/>
                  </a:cxn>
                </a:cxnLst>
                <a:rect l="0" t="0" r="r" b="b"/>
                <a:pathLst>
                  <a:path w="311" h="641">
                    <a:moveTo>
                      <a:pt x="311" y="12"/>
                    </a:moveTo>
                    <a:lnTo>
                      <a:pt x="24" y="641"/>
                    </a:lnTo>
                    <a:lnTo>
                      <a:pt x="0" y="631"/>
                    </a:lnTo>
                    <a:lnTo>
                      <a:pt x="286" y="0"/>
                    </a:lnTo>
                    <a:lnTo>
                      <a:pt x="311" y="12"/>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16" name="Freeform 19">
                <a:extLst>
                  <a:ext uri="{FF2B5EF4-FFF2-40B4-BE49-F238E27FC236}">
                    <a16:creationId xmlns="" xmlns:a16="http://schemas.microsoft.com/office/drawing/2014/main" id="{822C3666-C379-45E9-B633-2E3CD83B4AFF}"/>
                  </a:ext>
                </a:extLst>
              </p:cNvPr>
              <p:cNvSpPr>
                <a:spLocks/>
              </p:cNvSpPr>
              <p:nvPr/>
            </p:nvSpPr>
            <p:spPr bwMode="auto">
              <a:xfrm>
                <a:off x="3576" y="1449"/>
                <a:ext cx="96" cy="668"/>
              </a:xfrm>
              <a:custGeom>
                <a:avLst/>
                <a:gdLst>
                  <a:gd name="T0" fmla="*/ 96 w 96"/>
                  <a:gd name="T1" fmla="*/ 1 h 668"/>
                  <a:gd name="T2" fmla="*/ 26 w 96"/>
                  <a:gd name="T3" fmla="*/ 668 h 668"/>
                  <a:gd name="T4" fmla="*/ 0 w 96"/>
                  <a:gd name="T5" fmla="*/ 665 h 668"/>
                  <a:gd name="T6" fmla="*/ 70 w 96"/>
                  <a:gd name="T7" fmla="*/ 0 h 668"/>
                  <a:gd name="T8" fmla="*/ 96 w 96"/>
                  <a:gd name="T9" fmla="*/ 1 h 668"/>
                </a:gdLst>
                <a:ahLst/>
                <a:cxnLst>
                  <a:cxn ang="0">
                    <a:pos x="T0" y="T1"/>
                  </a:cxn>
                  <a:cxn ang="0">
                    <a:pos x="T2" y="T3"/>
                  </a:cxn>
                  <a:cxn ang="0">
                    <a:pos x="T4" y="T5"/>
                  </a:cxn>
                  <a:cxn ang="0">
                    <a:pos x="T6" y="T7"/>
                  </a:cxn>
                  <a:cxn ang="0">
                    <a:pos x="T8" y="T9"/>
                  </a:cxn>
                </a:cxnLst>
                <a:rect l="0" t="0" r="r" b="b"/>
                <a:pathLst>
                  <a:path w="96" h="668">
                    <a:moveTo>
                      <a:pt x="96" y="1"/>
                    </a:moveTo>
                    <a:lnTo>
                      <a:pt x="26" y="668"/>
                    </a:lnTo>
                    <a:lnTo>
                      <a:pt x="0" y="665"/>
                    </a:lnTo>
                    <a:lnTo>
                      <a:pt x="70" y="0"/>
                    </a:lnTo>
                    <a:lnTo>
                      <a:pt x="96" y="1"/>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17" name="Freeform 20">
                <a:extLst>
                  <a:ext uri="{FF2B5EF4-FFF2-40B4-BE49-F238E27FC236}">
                    <a16:creationId xmlns="" xmlns:a16="http://schemas.microsoft.com/office/drawing/2014/main" id="{0BE3A7C7-1C7D-444E-B542-BD37219F57EE}"/>
                  </a:ext>
                </a:extLst>
              </p:cNvPr>
              <p:cNvSpPr>
                <a:spLocks/>
              </p:cNvSpPr>
              <p:nvPr/>
            </p:nvSpPr>
            <p:spPr bwMode="auto">
              <a:xfrm>
                <a:off x="3583" y="333"/>
                <a:ext cx="314" cy="66"/>
              </a:xfrm>
              <a:custGeom>
                <a:avLst/>
                <a:gdLst>
                  <a:gd name="T0" fmla="*/ 3 w 314"/>
                  <a:gd name="T1" fmla="*/ 0 h 66"/>
                  <a:gd name="T2" fmla="*/ 314 w 314"/>
                  <a:gd name="T3" fmla="*/ 40 h 66"/>
                  <a:gd name="T4" fmla="*/ 311 w 314"/>
                  <a:gd name="T5" fmla="*/ 66 h 66"/>
                  <a:gd name="T6" fmla="*/ 0 w 314"/>
                  <a:gd name="T7" fmla="*/ 27 h 66"/>
                  <a:gd name="T8" fmla="*/ 3 w 314"/>
                  <a:gd name="T9" fmla="*/ 0 h 66"/>
                </a:gdLst>
                <a:ahLst/>
                <a:cxnLst>
                  <a:cxn ang="0">
                    <a:pos x="T0" y="T1"/>
                  </a:cxn>
                  <a:cxn ang="0">
                    <a:pos x="T2" y="T3"/>
                  </a:cxn>
                  <a:cxn ang="0">
                    <a:pos x="T4" y="T5"/>
                  </a:cxn>
                  <a:cxn ang="0">
                    <a:pos x="T6" y="T7"/>
                  </a:cxn>
                  <a:cxn ang="0">
                    <a:pos x="T8" y="T9"/>
                  </a:cxn>
                </a:cxnLst>
                <a:rect l="0" t="0" r="r" b="b"/>
                <a:pathLst>
                  <a:path w="314" h="66">
                    <a:moveTo>
                      <a:pt x="3" y="0"/>
                    </a:moveTo>
                    <a:lnTo>
                      <a:pt x="314" y="40"/>
                    </a:lnTo>
                    <a:lnTo>
                      <a:pt x="311" y="66"/>
                    </a:lnTo>
                    <a:lnTo>
                      <a:pt x="0" y="27"/>
                    </a:lnTo>
                    <a:lnTo>
                      <a:pt x="3" y="0"/>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18" name="Freeform 21">
                <a:extLst>
                  <a:ext uri="{FF2B5EF4-FFF2-40B4-BE49-F238E27FC236}">
                    <a16:creationId xmlns="" xmlns:a16="http://schemas.microsoft.com/office/drawing/2014/main" id="{0F929302-1080-4AF5-B385-F08D944B2ED3}"/>
                  </a:ext>
                </a:extLst>
              </p:cNvPr>
              <p:cNvSpPr>
                <a:spLocks/>
              </p:cNvSpPr>
              <p:nvPr/>
            </p:nvSpPr>
            <p:spPr bwMode="auto">
              <a:xfrm>
                <a:off x="4264" y="1899"/>
                <a:ext cx="81" cy="399"/>
              </a:xfrm>
              <a:custGeom>
                <a:avLst/>
                <a:gdLst>
                  <a:gd name="T0" fmla="*/ 0 w 81"/>
                  <a:gd name="T1" fmla="*/ 396 h 399"/>
                  <a:gd name="T2" fmla="*/ 55 w 81"/>
                  <a:gd name="T3" fmla="*/ 0 h 399"/>
                  <a:gd name="T4" fmla="*/ 81 w 81"/>
                  <a:gd name="T5" fmla="*/ 3 h 399"/>
                  <a:gd name="T6" fmla="*/ 26 w 81"/>
                  <a:gd name="T7" fmla="*/ 399 h 399"/>
                  <a:gd name="T8" fmla="*/ 0 w 81"/>
                  <a:gd name="T9" fmla="*/ 396 h 399"/>
                </a:gdLst>
                <a:ahLst/>
                <a:cxnLst>
                  <a:cxn ang="0">
                    <a:pos x="T0" y="T1"/>
                  </a:cxn>
                  <a:cxn ang="0">
                    <a:pos x="T2" y="T3"/>
                  </a:cxn>
                  <a:cxn ang="0">
                    <a:pos x="T4" y="T5"/>
                  </a:cxn>
                  <a:cxn ang="0">
                    <a:pos x="T6" y="T7"/>
                  </a:cxn>
                  <a:cxn ang="0">
                    <a:pos x="T8" y="T9"/>
                  </a:cxn>
                </a:cxnLst>
                <a:rect l="0" t="0" r="r" b="b"/>
                <a:pathLst>
                  <a:path w="81" h="399">
                    <a:moveTo>
                      <a:pt x="0" y="396"/>
                    </a:moveTo>
                    <a:lnTo>
                      <a:pt x="55" y="0"/>
                    </a:lnTo>
                    <a:lnTo>
                      <a:pt x="81" y="3"/>
                    </a:lnTo>
                    <a:lnTo>
                      <a:pt x="26" y="399"/>
                    </a:lnTo>
                    <a:lnTo>
                      <a:pt x="0" y="396"/>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19" name="Freeform 22">
                <a:extLst>
                  <a:ext uri="{FF2B5EF4-FFF2-40B4-BE49-F238E27FC236}">
                    <a16:creationId xmlns="" xmlns:a16="http://schemas.microsoft.com/office/drawing/2014/main" id="{EB45B9CD-018D-4D2D-90FD-27E2D9913D44}"/>
                  </a:ext>
                </a:extLst>
              </p:cNvPr>
              <p:cNvSpPr>
                <a:spLocks/>
              </p:cNvSpPr>
              <p:nvPr/>
            </p:nvSpPr>
            <p:spPr bwMode="auto">
              <a:xfrm>
                <a:off x="4325" y="1888"/>
                <a:ext cx="427" cy="285"/>
              </a:xfrm>
              <a:custGeom>
                <a:avLst/>
                <a:gdLst>
                  <a:gd name="T0" fmla="*/ 413 w 427"/>
                  <a:gd name="T1" fmla="*/ 285 h 285"/>
                  <a:gd name="T2" fmla="*/ 0 w 427"/>
                  <a:gd name="T3" fmla="*/ 23 h 285"/>
                  <a:gd name="T4" fmla="*/ 15 w 427"/>
                  <a:gd name="T5" fmla="*/ 0 h 285"/>
                  <a:gd name="T6" fmla="*/ 427 w 427"/>
                  <a:gd name="T7" fmla="*/ 262 h 285"/>
                  <a:gd name="T8" fmla="*/ 413 w 427"/>
                  <a:gd name="T9" fmla="*/ 285 h 285"/>
                </a:gdLst>
                <a:ahLst/>
                <a:cxnLst>
                  <a:cxn ang="0">
                    <a:pos x="T0" y="T1"/>
                  </a:cxn>
                  <a:cxn ang="0">
                    <a:pos x="T2" y="T3"/>
                  </a:cxn>
                  <a:cxn ang="0">
                    <a:pos x="T4" y="T5"/>
                  </a:cxn>
                  <a:cxn ang="0">
                    <a:pos x="T6" y="T7"/>
                  </a:cxn>
                  <a:cxn ang="0">
                    <a:pos x="T8" y="T9"/>
                  </a:cxn>
                </a:cxnLst>
                <a:rect l="0" t="0" r="r" b="b"/>
                <a:pathLst>
                  <a:path w="427" h="285">
                    <a:moveTo>
                      <a:pt x="413" y="285"/>
                    </a:moveTo>
                    <a:lnTo>
                      <a:pt x="0" y="23"/>
                    </a:lnTo>
                    <a:lnTo>
                      <a:pt x="15" y="0"/>
                    </a:lnTo>
                    <a:lnTo>
                      <a:pt x="427" y="262"/>
                    </a:lnTo>
                    <a:lnTo>
                      <a:pt x="413" y="285"/>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20" name="Freeform 23">
                <a:extLst>
                  <a:ext uri="{FF2B5EF4-FFF2-40B4-BE49-F238E27FC236}">
                    <a16:creationId xmlns="" xmlns:a16="http://schemas.microsoft.com/office/drawing/2014/main" id="{6BFB9CAE-3303-48C4-A47D-D8130D335C53}"/>
                  </a:ext>
                </a:extLst>
              </p:cNvPr>
              <p:cNvSpPr>
                <a:spLocks/>
              </p:cNvSpPr>
              <p:nvPr/>
            </p:nvSpPr>
            <p:spPr bwMode="auto">
              <a:xfrm>
                <a:off x="2779" y="1426"/>
                <a:ext cx="385" cy="269"/>
              </a:xfrm>
              <a:custGeom>
                <a:avLst/>
                <a:gdLst>
                  <a:gd name="T0" fmla="*/ 14 w 385"/>
                  <a:gd name="T1" fmla="*/ 0 h 269"/>
                  <a:gd name="T2" fmla="*/ 385 w 385"/>
                  <a:gd name="T3" fmla="*/ 247 h 269"/>
                  <a:gd name="T4" fmla="*/ 372 w 385"/>
                  <a:gd name="T5" fmla="*/ 269 h 269"/>
                  <a:gd name="T6" fmla="*/ 0 w 385"/>
                  <a:gd name="T7" fmla="*/ 21 h 269"/>
                  <a:gd name="T8" fmla="*/ 14 w 385"/>
                  <a:gd name="T9" fmla="*/ 0 h 269"/>
                </a:gdLst>
                <a:ahLst/>
                <a:cxnLst>
                  <a:cxn ang="0">
                    <a:pos x="T0" y="T1"/>
                  </a:cxn>
                  <a:cxn ang="0">
                    <a:pos x="T2" y="T3"/>
                  </a:cxn>
                  <a:cxn ang="0">
                    <a:pos x="T4" y="T5"/>
                  </a:cxn>
                  <a:cxn ang="0">
                    <a:pos x="T6" y="T7"/>
                  </a:cxn>
                  <a:cxn ang="0">
                    <a:pos x="T8" y="T9"/>
                  </a:cxn>
                </a:cxnLst>
                <a:rect l="0" t="0" r="r" b="b"/>
                <a:pathLst>
                  <a:path w="385" h="269">
                    <a:moveTo>
                      <a:pt x="14" y="0"/>
                    </a:moveTo>
                    <a:lnTo>
                      <a:pt x="385" y="247"/>
                    </a:lnTo>
                    <a:lnTo>
                      <a:pt x="372" y="269"/>
                    </a:lnTo>
                    <a:lnTo>
                      <a:pt x="0" y="21"/>
                    </a:lnTo>
                    <a:lnTo>
                      <a:pt x="14" y="0"/>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21" name="Freeform 24">
                <a:extLst>
                  <a:ext uri="{FF2B5EF4-FFF2-40B4-BE49-F238E27FC236}">
                    <a16:creationId xmlns="" xmlns:a16="http://schemas.microsoft.com/office/drawing/2014/main" id="{23BC3AA0-BEB9-46BE-9B6E-C98BDF0F1B08}"/>
                  </a:ext>
                </a:extLst>
              </p:cNvPr>
              <p:cNvSpPr>
                <a:spLocks/>
              </p:cNvSpPr>
              <p:nvPr/>
            </p:nvSpPr>
            <p:spPr bwMode="auto">
              <a:xfrm>
                <a:off x="2807" y="611"/>
                <a:ext cx="436" cy="341"/>
              </a:xfrm>
              <a:custGeom>
                <a:avLst/>
                <a:gdLst>
                  <a:gd name="T0" fmla="*/ 0 w 436"/>
                  <a:gd name="T1" fmla="*/ 320 h 341"/>
                  <a:gd name="T2" fmla="*/ 420 w 436"/>
                  <a:gd name="T3" fmla="*/ 0 h 341"/>
                  <a:gd name="T4" fmla="*/ 436 w 436"/>
                  <a:gd name="T5" fmla="*/ 21 h 341"/>
                  <a:gd name="T6" fmla="*/ 15 w 436"/>
                  <a:gd name="T7" fmla="*/ 341 h 341"/>
                  <a:gd name="T8" fmla="*/ 0 w 436"/>
                  <a:gd name="T9" fmla="*/ 320 h 341"/>
                </a:gdLst>
                <a:ahLst/>
                <a:cxnLst>
                  <a:cxn ang="0">
                    <a:pos x="T0" y="T1"/>
                  </a:cxn>
                  <a:cxn ang="0">
                    <a:pos x="T2" y="T3"/>
                  </a:cxn>
                  <a:cxn ang="0">
                    <a:pos x="T4" y="T5"/>
                  </a:cxn>
                  <a:cxn ang="0">
                    <a:pos x="T6" y="T7"/>
                  </a:cxn>
                  <a:cxn ang="0">
                    <a:pos x="T8" y="T9"/>
                  </a:cxn>
                </a:cxnLst>
                <a:rect l="0" t="0" r="r" b="b"/>
                <a:pathLst>
                  <a:path w="436" h="341">
                    <a:moveTo>
                      <a:pt x="0" y="320"/>
                    </a:moveTo>
                    <a:lnTo>
                      <a:pt x="420" y="0"/>
                    </a:lnTo>
                    <a:lnTo>
                      <a:pt x="436" y="21"/>
                    </a:lnTo>
                    <a:lnTo>
                      <a:pt x="15" y="341"/>
                    </a:lnTo>
                    <a:lnTo>
                      <a:pt x="0" y="320"/>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22" name="Freeform 25">
                <a:extLst>
                  <a:ext uri="{FF2B5EF4-FFF2-40B4-BE49-F238E27FC236}">
                    <a16:creationId xmlns="" xmlns:a16="http://schemas.microsoft.com/office/drawing/2014/main" id="{4542A603-477D-4EF3-B318-2686F38EADA1}"/>
                  </a:ext>
                </a:extLst>
              </p:cNvPr>
              <p:cNvSpPr>
                <a:spLocks/>
              </p:cNvSpPr>
              <p:nvPr/>
            </p:nvSpPr>
            <p:spPr bwMode="auto">
              <a:xfrm>
                <a:off x="2736" y="1796"/>
                <a:ext cx="227" cy="257"/>
              </a:xfrm>
              <a:custGeom>
                <a:avLst/>
                <a:gdLst>
                  <a:gd name="T0" fmla="*/ 20 w 227"/>
                  <a:gd name="T1" fmla="*/ 0 h 257"/>
                  <a:gd name="T2" fmla="*/ 227 w 227"/>
                  <a:gd name="T3" fmla="*/ 240 h 257"/>
                  <a:gd name="T4" fmla="*/ 208 w 227"/>
                  <a:gd name="T5" fmla="*/ 257 h 257"/>
                  <a:gd name="T6" fmla="*/ 0 w 227"/>
                  <a:gd name="T7" fmla="*/ 17 h 257"/>
                  <a:gd name="T8" fmla="*/ 20 w 227"/>
                  <a:gd name="T9" fmla="*/ 0 h 257"/>
                </a:gdLst>
                <a:ahLst/>
                <a:cxnLst>
                  <a:cxn ang="0">
                    <a:pos x="T0" y="T1"/>
                  </a:cxn>
                  <a:cxn ang="0">
                    <a:pos x="T2" y="T3"/>
                  </a:cxn>
                  <a:cxn ang="0">
                    <a:pos x="T4" y="T5"/>
                  </a:cxn>
                  <a:cxn ang="0">
                    <a:pos x="T6" y="T7"/>
                  </a:cxn>
                  <a:cxn ang="0">
                    <a:pos x="T8" y="T9"/>
                  </a:cxn>
                </a:cxnLst>
                <a:rect l="0" t="0" r="r" b="b"/>
                <a:pathLst>
                  <a:path w="227" h="257">
                    <a:moveTo>
                      <a:pt x="20" y="0"/>
                    </a:moveTo>
                    <a:lnTo>
                      <a:pt x="227" y="240"/>
                    </a:lnTo>
                    <a:lnTo>
                      <a:pt x="208" y="257"/>
                    </a:lnTo>
                    <a:lnTo>
                      <a:pt x="0" y="17"/>
                    </a:lnTo>
                    <a:lnTo>
                      <a:pt x="20" y="0"/>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23" name="Freeform 26">
                <a:extLst>
                  <a:ext uri="{FF2B5EF4-FFF2-40B4-BE49-F238E27FC236}">
                    <a16:creationId xmlns="" xmlns:a16="http://schemas.microsoft.com/office/drawing/2014/main" id="{CD9B3281-78A4-41E3-B226-6771D4646AAA}"/>
                  </a:ext>
                </a:extLst>
              </p:cNvPr>
              <p:cNvSpPr>
                <a:spLocks/>
              </p:cNvSpPr>
              <p:nvPr/>
            </p:nvSpPr>
            <p:spPr bwMode="auto">
              <a:xfrm>
                <a:off x="4062" y="2599"/>
                <a:ext cx="54" cy="599"/>
              </a:xfrm>
              <a:custGeom>
                <a:avLst/>
                <a:gdLst>
                  <a:gd name="T0" fmla="*/ 0 w 54"/>
                  <a:gd name="T1" fmla="*/ 597 h 599"/>
                  <a:gd name="T2" fmla="*/ 26 w 54"/>
                  <a:gd name="T3" fmla="*/ 0 h 599"/>
                  <a:gd name="T4" fmla="*/ 54 w 54"/>
                  <a:gd name="T5" fmla="*/ 1 h 599"/>
                  <a:gd name="T6" fmla="*/ 26 w 54"/>
                  <a:gd name="T7" fmla="*/ 599 h 599"/>
                  <a:gd name="T8" fmla="*/ 0 w 54"/>
                  <a:gd name="T9" fmla="*/ 597 h 599"/>
                </a:gdLst>
                <a:ahLst/>
                <a:cxnLst>
                  <a:cxn ang="0">
                    <a:pos x="T0" y="T1"/>
                  </a:cxn>
                  <a:cxn ang="0">
                    <a:pos x="T2" y="T3"/>
                  </a:cxn>
                  <a:cxn ang="0">
                    <a:pos x="T4" y="T5"/>
                  </a:cxn>
                  <a:cxn ang="0">
                    <a:pos x="T6" y="T7"/>
                  </a:cxn>
                  <a:cxn ang="0">
                    <a:pos x="T8" y="T9"/>
                  </a:cxn>
                </a:cxnLst>
                <a:rect l="0" t="0" r="r" b="b"/>
                <a:pathLst>
                  <a:path w="54" h="599">
                    <a:moveTo>
                      <a:pt x="0" y="597"/>
                    </a:moveTo>
                    <a:lnTo>
                      <a:pt x="26" y="0"/>
                    </a:lnTo>
                    <a:lnTo>
                      <a:pt x="54" y="1"/>
                    </a:lnTo>
                    <a:lnTo>
                      <a:pt x="26" y="599"/>
                    </a:lnTo>
                    <a:lnTo>
                      <a:pt x="0" y="597"/>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24" name="Freeform 27">
                <a:extLst>
                  <a:ext uri="{FF2B5EF4-FFF2-40B4-BE49-F238E27FC236}">
                    <a16:creationId xmlns="" xmlns:a16="http://schemas.microsoft.com/office/drawing/2014/main" id="{68196224-4C5E-4A48-A0D7-A388209C73EF}"/>
                  </a:ext>
                </a:extLst>
              </p:cNvPr>
              <p:cNvSpPr>
                <a:spLocks/>
              </p:cNvSpPr>
              <p:nvPr/>
            </p:nvSpPr>
            <p:spPr bwMode="auto">
              <a:xfrm>
                <a:off x="3086" y="2105"/>
                <a:ext cx="513" cy="459"/>
              </a:xfrm>
              <a:custGeom>
                <a:avLst/>
                <a:gdLst>
                  <a:gd name="T0" fmla="*/ 513 w 513"/>
                  <a:gd name="T1" fmla="*/ 19 h 459"/>
                  <a:gd name="T2" fmla="*/ 18 w 513"/>
                  <a:gd name="T3" fmla="*/ 459 h 459"/>
                  <a:gd name="T4" fmla="*/ 0 w 513"/>
                  <a:gd name="T5" fmla="*/ 438 h 459"/>
                  <a:gd name="T6" fmla="*/ 495 w 513"/>
                  <a:gd name="T7" fmla="*/ 0 h 459"/>
                  <a:gd name="T8" fmla="*/ 513 w 513"/>
                  <a:gd name="T9" fmla="*/ 19 h 459"/>
                </a:gdLst>
                <a:ahLst/>
                <a:cxnLst>
                  <a:cxn ang="0">
                    <a:pos x="T0" y="T1"/>
                  </a:cxn>
                  <a:cxn ang="0">
                    <a:pos x="T2" y="T3"/>
                  </a:cxn>
                  <a:cxn ang="0">
                    <a:pos x="T4" y="T5"/>
                  </a:cxn>
                  <a:cxn ang="0">
                    <a:pos x="T6" y="T7"/>
                  </a:cxn>
                  <a:cxn ang="0">
                    <a:pos x="T8" y="T9"/>
                  </a:cxn>
                </a:cxnLst>
                <a:rect l="0" t="0" r="r" b="b"/>
                <a:pathLst>
                  <a:path w="513" h="459">
                    <a:moveTo>
                      <a:pt x="513" y="19"/>
                    </a:moveTo>
                    <a:lnTo>
                      <a:pt x="18" y="459"/>
                    </a:lnTo>
                    <a:lnTo>
                      <a:pt x="0" y="438"/>
                    </a:lnTo>
                    <a:lnTo>
                      <a:pt x="495" y="0"/>
                    </a:lnTo>
                    <a:lnTo>
                      <a:pt x="513" y="19"/>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25" name="Freeform 28">
                <a:extLst>
                  <a:ext uri="{FF2B5EF4-FFF2-40B4-BE49-F238E27FC236}">
                    <a16:creationId xmlns="" xmlns:a16="http://schemas.microsoft.com/office/drawing/2014/main" id="{178C24B1-6F22-4D43-BA35-DB51D7175C3A}"/>
                  </a:ext>
                </a:extLst>
              </p:cNvPr>
              <p:cNvSpPr>
                <a:spLocks/>
              </p:cNvSpPr>
              <p:nvPr/>
            </p:nvSpPr>
            <p:spPr bwMode="auto">
              <a:xfrm>
                <a:off x="3338" y="2837"/>
                <a:ext cx="215" cy="375"/>
              </a:xfrm>
              <a:custGeom>
                <a:avLst/>
                <a:gdLst>
                  <a:gd name="T0" fmla="*/ 215 w 215"/>
                  <a:gd name="T1" fmla="*/ 12 h 375"/>
                  <a:gd name="T2" fmla="*/ 24 w 215"/>
                  <a:gd name="T3" fmla="*/ 375 h 375"/>
                  <a:gd name="T4" fmla="*/ 0 w 215"/>
                  <a:gd name="T5" fmla="*/ 363 h 375"/>
                  <a:gd name="T6" fmla="*/ 191 w 215"/>
                  <a:gd name="T7" fmla="*/ 0 h 375"/>
                  <a:gd name="T8" fmla="*/ 215 w 215"/>
                  <a:gd name="T9" fmla="*/ 12 h 375"/>
                </a:gdLst>
                <a:ahLst/>
                <a:cxnLst>
                  <a:cxn ang="0">
                    <a:pos x="T0" y="T1"/>
                  </a:cxn>
                  <a:cxn ang="0">
                    <a:pos x="T2" y="T3"/>
                  </a:cxn>
                  <a:cxn ang="0">
                    <a:pos x="T4" y="T5"/>
                  </a:cxn>
                  <a:cxn ang="0">
                    <a:pos x="T6" y="T7"/>
                  </a:cxn>
                  <a:cxn ang="0">
                    <a:pos x="T8" y="T9"/>
                  </a:cxn>
                </a:cxnLst>
                <a:rect l="0" t="0" r="r" b="b"/>
                <a:pathLst>
                  <a:path w="215" h="375">
                    <a:moveTo>
                      <a:pt x="215" y="12"/>
                    </a:moveTo>
                    <a:lnTo>
                      <a:pt x="24" y="375"/>
                    </a:lnTo>
                    <a:lnTo>
                      <a:pt x="0" y="363"/>
                    </a:lnTo>
                    <a:lnTo>
                      <a:pt x="191" y="0"/>
                    </a:lnTo>
                    <a:lnTo>
                      <a:pt x="215" y="12"/>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26" name="Freeform 29">
                <a:extLst>
                  <a:ext uri="{FF2B5EF4-FFF2-40B4-BE49-F238E27FC236}">
                    <a16:creationId xmlns="" xmlns:a16="http://schemas.microsoft.com/office/drawing/2014/main" id="{7AFC0535-82ED-4083-AFBD-14CDAFF149F5}"/>
                  </a:ext>
                </a:extLst>
              </p:cNvPr>
              <p:cNvSpPr>
                <a:spLocks/>
              </p:cNvSpPr>
              <p:nvPr/>
            </p:nvSpPr>
            <p:spPr bwMode="auto">
              <a:xfrm>
                <a:off x="4191" y="365"/>
                <a:ext cx="198" cy="128"/>
              </a:xfrm>
              <a:custGeom>
                <a:avLst/>
                <a:gdLst>
                  <a:gd name="T0" fmla="*/ 186 w 198"/>
                  <a:gd name="T1" fmla="*/ 128 h 128"/>
                  <a:gd name="T2" fmla="*/ 0 w 198"/>
                  <a:gd name="T3" fmla="*/ 24 h 128"/>
                  <a:gd name="T4" fmla="*/ 14 w 198"/>
                  <a:gd name="T5" fmla="*/ 0 h 128"/>
                  <a:gd name="T6" fmla="*/ 198 w 198"/>
                  <a:gd name="T7" fmla="*/ 106 h 128"/>
                  <a:gd name="T8" fmla="*/ 186 w 198"/>
                  <a:gd name="T9" fmla="*/ 128 h 128"/>
                </a:gdLst>
                <a:ahLst/>
                <a:cxnLst>
                  <a:cxn ang="0">
                    <a:pos x="T0" y="T1"/>
                  </a:cxn>
                  <a:cxn ang="0">
                    <a:pos x="T2" y="T3"/>
                  </a:cxn>
                  <a:cxn ang="0">
                    <a:pos x="T4" y="T5"/>
                  </a:cxn>
                  <a:cxn ang="0">
                    <a:pos x="T6" y="T7"/>
                  </a:cxn>
                  <a:cxn ang="0">
                    <a:pos x="T8" y="T9"/>
                  </a:cxn>
                </a:cxnLst>
                <a:rect l="0" t="0" r="r" b="b"/>
                <a:pathLst>
                  <a:path w="198" h="128">
                    <a:moveTo>
                      <a:pt x="186" y="128"/>
                    </a:moveTo>
                    <a:lnTo>
                      <a:pt x="0" y="24"/>
                    </a:lnTo>
                    <a:lnTo>
                      <a:pt x="14" y="0"/>
                    </a:lnTo>
                    <a:lnTo>
                      <a:pt x="198" y="106"/>
                    </a:lnTo>
                    <a:lnTo>
                      <a:pt x="186" y="128"/>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27" name="Freeform 30">
                <a:extLst>
                  <a:ext uri="{FF2B5EF4-FFF2-40B4-BE49-F238E27FC236}">
                    <a16:creationId xmlns="" xmlns:a16="http://schemas.microsoft.com/office/drawing/2014/main" id="{466F3799-9AB5-4763-9F81-27E35FAB6AD8}"/>
                  </a:ext>
                </a:extLst>
              </p:cNvPr>
              <p:cNvSpPr>
                <a:spLocks/>
              </p:cNvSpPr>
              <p:nvPr/>
            </p:nvSpPr>
            <p:spPr bwMode="auto">
              <a:xfrm>
                <a:off x="4788" y="1034"/>
                <a:ext cx="91" cy="397"/>
              </a:xfrm>
              <a:custGeom>
                <a:avLst/>
                <a:gdLst>
                  <a:gd name="T0" fmla="*/ 91 w 91"/>
                  <a:gd name="T1" fmla="*/ 5 h 397"/>
                  <a:gd name="T2" fmla="*/ 26 w 91"/>
                  <a:gd name="T3" fmla="*/ 397 h 397"/>
                  <a:gd name="T4" fmla="*/ 0 w 91"/>
                  <a:gd name="T5" fmla="*/ 392 h 397"/>
                  <a:gd name="T6" fmla="*/ 64 w 91"/>
                  <a:gd name="T7" fmla="*/ 0 h 397"/>
                  <a:gd name="T8" fmla="*/ 91 w 91"/>
                  <a:gd name="T9" fmla="*/ 5 h 397"/>
                </a:gdLst>
                <a:ahLst/>
                <a:cxnLst>
                  <a:cxn ang="0">
                    <a:pos x="T0" y="T1"/>
                  </a:cxn>
                  <a:cxn ang="0">
                    <a:pos x="T2" y="T3"/>
                  </a:cxn>
                  <a:cxn ang="0">
                    <a:pos x="T4" y="T5"/>
                  </a:cxn>
                  <a:cxn ang="0">
                    <a:pos x="T6" y="T7"/>
                  </a:cxn>
                  <a:cxn ang="0">
                    <a:pos x="T8" y="T9"/>
                  </a:cxn>
                </a:cxnLst>
                <a:rect l="0" t="0" r="r" b="b"/>
                <a:pathLst>
                  <a:path w="91" h="397">
                    <a:moveTo>
                      <a:pt x="91" y="5"/>
                    </a:moveTo>
                    <a:lnTo>
                      <a:pt x="26" y="397"/>
                    </a:lnTo>
                    <a:lnTo>
                      <a:pt x="0" y="392"/>
                    </a:lnTo>
                    <a:lnTo>
                      <a:pt x="64" y="0"/>
                    </a:lnTo>
                    <a:lnTo>
                      <a:pt x="91" y="5"/>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28" name="Freeform 31">
                <a:extLst>
                  <a:ext uri="{FF2B5EF4-FFF2-40B4-BE49-F238E27FC236}">
                    <a16:creationId xmlns="" xmlns:a16="http://schemas.microsoft.com/office/drawing/2014/main" id="{3C5F596D-DBE9-4FF3-A951-9D458AE42C84}"/>
                  </a:ext>
                </a:extLst>
              </p:cNvPr>
              <p:cNvSpPr>
                <a:spLocks/>
              </p:cNvSpPr>
              <p:nvPr/>
            </p:nvSpPr>
            <p:spPr bwMode="auto">
              <a:xfrm>
                <a:off x="4314" y="1492"/>
                <a:ext cx="122" cy="412"/>
              </a:xfrm>
              <a:custGeom>
                <a:avLst/>
                <a:gdLst>
                  <a:gd name="T0" fmla="*/ 122 w 122"/>
                  <a:gd name="T1" fmla="*/ 5 h 412"/>
                  <a:gd name="T2" fmla="*/ 26 w 122"/>
                  <a:gd name="T3" fmla="*/ 412 h 412"/>
                  <a:gd name="T4" fmla="*/ 0 w 122"/>
                  <a:gd name="T5" fmla="*/ 407 h 412"/>
                  <a:gd name="T6" fmla="*/ 96 w 122"/>
                  <a:gd name="T7" fmla="*/ 0 h 412"/>
                  <a:gd name="T8" fmla="*/ 122 w 122"/>
                  <a:gd name="T9" fmla="*/ 5 h 412"/>
                </a:gdLst>
                <a:ahLst/>
                <a:cxnLst>
                  <a:cxn ang="0">
                    <a:pos x="T0" y="T1"/>
                  </a:cxn>
                  <a:cxn ang="0">
                    <a:pos x="T2" y="T3"/>
                  </a:cxn>
                  <a:cxn ang="0">
                    <a:pos x="T4" y="T5"/>
                  </a:cxn>
                  <a:cxn ang="0">
                    <a:pos x="T6" y="T7"/>
                  </a:cxn>
                  <a:cxn ang="0">
                    <a:pos x="T8" y="T9"/>
                  </a:cxn>
                </a:cxnLst>
                <a:rect l="0" t="0" r="r" b="b"/>
                <a:pathLst>
                  <a:path w="122" h="412">
                    <a:moveTo>
                      <a:pt x="122" y="5"/>
                    </a:moveTo>
                    <a:lnTo>
                      <a:pt x="26" y="412"/>
                    </a:lnTo>
                    <a:lnTo>
                      <a:pt x="0" y="407"/>
                    </a:lnTo>
                    <a:lnTo>
                      <a:pt x="96" y="0"/>
                    </a:lnTo>
                    <a:lnTo>
                      <a:pt x="122" y="5"/>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29" name="Freeform 32">
                <a:extLst>
                  <a:ext uri="{FF2B5EF4-FFF2-40B4-BE49-F238E27FC236}">
                    <a16:creationId xmlns="" xmlns:a16="http://schemas.microsoft.com/office/drawing/2014/main" id="{A317043E-FF87-47AA-B1E1-097BDDD36A05}"/>
                  </a:ext>
                </a:extLst>
              </p:cNvPr>
              <p:cNvSpPr>
                <a:spLocks/>
              </p:cNvSpPr>
              <p:nvPr/>
            </p:nvSpPr>
            <p:spPr bwMode="auto">
              <a:xfrm>
                <a:off x="4331" y="1725"/>
                <a:ext cx="575" cy="189"/>
              </a:xfrm>
              <a:custGeom>
                <a:avLst/>
                <a:gdLst>
                  <a:gd name="T0" fmla="*/ 575 w 575"/>
                  <a:gd name="T1" fmla="*/ 24 h 189"/>
                  <a:gd name="T2" fmla="*/ 9 w 575"/>
                  <a:gd name="T3" fmla="*/ 189 h 189"/>
                  <a:gd name="T4" fmla="*/ 0 w 575"/>
                  <a:gd name="T5" fmla="*/ 163 h 189"/>
                  <a:gd name="T6" fmla="*/ 567 w 575"/>
                  <a:gd name="T7" fmla="*/ 0 h 189"/>
                  <a:gd name="T8" fmla="*/ 575 w 575"/>
                  <a:gd name="T9" fmla="*/ 24 h 189"/>
                </a:gdLst>
                <a:ahLst/>
                <a:cxnLst>
                  <a:cxn ang="0">
                    <a:pos x="T0" y="T1"/>
                  </a:cxn>
                  <a:cxn ang="0">
                    <a:pos x="T2" y="T3"/>
                  </a:cxn>
                  <a:cxn ang="0">
                    <a:pos x="T4" y="T5"/>
                  </a:cxn>
                  <a:cxn ang="0">
                    <a:pos x="T6" y="T7"/>
                  </a:cxn>
                  <a:cxn ang="0">
                    <a:pos x="T8" y="T9"/>
                  </a:cxn>
                </a:cxnLst>
                <a:rect l="0" t="0" r="r" b="b"/>
                <a:pathLst>
                  <a:path w="575" h="189">
                    <a:moveTo>
                      <a:pt x="575" y="24"/>
                    </a:moveTo>
                    <a:lnTo>
                      <a:pt x="9" y="189"/>
                    </a:lnTo>
                    <a:lnTo>
                      <a:pt x="0" y="163"/>
                    </a:lnTo>
                    <a:lnTo>
                      <a:pt x="567" y="0"/>
                    </a:lnTo>
                    <a:lnTo>
                      <a:pt x="575" y="24"/>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30" name="Freeform 33">
                <a:extLst>
                  <a:ext uri="{FF2B5EF4-FFF2-40B4-BE49-F238E27FC236}">
                    <a16:creationId xmlns="" xmlns:a16="http://schemas.microsoft.com/office/drawing/2014/main" id="{6B625429-510F-4E09-B501-D5F9D4D487D9}"/>
                  </a:ext>
                </a:extLst>
              </p:cNvPr>
              <p:cNvSpPr>
                <a:spLocks/>
              </p:cNvSpPr>
              <p:nvPr/>
            </p:nvSpPr>
            <p:spPr bwMode="auto">
              <a:xfrm>
                <a:off x="4035" y="1093"/>
                <a:ext cx="72" cy="486"/>
              </a:xfrm>
              <a:custGeom>
                <a:avLst/>
                <a:gdLst>
                  <a:gd name="T0" fmla="*/ 0 w 72"/>
                  <a:gd name="T1" fmla="*/ 484 h 486"/>
                  <a:gd name="T2" fmla="*/ 45 w 72"/>
                  <a:gd name="T3" fmla="*/ 0 h 486"/>
                  <a:gd name="T4" fmla="*/ 72 w 72"/>
                  <a:gd name="T5" fmla="*/ 1 h 486"/>
                  <a:gd name="T6" fmla="*/ 26 w 72"/>
                  <a:gd name="T7" fmla="*/ 486 h 486"/>
                  <a:gd name="T8" fmla="*/ 0 w 72"/>
                  <a:gd name="T9" fmla="*/ 484 h 486"/>
                </a:gdLst>
                <a:ahLst/>
                <a:cxnLst>
                  <a:cxn ang="0">
                    <a:pos x="T0" y="T1"/>
                  </a:cxn>
                  <a:cxn ang="0">
                    <a:pos x="T2" y="T3"/>
                  </a:cxn>
                  <a:cxn ang="0">
                    <a:pos x="T4" y="T5"/>
                  </a:cxn>
                  <a:cxn ang="0">
                    <a:pos x="T6" y="T7"/>
                  </a:cxn>
                  <a:cxn ang="0">
                    <a:pos x="T8" y="T9"/>
                  </a:cxn>
                </a:cxnLst>
                <a:rect l="0" t="0" r="r" b="b"/>
                <a:pathLst>
                  <a:path w="72" h="486">
                    <a:moveTo>
                      <a:pt x="0" y="484"/>
                    </a:moveTo>
                    <a:lnTo>
                      <a:pt x="45" y="0"/>
                    </a:lnTo>
                    <a:lnTo>
                      <a:pt x="72" y="1"/>
                    </a:lnTo>
                    <a:lnTo>
                      <a:pt x="26" y="486"/>
                    </a:lnTo>
                    <a:lnTo>
                      <a:pt x="0" y="484"/>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31" name="Freeform 34">
                <a:extLst>
                  <a:ext uri="{FF2B5EF4-FFF2-40B4-BE49-F238E27FC236}">
                    <a16:creationId xmlns="" xmlns:a16="http://schemas.microsoft.com/office/drawing/2014/main" id="{B5DD2912-A49B-4333-9E35-4A6CE3FBA372}"/>
                  </a:ext>
                </a:extLst>
              </p:cNvPr>
              <p:cNvSpPr>
                <a:spLocks/>
              </p:cNvSpPr>
              <p:nvPr/>
            </p:nvSpPr>
            <p:spPr bwMode="auto">
              <a:xfrm>
                <a:off x="3239" y="587"/>
                <a:ext cx="280" cy="50"/>
              </a:xfrm>
              <a:custGeom>
                <a:avLst/>
                <a:gdLst>
                  <a:gd name="T0" fmla="*/ 280 w 280"/>
                  <a:gd name="T1" fmla="*/ 28 h 50"/>
                  <a:gd name="T2" fmla="*/ 4 w 280"/>
                  <a:gd name="T3" fmla="*/ 50 h 50"/>
                  <a:gd name="T4" fmla="*/ 0 w 280"/>
                  <a:gd name="T5" fmla="*/ 24 h 50"/>
                  <a:gd name="T6" fmla="*/ 278 w 280"/>
                  <a:gd name="T7" fmla="*/ 0 h 50"/>
                  <a:gd name="T8" fmla="*/ 280 w 280"/>
                  <a:gd name="T9" fmla="*/ 28 h 50"/>
                </a:gdLst>
                <a:ahLst/>
                <a:cxnLst>
                  <a:cxn ang="0">
                    <a:pos x="T0" y="T1"/>
                  </a:cxn>
                  <a:cxn ang="0">
                    <a:pos x="T2" y="T3"/>
                  </a:cxn>
                  <a:cxn ang="0">
                    <a:pos x="T4" y="T5"/>
                  </a:cxn>
                  <a:cxn ang="0">
                    <a:pos x="T6" y="T7"/>
                  </a:cxn>
                  <a:cxn ang="0">
                    <a:pos x="T8" y="T9"/>
                  </a:cxn>
                </a:cxnLst>
                <a:rect l="0" t="0" r="r" b="b"/>
                <a:pathLst>
                  <a:path w="280" h="50">
                    <a:moveTo>
                      <a:pt x="280" y="28"/>
                    </a:moveTo>
                    <a:lnTo>
                      <a:pt x="4" y="50"/>
                    </a:lnTo>
                    <a:lnTo>
                      <a:pt x="0" y="24"/>
                    </a:lnTo>
                    <a:lnTo>
                      <a:pt x="278" y="0"/>
                    </a:lnTo>
                    <a:lnTo>
                      <a:pt x="280" y="28"/>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32" name="Freeform 35">
                <a:extLst>
                  <a:ext uri="{FF2B5EF4-FFF2-40B4-BE49-F238E27FC236}">
                    <a16:creationId xmlns="" xmlns:a16="http://schemas.microsoft.com/office/drawing/2014/main" id="{425A9F31-815C-4BAC-83FB-1E42EB1B44F1}"/>
                  </a:ext>
                </a:extLst>
              </p:cNvPr>
              <p:cNvSpPr>
                <a:spLocks/>
              </p:cNvSpPr>
              <p:nvPr/>
            </p:nvSpPr>
            <p:spPr bwMode="auto">
              <a:xfrm>
                <a:off x="2704" y="1211"/>
                <a:ext cx="75" cy="239"/>
              </a:xfrm>
              <a:custGeom>
                <a:avLst/>
                <a:gdLst>
                  <a:gd name="T0" fmla="*/ 49 w 75"/>
                  <a:gd name="T1" fmla="*/ 239 h 239"/>
                  <a:gd name="T2" fmla="*/ 0 w 75"/>
                  <a:gd name="T3" fmla="*/ 5 h 239"/>
                  <a:gd name="T4" fmla="*/ 26 w 75"/>
                  <a:gd name="T5" fmla="*/ 0 h 239"/>
                  <a:gd name="T6" fmla="*/ 75 w 75"/>
                  <a:gd name="T7" fmla="*/ 234 h 239"/>
                  <a:gd name="T8" fmla="*/ 49 w 75"/>
                  <a:gd name="T9" fmla="*/ 239 h 239"/>
                </a:gdLst>
                <a:ahLst/>
                <a:cxnLst>
                  <a:cxn ang="0">
                    <a:pos x="T0" y="T1"/>
                  </a:cxn>
                  <a:cxn ang="0">
                    <a:pos x="T2" y="T3"/>
                  </a:cxn>
                  <a:cxn ang="0">
                    <a:pos x="T4" y="T5"/>
                  </a:cxn>
                  <a:cxn ang="0">
                    <a:pos x="T6" y="T7"/>
                  </a:cxn>
                  <a:cxn ang="0">
                    <a:pos x="T8" y="T9"/>
                  </a:cxn>
                </a:cxnLst>
                <a:rect l="0" t="0" r="r" b="b"/>
                <a:pathLst>
                  <a:path w="75" h="239">
                    <a:moveTo>
                      <a:pt x="49" y="239"/>
                    </a:moveTo>
                    <a:lnTo>
                      <a:pt x="0" y="5"/>
                    </a:lnTo>
                    <a:lnTo>
                      <a:pt x="26" y="0"/>
                    </a:lnTo>
                    <a:lnTo>
                      <a:pt x="75" y="234"/>
                    </a:lnTo>
                    <a:lnTo>
                      <a:pt x="49" y="239"/>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33" name="Freeform 36">
                <a:extLst>
                  <a:ext uri="{FF2B5EF4-FFF2-40B4-BE49-F238E27FC236}">
                    <a16:creationId xmlns="" xmlns:a16="http://schemas.microsoft.com/office/drawing/2014/main" id="{97CBDC96-25A8-4B2B-A72A-8173D912CAC9}"/>
                  </a:ext>
                </a:extLst>
              </p:cNvPr>
              <p:cNvSpPr>
                <a:spLocks/>
              </p:cNvSpPr>
              <p:nvPr/>
            </p:nvSpPr>
            <p:spPr bwMode="auto">
              <a:xfrm>
                <a:off x="4048" y="2255"/>
                <a:ext cx="68" cy="312"/>
              </a:xfrm>
              <a:custGeom>
                <a:avLst/>
                <a:gdLst>
                  <a:gd name="T0" fmla="*/ 26 w 68"/>
                  <a:gd name="T1" fmla="*/ 0 h 312"/>
                  <a:gd name="T2" fmla="*/ 68 w 68"/>
                  <a:gd name="T3" fmla="*/ 309 h 312"/>
                  <a:gd name="T4" fmla="*/ 40 w 68"/>
                  <a:gd name="T5" fmla="*/ 312 h 312"/>
                  <a:gd name="T6" fmla="*/ 0 w 68"/>
                  <a:gd name="T7" fmla="*/ 3 h 312"/>
                  <a:gd name="T8" fmla="*/ 26 w 68"/>
                  <a:gd name="T9" fmla="*/ 0 h 312"/>
                </a:gdLst>
                <a:ahLst/>
                <a:cxnLst>
                  <a:cxn ang="0">
                    <a:pos x="T0" y="T1"/>
                  </a:cxn>
                  <a:cxn ang="0">
                    <a:pos x="T2" y="T3"/>
                  </a:cxn>
                  <a:cxn ang="0">
                    <a:pos x="T4" y="T5"/>
                  </a:cxn>
                  <a:cxn ang="0">
                    <a:pos x="T6" y="T7"/>
                  </a:cxn>
                  <a:cxn ang="0">
                    <a:pos x="T8" y="T9"/>
                  </a:cxn>
                </a:cxnLst>
                <a:rect l="0" t="0" r="r" b="b"/>
                <a:pathLst>
                  <a:path w="68" h="312">
                    <a:moveTo>
                      <a:pt x="26" y="0"/>
                    </a:moveTo>
                    <a:lnTo>
                      <a:pt x="68" y="309"/>
                    </a:lnTo>
                    <a:lnTo>
                      <a:pt x="40" y="312"/>
                    </a:lnTo>
                    <a:lnTo>
                      <a:pt x="0" y="3"/>
                    </a:lnTo>
                    <a:lnTo>
                      <a:pt x="26" y="0"/>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34" name="Freeform 37">
                <a:extLst>
                  <a:ext uri="{FF2B5EF4-FFF2-40B4-BE49-F238E27FC236}">
                    <a16:creationId xmlns="" xmlns:a16="http://schemas.microsoft.com/office/drawing/2014/main" id="{06DD0D25-8B39-4F5A-B992-9BCDE91C0AC5}"/>
                  </a:ext>
                </a:extLst>
              </p:cNvPr>
              <p:cNvSpPr>
                <a:spLocks/>
              </p:cNvSpPr>
              <p:nvPr/>
            </p:nvSpPr>
            <p:spPr bwMode="auto">
              <a:xfrm>
                <a:off x="3533" y="2830"/>
                <a:ext cx="222" cy="298"/>
              </a:xfrm>
              <a:custGeom>
                <a:avLst/>
                <a:gdLst>
                  <a:gd name="T0" fmla="*/ 22 w 222"/>
                  <a:gd name="T1" fmla="*/ 0 h 298"/>
                  <a:gd name="T2" fmla="*/ 222 w 222"/>
                  <a:gd name="T3" fmla="*/ 283 h 298"/>
                  <a:gd name="T4" fmla="*/ 201 w 222"/>
                  <a:gd name="T5" fmla="*/ 298 h 298"/>
                  <a:gd name="T6" fmla="*/ 0 w 222"/>
                  <a:gd name="T7" fmla="*/ 14 h 298"/>
                  <a:gd name="T8" fmla="*/ 22 w 222"/>
                  <a:gd name="T9" fmla="*/ 0 h 298"/>
                </a:gdLst>
                <a:ahLst/>
                <a:cxnLst>
                  <a:cxn ang="0">
                    <a:pos x="T0" y="T1"/>
                  </a:cxn>
                  <a:cxn ang="0">
                    <a:pos x="T2" y="T3"/>
                  </a:cxn>
                  <a:cxn ang="0">
                    <a:pos x="T4" y="T5"/>
                  </a:cxn>
                  <a:cxn ang="0">
                    <a:pos x="T6" y="T7"/>
                  </a:cxn>
                  <a:cxn ang="0">
                    <a:pos x="T8" y="T9"/>
                  </a:cxn>
                </a:cxnLst>
                <a:rect l="0" t="0" r="r" b="b"/>
                <a:pathLst>
                  <a:path w="222" h="298">
                    <a:moveTo>
                      <a:pt x="22" y="0"/>
                    </a:moveTo>
                    <a:lnTo>
                      <a:pt x="222" y="283"/>
                    </a:lnTo>
                    <a:lnTo>
                      <a:pt x="201" y="298"/>
                    </a:lnTo>
                    <a:lnTo>
                      <a:pt x="0" y="14"/>
                    </a:lnTo>
                    <a:lnTo>
                      <a:pt x="22" y="0"/>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35" name="Freeform 38">
                <a:extLst>
                  <a:ext uri="{FF2B5EF4-FFF2-40B4-BE49-F238E27FC236}">
                    <a16:creationId xmlns="" xmlns:a16="http://schemas.microsoft.com/office/drawing/2014/main" id="{6B504B8A-5994-43FF-BBDE-EBBBFA32EEBB}"/>
                  </a:ext>
                </a:extLst>
              </p:cNvPr>
              <p:cNvSpPr>
                <a:spLocks/>
              </p:cNvSpPr>
              <p:nvPr/>
            </p:nvSpPr>
            <p:spPr bwMode="auto">
              <a:xfrm>
                <a:off x="3229" y="2821"/>
                <a:ext cx="307" cy="36"/>
              </a:xfrm>
              <a:custGeom>
                <a:avLst/>
                <a:gdLst>
                  <a:gd name="T0" fmla="*/ 305 w 307"/>
                  <a:gd name="T1" fmla="*/ 36 h 36"/>
                  <a:gd name="T2" fmla="*/ 0 w 307"/>
                  <a:gd name="T3" fmla="*/ 28 h 36"/>
                  <a:gd name="T4" fmla="*/ 0 w 307"/>
                  <a:gd name="T5" fmla="*/ 0 h 36"/>
                  <a:gd name="T6" fmla="*/ 307 w 307"/>
                  <a:gd name="T7" fmla="*/ 10 h 36"/>
                  <a:gd name="T8" fmla="*/ 305 w 307"/>
                  <a:gd name="T9" fmla="*/ 36 h 36"/>
                </a:gdLst>
                <a:ahLst/>
                <a:cxnLst>
                  <a:cxn ang="0">
                    <a:pos x="T0" y="T1"/>
                  </a:cxn>
                  <a:cxn ang="0">
                    <a:pos x="T2" y="T3"/>
                  </a:cxn>
                  <a:cxn ang="0">
                    <a:pos x="T4" y="T5"/>
                  </a:cxn>
                  <a:cxn ang="0">
                    <a:pos x="T6" y="T7"/>
                  </a:cxn>
                  <a:cxn ang="0">
                    <a:pos x="T8" y="T9"/>
                  </a:cxn>
                </a:cxnLst>
                <a:rect l="0" t="0" r="r" b="b"/>
                <a:pathLst>
                  <a:path w="307" h="36">
                    <a:moveTo>
                      <a:pt x="305" y="36"/>
                    </a:moveTo>
                    <a:lnTo>
                      <a:pt x="0" y="28"/>
                    </a:lnTo>
                    <a:lnTo>
                      <a:pt x="0" y="0"/>
                    </a:lnTo>
                    <a:lnTo>
                      <a:pt x="307" y="10"/>
                    </a:lnTo>
                    <a:lnTo>
                      <a:pt x="305" y="36"/>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36" name="Freeform 39">
                <a:extLst>
                  <a:ext uri="{FF2B5EF4-FFF2-40B4-BE49-F238E27FC236}">
                    <a16:creationId xmlns="" xmlns:a16="http://schemas.microsoft.com/office/drawing/2014/main" id="{4D6EFE5A-F916-4BCC-85A7-341FCA01CD3C}"/>
                  </a:ext>
                </a:extLst>
              </p:cNvPr>
              <p:cNvSpPr>
                <a:spLocks/>
              </p:cNvSpPr>
              <p:nvPr/>
            </p:nvSpPr>
            <p:spPr bwMode="auto">
              <a:xfrm>
                <a:off x="2942" y="1904"/>
                <a:ext cx="216" cy="158"/>
              </a:xfrm>
              <a:custGeom>
                <a:avLst/>
                <a:gdLst>
                  <a:gd name="T0" fmla="*/ 0 w 216"/>
                  <a:gd name="T1" fmla="*/ 135 h 158"/>
                  <a:gd name="T2" fmla="*/ 200 w 216"/>
                  <a:gd name="T3" fmla="*/ 0 h 158"/>
                  <a:gd name="T4" fmla="*/ 216 w 216"/>
                  <a:gd name="T5" fmla="*/ 21 h 158"/>
                  <a:gd name="T6" fmla="*/ 16 w 216"/>
                  <a:gd name="T7" fmla="*/ 158 h 158"/>
                  <a:gd name="T8" fmla="*/ 0 w 216"/>
                  <a:gd name="T9" fmla="*/ 135 h 158"/>
                </a:gdLst>
                <a:ahLst/>
                <a:cxnLst>
                  <a:cxn ang="0">
                    <a:pos x="T0" y="T1"/>
                  </a:cxn>
                  <a:cxn ang="0">
                    <a:pos x="T2" y="T3"/>
                  </a:cxn>
                  <a:cxn ang="0">
                    <a:pos x="T4" y="T5"/>
                  </a:cxn>
                  <a:cxn ang="0">
                    <a:pos x="T6" y="T7"/>
                  </a:cxn>
                  <a:cxn ang="0">
                    <a:pos x="T8" y="T9"/>
                  </a:cxn>
                </a:cxnLst>
                <a:rect l="0" t="0" r="r" b="b"/>
                <a:pathLst>
                  <a:path w="216" h="158">
                    <a:moveTo>
                      <a:pt x="0" y="135"/>
                    </a:moveTo>
                    <a:lnTo>
                      <a:pt x="200" y="0"/>
                    </a:lnTo>
                    <a:lnTo>
                      <a:pt x="216" y="21"/>
                    </a:lnTo>
                    <a:lnTo>
                      <a:pt x="16" y="158"/>
                    </a:lnTo>
                    <a:lnTo>
                      <a:pt x="0" y="135"/>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37" name="Freeform 40">
                <a:extLst>
                  <a:ext uri="{FF2B5EF4-FFF2-40B4-BE49-F238E27FC236}">
                    <a16:creationId xmlns="" xmlns:a16="http://schemas.microsoft.com/office/drawing/2014/main" id="{822C53DD-C7AF-476B-B26C-5DBA779E7DC7}"/>
                  </a:ext>
                </a:extLst>
              </p:cNvPr>
              <p:cNvSpPr>
                <a:spLocks/>
              </p:cNvSpPr>
              <p:nvPr/>
            </p:nvSpPr>
            <p:spPr bwMode="auto">
              <a:xfrm>
                <a:off x="4120" y="2553"/>
                <a:ext cx="413" cy="44"/>
              </a:xfrm>
              <a:custGeom>
                <a:avLst/>
                <a:gdLst>
                  <a:gd name="T0" fmla="*/ 413 w 413"/>
                  <a:gd name="T1" fmla="*/ 26 h 44"/>
                  <a:gd name="T2" fmla="*/ 1 w 413"/>
                  <a:gd name="T3" fmla="*/ 44 h 44"/>
                  <a:gd name="T4" fmla="*/ 0 w 413"/>
                  <a:gd name="T5" fmla="*/ 16 h 44"/>
                  <a:gd name="T6" fmla="*/ 411 w 413"/>
                  <a:gd name="T7" fmla="*/ 0 h 44"/>
                  <a:gd name="T8" fmla="*/ 413 w 413"/>
                  <a:gd name="T9" fmla="*/ 26 h 44"/>
                </a:gdLst>
                <a:ahLst/>
                <a:cxnLst>
                  <a:cxn ang="0">
                    <a:pos x="T0" y="T1"/>
                  </a:cxn>
                  <a:cxn ang="0">
                    <a:pos x="T2" y="T3"/>
                  </a:cxn>
                  <a:cxn ang="0">
                    <a:pos x="T4" y="T5"/>
                  </a:cxn>
                  <a:cxn ang="0">
                    <a:pos x="T6" y="T7"/>
                  </a:cxn>
                  <a:cxn ang="0">
                    <a:pos x="T8" y="T9"/>
                  </a:cxn>
                </a:cxnLst>
                <a:rect l="0" t="0" r="r" b="b"/>
                <a:pathLst>
                  <a:path w="413" h="44">
                    <a:moveTo>
                      <a:pt x="413" y="26"/>
                    </a:moveTo>
                    <a:lnTo>
                      <a:pt x="1" y="44"/>
                    </a:lnTo>
                    <a:lnTo>
                      <a:pt x="0" y="16"/>
                    </a:lnTo>
                    <a:lnTo>
                      <a:pt x="411" y="0"/>
                    </a:lnTo>
                    <a:lnTo>
                      <a:pt x="413" y="26"/>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38" name="Freeform 41">
                <a:extLst>
                  <a:ext uri="{FF2B5EF4-FFF2-40B4-BE49-F238E27FC236}">
                    <a16:creationId xmlns="" xmlns:a16="http://schemas.microsoft.com/office/drawing/2014/main" id="{C4C34D86-52D4-4C89-912B-CFDDCFAD6604}"/>
                  </a:ext>
                </a:extLst>
              </p:cNvPr>
              <p:cNvSpPr>
                <a:spLocks/>
              </p:cNvSpPr>
              <p:nvPr/>
            </p:nvSpPr>
            <p:spPr bwMode="auto">
              <a:xfrm>
                <a:off x="3316" y="3292"/>
                <a:ext cx="1045" cy="929"/>
              </a:xfrm>
              <a:custGeom>
                <a:avLst/>
                <a:gdLst>
                  <a:gd name="T0" fmla="*/ 293 w 602"/>
                  <a:gd name="T1" fmla="*/ 535 h 535"/>
                  <a:gd name="T2" fmla="*/ 143 w 602"/>
                  <a:gd name="T3" fmla="*/ 515 h 535"/>
                  <a:gd name="T4" fmla="*/ 87 w 602"/>
                  <a:gd name="T5" fmla="*/ 469 h 535"/>
                  <a:gd name="T6" fmla="*/ 38 w 602"/>
                  <a:gd name="T7" fmla="*/ 403 h 535"/>
                  <a:gd name="T8" fmla="*/ 31 w 602"/>
                  <a:gd name="T9" fmla="*/ 368 h 535"/>
                  <a:gd name="T10" fmla="*/ 32 w 602"/>
                  <a:gd name="T11" fmla="*/ 347 h 535"/>
                  <a:gd name="T12" fmla="*/ 38 w 602"/>
                  <a:gd name="T13" fmla="*/ 314 h 535"/>
                  <a:gd name="T14" fmla="*/ 32 w 602"/>
                  <a:gd name="T15" fmla="*/ 293 h 535"/>
                  <a:gd name="T16" fmla="*/ 29 w 602"/>
                  <a:gd name="T17" fmla="*/ 270 h 535"/>
                  <a:gd name="T18" fmla="*/ 37 w 602"/>
                  <a:gd name="T19" fmla="*/ 241 h 535"/>
                  <a:gd name="T20" fmla="*/ 31 w 602"/>
                  <a:gd name="T21" fmla="*/ 214 h 535"/>
                  <a:gd name="T22" fmla="*/ 35 w 602"/>
                  <a:gd name="T23" fmla="*/ 191 h 535"/>
                  <a:gd name="T24" fmla="*/ 41 w 602"/>
                  <a:gd name="T25" fmla="*/ 169 h 535"/>
                  <a:gd name="T26" fmla="*/ 44 w 602"/>
                  <a:gd name="T27" fmla="*/ 145 h 535"/>
                  <a:gd name="T28" fmla="*/ 17 w 602"/>
                  <a:gd name="T29" fmla="*/ 126 h 535"/>
                  <a:gd name="T30" fmla="*/ 0 w 602"/>
                  <a:gd name="T31" fmla="*/ 0 h 535"/>
                  <a:gd name="T32" fmla="*/ 602 w 602"/>
                  <a:gd name="T33" fmla="*/ 0 h 535"/>
                  <a:gd name="T34" fmla="*/ 590 w 602"/>
                  <a:gd name="T35" fmla="*/ 94 h 535"/>
                  <a:gd name="T36" fmla="*/ 563 w 602"/>
                  <a:gd name="T37" fmla="*/ 114 h 535"/>
                  <a:gd name="T38" fmla="*/ 566 w 602"/>
                  <a:gd name="T39" fmla="*/ 138 h 535"/>
                  <a:gd name="T40" fmla="*/ 572 w 602"/>
                  <a:gd name="T41" fmla="*/ 160 h 535"/>
                  <a:gd name="T42" fmla="*/ 577 w 602"/>
                  <a:gd name="T43" fmla="*/ 182 h 535"/>
                  <a:gd name="T44" fmla="*/ 571 w 602"/>
                  <a:gd name="T45" fmla="*/ 209 h 535"/>
                  <a:gd name="T46" fmla="*/ 578 w 602"/>
                  <a:gd name="T47" fmla="*/ 239 h 535"/>
                  <a:gd name="T48" fmla="*/ 575 w 602"/>
                  <a:gd name="T49" fmla="*/ 261 h 535"/>
                  <a:gd name="T50" fmla="*/ 569 w 602"/>
                  <a:gd name="T51" fmla="*/ 282 h 535"/>
                  <a:gd name="T52" fmla="*/ 575 w 602"/>
                  <a:gd name="T53" fmla="*/ 315 h 535"/>
                  <a:gd name="T54" fmla="*/ 577 w 602"/>
                  <a:gd name="T55" fmla="*/ 336 h 535"/>
                  <a:gd name="T56" fmla="*/ 569 w 602"/>
                  <a:gd name="T57" fmla="*/ 372 h 535"/>
                  <a:gd name="T58" fmla="*/ 580 w 602"/>
                  <a:gd name="T59" fmla="*/ 392 h 535"/>
                  <a:gd name="T60" fmla="*/ 524 w 602"/>
                  <a:gd name="T61" fmla="*/ 469 h 535"/>
                  <a:gd name="T62" fmla="*/ 469 w 602"/>
                  <a:gd name="T63" fmla="*/ 515 h 535"/>
                  <a:gd name="T64" fmla="*/ 293 w 602"/>
                  <a:gd name="T65" fmla="*/ 535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02" h="535">
                    <a:moveTo>
                      <a:pt x="293" y="535"/>
                    </a:moveTo>
                    <a:cubicBezTo>
                      <a:pt x="246" y="535"/>
                      <a:pt x="146" y="530"/>
                      <a:pt x="143" y="515"/>
                    </a:cubicBezTo>
                    <a:cubicBezTo>
                      <a:pt x="140" y="500"/>
                      <a:pt x="125" y="491"/>
                      <a:pt x="87" y="469"/>
                    </a:cubicBezTo>
                    <a:cubicBezTo>
                      <a:pt x="50" y="447"/>
                      <a:pt x="38" y="420"/>
                      <a:pt x="38" y="403"/>
                    </a:cubicBezTo>
                    <a:cubicBezTo>
                      <a:pt x="38" y="387"/>
                      <a:pt x="50" y="375"/>
                      <a:pt x="31" y="368"/>
                    </a:cubicBezTo>
                    <a:cubicBezTo>
                      <a:pt x="11" y="360"/>
                      <a:pt x="16" y="353"/>
                      <a:pt x="32" y="347"/>
                    </a:cubicBezTo>
                    <a:cubicBezTo>
                      <a:pt x="48" y="341"/>
                      <a:pt x="38" y="330"/>
                      <a:pt x="38" y="314"/>
                    </a:cubicBezTo>
                    <a:cubicBezTo>
                      <a:pt x="38" y="297"/>
                      <a:pt x="56" y="294"/>
                      <a:pt x="32" y="293"/>
                    </a:cubicBezTo>
                    <a:cubicBezTo>
                      <a:pt x="8" y="291"/>
                      <a:pt x="11" y="276"/>
                      <a:pt x="29" y="270"/>
                    </a:cubicBezTo>
                    <a:cubicBezTo>
                      <a:pt x="47" y="264"/>
                      <a:pt x="37" y="254"/>
                      <a:pt x="37" y="241"/>
                    </a:cubicBezTo>
                    <a:cubicBezTo>
                      <a:pt x="37" y="227"/>
                      <a:pt x="47" y="218"/>
                      <a:pt x="31" y="214"/>
                    </a:cubicBezTo>
                    <a:cubicBezTo>
                      <a:pt x="14" y="209"/>
                      <a:pt x="16" y="196"/>
                      <a:pt x="35" y="191"/>
                    </a:cubicBezTo>
                    <a:cubicBezTo>
                      <a:pt x="54" y="187"/>
                      <a:pt x="43" y="179"/>
                      <a:pt x="41" y="169"/>
                    </a:cubicBezTo>
                    <a:cubicBezTo>
                      <a:pt x="40" y="158"/>
                      <a:pt x="54" y="145"/>
                      <a:pt x="44" y="145"/>
                    </a:cubicBezTo>
                    <a:cubicBezTo>
                      <a:pt x="34" y="145"/>
                      <a:pt x="19" y="137"/>
                      <a:pt x="17" y="126"/>
                    </a:cubicBezTo>
                    <a:cubicBezTo>
                      <a:pt x="0" y="0"/>
                      <a:pt x="0" y="0"/>
                      <a:pt x="0" y="0"/>
                    </a:cubicBezTo>
                    <a:cubicBezTo>
                      <a:pt x="602" y="0"/>
                      <a:pt x="602" y="0"/>
                      <a:pt x="602" y="0"/>
                    </a:cubicBezTo>
                    <a:cubicBezTo>
                      <a:pt x="590" y="94"/>
                      <a:pt x="590" y="94"/>
                      <a:pt x="590" y="94"/>
                    </a:cubicBezTo>
                    <a:cubicBezTo>
                      <a:pt x="589" y="106"/>
                      <a:pt x="574" y="114"/>
                      <a:pt x="563" y="114"/>
                    </a:cubicBezTo>
                    <a:cubicBezTo>
                      <a:pt x="553" y="114"/>
                      <a:pt x="568" y="127"/>
                      <a:pt x="566" y="138"/>
                    </a:cubicBezTo>
                    <a:cubicBezTo>
                      <a:pt x="565" y="148"/>
                      <a:pt x="553" y="155"/>
                      <a:pt x="572" y="160"/>
                    </a:cubicBezTo>
                    <a:cubicBezTo>
                      <a:pt x="592" y="164"/>
                      <a:pt x="593" y="178"/>
                      <a:pt x="577" y="182"/>
                    </a:cubicBezTo>
                    <a:cubicBezTo>
                      <a:pt x="560" y="187"/>
                      <a:pt x="571" y="196"/>
                      <a:pt x="571" y="209"/>
                    </a:cubicBezTo>
                    <a:cubicBezTo>
                      <a:pt x="571" y="223"/>
                      <a:pt x="560" y="233"/>
                      <a:pt x="578" y="239"/>
                    </a:cubicBezTo>
                    <a:cubicBezTo>
                      <a:pt x="596" y="245"/>
                      <a:pt x="599" y="260"/>
                      <a:pt x="575" y="261"/>
                    </a:cubicBezTo>
                    <a:cubicBezTo>
                      <a:pt x="551" y="263"/>
                      <a:pt x="569" y="266"/>
                      <a:pt x="569" y="282"/>
                    </a:cubicBezTo>
                    <a:cubicBezTo>
                      <a:pt x="569" y="299"/>
                      <a:pt x="559" y="309"/>
                      <a:pt x="575" y="315"/>
                    </a:cubicBezTo>
                    <a:cubicBezTo>
                      <a:pt x="592" y="321"/>
                      <a:pt x="596" y="329"/>
                      <a:pt x="577" y="336"/>
                    </a:cubicBezTo>
                    <a:cubicBezTo>
                      <a:pt x="557" y="344"/>
                      <a:pt x="569" y="356"/>
                      <a:pt x="569" y="372"/>
                    </a:cubicBezTo>
                    <a:cubicBezTo>
                      <a:pt x="569" y="377"/>
                      <a:pt x="582" y="382"/>
                      <a:pt x="580" y="392"/>
                    </a:cubicBezTo>
                    <a:cubicBezTo>
                      <a:pt x="576" y="416"/>
                      <a:pt x="553" y="445"/>
                      <a:pt x="524" y="469"/>
                    </a:cubicBezTo>
                    <a:cubicBezTo>
                      <a:pt x="496" y="493"/>
                      <a:pt x="472" y="500"/>
                      <a:pt x="469" y="515"/>
                    </a:cubicBezTo>
                    <a:cubicBezTo>
                      <a:pt x="466" y="530"/>
                      <a:pt x="341" y="535"/>
                      <a:pt x="293" y="535"/>
                    </a:cubicBezTo>
                    <a:close/>
                  </a:path>
                </a:pathLst>
              </a:custGeom>
              <a:solidFill>
                <a:srgbClr val="9393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39" name="Freeform 42">
                <a:extLst>
                  <a:ext uri="{FF2B5EF4-FFF2-40B4-BE49-F238E27FC236}">
                    <a16:creationId xmlns="" xmlns:a16="http://schemas.microsoft.com/office/drawing/2014/main" id="{FF2614EB-6C62-4124-9952-BA2A1500FCF7}"/>
                  </a:ext>
                </a:extLst>
              </p:cNvPr>
              <p:cNvSpPr>
                <a:spLocks/>
              </p:cNvSpPr>
              <p:nvPr/>
            </p:nvSpPr>
            <p:spPr bwMode="auto">
              <a:xfrm>
                <a:off x="3540" y="3292"/>
                <a:ext cx="295" cy="929"/>
              </a:xfrm>
              <a:custGeom>
                <a:avLst/>
                <a:gdLst>
                  <a:gd name="T0" fmla="*/ 82 w 170"/>
                  <a:gd name="T1" fmla="*/ 535 h 535"/>
                  <a:gd name="T2" fmla="*/ 38 w 170"/>
                  <a:gd name="T3" fmla="*/ 515 h 535"/>
                  <a:gd name="T4" fmla="*/ 22 w 170"/>
                  <a:gd name="T5" fmla="*/ 469 h 535"/>
                  <a:gd name="T6" fmla="*/ 8 w 170"/>
                  <a:gd name="T7" fmla="*/ 403 h 535"/>
                  <a:gd name="T8" fmla="*/ 6 w 170"/>
                  <a:gd name="T9" fmla="*/ 368 h 535"/>
                  <a:gd name="T10" fmla="*/ 7 w 170"/>
                  <a:gd name="T11" fmla="*/ 347 h 535"/>
                  <a:gd name="T12" fmla="*/ 8 w 170"/>
                  <a:gd name="T13" fmla="*/ 314 h 535"/>
                  <a:gd name="T14" fmla="*/ 7 w 170"/>
                  <a:gd name="T15" fmla="*/ 293 h 535"/>
                  <a:gd name="T16" fmla="*/ 6 w 170"/>
                  <a:gd name="T17" fmla="*/ 270 h 535"/>
                  <a:gd name="T18" fmla="*/ 8 w 170"/>
                  <a:gd name="T19" fmla="*/ 241 h 535"/>
                  <a:gd name="T20" fmla="*/ 6 w 170"/>
                  <a:gd name="T21" fmla="*/ 214 h 535"/>
                  <a:gd name="T22" fmla="*/ 7 w 170"/>
                  <a:gd name="T23" fmla="*/ 191 h 535"/>
                  <a:gd name="T24" fmla="*/ 9 w 170"/>
                  <a:gd name="T25" fmla="*/ 169 h 535"/>
                  <a:gd name="T26" fmla="*/ 10 w 170"/>
                  <a:gd name="T27" fmla="*/ 145 h 535"/>
                  <a:gd name="T28" fmla="*/ 2 w 170"/>
                  <a:gd name="T29" fmla="*/ 126 h 535"/>
                  <a:gd name="T30" fmla="*/ 5 w 170"/>
                  <a:gd name="T31" fmla="*/ 90 h 535"/>
                  <a:gd name="T32" fmla="*/ 4 w 170"/>
                  <a:gd name="T33" fmla="*/ 43 h 535"/>
                  <a:gd name="T34" fmla="*/ 0 w 170"/>
                  <a:gd name="T35" fmla="*/ 0 h 535"/>
                  <a:gd name="T36" fmla="*/ 170 w 170"/>
                  <a:gd name="T37" fmla="*/ 0 h 535"/>
                  <a:gd name="T38" fmla="*/ 168 w 170"/>
                  <a:gd name="T39" fmla="*/ 23 h 535"/>
                  <a:gd name="T40" fmla="*/ 164 w 170"/>
                  <a:gd name="T41" fmla="*/ 58 h 535"/>
                  <a:gd name="T42" fmla="*/ 167 w 170"/>
                  <a:gd name="T43" fmla="*/ 94 h 535"/>
                  <a:gd name="T44" fmla="*/ 159 w 170"/>
                  <a:gd name="T45" fmla="*/ 114 h 535"/>
                  <a:gd name="T46" fmla="*/ 160 w 170"/>
                  <a:gd name="T47" fmla="*/ 138 h 535"/>
                  <a:gd name="T48" fmla="*/ 162 w 170"/>
                  <a:gd name="T49" fmla="*/ 160 h 535"/>
                  <a:gd name="T50" fmla="*/ 163 w 170"/>
                  <a:gd name="T51" fmla="*/ 182 h 535"/>
                  <a:gd name="T52" fmla="*/ 161 w 170"/>
                  <a:gd name="T53" fmla="*/ 209 h 535"/>
                  <a:gd name="T54" fmla="*/ 163 w 170"/>
                  <a:gd name="T55" fmla="*/ 239 h 535"/>
                  <a:gd name="T56" fmla="*/ 163 w 170"/>
                  <a:gd name="T57" fmla="*/ 261 h 535"/>
                  <a:gd name="T58" fmla="*/ 161 w 170"/>
                  <a:gd name="T59" fmla="*/ 282 h 535"/>
                  <a:gd name="T60" fmla="*/ 163 w 170"/>
                  <a:gd name="T61" fmla="*/ 315 h 535"/>
                  <a:gd name="T62" fmla="*/ 163 w 170"/>
                  <a:gd name="T63" fmla="*/ 336 h 535"/>
                  <a:gd name="T64" fmla="*/ 161 w 170"/>
                  <a:gd name="T65" fmla="*/ 372 h 535"/>
                  <a:gd name="T66" fmla="*/ 164 w 170"/>
                  <a:gd name="T67" fmla="*/ 392 h 535"/>
                  <a:gd name="T68" fmla="*/ 148 w 170"/>
                  <a:gd name="T69" fmla="*/ 469 h 535"/>
                  <a:gd name="T70" fmla="*/ 132 w 170"/>
                  <a:gd name="T71" fmla="*/ 515 h 535"/>
                  <a:gd name="T72" fmla="*/ 82 w 170"/>
                  <a:gd name="T73" fmla="*/ 535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0" h="535">
                    <a:moveTo>
                      <a:pt x="82" y="535"/>
                    </a:moveTo>
                    <a:cubicBezTo>
                      <a:pt x="68" y="535"/>
                      <a:pt x="39" y="530"/>
                      <a:pt x="38" y="515"/>
                    </a:cubicBezTo>
                    <a:cubicBezTo>
                      <a:pt x="37" y="500"/>
                      <a:pt x="33" y="491"/>
                      <a:pt x="22" y="469"/>
                    </a:cubicBezTo>
                    <a:cubicBezTo>
                      <a:pt x="12" y="447"/>
                      <a:pt x="8" y="420"/>
                      <a:pt x="8" y="403"/>
                    </a:cubicBezTo>
                    <a:cubicBezTo>
                      <a:pt x="8" y="387"/>
                      <a:pt x="12" y="375"/>
                      <a:pt x="6" y="368"/>
                    </a:cubicBezTo>
                    <a:cubicBezTo>
                      <a:pt x="1" y="360"/>
                      <a:pt x="2" y="353"/>
                      <a:pt x="7" y="347"/>
                    </a:cubicBezTo>
                    <a:cubicBezTo>
                      <a:pt x="11" y="341"/>
                      <a:pt x="8" y="330"/>
                      <a:pt x="8" y="314"/>
                    </a:cubicBezTo>
                    <a:cubicBezTo>
                      <a:pt x="8" y="297"/>
                      <a:pt x="13" y="294"/>
                      <a:pt x="7" y="293"/>
                    </a:cubicBezTo>
                    <a:cubicBezTo>
                      <a:pt x="0" y="291"/>
                      <a:pt x="1" y="276"/>
                      <a:pt x="6" y="270"/>
                    </a:cubicBezTo>
                    <a:cubicBezTo>
                      <a:pt x="11" y="264"/>
                      <a:pt x="8" y="254"/>
                      <a:pt x="8" y="241"/>
                    </a:cubicBezTo>
                    <a:cubicBezTo>
                      <a:pt x="8" y="227"/>
                      <a:pt x="11" y="218"/>
                      <a:pt x="6" y="214"/>
                    </a:cubicBezTo>
                    <a:cubicBezTo>
                      <a:pt x="1" y="209"/>
                      <a:pt x="2" y="196"/>
                      <a:pt x="7" y="191"/>
                    </a:cubicBezTo>
                    <a:cubicBezTo>
                      <a:pt x="13" y="187"/>
                      <a:pt x="10" y="179"/>
                      <a:pt x="9" y="169"/>
                    </a:cubicBezTo>
                    <a:cubicBezTo>
                      <a:pt x="9" y="158"/>
                      <a:pt x="13" y="145"/>
                      <a:pt x="10" y="145"/>
                    </a:cubicBezTo>
                    <a:cubicBezTo>
                      <a:pt x="7" y="145"/>
                      <a:pt x="2" y="138"/>
                      <a:pt x="2" y="126"/>
                    </a:cubicBezTo>
                    <a:cubicBezTo>
                      <a:pt x="2" y="114"/>
                      <a:pt x="5" y="106"/>
                      <a:pt x="5" y="90"/>
                    </a:cubicBezTo>
                    <a:cubicBezTo>
                      <a:pt x="5" y="73"/>
                      <a:pt x="6" y="55"/>
                      <a:pt x="4" y="43"/>
                    </a:cubicBezTo>
                    <a:cubicBezTo>
                      <a:pt x="3" y="33"/>
                      <a:pt x="1" y="13"/>
                      <a:pt x="0" y="0"/>
                    </a:cubicBezTo>
                    <a:cubicBezTo>
                      <a:pt x="170" y="0"/>
                      <a:pt x="170" y="0"/>
                      <a:pt x="170" y="0"/>
                    </a:cubicBezTo>
                    <a:cubicBezTo>
                      <a:pt x="170" y="9"/>
                      <a:pt x="170" y="18"/>
                      <a:pt x="168" y="23"/>
                    </a:cubicBezTo>
                    <a:cubicBezTo>
                      <a:pt x="164" y="35"/>
                      <a:pt x="164" y="42"/>
                      <a:pt x="164" y="58"/>
                    </a:cubicBezTo>
                    <a:cubicBezTo>
                      <a:pt x="164" y="75"/>
                      <a:pt x="167" y="82"/>
                      <a:pt x="167" y="94"/>
                    </a:cubicBezTo>
                    <a:cubicBezTo>
                      <a:pt x="167" y="106"/>
                      <a:pt x="162" y="114"/>
                      <a:pt x="159" y="114"/>
                    </a:cubicBezTo>
                    <a:cubicBezTo>
                      <a:pt x="156" y="114"/>
                      <a:pt x="160" y="127"/>
                      <a:pt x="160" y="138"/>
                    </a:cubicBezTo>
                    <a:cubicBezTo>
                      <a:pt x="160" y="148"/>
                      <a:pt x="156" y="155"/>
                      <a:pt x="162" y="160"/>
                    </a:cubicBezTo>
                    <a:cubicBezTo>
                      <a:pt x="167" y="164"/>
                      <a:pt x="168" y="178"/>
                      <a:pt x="163" y="182"/>
                    </a:cubicBezTo>
                    <a:cubicBezTo>
                      <a:pt x="158" y="187"/>
                      <a:pt x="161" y="196"/>
                      <a:pt x="161" y="209"/>
                    </a:cubicBezTo>
                    <a:cubicBezTo>
                      <a:pt x="161" y="223"/>
                      <a:pt x="158" y="233"/>
                      <a:pt x="163" y="239"/>
                    </a:cubicBezTo>
                    <a:cubicBezTo>
                      <a:pt x="169" y="245"/>
                      <a:pt x="169" y="260"/>
                      <a:pt x="163" y="261"/>
                    </a:cubicBezTo>
                    <a:cubicBezTo>
                      <a:pt x="156" y="263"/>
                      <a:pt x="161" y="266"/>
                      <a:pt x="161" y="282"/>
                    </a:cubicBezTo>
                    <a:cubicBezTo>
                      <a:pt x="161" y="299"/>
                      <a:pt x="158" y="309"/>
                      <a:pt x="163" y="315"/>
                    </a:cubicBezTo>
                    <a:cubicBezTo>
                      <a:pt x="167" y="321"/>
                      <a:pt x="169" y="329"/>
                      <a:pt x="163" y="336"/>
                    </a:cubicBezTo>
                    <a:cubicBezTo>
                      <a:pt x="157" y="344"/>
                      <a:pt x="161" y="356"/>
                      <a:pt x="161" y="372"/>
                    </a:cubicBezTo>
                    <a:cubicBezTo>
                      <a:pt x="161" y="377"/>
                      <a:pt x="165" y="382"/>
                      <a:pt x="164" y="392"/>
                    </a:cubicBezTo>
                    <a:cubicBezTo>
                      <a:pt x="163" y="416"/>
                      <a:pt x="156" y="445"/>
                      <a:pt x="148" y="469"/>
                    </a:cubicBezTo>
                    <a:cubicBezTo>
                      <a:pt x="140" y="493"/>
                      <a:pt x="133" y="500"/>
                      <a:pt x="132" y="515"/>
                    </a:cubicBezTo>
                    <a:cubicBezTo>
                      <a:pt x="131" y="530"/>
                      <a:pt x="95" y="535"/>
                      <a:pt x="82" y="535"/>
                    </a:cubicBezTo>
                    <a:close/>
                  </a:path>
                </a:pathLst>
              </a:custGeom>
              <a:solidFill>
                <a:srgbClr val="B2B1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40" name="Oval 43">
                <a:extLst>
                  <a:ext uri="{FF2B5EF4-FFF2-40B4-BE49-F238E27FC236}">
                    <a16:creationId xmlns="" xmlns:a16="http://schemas.microsoft.com/office/drawing/2014/main" id="{7B7D6165-F10C-4733-B8E3-56F5055678FA}"/>
                  </a:ext>
                </a:extLst>
              </p:cNvPr>
              <p:cNvSpPr>
                <a:spLocks noChangeArrowheads="1"/>
              </p:cNvSpPr>
              <p:nvPr/>
            </p:nvSpPr>
            <p:spPr bwMode="auto">
              <a:xfrm>
                <a:off x="3727" y="4212"/>
                <a:ext cx="238" cy="106"/>
              </a:xfrm>
              <a:prstGeom prst="ellipse">
                <a:avLst/>
              </a:prstGeom>
              <a:solidFill>
                <a:srgbClr val="6C6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41" name="Oval 44">
                <a:extLst>
                  <a:ext uri="{FF2B5EF4-FFF2-40B4-BE49-F238E27FC236}">
                    <a16:creationId xmlns="" xmlns:a16="http://schemas.microsoft.com/office/drawing/2014/main" id="{F459521F-D51A-4F42-B723-D50AF4E9CFCA}"/>
                  </a:ext>
                </a:extLst>
              </p:cNvPr>
              <p:cNvSpPr>
                <a:spLocks noChangeArrowheads="1"/>
              </p:cNvSpPr>
              <p:nvPr/>
            </p:nvSpPr>
            <p:spPr bwMode="auto">
              <a:xfrm>
                <a:off x="3639" y="4165"/>
                <a:ext cx="415" cy="115"/>
              </a:xfrm>
              <a:prstGeom prst="ellipse">
                <a:avLst/>
              </a:prstGeom>
              <a:solidFill>
                <a:srgbClr val="5757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42" name="Freeform 45">
                <a:extLst>
                  <a:ext uri="{FF2B5EF4-FFF2-40B4-BE49-F238E27FC236}">
                    <a16:creationId xmlns="" xmlns:a16="http://schemas.microsoft.com/office/drawing/2014/main" id="{CF544F8A-C41C-4C5B-9606-C5A1E189129C}"/>
                  </a:ext>
                </a:extLst>
              </p:cNvPr>
              <p:cNvSpPr>
                <a:spLocks/>
              </p:cNvSpPr>
              <p:nvPr/>
            </p:nvSpPr>
            <p:spPr bwMode="auto">
              <a:xfrm>
                <a:off x="3583" y="4198"/>
                <a:ext cx="526" cy="44"/>
              </a:xfrm>
              <a:custGeom>
                <a:avLst/>
                <a:gdLst>
                  <a:gd name="T0" fmla="*/ 140 w 303"/>
                  <a:gd name="T1" fmla="*/ 25 h 25"/>
                  <a:gd name="T2" fmla="*/ 2 w 303"/>
                  <a:gd name="T3" fmla="*/ 7 h 25"/>
                  <a:gd name="T4" fmla="*/ 0 w 303"/>
                  <a:gd name="T5" fmla="*/ 1 h 25"/>
                  <a:gd name="T6" fmla="*/ 139 w 303"/>
                  <a:gd name="T7" fmla="*/ 13 h 25"/>
                  <a:gd name="T8" fmla="*/ 303 w 303"/>
                  <a:gd name="T9" fmla="*/ 0 h 25"/>
                  <a:gd name="T10" fmla="*/ 301 w 303"/>
                  <a:gd name="T11" fmla="*/ 7 h 25"/>
                  <a:gd name="T12" fmla="*/ 140 w 303"/>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303" h="25">
                    <a:moveTo>
                      <a:pt x="140" y="25"/>
                    </a:moveTo>
                    <a:cubicBezTo>
                      <a:pt x="96" y="25"/>
                      <a:pt x="4" y="21"/>
                      <a:pt x="2" y="7"/>
                    </a:cubicBezTo>
                    <a:cubicBezTo>
                      <a:pt x="1" y="6"/>
                      <a:pt x="1" y="3"/>
                      <a:pt x="0" y="1"/>
                    </a:cubicBezTo>
                    <a:cubicBezTo>
                      <a:pt x="28" y="10"/>
                      <a:pt x="101" y="13"/>
                      <a:pt x="139" y="13"/>
                    </a:cubicBezTo>
                    <a:cubicBezTo>
                      <a:pt x="179" y="13"/>
                      <a:pt x="271" y="10"/>
                      <a:pt x="303" y="0"/>
                    </a:cubicBezTo>
                    <a:cubicBezTo>
                      <a:pt x="302" y="3"/>
                      <a:pt x="302" y="5"/>
                      <a:pt x="301" y="7"/>
                    </a:cubicBezTo>
                    <a:cubicBezTo>
                      <a:pt x="299" y="21"/>
                      <a:pt x="184" y="25"/>
                      <a:pt x="140" y="25"/>
                    </a:cubicBezTo>
                    <a:close/>
                  </a:path>
                </a:pathLst>
              </a:custGeom>
              <a:solidFill>
                <a:srgbClr val="4B4B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43" name="Freeform 46">
                <a:extLst>
                  <a:ext uri="{FF2B5EF4-FFF2-40B4-BE49-F238E27FC236}">
                    <a16:creationId xmlns="" xmlns:a16="http://schemas.microsoft.com/office/drawing/2014/main" id="{A872470B-131E-4D98-A130-090AB9040113}"/>
                  </a:ext>
                </a:extLst>
              </p:cNvPr>
              <p:cNvSpPr>
                <a:spLocks/>
              </p:cNvSpPr>
              <p:nvPr/>
            </p:nvSpPr>
            <p:spPr bwMode="auto">
              <a:xfrm>
                <a:off x="3368" y="3556"/>
                <a:ext cx="965" cy="71"/>
              </a:xfrm>
              <a:custGeom>
                <a:avLst/>
                <a:gdLst>
                  <a:gd name="T0" fmla="*/ 13 w 556"/>
                  <a:gd name="T1" fmla="*/ 24 h 41"/>
                  <a:gd name="T2" fmla="*/ 531 w 556"/>
                  <a:gd name="T3" fmla="*/ 0 h 41"/>
                  <a:gd name="T4" fmla="*/ 542 w 556"/>
                  <a:gd name="T5" fmla="*/ 8 h 41"/>
                  <a:gd name="T6" fmla="*/ 556 w 556"/>
                  <a:gd name="T7" fmla="*/ 15 h 41"/>
                  <a:gd name="T8" fmla="*/ 0 w 556"/>
                  <a:gd name="T9" fmla="*/ 41 h 41"/>
                  <a:gd name="T10" fmla="*/ 5 w 556"/>
                  <a:gd name="T11" fmla="*/ 39 h 41"/>
                  <a:gd name="T12" fmla="*/ 13 w 556"/>
                  <a:gd name="T13" fmla="*/ 24 h 41"/>
                </a:gdLst>
                <a:ahLst/>
                <a:cxnLst>
                  <a:cxn ang="0">
                    <a:pos x="T0" y="T1"/>
                  </a:cxn>
                  <a:cxn ang="0">
                    <a:pos x="T2" y="T3"/>
                  </a:cxn>
                  <a:cxn ang="0">
                    <a:pos x="T4" y="T5"/>
                  </a:cxn>
                  <a:cxn ang="0">
                    <a:pos x="T6" y="T7"/>
                  </a:cxn>
                  <a:cxn ang="0">
                    <a:pos x="T8" y="T9"/>
                  </a:cxn>
                  <a:cxn ang="0">
                    <a:pos x="T10" y="T11"/>
                  </a:cxn>
                  <a:cxn ang="0">
                    <a:pos x="T12" y="T13"/>
                  </a:cxn>
                </a:cxnLst>
                <a:rect l="0" t="0" r="r" b="b"/>
                <a:pathLst>
                  <a:path w="556" h="41">
                    <a:moveTo>
                      <a:pt x="13" y="24"/>
                    </a:moveTo>
                    <a:cubicBezTo>
                      <a:pt x="531" y="0"/>
                      <a:pt x="531" y="0"/>
                      <a:pt x="531" y="0"/>
                    </a:cubicBezTo>
                    <a:cubicBezTo>
                      <a:pt x="531" y="3"/>
                      <a:pt x="533" y="6"/>
                      <a:pt x="542" y="8"/>
                    </a:cubicBezTo>
                    <a:cubicBezTo>
                      <a:pt x="549" y="9"/>
                      <a:pt x="553" y="12"/>
                      <a:pt x="556" y="15"/>
                    </a:cubicBezTo>
                    <a:cubicBezTo>
                      <a:pt x="0" y="41"/>
                      <a:pt x="0" y="41"/>
                      <a:pt x="0" y="41"/>
                    </a:cubicBezTo>
                    <a:cubicBezTo>
                      <a:pt x="1" y="40"/>
                      <a:pt x="3" y="40"/>
                      <a:pt x="5" y="39"/>
                    </a:cubicBezTo>
                    <a:cubicBezTo>
                      <a:pt x="20" y="36"/>
                      <a:pt x="16" y="31"/>
                      <a:pt x="13" y="24"/>
                    </a:cubicBezTo>
                    <a:close/>
                  </a:path>
                </a:pathLst>
              </a:custGeom>
              <a:solidFill>
                <a:srgbClr val="6C6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44" name="Freeform 47">
                <a:extLst>
                  <a:ext uri="{FF2B5EF4-FFF2-40B4-BE49-F238E27FC236}">
                    <a16:creationId xmlns="" xmlns:a16="http://schemas.microsoft.com/office/drawing/2014/main" id="{7A4A57F2-3A9B-4FC6-AFA0-FE2F188AEBFC}"/>
                  </a:ext>
                </a:extLst>
              </p:cNvPr>
              <p:cNvSpPr>
                <a:spLocks/>
              </p:cNvSpPr>
              <p:nvPr/>
            </p:nvSpPr>
            <p:spPr bwMode="auto">
              <a:xfrm>
                <a:off x="3349" y="3476"/>
                <a:ext cx="981" cy="73"/>
              </a:xfrm>
              <a:custGeom>
                <a:avLst/>
                <a:gdLst>
                  <a:gd name="T0" fmla="*/ 0 w 565"/>
                  <a:gd name="T1" fmla="*/ 27 h 42"/>
                  <a:gd name="T2" fmla="*/ 565 w 565"/>
                  <a:gd name="T3" fmla="*/ 0 h 42"/>
                  <a:gd name="T4" fmla="*/ 544 w 565"/>
                  <a:gd name="T5" fmla="*/ 8 h 42"/>
                  <a:gd name="T6" fmla="*/ 543 w 565"/>
                  <a:gd name="T7" fmla="*/ 17 h 42"/>
                  <a:gd name="T8" fmla="*/ 29 w 565"/>
                  <a:gd name="T9" fmla="*/ 42 h 42"/>
                  <a:gd name="T10" fmla="*/ 25 w 565"/>
                  <a:gd name="T11" fmla="*/ 39 h 42"/>
                  <a:gd name="T12" fmla="*/ 0 w 565"/>
                  <a:gd name="T13" fmla="*/ 27 h 42"/>
                </a:gdLst>
                <a:ahLst/>
                <a:cxnLst>
                  <a:cxn ang="0">
                    <a:pos x="T0" y="T1"/>
                  </a:cxn>
                  <a:cxn ang="0">
                    <a:pos x="T2" y="T3"/>
                  </a:cxn>
                  <a:cxn ang="0">
                    <a:pos x="T4" y="T5"/>
                  </a:cxn>
                  <a:cxn ang="0">
                    <a:pos x="T6" y="T7"/>
                  </a:cxn>
                  <a:cxn ang="0">
                    <a:pos x="T8" y="T9"/>
                  </a:cxn>
                  <a:cxn ang="0">
                    <a:pos x="T10" y="T11"/>
                  </a:cxn>
                  <a:cxn ang="0">
                    <a:pos x="T12" y="T13"/>
                  </a:cxn>
                </a:cxnLst>
                <a:rect l="0" t="0" r="r" b="b"/>
                <a:pathLst>
                  <a:path w="565" h="42">
                    <a:moveTo>
                      <a:pt x="0" y="27"/>
                    </a:moveTo>
                    <a:cubicBezTo>
                      <a:pt x="565" y="0"/>
                      <a:pt x="565" y="0"/>
                      <a:pt x="565" y="0"/>
                    </a:cubicBezTo>
                    <a:cubicBezTo>
                      <a:pt x="559" y="5"/>
                      <a:pt x="551" y="8"/>
                      <a:pt x="544" y="8"/>
                    </a:cubicBezTo>
                    <a:cubicBezTo>
                      <a:pt x="538" y="8"/>
                      <a:pt x="540" y="12"/>
                      <a:pt x="543" y="17"/>
                    </a:cubicBezTo>
                    <a:cubicBezTo>
                      <a:pt x="29" y="42"/>
                      <a:pt x="29" y="42"/>
                      <a:pt x="29" y="42"/>
                    </a:cubicBezTo>
                    <a:cubicBezTo>
                      <a:pt x="29" y="40"/>
                      <a:pt x="28" y="39"/>
                      <a:pt x="25" y="39"/>
                    </a:cubicBezTo>
                    <a:cubicBezTo>
                      <a:pt x="17" y="39"/>
                      <a:pt x="5" y="34"/>
                      <a:pt x="0" y="27"/>
                    </a:cubicBezTo>
                    <a:close/>
                  </a:path>
                </a:pathLst>
              </a:custGeom>
              <a:solidFill>
                <a:srgbClr val="6C6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45" name="Freeform 48">
                <a:extLst>
                  <a:ext uri="{FF2B5EF4-FFF2-40B4-BE49-F238E27FC236}">
                    <a16:creationId xmlns="" xmlns:a16="http://schemas.microsoft.com/office/drawing/2014/main" id="{E05DDF96-5331-4F5F-A910-474E8D715F8B}"/>
                  </a:ext>
                </a:extLst>
              </p:cNvPr>
              <p:cNvSpPr>
                <a:spLocks/>
              </p:cNvSpPr>
              <p:nvPr/>
            </p:nvSpPr>
            <p:spPr bwMode="auto">
              <a:xfrm>
                <a:off x="3371" y="3620"/>
                <a:ext cx="934" cy="71"/>
              </a:xfrm>
              <a:custGeom>
                <a:avLst/>
                <a:gdLst>
                  <a:gd name="T0" fmla="*/ 0 w 538"/>
                  <a:gd name="T1" fmla="*/ 25 h 41"/>
                  <a:gd name="T2" fmla="*/ 536 w 538"/>
                  <a:gd name="T3" fmla="*/ 0 h 41"/>
                  <a:gd name="T4" fmla="*/ 538 w 538"/>
                  <a:gd name="T5" fmla="*/ 16 h 41"/>
                  <a:gd name="T6" fmla="*/ 6 w 538"/>
                  <a:gd name="T7" fmla="*/ 41 h 41"/>
                  <a:gd name="T8" fmla="*/ 0 w 538"/>
                  <a:gd name="T9" fmla="*/ 25 h 41"/>
                </a:gdLst>
                <a:ahLst/>
                <a:cxnLst>
                  <a:cxn ang="0">
                    <a:pos x="T0" y="T1"/>
                  </a:cxn>
                  <a:cxn ang="0">
                    <a:pos x="T2" y="T3"/>
                  </a:cxn>
                  <a:cxn ang="0">
                    <a:pos x="T4" y="T5"/>
                  </a:cxn>
                  <a:cxn ang="0">
                    <a:pos x="T6" y="T7"/>
                  </a:cxn>
                  <a:cxn ang="0">
                    <a:pos x="T8" y="T9"/>
                  </a:cxn>
                </a:cxnLst>
                <a:rect l="0" t="0" r="r" b="b"/>
                <a:pathLst>
                  <a:path w="538" h="41">
                    <a:moveTo>
                      <a:pt x="0" y="25"/>
                    </a:moveTo>
                    <a:cubicBezTo>
                      <a:pt x="536" y="0"/>
                      <a:pt x="536" y="0"/>
                      <a:pt x="536" y="0"/>
                    </a:cubicBezTo>
                    <a:cubicBezTo>
                      <a:pt x="535" y="4"/>
                      <a:pt x="537" y="9"/>
                      <a:pt x="538" y="16"/>
                    </a:cubicBezTo>
                    <a:cubicBezTo>
                      <a:pt x="6" y="41"/>
                      <a:pt x="6" y="41"/>
                      <a:pt x="6" y="41"/>
                    </a:cubicBezTo>
                    <a:cubicBezTo>
                      <a:pt x="8" y="34"/>
                      <a:pt x="10" y="28"/>
                      <a:pt x="0" y="25"/>
                    </a:cubicBezTo>
                    <a:close/>
                  </a:path>
                </a:pathLst>
              </a:custGeom>
              <a:solidFill>
                <a:srgbClr val="6C6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46" name="Freeform 49">
                <a:extLst>
                  <a:ext uri="{FF2B5EF4-FFF2-40B4-BE49-F238E27FC236}">
                    <a16:creationId xmlns="" xmlns:a16="http://schemas.microsoft.com/office/drawing/2014/main" id="{AA7EFA53-C8B5-4618-B2B0-E1B799C8537C}"/>
                  </a:ext>
                </a:extLst>
              </p:cNvPr>
              <p:cNvSpPr>
                <a:spLocks/>
              </p:cNvSpPr>
              <p:nvPr/>
            </p:nvSpPr>
            <p:spPr bwMode="auto">
              <a:xfrm>
                <a:off x="3378" y="3683"/>
                <a:ext cx="950" cy="72"/>
              </a:xfrm>
              <a:custGeom>
                <a:avLst/>
                <a:gdLst>
                  <a:gd name="T0" fmla="*/ 2 w 547"/>
                  <a:gd name="T1" fmla="*/ 25 h 42"/>
                  <a:gd name="T2" fmla="*/ 532 w 547"/>
                  <a:gd name="T3" fmla="*/ 0 h 42"/>
                  <a:gd name="T4" fmla="*/ 542 w 547"/>
                  <a:gd name="T5" fmla="*/ 14 h 42"/>
                  <a:gd name="T6" fmla="*/ 547 w 547"/>
                  <a:gd name="T7" fmla="*/ 16 h 42"/>
                  <a:gd name="T8" fmla="*/ 0 w 547"/>
                  <a:gd name="T9" fmla="*/ 42 h 42"/>
                  <a:gd name="T10" fmla="*/ 2 w 547"/>
                  <a:gd name="T11" fmla="*/ 25 h 42"/>
                </a:gdLst>
                <a:ahLst/>
                <a:cxnLst>
                  <a:cxn ang="0">
                    <a:pos x="T0" y="T1"/>
                  </a:cxn>
                  <a:cxn ang="0">
                    <a:pos x="T2" y="T3"/>
                  </a:cxn>
                  <a:cxn ang="0">
                    <a:pos x="T4" y="T5"/>
                  </a:cxn>
                  <a:cxn ang="0">
                    <a:pos x="T6" y="T7"/>
                  </a:cxn>
                  <a:cxn ang="0">
                    <a:pos x="T8" y="T9"/>
                  </a:cxn>
                  <a:cxn ang="0">
                    <a:pos x="T10" y="T11"/>
                  </a:cxn>
                </a:cxnLst>
                <a:rect l="0" t="0" r="r" b="b"/>
                <a:pathLst>
                  <a:path w="547" h="42">
                    <a:moveTo>
                      <a:pt x="2" y="25"/>
                    </a:moveTo>
                    <a:cubicBezTo>
                      <a:pt x="532" y="0"/>
                      <a:pt x="532" y="0"/>
                      <a:pt x="532" y="0"/>
                    </a:cubicBezTo>
                    <a:cubicBezTo>
                      <a:pt x="531" y="6"/>
                      <a:pt x="532" y="11"/>
                      <a:pt x="542" y="14"/>
                    </a:cubicBezTo>
                    <a:cubicBezTo>
                      <a:pt x="544" y="15"/>
                      <a:pt x="545" y="15"/>
                      <a:pt x="547" y="16"/>
                    </a:cubicBezTo>
                    <a:cubicBezTo>
                      <a:pt x="0" y="42"/>
                      <a:pt x="0" y="42"/>
                      <a:pt x="0" y="42"/>
                    </a:cubicBezTo>
                    <a:cubicBezTo>
                      <a:pt x="5" y="38"/>
                      <a:pt x="4" y="32"/>
                      <a:pt x="2" y="25"/>
                    </a:cubicBezTo>
                    <a:close/>
                  </a:path>
                </a:pathLst>
              </a:custGeom>
              <a:solidFill>
                <a:srgbClr val="6C6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47" name="Freeform 50">
                <a:extLst>
                  <a:ext uri="{FF2B5EF4-FFF2-40B4-BE49-F238E27FC236}">
                    <a16:creationId xmlns="" xmlns:a16="http://schemas.microsoft.com/office/drawing/2014/main" id="{F1A3C1D0-04A9-48F5-9C5B-EF79F1704B79}"/>
                  </a:ext>
                </a:extLst>
              </p:cNvPr>
              <p:cNvSpPr>
                <a:spLocks/>
              </p:cNvSpPr>
              <p:nvPr/>
            </p:nvSpPr>
            <p:spPr bwMode="auto">
              <a:xfrm>
                <a:off x="3371" y="3757"/>
                <a:ext cx="933" cy="71"/>
              </a:xfrm>
              <a:custGeom>
                <a:avLst/>
                <a:gdLst>
                  <a:gd name="T0" fmla="*/ 0 w 537"/>
                  <a:gd name="T1" fmla="*/ 25 h 41"/>
                  <a:gd name="T2" fmla="*/ 532 w 537"/>
                  <a:gd name="T3" fmla="*/ 0 h 41"/>
                  <a:gd name="T4" fmla="*/ 537 w 537"/>
                  <a:gd name="T5" fmla="*/ 14 h 41"/>
                  <a:gd name="T6" fmla="*/ 537 w 537"/>
                  <a:gd name="T7" fmla="*/ 16 h 41"/>
                  <a:gd name="T8" fmla="*/ 7 w 537"/>
                  <a:gd name="T9" fmla="*/ 41 h 41"/>
                  <a:gd name="T10" fmla="*/ 0 w 537"/>
                  <a:gd name="T11" fmla="*/ 25 h 41"/>
                </a:gdLst>
                <a:ahLst/>
                <a:cxnLst>
                  <a:cxn ang="0">
                    <a:pos x="T0" y="T1"/>
                  </a:cxn>
                  <a:cxn ang="0">
                    <a:pos x="T2" y="T3"/>
                  </a:cxn>
                  <a:cxn ang="0">
                    <a:pos x="T4" y="T5"/>
                  </a:cxn>
                  <a:cxn ang="0">
                    <a:pos x="T6" y="T7"/>
                  </a:cxn>
                  <a:cxn ang="0">
                    <a:pos x="T8" y="T9"/>
                  </a:cxn>
                  <a:cxn ang="0">
                    <a:pos x="T10" y="T11"/>
                  </a:cxn>
                </a:cxnLst>
                <a:rect l="0" t="0" r="r" b="b"/>
                <a:pathLst>
                  <a:path w="537" h="41">
                    <a:moveTo>
                      <a:pt x="0" y="25"/>
                    </a:moveTo>
                    <a:cubicBezTo>
                      <a:pt x="532" y="0"/>
                      <a:pt x="532" y="0"/>
                      <a:pt x="532" y="0"/>
                    </a:cubicBezTo>
                    <a:cubicBezTo>
                      <a:pt x="534" y="3"/>
                      <a:pt x="537" y="7"/>
                      <a:pt x="537" y="14"/>
                    </a:cubicBezTo>
                    <a:cubicBezTo>
                      <a:pt x="537" y="15"/>
                      <a:pt x="537" y="15"/>
                      <a:pt x="537" y="16"/>
                    </a:cubicBezTo>
                    <a:cubicBezTo>
                      <a:pt x="7" y="41"/>
                      <a:pt x="7" y="41"/>
                      <a:pt x="7" y="41"/>
                    </a:cubicBezTo>
                    <a:cubicBezTo>
                      <a:pt x="9" y="29"/>
                      <a:pt x="21" y="26"/>
                      <a:pt x="0" y="25"/>
                    </a:cubicBezTo>
                    <a:close/>
                  </a:path>
                </a:pathLst>
              </a:custGeom>
              <a:solidFill>
                <a:srgbClr val="6C6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48" name="Freeform 51">
                <a:extLst>
                  <a:ext uri="{FF2B5EF4-FFF2-40B4-BE49-F238E27FC236}">
                    <a16:creationId xmlns="" xmlns:a16="http://schemas.microsoft.com/office/drawing/2014/main" id="{5962D3AE-A843-4679-B735-92ADC7B088EB}"/>
                  </a:ext>
                </a:extLst>
              </p:cNvPr>
              <p:cNvSpPr>
                <a:spLocks/>
              </p:cNvSpPr>
              <p:nvPr/>
            </p:nvSpPr>
            <p:spPr bwMode="auto">
              <a:xfrm>
                <a:off x="3368" y="3823"/>
                <a:ext cx="967" cy="71"/>
              </a:xfrm>
              <a:custGeom>
                <a:avLst/>
                <a:gdLst>
                  <a:gd name="T0" fmla="*/ 11 w 557"/>
                  <a:gd name="T1" fmla="*/ 25 h 41"/>
                  <a:gd name="T2" fmla="*/ 536 w 557"/>
                  <a:gd name="T3" fmla="*/ 0 h 41"/>
                  <a:gd name="T4" fmla="*/ 545 w 557"/>
                  <a:gd name="T5" fmla="*/ 9 h 41"/>
                  <a:gd name="T6" fmla="*/ 557 w 557"/>
                  <a:gd name="T7" fmla="*/ 15 h 41"/>
                  <a:gd name="T8" fmla="*/ 0 w 557"/>
                  <a:gd name="T9" fmla="*/ 41 h 41"/>
                  <a:gd name="T10" fmla="*/ 2 w 557"/>
                  <a:gd name="T11" fmla="*/ 41 h 41"/>
                  <a:gd name="T12" fmla="*/ 11 w 557"/>
                  <a:gd name="T13" fmla="*/ 25 h 41"/>
                </a:gdLst>
                <a:ahLst/>
                <a:cxnLst>
                  <a:cxn ang="0">
                    <a:pos x="T0" y="T1"/>
                  </a:cxn>
                  <a:cxn ang="0">
                    <a:pos x="T2" y="T3"/>
                  </a:cxn>
                  <a:cxn ang="0">
                    <a:pos x="T4" y="T5"/>
                  </a:cxn>
                  <a:cxn ang="0">
                    <a:pos x="T6" y="T7"/>
                  </a:cxn>
                  <a:cxn ang="0">
                    <a:pos x="T8" y="T9"/>
                  </a:cxn>
                  <a:cxn ang="0">
                    <a:pos x="T10" y="T11"/>
                  </a:cxn>
                  <a:cxn ang="0">
                    <a:pos x="T12" y="T13"/>
                  </a:cxn>
                </a:cxnLst>
                <a:rect l="0" t="0" r="r" b="b"/>
                <a:pathLst>
                  <a:path w="557" h="41">
                    <a:moveTo>
                      <a:pt x="11" y="25"/>
                    </a:moveTo>
                    <a:cubicBezTo>
                      <a:pt x="536" y="0"/>
                      <a:pt x="536" y="0"/>
                      <a:pt x="536" y="0"/>
                    </a:cubicBezTo>
                    <a:cubicBezTo>
                      <a:pt x="536" y="4"/>
                      <a:pt x="539" y="7"/>
                      <a:pt x="545" y="9"/>
                    </a:cubicBezTo>
                    <a:cubicBezTo>
                      <a:pt x="550" y="11"/>
                      <a:pt x="554" y="13"/>
                      <a:pt x="557" y="15"/>
                    </a:cubicBezTo>
                    <a:cubicBezTo>
                      <a:pt x="0" y="41"/>
                      <a:pt x="0" y="41"/>
                      <a:pt x="0" y="41"/>
                    </a:cubicBezTo>
                    <a:cubicBezTo>
                      <a:pt x="1" y="41"/>
                      <a:pt x="1" y="41"/>
                      <a:pt x="2" y="41"/>
                    </a:cubicBezTo>
                    <a:cubicBezTo>
                      <a:pt x="12" y="37"/>
                      <a:pt x="12" y="32"/>
                      <a:pt x="11" y="25"/>
                    </a:cubicBezTo>
                    <a:close/>
                  </a:path>
                </a:pathLst>
              </a:custGeom>
              <a:solidFill>
                <a:srgbClr val="6C6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49" name="Freeform 52">
                <a:extLst>
                  <a:ext uri="{FF2B5EF4-FFF2-40B4-BE49-F238E27FC236}">
                    <a16:creationId xmlns="" xmlns:a16="http://schemas.microsoft.com/office/drawing/2014/main" id="{A1890D0E-05A9-4362-AA11-438C24A3F40C}"/>
                  </a:ext>
                </a:extLst>
              </p:cNvPr>
              <p:cNvSpPr>
                <a:spLocks/>
              </p:cNvSpPr>
              <p:nvPr/>
            </p:nvSpPr>
            <p:spPr bwMode="auto">
              <a:xfrm>
                <a:off x="3378" y="3891"/>
                <a:ext cx="924" cy="71"/>
              </a:xfrm>
              <a:custGeom>
                <a:avLst/>
                <a:gdLst>
                  <a:gd name="T0" fmla="*/ 0 w 532"/>
                  <a:gd name="T1" fmla="*/ 25 h 41"/>
                  <a:gd name="T2" fmla="*/ 530 w 532"/>
                  <a:gd name="T3" fmla="*/ 0 h 41"/>
                  <a:gd name="T4" fmla="*/ 532 w 532"/>
                  <a:gd name="T5" fmla="*/ 17 h 41"/>
                  <a:gd name="T6" fmla="*/ 5 w 532"/>
                  <a:gd name="T7" fmla="*/ 41 h 41"/>
                  <a:gd name="T8" fmla="*/ 0 w 532"/>
                  <a:gd name="T9" fmla="*/ 25 h 41"/>
                </a:gdLst>
                <a:ahLst/>
                <a:cxnLst>
                  <a:cxn ang="0">
                    <a:pos x="T0" y="T1"/>
                  </a:cxn>
                  <a:cxn ang="0">
                    <a:pos x="T2" y="T3"/>
                  </a:cxn>
                  <a:cxn ang="0">
                    <a:pos x="T4" y="T5"/>
                  </a:cxn>
                  <a:cxn ang="0">
                    <a:pos x="T6" y="T7"/>
                  </a:cxn>
                  <a:cxn ang="0">
                    <a:pos x="T8" y="T9"/>
                  </a:cxn>
                </a:cxnLst>
                <a:rect l="0" t="0" r="r" b="b"/>
                <a:pathLst>
                  <a:path w="532" h="41">
                    <a:moveTo>
                      <a:pt x="0" y="25"/>
                    </a:moveTo>
                    <a:cubicBezTo>
                      <a:pt x="530" y="0"/>
                      <a:pt x="530" y="0"/>
                      <a:pt x="530" y="0"/>
                    </a:cubicBezTo>
                    <a:cubicBezTo>
                      <a:pt x="529" y="5"/>
                      <a:pt x="530" y="10"/>
                      <a:pt x="532" y="17"/>
                    </a:cubicBezTo>
                    <a:cubicBezTo>
                      <a:pt x="5" y="41"/>
                      <a:pt x="5" y="41"/>
                      <a:pt x="5" y="41"/>
                    </a:cubicBezTo>
                    <a:cubicBezTo>
                      <a:pt x="6" y="35"/>
                      <a:pt x="6" y="30"/>
                      <a:pt x="0" y="25"/>
                    </a:cubicBezTo>
                    <a:close/>
                  </a:path>
                </a:pathLst>
              </a:custGeom>
              <a:solidFill>
                <a:srgbClr val="6C6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50" name="Freeform 53">
                <a:extLst>
                  <a:ext uri="{FF2B5EF4-FFF2-40B4-BE49-F238E27FC236}">
                    <a16:creationId xmlns="" xmlns:a16="http://schemas.microsoft.com/office/drawing/2014/main" id="{5FB298D8-14DE-49FA-97C4-31807B5AE683}"/>
                  </a:ext>
                </a:extLst>
              </p:cNvPr>
              <p:cNvSpPr>
                <a:spLocks/>
              </p:cNvSpPr>
              <p:nvPr/>
            </p:nvSpPr>
            <p:spPr bwMode="auto">
              <a:xfrm>
                <a:off x="3394" y="3990"/>
                <a:ext cx="924" cy="231"/>
              </a:xfrm>
              <a:custGeom>
                <a:avLst/>
                <a:gdLst>
                  <a:gd name="T0" fmla="*/ 248 w 532"/>
                  <a:gd name="T1" fmla="*/ 133 h 133"/>
                  <a:gd name="T2" fmla="*/ 98 w 532"/>
                  <a:gd name="T3" fmla="*/ 113 h 133"/>
                  <a:gd name="T4" fmla="*/ 42 w 532"/>
                  <a:gd name="T5" fmla="*/ 67 h 133"/>
                  <a:gd name="T6" fmla="*/ 0 w 532"/>
                  <a:gd name="T7" fmla="*/ 25 h 133"/>
                  <a:gd name="T8" fmla="*/ 532 w 532"/>
                  <a:gd name="T9" fmla="*/ 0 h 133"/>
                  <a:gd name="T10" fmla="*/ 479 w 532"/>
                  <a:gd name="T11" fmla="*/ 67 h 133"/>
                  <a:gd name="T12" fmla="*/ 424 w 532"/>
                  <a:gd name="T13" fmla="*/ 113 h 133"/>
                  <a:gd name="T14" fmla="*/ 248 w 53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2" h="133">
                    <a:moveTo>
                      <a:pt x="248" y="133"/>
                    </a:moveTo>
                    <a:cubicBezTo>
                      <a:pt x="201" y="133"/>
                      <a:pt x="101" y="128"/>
                      <a:pt x="98" y="113"/>
                    </a:cubicBezTo>
                    <a:cubicBezTo>
                      <a:pt x="95" y="98"/>
                      <a:pt x="80" y="89"/>
                      <a:pt x="42" y="67"/>
                    </a:cubicBezTo>
                    <a:cubicBezTo>
                      <a:pt x="20" y="54"/>
                      <a:pt x="7" y="38"/>
                      <a:pt x="0" y="25"/>
                    </a:cubicBezTo>
                    <a:cubicBezTo>
                      <a:pt x="532" y="0"/>
                      <a:pt x="532" y="0"/>
                      <a:pt x="532" y="0"/>
                    </a:cubicBezTo>
                    <a:cubicBezTo>
                      <a:pt x="525" y="22"/>
                      <a:pt x="504" y="46"/>
                      <a:pt x="479" y="67"/>
                    </a:cubicBezTo>
                    <a:cubicBezTo>
                      <a:pt x="451" y="91"/>
                      <a:pt x="427" y="98"/>
                      <a:pt x="424" y="113"/>
                    </a:cubicBezTo>
                    <a:cubicBezTo>
                      <a:pt x="421" y="128"/>
                      <a:pt x="296" y="133"/>
                      <a:pt x="248" y="133"/>
                    </a:cubicBezTo>
                    <a:close/>
                  </a:path>
                </a:pathLst>
              </a:custGeom>
              <a:solidFill>
                <a:srgbClr val="6C6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51" name="Freeform 54">
                <a:extLst>
                  <a:ext uri="{FF2B5EF4-FFF2-40B4-BE49-F238E27FC236}">
                    <a16:creationId xmlns="" xmlns:a16="http://schemas.microsoft.com/office/drawing/2014/main" id="{BC4F9D9E-C400-47CE-999E-447005E74AF6}"/>
                  </a:ext>
                </a:extLst>
              </p:cNvPr>
              <p:cNvSpPr>
                <a:spLocks/>
              </p:cNvSpPr>
              <p:nvPr/>
            </p:nvSpPr>
            <p:spPr bwMode="auto">
              <a:xfrm>
                <a:off x="3557" y="4013"/>
                <a:ext cx="267" cy="208"/>
              </a:xfrm>
              <a:custGeom>
                <a:avLst/>
                <a:gdLst>
                  <a:gd name="T0" fmla="*/ 55 w 154"/>
                  <a:gd name="T1" fmla="*/ 115 h 120"/>
                  <a:gd name="T2" fmla="*/ 24 w 154"/>
                  <a:gd name="T3" fmla="*/ 55 h 120"/>
                  <a:gd name="T4" fmla="*/ 0 w 154"/>
                  <a:gd name="T5" fmla="*/ 8 h 120"/>
                  <a:gd name="T6" fmla="*/ 152 w 154"/>
                  <a:gd name="T7" fmla="*/ 0 h 120"/>
                  <a:gd name="T8" fmla="*/ 154 w 154"/>
                  <a:gd name="T9" fmla="*/ 55 h 120"/>
                  <a:gd name="T10" fmla="*/ 153 w 154"/>
                  <a:gd name="T11" fmla="*/ 117 h 120"/>
                  <a:gd name="T12" fmla="*/ 153 w 154"/>
                  <a:gd name="T13" fmla="*/ 120 h 120"/>
                  <a:gd name="T14" fmla="*/ 55 w 154"/>
                  <a:gd name="T15" fmla="*/ 115 h 1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4" h="120">
                    <a:moveTo>
                      <a:pt x="55" y="115"/>
                    </a:moveTo>
                    <a:cubicBezTo>
                      <a:pt x="49" y="96"/>
                      <a:pt x="41" y="84"/>
                      <a:pt x="24" y="55"/>
                    </a:cubicBezTo>
                    <a:cubicBezTo>
                      <a:pt x="14" y="40"/>
                      <a:pt x="6" y="23"/>
                      <a:pt x="0" y="8"/>
                    </a:cubicBezTo>
                    <a:cubicBezTo>
                      <a:pt x="152" y="0"/>
                      <a:pt x="152" y="0"/>
                      <a:pt x="152" y="0"/>
                    </a:cubicBezTo>
                    <a:cubicBezTo>
                      <a:pt x="154" y="19"/>
                      <a:pt x="154" y="38"/>
                      <a:pt x="154" y="55"/>
                    </a:cubicBezTo>
                    <a:cubicBezTo>
                      <a:pt x="153" y="87"/>
                      <a:pt x="149" y="97"/>
                      <a:pt x="153" y="117"/>
                    </a:cubicBezTo>
                    <a:cubicBezTo>
                      <a:pt x="153" y="118"/>
                      <a:pt x="153" y="119"/>
                      <a:pt x="153" y="120"/>
                    </a:cubicBezTo>
                    <a:cubicBezTo>
                      <a:pt x="127" y="120"/>
                      <a:pt x="87" y="118"/>
                      <a:pt x="55" y="115"/>
                    </a:cubicBezTo>
                    <a:close/>
                  </a:path>
                </a:pathLst>
              </a:custGeom>
              <a:solidFill>
                <a:srgbClr val="9393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52" name="Oval 55">
                <a:extLst>
                  <a:ext uri="{FF2B5EF4-FFF2-40B4-BE49-F238E27FC236}">
                    <a16:creationId xmlns="" xmlns:a16="http://schemas.microsoft.com/office/drawing/2014/main" id="{CC03BCF9-A5ED-4C83-851E-B0A19FF04119}"/>
                  </a:ext>
                </a:extLst>
              </p:cNvPr>
              <p:cNvSpPr>
                <a:spLocks noChangeArrowheads="1"/>
              </p:cNvSpPr>
              <p:nvPr/>
            </p:nvSpPr>
            <p:spPr bwMode="auto">
              <a:xfrm>
                <a:off x="3314" y="2614"/>
                <a:ext cx="457" cy="45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53" name="Oval 56">
                <a:extLst>
                  <a:ext uri="{FF2B5EF4-FFF2-40B4-BE49-F238E27FC236}">
                    <a16:creationId xmlns="" xmlns:a16="http://schemas.microsoft.com/office/drawing/2014/main" id="{9846A668-0DE4-44E0-BC30-F974B986F165}"/>
                  </a:ext>
                </a:extLst>
              </p:cNvPr>
              <p:cNvSpPr>
                <a:spLocks noChangeArrowheads="1"/>
              </p:cNvSpPr>
              <p:nvPr/>
            </p:nvSpPr>
            <p:spPr bwMode="auto">
              <a:xfrm>
                <a:off x="3927" y="2425"/>
                <a:ext cx="349" cy="34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54" name="Oval 57">
                <a:extLst>
                  <a:ext uri="{FF2B5EF4-FFF2-40B4-BE49-F238E27FC236}">
                    <a16:creationId xmlns="" xmlns:a16="http://schemas.microsoft.com/office/drawing/2014/main" id="{C0171BBD-0396-4C8F-990C-C69CB9E2D721}"/>
                  </a:ext>
                </a:extLst>
              </p:cNvPr>
              <p:cNvSpPr>
                <a:spLocks noChangeArrowheads="1"/>
              </p:cNvSpPr>
              <p:nvPr/>
            </p:nvSpPr>
            <p:spPr bwMode="auto">
              <a:xfrm>
                <a:off x="3272" y="1798"/>
                <a:ext cx="634" cy="63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55" name="Oval 58">
                <a:extLst>
                  <a:ext uri="{FF2B5EF4-FFF2-40B4-BE49-F238E27FC236}">
                    <a16:creationId xmlns="" xmlns:a16="http://schemas.microsoft.com/office/drawing/2014/main" id="{36499DDC-FB1D-454A-9A9A-4D32BBC038E0}"/>
                  </a:ext>
                </a:extLst>
              </p:cNvPr>
              <p:cNvSpPr>
                <a:spLocks noChangeArrowheads="1"/>
              </p:cNvSpPr>
              <p:nvPr/>
            </p:nvSpPr>
            <p:spPr bwMode="auto">
              <a:xfrm>
                <a:off x="4104" y="1671"/>
                <a:ext cx="457" cy="45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56" name="Oval 59">
                <a:extLst>
                  <a:ext uri="{FF2B5EF4-FFF2-40B4-BE49-F238E27FC236}">
                    <a16:creationId xmlns="" xmlns:a16="http://schemas.microsoft.com/office/drawing/2014/main" id="{AFBC8685-6EBA-49ED-937B-0043E496BCA1}"/>
                  </a:ext>
                </a:extLst>
              </p:cNvPr>
              <p:cNvSpPr>
                <a:spLocks noChangeArrowheads="1"/>
              </p:cNvSpPr>
              <p:nvPr/>
            </p:nvSpPr>
            <p:spPr bwMode="auto">
              <a:xfrm>
                <a:off x="4627" y="1254"/>
                <a:ext cx="349" cy="34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57" name="Oval 60">
                <a:extLst>
                  <a:ext uri="{FF2B5EF4-FFF2-40B4-BE49-F238E27FC236}">
                    <a16:creationId xmlns="" xmlns:a16="http://schemas.microsoft.com/office/drawing/2014/main" id="{1B4E56E3-5908-4FF0-A3FE-0513AD396EEA}"/>
                  </a:ext>
                </a:extLst>
              </p:cNvPr>
              <p:cNvSpPr>
                <a:spLocks noChangeArrowheads="1"/>
              </p:cNvSpPr>
              <p:nvPr/>
            </p:nvSpPr>
            <p:spPr bwMode="auto">
              <a:xfrm>
                <a:off x="4505" y="646"/>
                <a:ext cx="243" cy="24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58" name="Oval 61">
                <a:extLst>
                  <a:ext uri="{FF2B5EF4-FFF2-40B4-BE49-F238E27FC236}">
                    <a16:creationId xmlns="" xmlns:a16="http://schemas.microsoft.com/office/drawing/2014/main" id="{E81F82F5-74DB-426D-8EF8-791B966A5D72}"/>
                  </a:ext>
                </a:extLst>
              </p:cNvPr>
              <p:cNvSpPr>
                <a:spLocks noChangeArrowheads="1"/>
              </p:cNvSpPr>
              <p:nvPr/>
            </p:nvSpPr>
            <p:spPr bwMode="auto">
              <a:xfrm>
                <a:off x="3774" y="778"/>
                <a:ext cx="634" cy="636"/>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59" name="Oval 62">
                <a:extLst>
                  <a:ext uri="{FF2B5EF4-FFF2-40B4-BE49-F238E27FC236}">
                    <a16:creationId xmlns="" xmlns:a16="http://schemas.microsoft.com/office/drawing/2014/main" id="{CD37380C-14EF-4BF5-B86F-84979A412E0C}"/>
                  </a:ext>
                </a:extLst>
              </p:cNvPr>
              <p:cNvSpPr>
                <a:spLocks noChangeArrowheads="1"/>
              </p:cNvSpPr>
              <p:nvPr/>
            </p:nvSpPr>
            <p:spPr bwMode="auto">
              <a:xfrm>
                <a:off x="3071" y="1002"/>
                <a:ext cx="455" cy="45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60" name="Oval 63">
                <a:extLst>
                  <a:ext uri="{FF2B5EF4-FFF2-40B4-BE49-F238E27FC236}">
                    <a16:creationId xmlns="" xmlns:a16="http://schemas.microsoft.com/office/drawing/2014/main" id="{98445BB6-B6C1-4267-829A-BEF5D8A5DBF7}"/>
                  </a:ext>
                </a:extLst>
              </p:cNvPr>
              <p:cNvSpPr>
                <a:spLocks noChangeArrowheads="1"/>
              </p:cNvSpPr>
              <p:nvPr/>
            </p:nvSpPr>
            <p:spPr bwMode="auto">
              <a:xfrm>
                <a:off x="3060" y="448"/>
                <a:ext cx="349" cy="34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62" name="Oval 65">
                <a:extLst>
                  <a:ext uri="{FF2B5EF4-FFF2-40B4-BE49-F238E27FC236}">
                    <a16:creationId xmlns="" xmlns:a16="http://schemas.microsoft.com/office/drawing/2014/main" id="{50B41811-7355-4B32-A4D3-77CE6ED0939E}"/>
                  </a:ext>
                </a:extLst>
              </p:cNvPr>
              <p:cNvSpPr>
                <a:spLocks noChangeArrowheads="1"/>
              </p:cNvSpPr>
              <p:nvPr/>
            </p:nvSpPr>
            <p:spPr bwMode="auto">
              <a:xfrm>
                <a:off x="3774" y="266"/>
                <a:ext cx="243" cy="24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63" name="Oval 66">
                <a:extLst>
                  <a:ext uri="{FF2B5EF4-FFF2-40B4-BE49-F238E27FC236}">
                    <a16:creationId xmlns="" xmlns:a16="http://schemas.microsoft.com/office/drawing/2014/main" id="{A681ABC4-15F6-4E55-8BF9-EEF1B9E0399C}"/>
                  </a:ext>
                </a:extLst>
              </p:cNvPr>
              <p:cNvSpPr>
                <a:spLocks noChangeArrowheads="1"/>
              </p:cNvSpPr>
              <p:nvPr/>
            </p:nvSpPr>
            <p:spPr bwMode="auto">
              <a:xfrm>
                <a:off x="2664" y="1315"/>
                <a:ext cx="243" cy="24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64" name="Oval 67">
                <a:extLst>
                  <a:ext uri="{FF2B5EF4-FFF2-40B4-BE49-F238E27FC236}">
                    <a16:creationId xmlns="" xmlns:a16="http://schemas.microsoft.com/office/drawing/2014/main" id="{F9956200-F94C-4D06-95C8-A3615544F27F}"/>
                  </a:ext>
                </a:extLst>
              </p:cNvPr>
              <p:cNvSpPr>
                <a:spLocks noChangeArrowheads="1"/>
              </p:cNvSpPr>
              <p:nvPr/>
            </p:nvSpPr>
            <p:spPr bwMode="auto">
              <a:xfrm>
                <a:off x="4276" y="2850"/>
                <a:ext cx="243" cy="24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65" name="Oval 68">
                <a:extLst>
                  <a:ext uri="{FF2B5EF4-FFF2-40B4-BE49-F238E27FC236}">
                    <a16:creationId xmlns="" xmlns:a16="http://schemas.microsoft.com/office/drawing/2014/main" id="{55DA8468-5E6A-4841-A4B2-CDFECE1BA3CE}"/>
                  </a:ext>
                </a:extLst>
              </p:cNvPr>
              <p:cNvSpPr>
                <a:spLocks noChangeArrowheads="1"/>
              </p:cNvSpPr>
              <p:nvPr/>
            </p:nvSpPr>
            <p:spPr bwMode="auto">
              <a:xfrm>
                <a:off x="4684" y="2102"/>
                <a:ext cx="122" cy="121"/>
              </a:xfrm>
              <a:prstGeom prst="ellipse">
                <a:avLst/>
              </a:pr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66" name="Oval 69">
                <a:extLst>
                  <a:ext uri="{FF2B5EF4-FFF2-40B4-BE49-F238E27FC236}">
                    <a16:creationId xmlns="" xmlns:a16="http://schemas.microsoft.com/office/drawing/2014/main" id="{B21E705B-3420-4127-95D8-E6CE37BA69E4}"/>
                  </a:ext>
                </a:extLst>
              </p:cNvPr>
              <p:cNvSpPr>
                <a:spLocks noChangeArrowheads="1"/>
              </p:cNvSpPr>
              <p:nvPr/>
            </p:nvSpPr>
            <p:spPr bwMode="auto">
              <a:xfrm>
                <a:off x="3524" y="287"/>
                <a:ext cx="122" cy="121"/>
              </a:xfrm>
              <a:prstGeom prst="ellipse">
                <a:avLst/>
              </a:pr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67" name="Oval 70">
                <a:extLst>
                  <a:ext uri="{FF2B5EF4-FFF2-40B4-BE49-F238E27FC236}">
                    <a16:creationId xmlns="" xmlns:a16="http://schemas.microsoft.com/office/drawing/2014/main" id="{CBCFC3C2-C3FB-4AA8-A687-43FA4A1A9437}"/>
                  </a:ext>
                </a:extLst>
              </p:cNvPr>
              <p:cNvSpPr>
                <a:spLocks noChangeArrowheads="1"/>
              </p:cNvSpPr>
              <p:nvPr/>
            </p:nvSpPr>
            <p:spPr bwMode="auto">
              <a:xfrm>
                <a:off x="2685" y="1744"/>
                <a:ext cx="122" cy="122"/>
              </a:xfrm>
              <a:prstGeom prst="ellipse">
                <a:avLst/>
              </a:pr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68" name="Oval 71">
                <a:extLst>
                  <a:ext uri="{FF2B5EF4-FFF2-40B4-BE49-F238E27FC236}">
                    <a16:creationId xmlns="" xmlns:a16="http://schemas.microsoft.com/office/drawing/2014/main" id="{1604DEF8-E2FF-4632-9946-EEE0E1FDE992}"/>
                  </a:ext>
                </a:extLst>
              </p:cNvPr>
              <p:cNvSpPr>
                <a:spLocks noChangeArrowheads="1"/>
              </p:cNvSpPr>
              <p:nvPr/>
            </p:nvSpPr>
            <p:spPr bwMode="auto">
              <a:xfrm>
                <a:off x="2753" y="881"/>
                <a:ext cx="121" cy="121"/>
              </a:xfrm>
              <a:prstGeom prst="ellipse">
                <a:avLst/>
              </a:pr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69" name="Oval 72">
                <a:extLst>
                  <a:ext uri="{FF2B5EF4-FFF2-40B4-BE49-F238E27FC236}">
                    <a16:creationId xmlns="" xmlns:a16="http://schemas.microsoft.com/office/drawing/2014/main" id="{CEBD283C-778B-4B5C-BC40-52D6FD1E5D7A}"/>
                  </a:ext>
                </a:extLst>
              </p:cNvPr>
              <p:cNvSpPr>
                <a:spLocks noChangeArrowheads="1"/>
              </p:cNvSpPr>
              <p:nvPr/>
            </p:nvSpPr>
            <p:spPr bwMode="auto">
              <a:xfrm>
                <a:off x="4318" y="405"/>
                <a:ext cx="121" cy="123"/>
              </a:xfrm>
              <a:prstGeom prst="ellipse">
                <a:avLst/>
              </a:pr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70" name="Oval 73">
                <a:extLst>
                  <a:ext uri="{FF2B5EF4-FFF2-40B4-BE49-F238E27FC236}">
                    <a16:creationId xmlns="" xmlns:a16="http://schemas.microsoft.com/office/drawing/2014/main" id="{EAC8B184-D94F-4A7A-B2C3-0B5BE7A849E3}"/>
                  </a:ext>
                </a:extLst>
              </p:cNvPr>
              <p:cNvSpPr>
                <a:spLocks noChangeArrowheads="1"/>
              </p:cNvSpPr>
              <p:nvPr/>
            </p:nvSpPr>
            <p:spPr bwMode="auto">
              <a:xfrm>
                <a:off x="3290" y="3146"/>
                <a:ext cx="121" cy="121"/>
              </a:xfrm>
              <a:prstGeom prst="ellipse">
                <a:avLst/>
              </a:pr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71" name="Oval 74">
                <a:extLst>
                  <a:ext uri="{FF2B5EF4-FFF2-40B4-BE49-F238E27FC236}">
                    <a16:creationId xmlns="" xmlns:a16="http://schemas.microsoft.com/office/drawing/2014/main" id="{0EEDA8E9-DEFE-428E-A5D1-40D29E81EBAB}"/>
                  </a:ext>
                </a:extLst>
              </p:cNvPr>
              <p:cNvSpPr>
                <a:spLocks noChangeArrowheads="1"/>
              </p:cNvSpPr>
              <p:nvPr/>
            </p:nvSpPr>
            <p:spPr bwMode="auto">
              <a:xfrm>
                <a:off x="4014" y="3135"/>
                <a:ext cx="121" cy="122"/>
              </a:xfrm>
              <a:prstGeom prst="ellipse">
                <a:avLst/>
              </a:pr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72" name="Oval 75">
                <a:extLst>
                  <a:ext uri="{FF2B5EF4-FFF2-40B4-BE49-F238E27FC236}">
                    <a16:creationId xmlns="" xmlns:a16="http://schemas.microsoft.com/office/drawing/2014/main" id="{B35E4E0E-878D-475E-82DF-01A013CF9E66}"/>
                  </a:ext>
                </a:extLst>
              </p:cNvPr>
              <p:cNvSpPr>
                <a:spLocks noChangeArrowheads="1"/>
              </p:cNvSpPr>
              <p:nvPr/>
            </p:nvSpPr>
            <p:spPr bwMode="auto">
              <a:xfrm>
                <a:off x="3034" y="2493"/>
                <a:ext cx="122" cy="121"/>
              </a:xfrm>
              <a:prstGeom prst="ellipse">
                <a:avLst/>
              </a:pr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73" name="Oval 76">
                <a:extLst>
                  <a:ext uri="{FF2B5EF4-FFF2-40B4-BE49-F238E27FC236}">
                    <a16:creationId xmlns="" xmlns:a16="http://schemas.microsoft.com/office/drawing/2014/main" id="{EE86B290-FE57-439A-B131-7D42632770A9}"/>
                  </a:ext>
                </a:extLst>
              </p:cNvPr>
              <p:cNvSpPr>
                <a:spLocks noChangeArrowheads="1"/>
              </p:cNvSpPr>
              <p:nvPr/>
            </p:nvSpPr>
            <p:spPr bwMode="auto">
              <a:xfrm>
                <a:off x="3597" y="1388"/>
                <a:ext cx="123" cy="123"/>
              </a:xfrm>
              <a:prstGeom prst="ellipse">
                <a:avLst/>
              </a:pr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74" name="Oval 77">
                <a:extLst>
                  <a:ext uri="{FF2B5EF4-FFF2-40B4-BE49-F238E27FC236}">
                    <a16:creationId xmlns="" xmlns:a16="http://schemas.microsoft.com/office/drawing/2014/main" id="{BE6DA190-A7BF-4120-9D7C-F4E157AD436E}"/>
                  </a:ext>
                </a:extLst>
              </p:cNvPr>
              <p:cNvSpPr>
                <a:spLocks noChangeArrowheads="1"/>
              </p:cNvSpPr>
              <p:nvPr/>
            </p:nvSpPr>
            <p:spPr bwMode="auto">
              <a:xfrm>
                <a:off x="4215" y="2236"/>
                <a:ext cx="123" cy="121"/>
              </a:xfrm>
              <a:prstGeom prst="ellipse">
                <a:avLst/>
              </a:pr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75" name="Oval 78">
                <a:extLst>
                  <a:ext uri="{FF2B5EF4-FFF2-40B4-BE49-F238E27FC236}">
                    <a16:creationId xmlns="" xmlns:a16="http://schemas.microsoft.com/office/drawing/2014/main" id="{54B00550-36E2-40EF-A87C-A7BE906DBDEF}"/>
                  </a:ext>
                </a:extLst>
              </p:cNvPr>
              <p:cNvSpPr>
                <a:spLocks noChangeArrowheads="1"/>
              </p:cNvSpPr>
              <p:nvPr/>
            </p:nvSpPr>
            <p:spPr bwMode="auto">
              <a:xfrm>
                <a:off x="3097" y="1622"/>
                <a:ext cx="121" cy="122"/>
              </a:xfrm>
              <a:prstGeom prst="ellipse">
                <a:avLst/>
              </a:pr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76" name="Freeform 79">
                <a:extLst>
                  <a:ext uri="{FF2B5EF4-FFF2-40B4-BE49-F238E27FC236}">
                    <a16:creationId xmlns="" xmlns:a16="http://schemas.microsoft.com/office/drawing/2014/main" id="{5EE9E59E-C9BA-4B1B-9C13-93D315EA6A4B}"/>
                  </a:ext>
                </a:extLst>
              </p:cNvPr>
              <p:cNvSpPr>
                <a:spLocks noEditPoints="1"/>
              </p:cNvSpPr>
              <p:nvPr/>
            </p:nvSpPr>
            <p:spPr bwMode="auto">
              <a:xfrm>
                <a:off x="4118" y="318"/>
                <a:ext cx="88" cy="90"/>
              </a:xfrm>
              <a:custGeom>
                <a:avLst/>
                <a:gdLst>
                  <a:gd name="T0" fmla="*/ 26 w 51"/>
                  <a:gd name="T1" fmla="*/ 0 h 52"/>
                  <a:gd name="T2" fmla="*/ 51 w 51"/>
                  <a:gd name="T3" fmla="*/ 26 h 52"/>
                  <a:gd name="T4" fmla="*/ 26 w 51"/>
                  <a:gd name="T5" fmla="*/ 52 h 52"/>
                  <a:gd name="T6" fmla="*/ 26 w 51"/>
                  <a:gd name="T7" fmla="*/ 52 h 52"/>
                  <a:gd name="T8" fmla="*/ 26 w 51"/>
                  <a:gd name="T9" fmla="*/ 46 h 52"/>
                  <a:gd name="T10" fmla="*/ 26 w 51"/>
                  <a:gd name="T11" fmla="*/ 46 h 52"/>
                  <a:gd name="T12" fmla="*/ 45 w 51"/>
                  <a:gd name="T13" fmla="*/ 26 h 52"/>
                  <a:gd name="T14" fmla="*/ 26 w 51"/>
                  <a:gd name="T15" fmla="*/ 6 h 52"/>
                  <a:gd name="T16" fmla="*/ 26 w 51"/>
                  <a:gd name="T17" fmla="*/ 6 h 52"/>
                  <a:gd name="T18" fmla="*/ 26 w 51"/>
                  <a:gd name="T19" fmla="*/ 0 h 52"/>
                  <a:gd name="T20" fmla="*/ 26 w 51"/>
                  <a:gd name="T21" fmla="*/ 52 h 52"/>
                  <a:gd name="T22" fmla="*/ 0 w 51"/>
                  <a:gd name="T23" fmla="*/ 26 h 52"/>
                  <a:gd name="T24" fmla="*/ 26 w 51"/>
                  <a:gd name="T25" fmla="*/ 0 h 52"/>
                  <a:gd name="T26" fmla="*/ 26 w 51"/>
                  <a:gd name="T27" fmla="*/ 6 h 52"/>
                  <a:gd name="T28" fmla="*/ 6 w 51"/>
                  <a:gd name="T29" fmla="*/ 26 h 52"/>
                  <a:gd name="T30" fmla="*/ 26 w 51"/>
                  <a:gd name="T31" fmla="*/ 46 h 52"/>
                  <a:gd name="T32" fmla="*/ 26 w 51"/>
                  <a:gd name="T33"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52">
                    <a:moveTo>
                      <a:pt x="26" y="0"/>
                    </a:moveTo>
                    <a:cubicBezTo>
                      <a:pt x="40" y="0"/>
                      <a:pt x="51" y="12"/>
                      <a:pt x="51" y="26"/>
                    </a:cubicBezTo>
                    <a:cubicBezTo>
                      <a:pt x="51" y="40"/>
                      <a:pt x="40" y="52"/>
                      <a:pt x="26" y="52"/>
                    </a:cubicBezTo>
                    <a:cubicBezTo>
                      <a:pt x="26" y="52"/>
                      <a:pt x="26" y="52"/>
                      <a:pt x="26" y="52"/>
                    </a:cubicBezTo>
                    <a:cubicBezTo>
                      <a:pt x="26" y="46"/>
                      <a:pt x="26" y="46"/>
                      <a:pt x="26" y="46"/>
                    </a:cubicBezTo>
                    <a:cubicBezTo>
                      <a:pt x="26" y="46"/>
                      <a:pt x="26" y="46"/>
                      <a:pt x="26" y="46"/>
                    </a:cubicBezTo>
                    <a:cubicBezTo>
                      <a:pt x="37" y="46"/>
                      <a:pt x="45" y="37"/>
                      <a:pt x="45" y="26"/>
                    </a:cubicBezTo>
                    <a:cubicBezTo>
                      <a:pt x="45" y="15"/>
                      <a:pt x="37" y="6"/>
                      <a:pt x="26" y="6"/>
                    </a:cubicBezTo>
                    <a:cubicBezTo>
                      <a:pt x="26" y="6"/>
                      <a:pt x="26" y="6"/>
                      <a:pt x="26" y="6"/>
                    </a:cubicBezTo>
                    <a:cubicBezTo>
                      <a:pt x="26" y="0"/>
                      <a:pt x="26" y="0"/>
                      <a:pt x="26" y="0"/>
                    </a:cubicBezTo>
                    <a:close/>
                    <a:moveTo>
                      <a:pt x="26" y="52"/>
                    </a:moveTo>
                    <a:cubicBezTo>
                      <a:pt x="12" y="52"/>
                      <a:pt x="0" y="40"/>
                      <a:pt x="0" y="26"/>
                    </a:cubicBezTo>
                    <a:cubicBezTo>
                      <a:pt x="0" y="12"/>
                      <a:pt x="12" y="0"/>
                      <a:pt x="26" y="0"/>
                    </a:cubicBezTo>
                    <a:cubicBezTo>
                      <a:pt x="26" y="6"/>
                      <a:pt x="26" y="6"/>
                      <a:pt x="26" y="6"/>
                    </a:cubicBezTo>
                    <a:cubicBezTo>
                      <a:pt x="15" y="6"/>
                      <a:pt x="6" y="15"/>
                      <a:pt x="6" y="26"/>
                    </a:cubicBezTo>
                    <a:cubicBezTo>
                      <a:pt x="6" y="37"/>
                      <a:pt x="15" y="46"/>
                      <a:pt x="26" y="46"/>
                    </a:cubicBezTo>
                    <a:lnTo>
                      <a:pt x="26" y="52"/>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77" name="Freeform 80">
                <a:extLst>
                  <a:ext uri="{FF2B5EF4-FFF2-40B4-BE49-F238E27FC236}">
                    <a16:creationId xmlns="" xmlns:a16="http://schemas.microsoft.com/office/drawing/2014/main" id="{5C810673-3EC0-4A86-B9C0-D63CD7CC83A3}"/>
                  </a:ext>
                </a:extLst>
              </p:cNvPr>
              <p:cNvSpPr>
                <a:spLocks noEditPoints="1"/>
              </p:cNvSpPr>
              <p:nvPr/>
            </p:nvSpPr>
            <p:spPr bwMode="auto">
              <a:xfrm>
                <a:off x="2666" y="1129"/>
                <a:ext cx="89" cy="89"/>
              </a:xfrm>
              <a:custGeom>
                <a:avLst/>
                <a:gdLst>
                  <a:gd name="T0" fmla="*/ 26 w 51"/>
                  <a:gd name="T1" fmla="*/ 0 h 51"/>
                  <a:gd name="T2" fmla="*/ 51 w 51"/>
                  <a:gd name="T3" fmla="*/ 26 h 51"/>
                  <a:gd name="T4" fmla="*/ 26 w 51"/>
                  <a:gd name="T5" fmla="*/ 51 h 51"/>
                  <a:gd name="T6" fmla="*/ 26 w 51"/>
                  <a:gd name="T7" fmla="*/ 45 h 51"/>
                  <a:gd name="T8" fmla="*/ 45 w 51"/>
                  <a:gd name="T9" fmla="*/ 26 h 51"/>
                  <a:gd name="T10" fmla="*/ 26 w 51"/>
                  <a:gd name="T11" fmla="*/ 6 h 51"/>
                  <a:gd name="T12" fmla="*/ 26 w 51"/>
                  <a:gd name="T13" fmla="*/ 0 h 51"/>
                  <a:gd name="T14" fmla="*/ 26 w 51"/>
                  <a:gd name="T15" fmla="*/ 51 h 51"/>
                  <a:gd name="T16" fmla="*/ 0 w 51"/>
                  <a:gd name="T17" fmla="*/ 26 h 51"/>
                  <a:gd name="T18" fmla="*/ 26 w 51"/>
                  <a:gd name="T19" fmla="*/ 0 h 51"/>
                  <a:gd name="T20" fmla="*/ 26 w 51"/>
                  <a:gd name="T21" fmla="*/ 6 h 51"/>
                  <a:gd name="T22" fmla="*/ 6 w 51"/>
                  <a:gd name="T23" fmla="*/ 26 h 51"/>
                  <a:gd name="T24" fmla="*/ 26 w 51"/>
                  <a:gd name="T25" fmla="*/ 45 h 51"/>
                  <a:gd name="T26" fmla="*/ 26 w 51"/>
                  <a:gd name="T27"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 h="51">
                    <a:moveTo>
                      <a:pt x="26" y="0"/>
                    </a:moveTo>
                    <a:cubicBezTo>
                      <a:pt x="40" y="0"/>
                      <a:pt x="51" y="11"/>
                      <a:pt x="51" y="26"/>
                    </a:cubicBezTo>
                    <a:cubicBezTo>
                      <a:pt x="51" y="40"/>
                      <a:pt x="40" y="51"/>
                      <a:pt x="26" y="51"/>
                    </a:cubicBezTo>
                    <a:cubicBezTo>
                      <a:pt x="26" y="45"/>
                      <a:pt x="26" y="45"/>
                      <a:pt x="26" y="45"/>
                    </a:cubicBezTo>
                    <a:cubicBezTo>
                      <a:pt x="37" y="45"/>
                      <a:pt x="45" y="36"/>
                      <a:pt x="45" y="26"/>
                    </a:cubicBezTo>
                    <a:cubicBezTo>
                      <a:pt x="45" y="15"/>
                      <a:pt x="37" y="6"/>
                      <a:pt x="26" y="6"/>
                    </a:cubicBezTo>
                    <a:lnTo>
                      <a:pt x="26" y="0"/>
                    </a:lnTo>
                    <a:close/>
                    <a:moveTo>
                      <a:pt x="26" y="51"/>
                    </a:moveTo>
                    <a:cubicBezTo>
                      <a:pt x="12" y="51"/>
                      <a:pt x="0" y="40"/>
                      <a:pt x="0" y="26"/>
                    </a:cubicBezTo>
                    <a:cubicBezTo>
                      <a:pt x="0" y="11"/>
                      <a:pt x="12" y="0"/>
                      <a:pt x="26" y="0"/>
                    </a:cubicBezTo>
                    <a:cubicBezTo>
                      <a:pt x="26" y="6"/>
                      <a:pt x="26" y="6"/>
                      <a:pt x="26" y="6"/>
                    </a:cubicBezTo>
                    <a:cubicBezTo>
                      <a:pt x="15" y="6"/>
                      <a:pt x="6" y="15"/>
                      <a:pt x="6" y="26"/>
                    </a:cubicBezTo>
                    <a:cubicBezTo>
                      <a:pt x="6" y="36"/>
                      <a:pt x="15" y="45"/>
                      <a:pt x="26" y="45"/>
                    </a:cubicBezTo>
                    <a:lnTo>
                      <a:pt x="26" y="51"/>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78" name="Freeform 81">
                <a:extLst>
                  <a:ext uri="{FF2B5EF4-FFF2-40B4-BE49-F238E27FC236}">
                    <a16:creationId xmlns="" xmlns:a16="http://schemas.microsoft.com/office/drawing/2014/main" id="{C99A37F9-E9DB-4D1D-A024-5B8B78BA71FE}"/>
                  </a:ext>
                </a:extLst>
              </p:cNvPr>
              <p:cNvSpPr>
                <a:spLocks noEditPoints="1"/>
              </p:cNvSpPr>
              <p:nvPr/>
            </p:nvSpPr>
            <p:spPr bwMode="auto">
              <a:xfrm>
                <a:off x="3147" y="2791"/>
                <a:ext cx="89" cy="89"/>
              </a:xfrm>
              <a:custGeom>
                <a:avLst/>
                <a:gdLst>
                  <a:gd name="T0" fmla="*/ 25 w 51"/>
                  <a:gd name="T1" fmla="*/ 0 h 51"/>
                  <a:gd name="T2" fmla="*/ 51 w 51"/>
                  <a:gd name="T3" fmla="*/ 26 h 51"/>
                  <a:gd name="T4" fmla="*/ 25 w 51"/>
                  <a:gd name="T5" fmla="*/ 51 h 51"/>
                  <a:gd name="T6" fmla="*/ 25 w 51"/>
                  <a:gd name="T7" fmla="*/ 45 h 51"/>
                  <a:gd name="T8" fmla="*/ 45 w 51"/>
                  <a:gd name="T9" fmla="*/ 26 h 51"/>
                  <a:gd name="T10" fmla="*/ 25 w 51"/>
                  <a:gd name="T11" fmla="*/ 6 h 51"/>
                  <a:gd name="T12" fmla="*/ 25 w 51"/>
                  <a:gd name="T13" fmla="*/ 0 h 51"/>
                  <a:gd name="T14" fmla="*/ 25 w 51"/>
                  <a:gd name="T15" fmla="*/ 51 h 51"/>
                  <a:gd name="T16" fmla="*/ 0 w 51"/>
                  <a:gd name="T17" fmla="*/ 26 h 51"/>
                  <a:gd name="T18" fmla="*/ 25 w 51"/>
                  <a:gd name="T19" fmla="*/ 0 h 51"/>
                  <a:gd name="T20" fmla="*/ 25 w 51"/>
                  <a:gd name="T21" fmla="*/ 6 h 51"/>
                  <a:gd name="T22" fmla="*/ 6 w 51"/>
                  <a:gd name="T23" fmla="*/ 26 h 51"/>
                  <a:gd name="T24" fmla="*/ 25 w 51"/>
                  <a:gd name="T25" fmla="*/ 45 h 51"/>
                  <a:gd name="T26" fmla="*/ 25 w 51"/>
                  <a:gd name="T27"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 h="51">
                    <a:moveTo>
                      <a:pt x="25" y="0"/>
                    </a:moveTo>
                    <a:cubicBezTo>
                      <a:pt x="40" y="0"/>
                      <a:pt x="51" y="11"/>
                      <a:pt x="51" y="26"/>
                    </a:cubicBezTo>
                    <a:cubicBezTo>
                      <a:pt x="51" y="40"/>
                      <a:pt x="40" y="51"/>
                      <a:pt x="25" y="51"/>
                    </a:cubicBezTo>
                    <a:cubicBezTo>
                      <a:pt x="25" y="45"/>
                      <a:pt x="25" y="45"/>
                      <a:pt x="25" y="45"/>
                    </a:cubicBezTo>
                    <a:cubicBezTo>
                      <a:pt x="36" y="45"/>
                      <a:pt x="45" y="36"/>
                      <a:pt x="45" y="26"/>
                    </a:cubicBezTo>
                    <a:cubicBezTo>
                      <a:pt x="45" y="15"/>
                      <a:pt x="36" y="6"/>
                      <a:pt x="25" y="6"/>
                    </a:cubicBezTo>
                    <a:lnTo>
                      <a:pt x="25" y="0"/>
                    </a:lnTo>
                    <a:close/>
                    <a:moveTo>
                      <a:pt x="25" y="51"/>
                    </a:moveTo>
                    <a:cubicBezTo>
                      <a:pt x="11" y="51"/>
                      <a:pt x="0" y="40"/>
                      <a:pt x="0" y="26"/>
                    </a:cubicBezTo>
                    <a:cubicBezTo>
                      <a:pt x="0" y="11"/>
                      <a:pt x="11" y="0"/>
                      <a:pt x="25" y="0"/>
                    </a:cubicBezTo>
                    <a:cubicBezTo>
                      <a:pt x="25" y="6"/>
                      <a:pt x="25" y="6"/>
                      <a:pt x="25" y="6"/>
                    </a:cubicBezTo>
                    <a:cubicBezTo>
                      <a:pt x="15" y="6"/>
                      <a:pt x="6" y="15"/>
                      <a:pt x="6" y="26"/>
                    </a:cubicBezTo>
                    <a:cubicBezTo>
                      <a:pt x="6" y="36"/>
                      <a:pt x="15" y="45"/>
                      <a:pt x="25" y="45"/>
                    </a:cubicBezTo>
                    <a:lnTo>
                      <a:pt x="25" y="51"/>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79" name="Freeform 82">
                <a:extLst>
                  <a:ext uri="{FF2B5EF4-FFF2-40B4-BE49-F238E27FC236}">
                    <a16:creationId xmlns="" xmlns:a16="http://schemas.microsoft.com/office/drawing/2014/main" id="{8CF02913-C7A7-4E8D-9300-53DEAF384D4F}"/>
                  </a:ext>
                </a:extLst>
              </p:cNvPr>
              <p:cNvSpPr>
                <a:spLocks noEditPoints="1"/>
              </p:cNvSpPr>
              <p:nvPr/>
            </p:nvSpPr>
            <p:spPr bwMode="auto">
              <a:xfrm>
                <a:off x="3718" y="3104"/>
                <a:ext cx="89" cy="89"/>
              </a:xfrm>
              <a:custGeom>
                <a:avLst/>
                <a:gdLst>
                  <a:gd name="T0" fmla="*/ 26 w 51"/>
                  <a:gd name="T1" fmla="*/ 0 h 51"/>
                  <a:gd name="T2" fmla="*/ 51 w 51"/>
                  <a:gd name="T3" fmla="*/ 25 h 51"/>
                  <a:gd name="T4" fmla="*/ 26 w 51"/>
                  <a:gd name="T5" fmla="*/ 51 h 51"/>
                  <a:gd name="T6" fmla="*/ 26 w 51"/>
                  <a:gd name="T7" fmla="*/ 45 h 51"/>
                  <a:gd name="T8" fmla="*/ 45 w 51"/>
                  <a:gd name="T9" fmla="*/ 25 h 51"/>
                  <a:gd name="T10" fmla="*/ 26 w 51"/>
                  <a:gd name="T11" fmla="*/ 6 h 51"/>
                  <a:gd name="T12" fmla="*/ 26 w 51"/>
                  <a:gd name="T13" fmla="*/ 0 h 51"/>
                  <a:gd name="T14" fmla="*/ 26 w 51"/>
                  <a:gd name="T15" fmla="*/ 51 h 51"/>
                  <a:gd name="T16" fmla="*/ 0 w 51"/>
                  <a:gd name="T17" fmla="*/ 25 h 51"/>
                  <a:gd name="T18" fmla="*/ 26 w 51"/>
                  <a:gd name="T19" fmla="*/ 0 h 51"/>
                  <a:gd name="T20" fmla="*/ 26 w 51"/>
                  <a:gd name="T21" fmla="*/ 6 h 51"/>
                  <a:gd name="T22" fmla="*/ 6 w 51"/>
                  <a:gd name="T23" fmla="*/ 25 h 51"/>
                  <a:gd name="T24" fmla="*/ 26 w 51"/>
                  <a:gd name="T25" fmla="*/ 45 h 51"/>
                  <a:gd name="T26" fmla="*/ 26 w 51"/>
                  <a:gd name="T27"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 h="51">
                    <a:moveTo>
                      <a:pt x="26" y="0"/>
                    </a:moveTo>
                    <a:cubicBezTo>
                      <a:pt x="40" y="0"/>
                      <a:pt x="51" y="11"/>
                      <a:pt x="51" y="25"/>
                    </a:cubicBezTo>
                    <a:cubicBezTo>
                      <a:pt x="51" y="40"/>
                      <a:pt x="40" y="51"/>
                      <a:pt x="26" y="51"/>
                    </a:cubicBezTo>
                    <a:cubicBezTo>
                      <a:pt x="26" y="45"/>
                      <a:pt x="26" y="45"/>
                      <a:pt x="26" y="45"/>
                    </a:cubicBezTo>
                    <a:cubicBezTo>
                      <a:pt x="36" y="45"/>
                      <a:pt x="45" y="36"/>
                      <a:pt x="45" y="25"/>
                    </a:cubicBezTo>
                    <a:cubicBezTo>
                      <a:pt x="45" y="14"/>
                      <a:pt x="36" y="6"/>
                      <a:pt x="26" y="6"/>
                    </a:cubicBezTo>
                    <a:lnTo>
                      <a:pt x="26" y="0"/>
                    </a:lnTo>
                    <a:close/>
                    <a:moveTo>
                      <a:pt x="26" y="51"/>
                    </a:moveTo>
                    <a:cubicBezTo>
                      <a:pt x="11" y="51"/>
                      <a:pt x="0" y="40"/>
                      <a:pt x="0" y="25"/>
                    </a:cubicBezTo>
                    <a:cubicBezTo>
                      <a:pt x="0" y="11"/>
                      <a:pt x="11" y="0"/>
                      <a:pt x="26" y="0"/>
                    </a:cubicBezTo>
                    <a:cubicBezTo>
                      <a:pt x="26" y="6"/>
                      <a:pt x="26" y="6"/>
                      <a:pt x="26" y="6"/>
                    </a:cubicBezTo>
                    <a:cubicBezTo>
                      <a:pt x="15" y="6"/>
                      <a:pt x="6" y="14"/>
                      <a:pt x="6" y="25"/>
                    </a:cubicBezTo>
                    <a:cubicBezTo>
                      <a:pt x="6" y="36"/>
                      <a:pt x="15" y="45"/>
                      <a:pt x="26" y="45"/>
                    </a:cubicBezTo>
                    <a:lnTo>
                      <a:pt x="26" y="51"/>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80" name="Freeform 83">
                <a:extLst>
                  <a:ext uri="{FF2B5EF4-FFF2-40B4-BE49-F238E27FC236}">
                    <a16:creationId xmlns="" xmlns:a16="http://schemas.microsoft.com/office/drawing/2014/main" id="{B4D99DFA-68B5-4E7B-8159-516978B2EE9B}"/>
                  </a:ext>
                </a:extLst>
              </p:cNvPr>
              <p:cNvSpPr>
                <a:spLocks noEditPoints="1"/>
              </p:cNvSpPr>
              <p:nvPr/>
            </p:nvSpPr>
            <p:spPr bwMode="auto">
              <a:xfrm>
                <a:off x="4526" y="2522"/>
                <a:ext cx="89" cy="89"/>
              </a:xfrm>
              <a:custGeom>
                <a:avLst/>
                <a:gdLst>
                  <a:gd name="T0" fmla="*/ 25 w 51"/>
                  <a:gd name="T1" fmla="*/ 0 h 51"/>
                  <a:gd name="T2" fmla="*/ 51 w 51"/>
                  <a:gd name="T3" fmla="*/ 26 h 51"/>
                  <a:gd name="T4" fmla="*/ 25 w 51"/>
                  <a:gd name="T5" fmla="*/ 51 h 51"/>
                  <a:gd name="T6" fmla="*/ 25 w 51"/>
                  <a:gd name="T7" fmla="*/ 51 h 51"/>
                  <a:gd name="T8" fmla="*/ 25 w 51"/>
                  <a:gd name="T9" fmla="*/ 45 h 51"/>
                  <a:gd name="T10" fmla="*/ 25 w 51"/>
                  <a:gd name="T11" fmla="*/ 45 h 51"/>
                  <a:gd name="T12" fmla="*/ 45 w 51"/>
                  <a:gd name="T13" fmla="*/ 26 h 51"/>
                  <a:gd name="T14" fmla="*/ 25 w 51"/>
                  <a:gd name="T15" fmla="*/ 6 h 51"/>
                  <a:gd name="T16" fmla="*/ 25 w 51"/>
                  <a:gd name="T17" fmla="*/ 6 h 51"/>
                  <a:gd name="T18" fmla="*/ 25 w 51"/>
                  <a:gd name="T19" fmla="*/ 0 h 51"/>
                  <a:gd name="T20" fmla="*/ 25 w 51"/>
                  <a:gd name="T21" fmla="*/ 51 h 51"/>
                  <a:gd name="T22" fmla="*/ 0 w 51"/>
                  <a:gd name="T23" fmla="*/ 26 h 51"/>
                  <a:gd name="T24" fmla="*/ 25 w 51"/>
                  <a:gd name="T25" fmla="*/ 0 h 51"/>
                  <a:gd name="T26" fmla="*/ 25 w 51"/>
                  <a:gd name="T27" fmla="*/ 6 h 51"/>
                  <a:gd name="T28" fmla="*/ 6 w 51"/>
                  <a:gd name="T29" fmla="*/ 26 h 51"/>
                  <a:gd name="T30" fmla="*/ 25 w 51"/>
                  <a:gd name="T31" fmla="*/ 45 h 51"/>
                  <a:gd name="T32" fmla="*/ 25 w 51"/>
                  <a:gd name="T33"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51">
                    <a:moveTo>
                      <a:pt x="25" y="0"/>
                    </a:moveTo>
                    <a:cubicBezTo>
                      <a:pt x="39" y="0"/>
                      <a:pt x="51" y="12"/>
                      <a:pt x="51" y="26"/>
                    </a:cubicBezTo>
                    <a:cubicBezTo>
                      <a:pt x="51" y="40"/>
                      <a:pt x="39" y="51"/>
                      <a:pt x="25" y="51"/>
                    </a:cubicBezTo>
                    <a:cubicBezTo>
                      <a:pt x="25" y="51"/>
                      <a:pt x="25" y="51"/>
                      <a:pt x="25" y="51"/>
                    </a:cubicBezTo>
                    <a:cubicBezTo>
                      <a:pt x="25" y="45"/>
                      <a:pt x="25" y="45"/>
                      <a:pt x="25" y="45"/>
                    </a:cubicBezTo>
                    <a:cubicBezTo>
                      <a:pt x="25" y="45"/>
                      <a:pt x="25" y="45"/>
                      <a:pt x="25" y="45"/>
                    </a:cubicBezTo>
                    <a:cubicBezTo>
                      <a:pt x="36" y="45"/>
                      <a:pt x="45" y="37"/>
                      <a:pt x="45" y="26"/>
                    </a:cubicBezTo>
                    <a:cubicBezTo>
                      <a:pt x="45" y="15"/>
                      <a:pt x="36" y="6"/>
                      <a:pt x="25" y="6"/>
                    </a:cubicBezTo>
                    <a:cubicBezTo>
                      <a:pt x="25" y="6"/>
                      <a:pt x="25" y="6"/>
                      <a:pt x="25" y="6"/>
                    </a:cubicBezTo>
                    <a:cubicBezTo>
                      <a:pt x="25" y="0"/>
                      <a:pt x="25" y="0"/>
                      <a:pt x="25" y="0"/>
                    </a:cubicBezTo>
                    <a:close/>
                    <a:moveTo>
                      <a:pt x="25" y="51"/>
                    </a:moveTo>
                    <a:cubicBezTo>
                      <a:pt x="11" y="51"/>
                      <a:pt x="0" y="40"/>
                      <a:pt x="0" y="26"/>
                    </a:cubicBezTo>
                    <a:cubicBezTo>
                      <a:pt x="0" y="12"/>
                      <a:pt x="11" y="0"/>
                      <a:pt x="25" y="0"/>
                    </a:cubicBezTo>
                    <a:cubicBezTo>
                      <a:pt x="25" y="6"/>
                      <a:pt x="25" y="6"/>
                      <a:pt x="25" y="6"/>
                    </a:cubicBezTo>
                    <a:cubicBezTo>
                      <a:pt x="14" y="6"/>
                      <a:pt x="6" y="15"/>
                      <a:pt x="6" y="26"/>
                    </a:cubicBezTo>
                    <a:cubicBezTo>
                      <a:pt x="6" y="37"/>
                      <a:pt x="14" y="45"/>
                      <a:pt x="25" y="45"/>
                    </a:cubicBezTo>
                    <a:lnTo>
                      <a:pt x="25" y="51"/>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81" name="Freeform 84">
                <a:extLst>
                  <a:ext uri="{FF2B5EF4-FFF2-40B4-BE49-F238E27FC236}">
                    <a16:creationId xmlns="" xmlns:a16="http://schemas.microsoft.com/office/drawing/2014/main" id="{1E7B27A0-22C2-4545-9EC1-4B21CC06DA72}"/>
                  </a:ext>
                </a:extLst>
              </p:cNvPr>
              <p:cNvSpPr>
                <a:spLocks noEditPoints="1"/>
              </p:cNvSpPr>
              <p:nvPr/>
            </p:nvSpPr>
            <p:spPr bwMode="auto">
              <a:xfrm>
                <a:off x="4896" y="1681"/>
                <a:ext cx="88" cy="89"/>
              </a:xfrm>
              <a:custGeom>
                <a:avLst/>
                <a:gdLst>
                  <a:gd name="T0" fmla="*/ 25 w 51"/>
                  <a:gd name="T1" fmla="*/ 0 h 51"/>
                  <a:gd name="T2" fmla="*/ 51 w 51"/>
                  <a:gd name="T3" fmla="*/ 26 h 51"/>
                  <a:gd name="T4" fmla="*/ 25 w 51"/>
                  <a:gd name="T5" fmla="*/ 51 h 51"/>
                  <a:gd name="T6" fmla="*/ 25 w 51"/>
                  <a:gd name="T7" fmla="*/ 51 h 51"/>
                  <a:gd name="T8" fmla="*/ 25 w 51"/>
                  <a:gd name="T9" fmla="*/ 45 h 51"/>
                  <a:gd name="T10" fmla="*/ 25 w 51"/>
                  <a:gd name="T11" fmla="*/ 45 h 51"/>
                  <a:gd name="T12" fmla="*/ 45 w 51"/>
                  <a:gd name="T13" fmla="*/ 26 h 51"/>
                  <a:gd name="T14" fmla="*/ 25 w 51"/>
                  <a:gd name="T15" fmla="*/ 6 h 51"/>
                  <a:gd name="T16" fmla="*/ 25 w 51"/>
                  <a:gd name="T17" fmla="*/ 6 h 51"/>
                  <a:gd name="T18" fmla="*/ 25 w 51"/>
                  <a:gd name="T19" fmla="*/ 0 h 51"/>
                  <a:gd name="T20" fmla="*/ 25 w 51"/>
                  <a:gd name="T21" fmla="*/ 51 h 51"/>
                  <a:gd name="T22" fmla="*/ 0 w 51"/>
                  <a:gd name="T23" fmla="*/ 26 h 51"/>
                  <a:gd name="T24" fmla="*/ 25 w 51"/>
                  <a:gd name="T25" fmla="*/ 0 h 51"/>
                  <a:gd name="T26" fmla="*/ 25 w 51"/>
                  <a:gd name="T27" fmla="*/ 6 h 51"/>
                  <a:gd name="T28" fmla="*/ 6 w 51"/>
                  <a:gd name="T29" fmla="*/ 26 h 51"/>
                  <a:gd name="T30" fmla="*/ 25 w 51"/>
                  <a:gd name="T31" fmla="*/ 45 h 51"/>
                  <a:gd name="T32" fmla="*/ 25 w 51"/>
                  <a:gd name="T33"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51">
                    <a:moveTo>
                      <a:pt x="25" y="0"/>
                    </a:moveTo>
                    <a:cubicBezTo>
                      <a:pt x="39" y="0"/>
                      <a:pt x="51" y="11"/>
                      <a:pt x="51" y="26"/>
                    </a:cubicBezTo>
                    <a:cubicBezTo>
                      <a:pt x="51" y="40"/>
                      <a:pt x="39" y="51"/>
                      <a:pt x="25" y="51"/>
                    </a:cubicBezTo>
                    <a:cubicBezTo>
                      <a:pt x="25" y="51"/>
                      <a:pt x="25" y="51"/>
                      <a:pt x="25" y="51"/>
                    </a:cubicBezTo>
                    <a:cubicBezTo>
                      <a:pt x="25" y="45"/>
                      <a:pt x="25" y="45"/>
                      <a:pt x="25" y="45"/>
                    </a:cubicBezTo>
                    <a:cubicBezTo>
                      <a:pt x="25" y="45"/>
                      <a:pt x="25" y="45"/>
                      <a:pt x="25" y="45"/>
                    </a:cubicBezTo>
                    <a:cubicBezTo>
                      <a:pt x="36" y="45"/>
                      <a:pt x="45" y="36"/>
                      <a:pt x="45" y="26"/>
                    </a:cubicBezTo>
                    <a:cubicBezTo>
                      <a:pt x="45" y="15"/>
                      <a:pt x="36" y="6"/>
                      <a:pt x="25" y="6"/>
                    </a:cubicBezTo>
                    <a:cubicBezTo>
                      <a:pt x="25" y="6"/>
                      <a:pt x="25" y="6"/>
                      <a:pt x="25" y="6"/>
                    </a:cubicBezTo>
                    <a:cubicBezTo>
                      <a:pt x="25" y="0"/>
                      <a:pt x="25" y="0"/>
                      <a:pt x="25" y="0"/>
                    </a:cubicBezTo>
                    <a:close/>
                    <a:moveTo>
                      <a:pt x="25" y="51"/>
                    </a:moveTo>
                    <a:cubicBezTo>
                      <a:pt x="11" y="51"/>
                      <a:pt x="0" y="40"/>
                      <a:pt x="0" y="26"/>
                    </a:cubicBezTo>
                    <a:cubicBezTo>
                      <a:pt x="0" y="11"/>
                      <a:pt x="11" y="0"/>
                      <a:pt x="25" y="0"/>
                    </a:cubicBezTo>
                    <a:cubicBezTo>
                      <a:pt x="25" y="6"/>
                      <a:pt x="25" y="6"/>
                      <a:pt x="25" y="6"/>
                    </a:cubicBezTo>
                    <a:cubicBezTo>
                      <a:pt x="14" y="6"/>
                      <a:pt x="6" y="15"/>
                      <a:pt x="6" y="26"/>
                    </a:cubicBezTo>
                    <a:cubicBezTo>
                      <a:pt x="6" y="36"/>
                      <a:pt x="14" y="45"/>
                      <a:pt x="25" y="45"/>
                    </a:cubicBezTo>
                    <a:lnTo>
                      <a:pt x="25" y="51"/>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82" name="Freeform 85">
                <a:extLst>
                  <a:ext uri="{FF2B5EF4-FFF2-40B4-BE49-F238E27FC236}">
                    <a16:creationId xmlns="" xmlns:a16="http://schemas.microsoft.com/office/drawing/2014/main" id="{49E4203B-155E-4871-A80D-CA869B0C5832}"/>
                  </a:ext>
                </a:extLst>
              </p:cNvPr>
              <p:cNvSpPr>
                <a:spLocks noEditPoints="1"/>
              </p:cNvSpPr>
              <p:nvPr/>
            </p:nvSpPr>
            <p:spPr bwMode="auto">
              <a:xfrm>
                <a:off x="4828" y="955"/>
                <a:ext cx="89" cy="91"/>
              </a:xfrm>
              <a:custGeom>
                <a:avLst/>
                <a:gdLst>
                  <a:gd name="T0" fmla="*/ 26 w 51"/>
                  <a:gd name="T1" fmla="*/ 0 h 52"/>
                  <a:gd name="T2" fmla="*/ 51 w 51"/>
                  <a:gd name="T3" fmla="*/ 26 h 52"/>
                  <a:gd name="T4" fmla="*/ 26 w 51"/>
                  <a:gd name="T5" fmla="*/ 52 h 52"/>
                  <a:gd name="T6" fmla="*/ 26 w 51"/>
                  <a:gd name="T7" fmla="*/ 52 h 52"/>
                  <a:gd name="T8" fmla="*/ 26 w 51"/>
                  <a:gd name="T9" fmla="*/ 46 h 52"/>
                  <a:gd name="T10" fmla="*/ 26 w 51"/>
                  <a:gd name="T11" fmla="*/ 46 h 52"/>
                  <a:gd name="T12" fmla="*/ 45 w 51"/>
                  <a:gd name="T13" fmla="*/ 26 h 52"/>
                  <a:gd name="T14" fmla="*/ 26 w 51"/>
                  <a:gd name="T15" fmla="*/ 6 h 52"/>
                  <a:gd name="T16" fmla="*/ 26 w 51"/>
                  <a:gd name="T17" fmla="*/ 6 h 52"/>
                  <a:gd name="T18" fmla="*/ 26 w 51"/>
                  <a:gd name="T19" fmla="*/ 0 h 52"/>
                  <a:gd name="T20" fmla="*/ 26 w 51"/>
                  <a:gd name="T21" fmla="*/ 52 h 52"/>
                  <a:gd name="T22" fmla="*/ 0 w 51"/>
                  <a:gd name="T23" fmla="*/ 26 h 52"/>
                  <a:gd name="T24" fmla="*/ 26 w 51"/>
                  <a:gd name="T25" fmla="*/ 0 h 52"/>
                  <a:gd name="T26" fmla="*/ 26 w 51"/>
                  <a:gd name="T27" fmla="*/ 6 h 52"/>
                  <a:gd name="T28" fmla="*/ 6 w 51"/>
                  <a:gd name="T29" fmla="*/ 26 h 52"/>
                  <a:gd name="T30" fmla="*/ 26 w 51"/>
                  <a:gd name="T31" fmla="*/ 46 h 52"/>
                  <a:gd name="T32" fmla="*/ 26 w 51"/>
                  <a:gd name="T33"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52">
                    <a:moveTo>
                      <a:pt x="26" y="0"/>
                    </a:moveTo>
                    <a:cubicBezTo>
                      <a:pt x="40" y="0"/>
                      <a:pt x="51" y="12"/>
                      <a:pt x="51" y="26"/>
                    </a:cubicBezTo>
                    <a:cubicBezTo>
                      <a:pt x="51" y="40"/>
                      <a:pt x="40" y="52"/>
                      <a:pt x="26" y="52"/>
                    </a:cubicBezTo>
                    <a:cubicBezTo>
                      <a:pt x="26" y="52"/>
                      <a:pt x="26" y="52"/>
                      <a:pt x="26" y="52"/>
                    </a:cubicBezTo>
                    <a:cubicBezTo>
                      <a:pt x="26" y="46"/>
                      <a:pt x="26" y="46"/>
                      <a:pt x="26" y="46"/>
                    </a:cubicBezTo>
                    <a:cubicBezTo>
                      <a:pt x="26" y="46"/>
                      <a:pt x="26" y="46"/>
                      <a:pt x="26" y="46"/>
                    </a:cubicBezTo>
                    <a:cubicBezTo>
                      <a:pt x="36" y="46"/>
                      <a:pt x="45" y="37"/>
                      <a:pt x="45" y="26"/>
                    </a:cubicBezTo>
                    <a:cubicBezTo>
                      <a:pt x="45" y="15"/>
                      <a:pt x="36" y="6"/>
                      <a:pt x="26" y="6"/>
                    </a:cubicBezTo>
                    <a:cubicBezTo>
                      <a:pt x="26" y="6"/>
                      <a:pt x="26" y="6"/>
                      <a:pt x="26" y="6"/>
                    </a:cubicBezTo>
                    <a:cubicBezTo>
                      <a:pt x="26" y="0"/>
                      <a:pt x="26" y="0"/>
                      <a:pt x="26" y="0"/>
                    </a:cubicBezTo>
                    <a:close/>
                    <a:moveTo>
                      <a:pt x="26" y="52"/>
                    </a:moveTo>
                    <a:cubicBezTo>
                      <a:pt x="11" y="52"/>
                      <a:pt x="0" y="40"/>
                      <a:pt x="0" y="26"/>
                    </a:cubicBezTo>
                    <a:cubicBezTo>
                      <a:pt x="0" y="12"/>
                      <a:pt x="11" y="0"/>
                      <a:pt x="26" y="0"/>
                    </a:cubicBezTo>
                    <a:cubicBezTo>
                      <a:pt x="26" y="6"/>
                      <a:pt x="26" y="6"/>
                      <a:pt x="26" y="6"/>
                    </a:cubicBezTo>
                    <a:cubicBezTo>
                      <a:pt x="15" y="6"/>
                      <a:pt x="6" y="15"/>
                      <a:pt x="6" y="26"/>
                    </a:cubicBezTo>
                    <a:cubicBezTo>
                      <a:pt x="6" y="37"/>
                      <a:pt x="15" y="46"/>
                      <a:pt x="26" y="46"/>
                    </a:cubicBezTo>
                    <a:lnTo>
                      <a:pt x="26" y="52"/>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83" name="Freeform 86">
                <a:extLst>
                  <a:ext uri="{FF2B5EF4-FFF2-40B4-BE49-F238E27FC236}">
                    <a16:creationId xmlns="" xmlns:a16="http://schemas.microsoft.com/office/drawing/2014/main" id="{7E3898BE-6041-4078-89D7-07CA4ABF9BBB}"/>
                  </a:ext>
                </a:extLst>
              </p:cNvPr>
              <p:cNvSpPr>
                <a:spLocks noEditPoints="1"/>
              </p:cNvSpPr>
              <p:nvPr/>
            </p:nvSpPr>
            <p:spPr bwMode="auto">
              <a:xfrm>
                <a:off x="4000" y="1570"/>
                <a:ext cx="88" cy="89"/>
              </a:xfrm>
              <a:custGeom>
                <a:avLst/>
                <a:gdLst>
                  <a:gd name="T0" fmla="*/ 25 w 51"/>
                  <a:gd name="T1" fmla="*/ 0 h 51"/>
                  <a:gd name="T2" fmla="*/ 51 w 51"/>
                  <a:gd name="T3" fmla="*/ 26 h 51"/>
                  <a:gd name="T4" fmla="*/ 25 w 51"/>
                  <a:gd name="T5" fmla="*/ 51 h 51"/>
                  <a:gd name="T6" fmla="*/ 25 w 51"/>
                  <a:gd name="T7" fmla="*/ 51 h 51"/>
                  <a:gd name="T8" fmla="*/ 25 w 51"/>
                  <a:gd name="T9" fmla="*/ 45 h 51"/>
                  <a:gd name="T10" fmla="*/ 25 w 51"/>
                  <a:gd name="T11" fmla="*/ 45 h 51"/>
                  <a:gd name="T12" fmla="*/ 45 w 51"/>
                  <a:gd name="T13" fmla="*/ 26 h 51"/>
                  <a:gd name="T14" fmla="*/ 25 w 51"/>
                  <a:gd name="T15" fmla="*/ 6 h 51"/>
                  <a:gd name="T16" fmla="*/ 25 w 51"/>
                  <a:gd name="T17" fmla="*/ 6 h 51"/>
                  <a:gd name="T18" fmla="*/ 25 w 51"/>
                  <a:gd name="T19" fmla="*/ 0 h 51"/>
                  <a:gd name="T20" fmla="*/ 25 w 51"/>
                  <a:gd name="T21" fmla="*/ 51 h 51"/>
                  <a:gd name="T22" fmla="*/ 0 w 51"/>
                  <a:gd name="T23" fmla="*/ 26 h 51"/>
                  <a:gd name="T24" fmla="*/ 25 w 51"/>
                  <a:gd name="T25" fmla="*/ 0 h 51"/>
                  <a:gd name="T26" fmla="*/ 25 w 51"/>
                  <a:gd name="T27" fmla="*/ 6 h 51"/>
                  <a:gd name="T28" fmla="*/ 6 w 51"/>
                  <a:gd name="T29" fmla="*/ 26 h 51"/>
                  <a:gd name="T30" fmla="*/ 25 w 51"/>
                  <a:gd name="T31" fmla="*/ 45 h 51"/>
                  <a:gd name="T32" fmla="*/ 25 w 51"/>
                  <a:gd name="T33"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51">
                    <a:moveTo>
                      <a:pt x="25" y="0"/>
                    </a:moveTo>
                    <a:cubicBezTo>
                      <a:pt x="39" y="0"/>
                      <a:pt x="51" y="11"/>
                      <a:pt x="51" y="26"/>
                    </a:cubicBezTo>
                    <a:cubicBezTo>
                      <a:pt x="51" y="40"/>
                      <a:pt x="39" y="51"/>
                      <a:pt x="25" y="51"/>
                    </a:cubicBezTo>
                    <a:cubicBezTo>
                      <a:pt x="25" y="51"/>
                      <a:pt x="25" y="51"/>
                      <a:pt x="25" y="51"/>
                    </a:cubicBezTo>
                    <a:cubicBezTo>
                      <a:pt x="25" y="45"/>
                      <a:pt x="25" y="45"/>
                      <a:pt x="25" y="45"/>
                    </a:cubicBezTo>
                    <a:cubicBezTo>
                      <a:pt x="25" y="45"/>
                      <a:pt x="25" y="45"/>
                      <a:pt x="25" y="45"/>
                    </a:cubicBezTo>
                    <a:cubicBezTo>
                      <a:pt x="36" y="45"/>
                      <a:pt x="45" y="36"/>
                      <a:pt x="45" y="26"/>
                    </a:cubicBezTo>
                    <a:cubicBezTo>
                      <a:pt x="45" y="15"/>
                      <a:pt x="36" y="6"/>
                      <a:pt x="25" y="6"/>
                    </a:cubicBezTo>
                    <a:cubicBezTo>
                      <a:pt x="25" y="6"/>
                      <a:pt x="25" y="6"/>
                      <a:pt x="25" y="6"/>
                    </a:cubicBezTo>
                    <a:cubicBezTo>
                      <a:pt x="25" y="0"/>
                      <a:pt x="25" y="0"/>
                      <a:pt x="25" y="0"/>
                    </a:cubicBezTo>
                    <a:close/>
                    <a:moveTo>
                      <a:pt x="25" y="51"/>
                    </a:moveTo>
                    <a:cubicBezTo>
                      <a:pt x="11" y="51"/>
                      <a:pt x="0" y="40"/>
                      <a:pt x="0" y="26"/>
                    </a:cubicBezTo>
                    <a:cubicBezTo>
                      <a:pt x="0" y="11"/>
                      <a:pt x="11" y="0"/>
                      <a:pt x="25" y="0"/>
                    </a:cubicBezTo>
                    <a:cubicBezTo>
                      <a:pt x="25" y="6"/>
                      <a:pt x="25" y="6"/>
                      <a:pt x="25" y="6"/>
                    </a:cubicBezTo>
                    <a:cubicBezTo>
                      <a:pt x="14" y="6"/>
                      <a:pt x="6" y="15"/>
                      <a:pt x="6" y="26"/>
                    </a:cubicBezTo>
                    <a:cubicBezTo>
                      <a:pt x="6" y="36"/>
                      <a:pt x="14" y="45"/>
                      <a:pt x="25" y="45"/>
                    </a:cubicBezTo>
                    <a:lnTo>
                      <a:pt x="25" y="51"/>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84" name="Freeform 87">
                <a:extLst>
                  <a:ext uri="{FF2B5EF4-FFF2-40B4-BE49-F238E27FC236}">
                    <a16:creationId xmlns="" xmlns:a16="http://schemas.microsoft.com/office/drawing/2014/main" id="{45F327C5-FE07-41FC-824F-E37117F87474}"/>
                  </a:ext>
                </a:extLst>
              </p:cNvPr>
              <p:cNvSpPr>
                <a:spLocks noEditPoints="1"/>
              </p:cNvSpPr>
              <p:nvPr/>
            </p:nvSpPr>
            <p:spPr bwMode="auto">
              <a:xfrm>
                <a:off x="3510" y="556"/>
                <a:ext cx="89" cy="90"/>
              </a:xfrm>
              <a:custGeom>
                <a:avLst/>
                <a:gdLst>
                  <a:gd name="T0" fmla="*/ 25 w 51"/>
                  <a:gd name="T1" fmla="*/ 0 h 52"/>
                  <a:gd name="T2" fmla="*/ 51 w 51"/>
                  <a:gd name="T3" fmla="*/ 26 h 52"/>
                  <a:gd name="T4" fmla="*/ 25 w 51"/>
                  <a:gd name="T5" fmla="*/ 52 h 52"/>
                  <a:gd name="T6" fmla="*/ 25 w 51"/>
                  <a:gd name="T7" fmla="*/ 46 h 52"/>
                  <a:gd name="T8" fmla="*/ 45 w 51"/>
                  <a:gd name="T9" fmla="*/ 26 h 52"/>
                  <a:gd name="T10" fmla="*/ 25 w 51"/>
                  <a:gd name="T11" fmla="*/ 6 h 52"/>
                  <a:gd name="T12" fmla="*/ 25 w 51"/>
                  <a:gd name="T13" fmla="*/ 0 h 52"/>
                  <a:gd name="T14" fmla="*/ 25 w 51"/>
                  <a:gd name="T15" fmla="*/ 52 h 52"/>
                  <a:gd name="T16" fmla="*/ 0 w 51"/>
                  <a:gd name="T17" fmla="*/ 26 h 52"/>
                  <a:gd name="T18" fmla="*/ 25 w 51"/>
                  <a:gd name="T19" fmla="*/ 0 h 52"/>
                  <a:gd name="T20" fmla="*/ 25 w 51"/>
                  <a:gd name="T21" fmla="*/ 6 h 52"/>
                  <a:gd name="T22" fmla="*/ 6 w 51"/>
                  <a:gd name="T23" fmla="*/ 26 h 52"/>
                  <a:gd name="T24" fmla="*/ 25 w 51"/>
                  <a:gd name="T25" fmla="*/ 46 h 52"/>
                  <a:gd name="T26" fmla="*/ 25 w 51"/>
                  <a:gd name="T27"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 h="52">
                    <a:moveTo>
                      <a:pt x="25" y="0"/>
                    </a:moveTo>
                    <a:cubicBezTo>
                      <a:pt x="40" y="0"/>
                      <a:pt x="51" y="12"/>
                      <a:pt x="51" y="26"/>
                    </a:cubicBezTo>
                    <a:cubicBezTo>
                      <a:pt x="51" y="40"/>
                      <a:pt x="40" y="52"/>
                      <a:pt x="25" y="52"/>
                    </a:cubicBezTo>
                    <a:cubicBezTo>
                      <a:pt x="25" y="46"/>
                      <a:pt x="25" y="46"/>
                      <a:pt x="25" y="46"/>
                    </a:cubicBezTo>
                    <a:cubicBezTo>
                      <a:pt x="36" y="46"/>
                      <a:pt x="45" y="37"/>
                      <a:pt x="45" y="26"/>
                    </a:cubicBezTo>
                    <a:cubicBezTo>
                      <a:pt x="45" y="15"/>
                      <a:pt x="36" y="6"/>
                      <a:pt x="25" y="6"/>
                    </a:cubicBezTo>
                    <a:lnTo>
                      <a:pt x="25" y="0"/>
                    </a:lnTo>
                    <a:close/>
                    <a:moveTo>
                      <a:pt x="25" y="52"/>
                    </a:moveTo>
                    <a:cubicBezTo>
                      <a:pt x="11" y="52"/>
                      <a:pt x="0" y="40"/>
                      <a:pt x="0" y="26"/>
                    </a:cubicBezTo>
                    <a:cubicBezTo>
                      <a:pt x="0" y="12"/>
                      <a:pt x="11" y="0"/>
                      <a:pt x="25" y="0"/>
                    </a:cubicBezTo>
                    <a:cubicBezTo>
                      <a:pt x="25" y="6"/>
                      <a:pt x="25" y="6"/>
                      <a:pt x="25" y="6"/>
                    </a:cubicBezTo>
                    <a:cubicBezTo>
                      <a:pt x="15" y="6"/>
                      <a:pt x="6" y="15"/>
                      <a:pt x="6" y="26"/>
                    </a:cubicBezTo>
                    <a:cubicBezTo>
                      <a:pt x="6" y="37"/>
                      <a:pt x="15" y="46"/>
                      <a:pt x="25" y="46"/>
                    </a:cubicBezTo>
                    <a:lnTo>
                      <a:pt x="25" y="52"/>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85" name="Freeform 88">
                <a:extLst>
                  <a:ext uri="{FF2B5EF4-FFF2-40B4-BE49-F238E27FC236}">
                    <a16:creationId xmlns="" xmlns:a16="http://schemas.microsoft.com/office/drawing/2014/main" id="{7FAAD5FF-266B-4E02-A562-1678FCC1ED55}"/>
                  </a:ext>
                </a:extLst>
              </p:cNvPr>
              <p:cNvSpPr>
                <a:spLocks noEditPoints="1"/>
              </p:cNvSpPr>
              <p:nvPr/>
            </p:nvSpPr>
            <p:spPr bwMode="auto">
              <a:xfrm>
                <a:off x="3131" y="1853"/>
                <a:ext cx="89" cy="89"/>
              </a:xfrm>
              <a:custGeom>
                <a:avLst/>
                <a:gdLst>
                  <a:gd name="T0" fmla="*/ 26 w 51"/>
                  <a:gd name="T1" fmla="*/ 0 h 51"/>
                  <a:gd name="T2" fmla="*/ 51 w 51"/>
                  <a:gd name="T3" fmla="*/ 26 h 51"/>
                  <a:gd name="T4" fmla="*/ 26 w 51"/>
                  <a:gd name="T5" fmla="*/ 51 h 51"/>
                  <a:gd name="T6" fmla="*/ 26 w 51"/>
                  <a:gd name="T7" fmla="*/ 45 h 51"/>
                  <a:gd name="T8" fmla="*/ 46 w 51"/>
                  <a:gd name="T9" fmla="*/ 26 h 51"/>
                  <a:gd name="T10" fmla="*/ 26 w 51"/>
                  <a:gd name="T11" fmla="*/ 6 h 51"/>
                  <a:gd name="T12" fmla="*/ 26 w 51"/>
                  <a:gd name="T13" fmla="*/ 0 h 51"/>
                  <a:gd name="T14" fmla="*/ 26 w 51"/>
                  <a:gd name="T15" fmla="*/ 51 h 51"/>
                  <a:gd name="T16" fmla="*/ 0 w 51"/>
                  <a:gd name="T17" fmla="*/ 26 h 51"/>
                  <a:gd name="T18" fmla="*/ 26 w 51"/>
                  <a:gd name="T19" fmla="*/ 0 h 51"/>
                  <a:gd name="T20" fmla="*/ 26 w 51"/>
                  <a:gd name="T21" fmla="*/ 6 h 51"/>
                  <a:gd name="T22" fmla="*/ 6 w 51"/>
                  <a:gd name="T23" fmla="*/ 26 h 51"/>
                  <a:gd name="T24" fmla="*/ 26 w 51"/>
                  <a:gd name="T25" fmla="*/ 45 h 51"/>
                  <a:gd name="T26" fmla="*/ 26 w 51"/>
                  <a:gd name="T27"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 h="51">
                    <a:moveTo>
                      <a:pt x="26" y="0"/>
                    </a:moveTo>
                    <a:cubicBezTo>
                      <a:pt x="40" y="0"/>
                      <a:pt x="51" y="12"/>
                      <a:pt x="51" y="26"/>
                    </a:cubicBezTo>
                    <a:cubicBezTo>
                      <a:pt x="51" y="40"/>
                      <a:pt x="40" y="51"/>
                      <a:pt x="26" y="51"/>
                    </a:cubicBezTo>
                    <a:cubicBezTo>
                      <a:pt x="26" y="45"/>
                      <a:pt x="26" y="45"/>
                      <a:pt x="26" y="45"/>
                    </a:cubicBezTo>
                    <a:cubicBezTo>
                      <a:pt x="37" y="45"/>
                      <a:pt x="46" y="37"/>
                      <a:pt x="46" y="26"/>
                    </a:cubicBezTo>
                    <a:cubicBezTo>
                      <a:pt x="46" y="15"/>
                      <a:pt x="37" y="6"/>
                      <a:pt x="26" y="6"/>
                    </a:cubicBezTo>
                    <a:lnTo>
                      <a:pt x="26" y="0"/>
                    </a:lnTo>
                    <a:close/>
                    <a:moveTo>
                      <a:pt x="26" y="51"/>
                    </a:moveTo>
                    <a:cubicBezTo>
                      <a:pt x="12" y="51"/>
                      <a:pt x="0" y="40"/>
                      <a:pt x="0" y="26"/>
                    </a:cubicBezTo>
                    <a:cubicBezTo>
                      <a:pt x="0" y="12"/>
                      <a:pt x="12" y="0"/>
                      <a:pt x="26" y="0"/>
                    </a:cubicBezTo>
                    <a:cubicBezTo>
                      <a:pt x="26" y="6"/>
                      <a:pt x="26" y="6"/>
                      <a:pt x="26" y="6"/>
                    </a:cubicBezTo>
                    <a:cubicBezTo>
                      <a:pt x="15" y="6"/>
                      <a:pt x="6" y="15"/>
                      <a:pt x="6" y="26"/>
                    </a:cubicBezTo>
                    <a:cubicBezTo>
                      <a:pt x="6" y="37"/>
                      <a:pt x="15" y="45"/>
                      <a:pt x="26" y="45"/>
                    </a:cubicBezTo>
                    <a:lnTo>
                      <a:pt x="26" y="51"/>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86" name="Freeform 89">
                <a:extLst>
                  <a:ext uri="{FF2B5EF4-FFF2-40B4-BE49-F238E27FC236}">
                    <a16:creationId xmlns="" xmlns:a16="http://schemas.microsoft.com/office/drawing/2014/main" id="{F5C5FFA7-0857-480F-96B2-0C605A13629F}"/>
                  </a:ext>
                </a:extLst>
              </p:cNvPr>
              <p:cNvSpPr>
                <a:spLocks noEditPoints="1"/>
              </p:cNvSpPr>
              <p:nvPr/>
            </p:nvSpPr>
            <p:spPr bwMode="auto">
              <a:xfrm>
                <a:off x="4385" y="1410"/>
                <a:ext cx="91" cy="91"/>
              </a:xfrm>
              <a:custGeom>
                <a:avLst/>
                <a:gdLst>
                  <a:gd name="T0" fmla="*/ 26 w 52"/>
                  <a:gd name="T1" fmla="*/ 0 h 52"/>
                  <a:gd name="T2" fmla="*/ 52 w 52"/>
                  <a:gd name="T3" fmla="*/ 26 h 52"/>
                  <a:gd name="T4" fmla="*/ 26 w 52"/>
                  <a:gd name="T5" fmla="*/ 52 h 52"/>
                  <a:gd name="T6" fmla="*/ 26 w 52"/>
                  <a:gd name="T7" fmla="*/ 52 h 52"/>
                  <a:gd name="T8" fmla="*/ 26 w 52"/>
                  <a:gd name="T9" fmla="*/ 46 h 52"/>
                  <a:gd name="T10" fmla="*/ 26 w 52"/>
                  <a:gd name="T11" fmla="*/ 46 h 52"/>
                  <a:gd name="T12" fmla="*/ 46 w 52"/>
                  <a:gd name="T13" fmla="*/ 26 h 52"/>
                  <a:gd name="T14" fmla="*/ 26 w 52"/>
                  <a:gd name="T15" fmla="*/ 6 h 52"/>
                  <a:gd name="T16" fmla="*/ 26 w 52"/>
                  <a:gd name="T17" fmla="*/ 6 h 52"/>
                  <a:gd name="T18" fmla="*/ 26 w 52"/>
                  <a:gd name="T19" fmla="*/ 0 h 52"/>
                  <a:gd name="T20" fmla="*/ 26 w 52"/>
                  <a:gd name="T21" fmla="*/ 52 h 52"/>
                  <a:gd name="T22" fmla="*/ 0 w 52"/>
                  <a:gd name="T23" fmla="*/ 26 h 52"/>
                  <a:gd name="T24" fmla="*/ 26 w 52"/>
                  <a:gd name="T25" fmla="*/ 0 h 52"/>
                  <a:gd name="T26" fmla="*/ 26 w 52"/>
                  <a:gd name="T27" fmla="*/ 6 h 52"/>
                  <a:gd name="T28" fmla="*/ 6 w 52"/>
                  <a:gd name="T29" fmla="*/ 26 h 52"/>
                  <a:gd name="T30" fmla="*/ 26 w 52"/>
                  <a:gd name="T31" fmla="*/ 46 h 52"/>
                  <a:gd name="T32" fmla="*/ 26 w 52"/>
                  <a:gd name="T33"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2" h="52">
                    <a:moveTo>
                      <a:pt x="26" y="0"/>
                    </a:moveTo>
                    <a:cubicBezTo>
                      <a:pt x="40" y="0"/>
                      <a:pt x="52" y="12"/>
                      <a:pt x="52" y="26"/>
                    </a:cubicBezTo>
                    <a:cubicBezTo>
                      <a:pt x="52" y="40"/>
                      <a:pt x="40" y="52"/>
                      <a:pt x="26" y="52"/>
                    </a:cubicBezTo>
                    <a:cubicBezTo>
                      <a:pt x="26" y="52"/>
                      <a:pt x="26" y="52"/>
                      <a:pt x="26" y="52"/>
                    </a:cubicBezTo>
                    <a:cubicBezTo>
                      <a:pt x="26" y="46"/>
                      <a:pt x="26" y="46"/>
                      <a:pt x="26" y="46"/>
                    </a:cubicBezTo>
                    <a:cubicBezTo>
                      <a:pt x="26" y="46"/>
                      <a:pt x="26" y="46"/>
                      <a:pt x="26" y="46"/>
                    </a:cubicBezTo>
                    <a:cubicBezTo>
                      <a:pt x="37" y="46"/>
                      <a:pt x="46" y="37"/>
                      <a:pt x="46" y="26"/>
                    </a:cubicBezTo>
                    <a:cubicBezTo>
                      <a:pt x="46" y="15"/>
                      <a:pt x="37" y="6"/>
                      <a:pt x="26" y="6"/>
                    </a:cubicBezTo>
                    <a:cubicBezTo>
                      <a:pt x="26" y="6"/>
                      <a:pt x="26" y="6"/>
                      <a:pt x="26" y="6"/>
                    </a:cubicBezTo>
                    <a:cubicBezTo>
                      <a:pt x="26" y="0"/>
                      <a:pt x="26" y="0"/>
                      <a:pt x="26" y="0"/>
                    </a:cubicBezTo>
                    <a:close/>
                    <a:moveTo>
                      <a:pt x="26" y="52"/>
                    </a:moveTo>
                    <a:cubicBezTo>
                      <a:pt x="12" y="52"/>
                      <a:pt x="0" y="40"/>
                      <a:pt x="0" y="26"/>
                    </a:cubicBezTo>
                    <a:cubicBezTo>
                      <a:pt x="0" y="12"/>
                      <a:pt x="12" y="0"/>
                      <a:pt x="26" y="0"/>
                    </a:cubicBezTo>
                    <a:cubicBezTo>
                      <a:pt x="26" y="6"/>
                      <a:pt x="26" y="6"/>
                      <a:pt x="26" y="6"/>
                    </a:cubicBezTo>
                    <a:cubicBezTo>
                      <a:pt x="15" y="6"/>
                      <a:pt x="6" y="15"/>
                      <a:pt x="6" y="26"/>
                    </a:cubicBezTo>
                    <a:cubicBezTo>
                      <a:pt x="6" y="37"/>
                      <a:pt x="15" y="46"/>
                      <a:pt x="26" y="46"/>
                    </a:cubicBezTo>
                    <a:lnTo>
                      <a:pt x="26" y="52"/>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87" name="Freeform 90">
                <a:extLst>
                  <a:ext uri="{FF2B5EF4-FFF2-40B4-BE49-F238E27FC236}">
                    <a16:creationId xmlns="" xmlns:a16="http://schemas.microsoft.com/office/drawing/2014/main" id="{6A116C36-378E-4555-B0F7-6E978F727F7A}"/>
                  </a:ext>
                </a:extLst>
              </p:cNvPr>
              <p:cNvSpPr>
                <a:spLocks noEditPoints="1"/>
              </p:cNvSpPr>
              <p:nvPr/>
            </p:nvSpPr>
            <p:spPr bwMode="auto">
              <a:xfrm>
                <a:off x="4008" y="2176"/>
                <a:ext cx="89" cy="89"/>
              </a:xfrm>
              <a:custGeom>
                <a:avLst/>
                <a:gdLst>
                  <a:gd name="T0" fmla="*/ 25 w 51"/>
                  <a:gd name="T1" fmla="*/ 0 h 51"/>
                  <a:gd name="T2" fmla="*/ 51 w 51"/>
                  <a:gd name="T3" fmla="*/ 25 h 51"/>
                  <a:gd name="T4" fmla="*/ 25 w 51"/>
                  <a:gd name="T5" fmla="*/ 51 h 51"/>
                  <a:gd name="T6" fmla="*/ 25 w 51"/>
                  <a:gd name="T7" fmla="*/ 51 h 51"/>
                  <a:gd name="T8" fmla="*/ 25 w 51"/>
                  <a:gd name="T9" fmla="*/ 45 h 51"/>
                  <a:gd name="T10" fmla="*/ 25 w 51"/>
                  <a:gd name="T11" fmla="*/ 45 h 51"/>
                  <a:gd name="T12" fmla="*/ 45 w 51"/>
                  <a:gd name="T13" fmla="*/ 25 h 51"/>
                  <a:gd name="T14" fmla="*/ 25 w 51"/>
                  <a:gd name="T15" fmla="*/ 5 h 51"/>
                  <a:gd name="T16" fmla="*/ 25 w 51"/>
                  <a:gd name="T17" fmla="*/ 5 h 51"/>
                  <a:gd name="T18" fmla="*/ 25 w 51"/>
                  <a:gd name="T19" fmla="*/ 0 h 51"/>
                  <a:gd name="T20" fmla="*/ 25 w 51"/>
                  <a:gd name="T21" fmla="*/ 51 h 51"/>
                  <a:gd name="T22" fmla="*/ 0 w 51"/>
                  <a:gd name="T23" fmla="*/ 25 h 51"/>
                  <a:gd name="T24" fmla="*/ 25 w 51"/>
                  <a:gd name="T25" fmla="*/ 0 h 51"/>
                  <a:gd name="T26" fmla="*/ 25 w 51"/>
                  <a:gd name="T27" fmla="*/ 5 h 51"/>
                  <a:gd name="T28" fmla="*/ 6 w 51"/>
                  <a:gd name="T29" fmla="*/ 25 h 51"/>
                  <a:gd name="T30" fmla="*/ 25 w 51"/>
                  <a:gd name="T31" fmla="*/ 45 h 51"/>
                  <a:gd name="T32" fmla="*/ 25 w 51"/>
                  <a:gd name="T33"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51">
                    <a:moveTo>
                      <a:pt x="25" y="0"/>
                    </a:moveTo>
                    <a:cubicBezTo>
                      <a:pt x="39" y="0"/>
                      <a:pt x="51" y="11"/>
                      <a:pt x="51" y="25"/>
                    </a:cubicBezTo>
                    <a:cubicBezTo>
                      <a:pt x="51" y="39"/>
                      <a:pt x="39" y="51"/>
                      <a:pt x="25" y="51"/>
                    </a:cubicBezTo>
                    <a:cubicBezTo>
                      <a:pt x="25" y="51"/>
                      <a:pt x="25" y="51"/>
                      <a:pt x="25" y="51"/>
                    </a:cubicBezTo>
                    <a:cubicBezTo>
                      <a:pt x="25" y="45"/>
                      <a:pt x="25" y="45"/>
                      <a:pt x="25" y="45"/>
                    </a:cubicBezTo>
                    <a:cubicBezTo>
                      <a:pt x="25" y="45"/>
                      <a:pt x="25" y="45"/>
                      <a:pt x="25" y="45"/>
                    </a:cubicBezTo>
                    <a:cubicBezTo>
                      <a:pt x="36" y="45"/>
                      <a:pt x="45" y="36"/>
                      <a:pt x="45" y="25"/>
                    </a:cubicBezTo>
                    <a:cubicBezTo>
                      <a:pt x="45" y="14"/>
                      <a:pt x="36" y="5"/>
                      <a:pt x="25" y="5"/>
                    </a:cubicBezTo>
                    <a:cubicBezTo>
                      <a:pt x="25" y="5"/>
                      <a:pt x="25" y="5"/>
                      <a:pt x="25" y="5"/>
                    </a:cubicBezTo>
                    <a:cubicBezTo>
                      <a:pt x="25" y="0"/>
                      <a:pt x="25" y="0"/>
                      <a:pt x="25" y="0"/>
                    </a:cubicBezTo>
                    <a:close/>
                    <a:moveTo>
                      <a:pt x="25" y="51"/>
                    </a:moveTo>
                    <a:cubicBezTo>
                      <a:pt x="11" y="51"/>
                      <a:pt x="0" y="39"/>
                      <a:pt x="0" y="25"/>
                    </a:cubicBezTo>
                    <a:cubicBezTo>
                      <a:pt x="0" y="11"/>
                      <a:pt x="11" y="0"/>
                      <a:pt x="25" y="0"/>
                    </a:cubicBezTo>
                    <a:cubicBezTo>
                      <a:pt x="25" y="5"/>
                      <a:pt x="25" y="5"/>
                      <a:pt x="25" y="5"/>
                    </a:cubicBezTo>
                    <a:cubicBezTo>
                      <a:pt x="14" y="5"/>
                      <a:pt x="6" y="14"/>
                      <a:pt x="6" y="25"/>
                    </a:cubicBezTo>
                    <a:cubicBezTo>
                      <a:pt x="6" y="36"/>
                      <a:pt x="14" y="45"/>
                      <a:pt x="25" y="45"/>
                    </a:cubicBezTo>
                    <a:lnTo>
                      <a:pt x="25" y="51"/>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88" name="Freeform 91">
                <a:extLst>
                  <a:ext uri="{FF2B5EF4-FFF2-40B4-BE49-F238E27FC236}">
                    <a16:creationId xmlns="" xmlns:a16="http://schemas.microsoft.com/office/drawing/2014/main" id="{A8C4CE09-5D48-4511-A7D9-F27DAC09D03D}"/>
                  </a:ext>
                </a:extLst>
              </p:cNvPr>
              <p:cNvSpPr>
                <a:spLocks/>
              </p:cNvSpPr>
              <p:nvPr/>
            </p:nvSpPr>
            <p:spPr bwMode="auto">
              <a:xfrm>
                <a:off x="3562" y="1016"/>
                <a:ext cx="148" cy="111"/>
              </a:xfrm>
              <a:custGeom>
                <a:avLst/>
                <a:gdLst>
                  <a:gd name="T0" fmla="*/ 43 w 85"/>
                  <a:gd name="T1" fmla="*/ 0 h 64"/>
                  <a:gd name="T2" fmla="*/ 0 w 85"/>
                  <a:gd name="T3" fmla="*/ 43 h 64"/>
                  <a:gd name="T4" fmla="*/ 5 w 85"/>
                  <a:gd name="T5" fmla="*/ 63 h 64"/>
                  <a:gd name="T6" fmla="*/ 5 w 85"/>
                  <a:gd name="T7" fmla="*/ 52 h 64"/>
                  <a:gd name="T8" fmla="*/ 7 w 85"/>
                  <a:gd name="T9" fmla="*/ 46 h 64"/>
                  <a:gd name="T10" fmla="*/ 7 w 85"/>
                  <a:gd name="T11" fmla="*/ 43 h 64"/>
                  <a:gd name="T12" fmla="*/ 43 w 85"/>
                  <a:gd name="T13" fmla="*/ 7 h 64"/>
                  <a:gd name="T14" fmla="*/ 78 w 85"/>
                  <a:gd name="T15" fmla="*/ 43 h 64"/>
                  <a:gd name="T16" fmla="*/ 78 w 85"/>
                  <a:gd name="T17" fmla="*/ 47 h 64"/>
                  <a:gd name="T18" fmla="*/ 80 w 85"/>
                  <a:gd name="T19" fmla="*/ 52 h 64"/>
                  <a:gd name="T20" fmla="*/ 80 w 85"/>
                  <a:gd name="T21" fmla="*/ 64 h 64"/>
                  <a:gd name="T22" fmla="*/ 85 w 85"/>
                  <a:gd name="T23" fmla="*/ 43 h 64"/>
                  <a:gd name="T24" fmla="*/ 43 w 85"/>
                  <a:gd name="T25"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64">
                    <a:moveTo>
                      <a:pt x="43" y="0"/>
                    </a:moveTo>
                    <a:cubicBezTo>
                      <a:pt x="19" y="0"/>
                      <a:pt x="0" y="19"/>
                      <a:pt x="0" y="43"/>
                    </a:cubicBezTo>
                    <a:cubicBezTo>
                      <a:pt x="0" y="50"/>
                      <a:pt x="2" y="57"/>
                      <a:pt x="5" y="63"/>
                    </a:cubicBezTo>
                    <a:cubicBezTo>
                      <a:pt x="5" y="52"/>
                      <a:pt x="5" y="52"/>
                      <a:pt x="5" y="52"/>
                    </a:cubicBezTo>
                    <a:cubicBezTo>
                      <a:pt x="5" y="50"/>
                      <a:pt x="6" y="48"/>
                      <a:pt x="7" y="46"/>
                    </a:cubicBezTo>
                    <a:cubicBezTo>
                      <a:pt x="7" y="45"/>
                      <a:pt x="7" y="44"/>
                      <a:pt x="7" y="43"/>
                    </a:cubicBezTo>
                    <a:cubicBezTo>
                      <a:pt x="7" y="23"/>
                      <a:pt x="23" y="7"/>
                      <a:pt x="43" y="7"/>
                    </a:cubicBezTo>
                    <a:cubicBezTo>
                      <a:pt x="62" y="7"/>
                      <a:pt x="78" y="23"/>
                      <a:pt x="78" y="43"/>
                    </a:cubicBezTo>
                    <a:cubicBezTo>
                      <a:pt x="78" y="44"/>
                      <a:pt x="78" y="46"/>
                      <a:pt x="78" y="47"/>
                    </a:cubicBezTo>
                    <a:cubicBezTo>
                      <a:pt x="79" y="48"/>
                      <a:pt x="80" y="50"/>
                      <a:pt x="80" y="52"/>
                    </a:cubicBezTo>
                    <a:cubicBezTo>
                      <a:pt x="80" y="64"/>
                      <a:pt x="80" y="64"/>
                      <a:pt x="80" y="64"/>
                    </a:cubicBezTo>
                    <a:cubicBezTo>
                      <a:pt x="83" y="58"/>
                      <a:pt x="85" y="50"/>
                      <a:pt x="85" y="43"/>
                    </a:cubicBezTo>
                    <a:cubicBezTo>
                      <a:pt x="85" y="19"/>
                      <a:pt x="66" y="0"/>
                      <a:pt x="43" y="0"/>
                    </a:cubicBez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89" name="Freeform 92">
                <a:extLst>
                  <a:ext uri="{FF2B5EF4-FFF2-40B4-BE49-F238E27FC236}">
                    <a16:creationId xmlns="" xmlns:a16="http://schemas.microsoft.com/office/drawing/2014/main" id="{16D450FE-E509-4341-8A73-02FDD83EF682}"/>
                  </a:ext>
                </a:extLst>
              </p:cNvPr>
              <p:cNvSpPr>
                <a:spLocks/>
              </p:cNvSpPr>
              <p:nvPr/>
            </p:nvSpPr>
            <p:spPr bwMode="auto">
              <a:xfrm>
                <a:off x="3574" y="1091"/>
                <a:ext cx="33" cy="59"/>
              </a:xfrm>
              <a:custGeom>
                <a:avLst/>
                <a:gdLst>
                  <a:gd name="T0" fmla="*/ 1 w 19"/>
                  <a:gd name="T1" fmla="*/ 7 h 34"/>
                  <a:gd name="T2" fmla="*/ 0 w 19"/>
                  <a:gd name="T3" fmla="*/ 9 h 34"/>
                  <a:gd name="T4" fmla="*/ 0 w 19"/>
                  <a:gd name="T5" fmla="*/ 20 h 34"/>
                  <a:gd name="T6" fmla="*/ 0 w 19"/>
                  <a:gd name="T7" fmla="*/ 25 h 34"/>
                  <a:gd name="T8" fmla="*/ 14 w 19"/>
                  <a:gd name="T9" fmla="*/ 34 h 34"/>
                  <a:gd name="T10" fmla="*/ 19 w 19"/>
                  <a:gd name="T11" fmla="*/ 34 h 34"/>
                  <a:gd name="T12" fmla="*/ 19 w 19"/>
                  <a:gd name="T13" fmla="*/ 0 h 34"/>
                  <a:gd name="T14" fmla="*/ 14 w 19"/>
                  <a:gd name="T15" fmla="*/ 0 h 34"/>
                  <a:gd name="T16" fmla="*/ 1 w 19"/>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34">
                    <a:moveTo>
                      <a:pt x="1" y="7"/>
                    </a:moveTo>
                    <a:cubicBezTo>
                      <a:pt x="1" y="8"/>
                      <a:pt x="0" y="8"/>
                      <a:pt x="0" y="9"/>
                    </a:cubicBezTo>
                    <a:cubicBezTo>
                      <a:pt x="0" y="20"/>
                      <a:pt x="0" y="20"/>
                      <a:pt x="0" y="20"/>
                    </a:cubicBezTo>
                    <a:cubicBezTo>
                      <a:pt x="0" y="25"/>
                      <a:pt x="0" y="25"/>
                      <a:pt x="0" y="25"/>
                    </a:cubicBezTo>
                    <a:cubicBezTo>
                      <a:pt x="0" y="30"/>
                      <a:pt x="6" y="34"/>
                      <a:pt x="14" y="34"/>
                    </a:cubicBezTo>
                    <a:cubicBezTo>
                      <a:pt x="19" y="34"/>
                      <a:pt x="19" y="34"/>
                      <a:pt x="19" y="34"/>
                    </a:cubicBezTo>
                    <a:cubicBezTo>
                      <a:pt x="19" y="0"/>
                      <a:pt x="19" y="0"/>
                      <a:pt x="19" y="0"/>
                    </a:cubicBezTo>
                    <a:cubicBezTo>
                      <a:pt x="14" y="0"/>
                      <a:pt x="14" y="0"/>
                      <a:pt x="14" y="0"/>
                    </a:cubicBezTo>
                    <a:cubicBezTo>
                      <a:pt x="7" y="0"/>
                      <a:pt x="2" y="3"/>
                      <a:pt x="1" y="7"/>
                    </a:cubicBez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90" name="Freeform 93">
                <a:extLst>
                  <a:ext uri="{FF2B5EF4-FFF2-40B4-BE49-F238E27FC236}">
                    <a16:creationId xmlns="" xmlns:a16="http://schemas.microsoft.com/office/drawing/2014/main" id="{C7FB643A-80FE-49DA-8B07-07ABA01946F8}"/>
                  </a:ext>
                </a:extLst>
              </p:cNvPr>
              <p:cNvSpPr>
                <a:spLocks/>
              </p:cNvSpPr>
              <p:nvPr/>
            </p:nvSpPr>
            <p:spPr bwMode="auto">
              <a:xfrm>
                <a:off x="3665" y="1091"/>
                <a:ext cx="31" cy="59"/>
              </a:xfrm>
              <a:custGeom>
                <a:avLst/>
                <a:gdLst>
                  <a:gd name="T0" fmla="*/ 18 w 18"/>
                  <a:gd name="T1" fmla="*/ 25 h 34"/>
                  <a:gd name="T2" fmla="*/ 18 w 18"/>
                  <a:gd name="T3" fmla="*/ 20 h 34"/>
                  <a:gd name="T4" fmla="*/ 18 w 18"/>
                  <a:gd name="T5" fmla="*/ 9 h 34"/>
                  <a:gd name="T6" fmla="*/ 18 w 18"/>
                  <a:gd name="T7" fmla="*/ 8 h 34"/>
                  <a:gd name="T8" fmla="*/ 5 w 18"/>
                  <a:gd name="T9" fmla="*/ 0 h 34"/>
                  <a:gd name="T10" fmla="*/ 0 w 18"/>
                  <a:gd name="T11" fmla="*/ 0 h 34"/>
                  <a:gd name="T12" fmla="*/ 0 w 18"/>
                  <a:gd name="T13" fmla="*/ 34 h 34"/>
                  <a:gd name="T14" fmla="*/ 5 w 18"/>
                  <a:gd name="T15" fmla="*/ 34 h 34"/>
                  <a:gd name="T16" fmla="*/ 18 w 18"/>
                  <a:gd name="T17" fmla="*/ 2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34">
                    <a:moveTo>
                      <a:pt x="18" y="25"/>
                    </a:moveTo>
                    <a:cubicBezTo>
                      <a:pt x="18" y="20"/>
                      <a:pt x="18" y="20"/>
                      <a:pt x="18" y="20"/>
                    </a:cubicBezTo>
                    <a:cubicBezTo>
                      <a:pt x="18" y="9"/>
                      <a:pt x="18" y="9"/>
                      <a:pt x="18" y="9"/>
                    </a:cubicBezTo>
                    <a:cubicBezTo>
                      <a:pt x="18" y="9"/>
                      <a:pt x="18" y="8"/>
                      <a:pt x="18" y="8"/>
                    </a:cubicBezTo>
                    <a:cubicBezTo>
                      <a:pt x="18" y="4"/>
                      <a:pt x="12" y="0"/>
                      <a:pt x="5" y="0"/>
                    </a:cubicBezTo>
                    <a:cubicBezTo>
                      <a:pt x="0" y="0"/>
                      <a:pt x="0" y="0"/>
                      <a:pt x="0" y="0"/>
                    </a:cubicBezTo>
                    <a:cubicBezTo>
                      <a:pt x="0" y="34"/>
                      <a:pt x="0" y="34"/>
                      <a:pt x="0" y="34"/>
                    </a:cubicBezTo>
                    <a:cubicBezTo>
                      <a:pt x="5" y="34"/>
                      <a:pt x="5" y="34"/>
                      <a:pt x="5" y="34"/>
                    </a:cubicBezTo>
                    <a:cubicBezTo>
                      <a:pt x="13" y="34"/>
                      <a:pt x="18" y="30"/>
                      <a:pt x="18" y="25"/>
                    </a:cubicBez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91" name="Freeform 94">
                <a:extLst>
                  <a:ext uri="{FF2B5EF4-FFF2-40B4-BE49-F238E27FC236}">
                    <a16:creationId xmlns="" xmlns:a16="http://schemas.microsoft.com/office/drawing/2014/main" id="{3FCC2517-02D7-49E0-8ACE-6A043D4EFB2A}"/>
                  </a:ext>
                </a:extLst>
              </p:cNvPr>
              <p:cNvSpPr>
                <a:spLocks/>
              </p:cNvSpPr>
              <p:nvPr/>
            </p:nvSpPr>
            <p:spPr bwMode="auto">
              <a:xfrm>
                <a:off x="4443" y="2270"/>
                <a:ext cx="38" cy="78"/>
              </a:xfrm>
              <a:custGeom>
                <a:avLst/>
                <a:gdLst>
                  <a:gd name="T0" fmla="*/ 0 w 38"/>
                  <a:gd name="T1" fmla="*/ 78 h 78"/>
                  <a:gd name="T2" fmla="*/ 38 w 38"/>
                  <a:gd name="T3" fmla="*/ 32 h 78"/>
                  <a:gd name="T4" fmla="*/ 0 w 38"/>
                  <a:gd name="T5" fmla="*/ 0 h 78"/>
                  <a:gd name="T6" fmla="*/ 0 w 38"/>
                  <a:gd name="T7" fmla="*/ 78 h 78"/>
                </a:gdLst>
                <a:ahLst/>
                <a:cxnLst>
                  <a:cxn ang="0">
                    <a:pos x="T0" y="T1"/>
                  </a:cxn>
                  <a:cxn ang="0">
                    <a:pos x="T2" y="T3"/>
                  </a:cxn>
                  <a:cxn ang="0">
                    <a:pos x="T4" y="T5"/>
                  </a:cxn>
                  <a:cxn ang="0">
                    <a:pos x="T6" y="T7"/>
                  </a:cxn>
                </a:cxnLst>
                <a:rect l="0" t="0" r="r" b="b"/>
                <a:pathLst>
                  <a:path w="38" h="78">
                    <a:moveTo>
                      <a:pt x="0" y="78"/>
                    </a:moveTo>
                    <a:lnTo>
                      <a:pt x="38" y="32"/>
                    </a:lnTo>
                    <a:lnTo>
                      <a:pt x="0" y="0"/>
                    </a:lnTo>
                    <a:lnTo>
                      <a:pt x="0" y="78"/>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92" name="Freeform 95">
                <a:extLst>
                  <a:ext uri="{FF2B5EF4-FFF2-40B4-BE49-F238E27FC236}">
                    <a16:creationId xmlns="" xmlns:a16="http://schemas.microsoft.com/office/drawing/2014/main" id="{7F64AD27-1178-4DC0-91AB-471407CF5909}"/>
                  </a:ext>
                </a:extLst>
              </p:cNvPr>
              <p:cNvSpPr>
                <a:spLocks/>
              </p:cNvSpPr>
              <p:nvPr/>
            </p:nvSpPr>
            <p:spPr bwMode="auto">
              <a:xfrm>
                <a:off x="4535" y="2270"/>
                <a:ext cx="40" cy="78"/>
              </a:xfrm>
              <a:custGeom>
                <a:avLst/>
                <a:gdLst>
                  <a:gd name="T0" fmla="*/ 40 w 40"/>
                  <a:gd name="T1" fmla="*/ 78 h 78"/>
                  <a:gd name="T2" fmla="*/ 40 w 40"/>
                  <a:gd name="T3" fmla="*/ 0 h 78"/>
                  <a:gd name="T4" fmla="*/ 0 w 40"/>
                  <a:gd name="T5" fmla="*/ 32 h 78"/>
                  <a:gd name="T6" fmla="*/ 40 w 40"/>
                  <a:gd name="T7" fmla="*/ 78 h 78"/>
                </a:gdLst>
                <a:ahLst/>
                <a:cxnLst>
                  <a:cxn ang="0">
                    <a:pos x="T0" y="T1"/>
                  </a:cxn>
                  <a:cxn ang="0">
                    <a:pos x="T2" y="T3"/>
                  </a:cxn>
                  <a:cxn ang="0">
                    <a:pos x="T4" y="T5"/>
                  </a:cxn>
                  <a:cxn ang="0">
                    <a:pos x="T6" y="T7"/>
                  </a:cxn>
                </a:cxnLst>
                <a:rect l="0" t="0" r="r" b="b"/>
                <a:pathLst>
                  <a:path w="40" h="78">
                    <a:moveTo>
                      <a:pt x="40" y="78"/>
                    </a:moveTo>
                    <a:lnTo>
                      <a:pt x="40" y="0"/>
                    </a:lnTo>
                    <a:lnTo>
                      <a:pt x="0" y="32"/>
                    </a:lnTo>
                    <a:lnTo>
                      <a:pt x="40" y="78"/>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93" name="Freeform 96">
                <a:extLst>
                  <a:ext uri="{FF2B5EF4-FFF2-40B4-BE49-F238E27FC236}">
                    <a16:creationId xmlns="" xmlns:a16="http://schemas.microsoft.com/office/drawing/2014/main" id="{63D891DD-BEFB-430D-AACB-BFC19B4F99E6}"/>
                  </a:ext>
                </a:extLst>
              </p:cNvPr>
              <p:cNvSpPr>
                <a:spLocks/>
              </p:cNvSpPr>
              <p:nvPr/>
            </p:nvSpPr>
            <p:spPr bwMode="auto">
              <a:xfrm>
                <a:off x="4575" y="2350"/>
                <a:ext cx="0" cy="2"/>
              </a:xfrm>
              <a:custGeom>
                <a:avLst/>
                <a:gdLst>
                  <a:gd name="T0" fmla="*/ 2 h 2"/>
                  <a:gd name="T1" fmla="*/ 2 h 2"/>
                  <a:gd name="T2" fmla="*/ 0 h 2"/>
                  <a:gd name="T3" fmla="*/ 2 h 2"/>
                </a:gdLst>
                <a:ahLst/>
                <a:cxnLst>
                  <a:cxn ang="0">
                    <a:pos x="0" y="T0"/>
                  </a:cxn>
                  <a:cxn ang="0">
                    <a:pos x="0" y="T1"/>
                  </a:cxn>
                  <a:cxn ang="0">
                    <a:pos x="0" y="T2"/>
                  </a:cxn>
                  <a:cxn ang="0">
                    <a:pos x="0" y="T3"/>
                  </a:cxn>
                </a:cxnLst>
                <a:rect l="0" t="0" r="r" b="b"/>
                <a:pathLst>
                  <a:path h="2">
                    <a:moveTo>
                      <a:pt x="0" y="2"/>
                    </a:moveTo>
                    <a:lnTo>
                      <a:pt x="0" y="2"/>
                    </a:lnTo>
                    <a:lnTo>
                      <a:pt x="0" y="0"/>
                    </a:lnTo>
                    <a:lnTo>
                      <a:pt x="0" y="2"/>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94" name="Freeform 97">
                <a:extLst>
                  <a:ext uri="{FF2B5EF4-FFF2-40B4-BE49-F238E27FC236}">
                    <a16:creationId xmlns="" xmlns:a16="http://schemas.microsoft.com/office/drawing/2014/main" id="{2E4BEFC9-8D2A-407B-AB59-1A91D448B695}"/>
                  </a:ext>
                </a:extLst>
              </p:cNvPr>
              <p:cNvSpPr>
                <a:spLocks/>
              </p:cNvSpPr>
              <p:nvPr/>
            </p:nvSpPr>
            <p:spPr bwMode="auto">
              <a:xfrm>
                <a:off x="4443" y="2350"/>
                <a:ext cx="0" cy="2"/>
              </a:xfrm>
              <a:custGeom>
                <a:avLst/>
                <a:gdLst>
                  <a:gd name="T0" fmla="*/ 2 h 2"/>
                  <a:gd name="T1" fmla="*/ 2 h 2"/>
                  <a:gd name="T2" fmla="*/ 0 h 2"/>
                  <a:gd name="T3" fmla="*/ 2 h 2"/>
                </a:gdLst>
                <a:ahLst/>
                <a:cxnLst>
                  <a:cxn ang="0">
                    <a:pos x="0" y="T0"/>
                  </a:cxn>
                  <a:cxn ang="0">
                    <a:pos x="0" y="T1"/>
                  </a:cxn>
                  <a:cxn ang="0">
                    <a:pos x="0" y="T2"/>
                  </a:cxn>
                  <a:cxn ang="0">
                    <a:pos x="0" y="T3"/>
                  </a:cxn>
                </a:cxnLst>
                <a:rect l="0" t="0" r="r" b="b"/>
                <a:pathLst>
                  <a:path h="2">
                    <a:moveTo>
                      <a:pt x="0" y="2"/>
                    </a:moveTo>
                    <a:lnTo>
                      <a:pt x="0" y="2"/>
                    </a:lnTo>
                    <a:lnTo>
                      <a:pt x="0" y="0"/>
                    </a:lnTo>
                    <a:lnTo>
                      <a:pt x="0" y="2"/>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95" name="Freeform 98">
                <a:extLst>
                  <a:ext uri="{FF2B5EF4-FFF2-40B4-BE49-F238E27FC236}">
                    <a16:creationId xmlns="" xmlns:a16="http://schemas.microsoft.com/office/drawing/2014/main" id="{E1696BBF-10AA-49A9-B82D-CE47E8AC2C46}"/>
                  </a:ext>
                </a:extLst>
              </p:cNvPr>
              <p:cNvSpPr>
                <a:spLocks/>
              </p:cNvSpPr>
              <p:nvPr/>
            </p:nvSpPr>
            <p:spPr bwMode="auto">
              <a:xfrm>
                <a:off x="4444" y="2303"/>
                <a:ext cx="127" cy="49"/>
              </a:xfrm>
              <a:custGeom>
                <a:avLst/>
                <a:gdLst>
                  <a:gd name="T0" fmla="*/ 127 w 127"/>
                  <a:gd name="T1" fmla="*/ 49 h 49"/>
                  <a:gd name="T2" fmla="*/ 127 w 127"/>
                  <a:gd name="T3" fmla="*/ 47 h 49"/>
                  <a:gd name="T4" fmla="*/ 89 w 127"/>
                  <a:gd name="T5" fmla="*/ 0 h 49"/>
                  <a:gd name="T6" fmla="*/ 65 w 127"/>
                  <a:gd name="T7" fmla="*/ 21 h 49"/>
                  <a:gd name="T8" fmla="*/ 40 w 127"/>
                  <a:gd name="T9" fmla="*/ 0 h 49"/>
                  <a:gd name="T10" fmla="*/ 0 w 127"/>
                  <a:gd name="T11" fmla="*/ 47 h 49"/>
                  <a:gd name="T12" fmla="*/ 0 w 127"/>
                  <a:gd name="T13" fmla="*/ 49 h 49"/>
                  <a:gd name="T14" fmla="*/ 127 w 127"/>
                  <a:gd name="T15" fmla="*/ 49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49">
                    <a:moveTo>
                      <a:pt x="127" y="49"/>
                    </a:moveTo>
                    <a:lnTo>
                      <a:pt x="127" y="47"/>
                    </a:lnTo>
                    <a:lnTo>
                      <a:pt x="89" y="0"/>
                    </a:lnTo>
                    <a:lnTo>
                      <a:pt x="65" y="21"/>
                    </a:lnTo>
                    <a:lnTo>
                      <a:pt x="40" y="0"/>
                    </a:lnTo>
                    <a:lnTo>
                      <a:pt x="0" y="47"/>
                    </a:lnTo>
                    <a:lnTo>
                      <a:pt x="0" y="49"/>
                    </a:lnTo>
                    <a:lnTo>
                      <a:pt x="127" y="49"/>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96" name="Freeform 99">
                <a:extLst>
                  <a:ext uri="{FF2B5EF4-FFF2-40B4-BE49-F238E27FC236}">
                    <a16:creationId xmlns="" xmlns:a16="http://schemas.microsoft.com/office/drawing/2014/main" id="{BFF57EA7-9F1E-4589-BCBD-A2CFD507D0CF}"/>
                  </a:ext>
                </a:extLst>
              </p:cNvPr>
              <p:cNvSpPr>
                <a:spLocks/>
              </p:cNvSpPr>
              <p:nvPr/>
            </p:nvSpPr>
            <p:spPr bwMode="auto">
              <a:xfrm>
                <a:off x="4446" y="2269"/>
                <a:ext cx="125" cy="50"/>
              </a:xfrm>
              <a:custGeom>
                <a:avLst/>
                <a:gdLst>
                  <a:gd name="T0" fmla="*/ 37 w 125"/>
                  <a:gd name="T1" fmla="*/ 29 h 50"/>
                  <a:gd name="T2" fmla="*/ 38 w 125"/>
                  <a:gd name="T3" fmla="*/ 31 h 50"/>
                  <a:gd name="T4" fmla="*/ 40 w 125"/>
                  <a:gd name="T5" fmla="*/ 33 h 50"/>
                  <a:gd name="T6" fmla="*/ 63 w 125"/>
                  <a:gd name="T7" fmla="*/ 50 h 50"/>
                  <a:gd name="T8" fmla="*/ 83 w 125"/>
                  <a:gd name="T9" fmla="*/ 33 h 50"/>
                  <a:gd name="T10" fmla="*/ 85 w 125"/>
                  <a:gd name="T11" fmla="*/ 31 h 50"/>
                  <a:gd name="T12" fmla="*/ 87 w 125"/>
                  <a:gd name="T13" fmla="*/ 29 h 50"/>
                  <a:gd name="T14" fmla="*/ 125 w 125"/>
                  <a:gd name="T15" fmla="*/ 0 h 50"/>
                  <a:gd name="T16" fmla="*/ 0 w 125"/>
                  <a:gd name="T17" fmla="*/ 0 h 50"/>
                  <a:gd name="T18" fmla="*/ 37 w 125"/>
                  <a:gd name="T19" fmla="*/ 29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 h="50">
                    <a:moveTo>
                      <a:pt x="37" y="29"/>
                    </a:moveTo>
                    <a:lnTo>
                      <a:pt x="38" y="31"/>
                    </a:lnTo>
                    <a:lnTo>
                      <a:pt x="40" y="33"/>
                    </a:lnTo>
                    <a:lnTo>
                      <a:pt x="63" y="50"/>
                    </a:lnTo>
                    <a:lnTo>
                      <a:pt x="83" y="33"/>
                    </a:lnTo>
                    <a:lnTo>
                      <a:pt x="85" y="31"/>
                    </a:lnTo>
                    <a:lnTo>
                      <a:pt x="87" y="29"/>
                    </a:lnTo>
                    <a:lnTo>
                      <a:pt x="125" y="0"/>
                    </a:lnTo>
                    <a:lnTo>
                      <a:pt x="0" y="0"/>
                    </a:lnTo>
                    <a:lnTo>
                      <a:pt x="37" y="29"/>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97" name="Freeform 100">
                <a:extLst>
                  <a:ext uri="{FF2B5EF4-FFF2-40B4-BE49-F238E27FC236}">
                    <a16:creationId xmlns="" xmlns:a16="http://schemas.microsoft.com/office/drawing/2014/main" id="{FEC7B0B1-8E0E-4EDA-BA04-BECE96D1E1AD}"/>
                  </a:ext>
                </a:extLst>
              </p:cNvPr>
              <p:cNvSpPr>
                <a:spLocks/>
              </p:cNvSpPr>
              <p:nvPr/>
            </p:nvSpPr>
            <p:spPr bwMode="auto">
              <a:xfrm>
                <a:off x="2855" y="1053"/>
                <a:ext cx="136" cy="128"/>
              </a:xfrm>
              <a:custGeom>
                <a:avLst/>
                <a:gdLst>
                  <a:gd name="T0" fmla="*/ 13 w 78"/>
                  <a:gd name="T1" fmla="*/ 74 h 74"/>
                  <a:gd name="T2" fmla="*/ 27 w 78"/>
                  <a:gd name="T3" fmla="*/ 61 h 74"/>
                  <a:gd name="T4" fmla="*/ 27 w 78"/>
                  <a:gd name="T5" fmla="*/ 61 h 74"/>
                  <a:gd name="T6" fmla="*/ 27 w 78"/>
                  <a:gd name="T7" fmla="*/ 17 h 74"/>
                  <a:gd name="T8" fmla="*/ 70 w 78"/>
                  <a:gd name="T9" fmla="*/ 17 h 74"/>
                  <a:gd name="T10" fmla="*/ 70 w 78"/>
                  <a:gd name="T11" fmla="*/ 48 h 74"/>
                  <a:gd name="T12" fmla="*/ 65 w 78"/>
                  <a:gd name="T13" fmla="*/ 47 h 74"/>
                  <a:gd name="T14" fmla="*/ 51 w 78"/>
                  <a:gd name="T15" fmla="*/ 61 h 74"/>
                  <a:gd name="T16" fmla="*/ 65 w 78"/>
                  <a:gd name="T17" fmla="*/ 74 h 74"/>
                  <a:gd name="T18" fmla="*/ 78 w 78"/>
                  <a:gd name="T19" fmla="*/ 61 h 74"/>
                  <a:gd name="T20" fmla="*/ 78 w 78"/>
                  <a:gd name="T21" fmla="*/ 61 h 74"/>
                  <a:gd name="T22" fmla="*/ 78 w 78"/>
                  <a:gd name="T23" fmla="*/ 61 h 74"/>
                  <a:gd name="T24" fmla="*/ 78 w 78"/>
                  <a:gd name="T25" fmla="*/ 17 h 74"/>
                  <a:gd name="T26" fmla="*/ 78 w 78"/>
                  <a:gd name="T27" fmla="*/ 0 h 74"/>
                  <a:gd name="T28" fmla="*/ 70 w 78"/>
                  <a:gd name="T29" fmla="*/ 0 h 74"/>
                  <a:gd name="T30" fmla="*/ 27 w 78"/>
                  <a:gd name="T31" fmla="*/ 0 h 74"/>
                  <a:gd name="T32" fmla="*/ 18 w 78"/>
                  <a:gd name="T33" fmla="*/ 0 h 74"/>
                  <a:gd name="T34" fmla="*/ 18 w 78"/>
                  <a:gd name="T35" fmla="*/ 17 h 74"/>
                  <a:gd name="T36" fmla="*/ 18 w 78"/>
                  <a:gd name="T37" fmla="*/ 48 h 74"/>
                  <a:gd name="T38" fmla="*/ 13 w 78"/>
                  <a:gd name="T39" fmla="*/ 47 h 74"/>
                  <a:gd name="T40" fmla="*/ 0 w 78"/>
                  <a:gd name="T41" fmla="*/ 61 h 74"/>
                  <a:gd name="T42" fmla="*/ 13 w 78"/>
                  <a:gd name="T43"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8" h="74">
                    <a:moveTo>
                      <a:pt x="13" y="74"/>
                    </a:moveTo>
                    <a:cubicBezTo>
                      <a:pt x="21" y="74"/>
                      <a:pt x="27" y="68"/>
                      <a:pt x="27" y="61"/>
                    </a:cubicBezTo>
                    <a:cubicBezTo>
                      <a:pt x="27" y="61"/>
                      <a:pt x="27" y="61"/>
                      <a:pt x="27" y="61"/>
                    </a:cubicBezTo>
                    <a:cubicBezTo>
                      <a:pt x="27" y="17"/>
                      <a:pt x="27" y="17"/>
                      <a:pt x="27" y="17"/>
                    </a:cubicBezTo>
                    <a:cubicBezTo>
                      <a:pt x="70" y="17"/>
                      <a:pt x="70" y="17"/>
                      <a:pt x="70" y="17"/>
                    </a:cubicBezTo>
                    <a:cubicBezTo>
                      <a:pt x="70" y="48"/>
                      <a:pt x="70" y="48"/>
                      <a:pt x="70" y="48"/>
                    </a:cubicBezTo>
                    <a:cubicBezTo>
                      <a:pt x="68" y="48"/>
                      <a:pt x="66" y="47"/>
                      <a:pt x="65" y="47"/>
                    </a:cubicBezTo>
                    <a:cubicBezTo>
                      <a:pt x="57" y="47"/>
                      <a:pt x="51" y="53"/>
                      <a:pt x="51" y="61"/>
                    </a:cubicBezTo>
                    <a:cubicBezTo>
                      <a:pt x="51" y="68"/>
                      <a:pt x="57" y="74"/>
                      <a:pt x="65" y="74"/>
                    </a:cubicBezTo>
                    <a:cubicBezTo>
                      <a:pt x="72" y="74"/>
                      <a:pt x="78" y="68"/>
                      <a:pt x="78" y="61"/>
                    </a:cubicBezTo>
                    <a:cubicBezTo>
                      <a:pt x="78" y="61"/>
                      <a:pt x="78" y="61"/>
                      <a:pt x="78" y="61"/>
                    </a:cubicBezTo>
                    <a:cubicBezTo>
                      <a:pt x="78" y="61"/>
                      <a:pt x="78" y="61"/>
                      <a:pt x="78" y="61"/>
                    </a:cubicBezTo>
                    <a:cubicBezTo>
                      <a:pt x="78" y="17"/>
                      <a:pt x="78" y="17"/>
                      <a:pt x="78" y="17"/>
                    </a:cubicBezTo>
                    <a:cubicBezTo>
                      <a:pt x="78" y="0"/>
                      <a:pt x="78" y="0"/>
                      <a:pt x="78" y="0"/>
                    </a:cubicBezTo>
                    <a:cubicBezTo>
                      <a:pt x="70" y="0"/>
                      <a:pt x="70" y="0"/>
                      <a:pt x="70" y="0"/>
                    </a:cubicBezTo>
                    <a:cubicBezTo>
                      <a:pt x="27" y="0"/>
                      <a:pt x="27" y="0"/>
                      <a:pt x="27" y="0"/>
                    </a:cubicBezTo>
                    <a:cubicBezTo>
                      <a:pt x="18" y="0"/>
                      <a:pt x="18" y="0"/>
                      <a:pt x="18" y="0"/>
                    </a:cubicBezTo>
                    <a:cubicBezTo>
                      <a:pt x="18" y="17"/>
                      <a:pt x="18" y="17"/>
                      <a:pt x="18" y="17"/>
                    </a:cubicBezTo>
                    <a:cubicBezTo>
                      <a:pt x="18" y="48"/>
                      <a:pt x="18" y="48"/>
                      <a:pt x="18" y="48"/>
                    </a:cubicBezTo>
                    <a:cubicBezTo>
                      <a:pt x="17" y="48"/>
                      <a:pt x="15" y="47"/>
                      <a:pt x="13" y="47"/>
                    </a:cubicBezTo>
                    <a:cubicBezTo>
                      <a:pt x="6" y="47"/>
                      <a:pt x="0" y="53"/>
                      <a:pt x="0" y="61"/>
                    </a:cubicBezTo>
                    <a:cubicBezTo>
                      <a:pt x="0" y="68"/>
                      <a:pt x="6" y="74"/>
                      <a:pt x="13" y="74"/>
                    </a:cubicBez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98" name="Freeform 101">
                <a:extLst>
                  <a:ext uri="{FF2B5EF4-FFF2-40B4-BE49-F238E27FC236}">
                    <a16:creationId xmlns="" xmlns:a16="http://schemas.microsoft.com/office/drawing/2014/main" id="{0C93CA92-66B9-4851-874A-62C026F6C1BE}"/>
                  </a:ext>
                </a:extLst>
              </p:cNvPr>
              <p:cNvSpPr>
                <a:spLocks/>
              </p:cNvSpPr>
              <p:nvPr/>
            </p:nvSpPr>
            <p:spPr bwMode="auto">
              <a:xfrm>
                <a:off x="4165" y="1468"/>
                <a:ext cx="67" cy="114"/>
              </a:xfrm>
              <a:custGeom>
                <a:avLst/>
                <a:gdLst>
                  <a:gd name="T0" fmla="*/ 0 w 39"/>
                  <a:gd name="T1" fmla="*/ 46 h 66"/>
                  <a:gd name="T2" fmla="*/ 0 w 39"/>
                  <a:gd name="T3" fmla="*/ 55 h 66"/>
                  <a:gd name="T4" fmla="*/ 11 w 39"/>
                  <a:gd name="T5" fmla="*/ 66 h 66"/>
                  <a:gd name="T6" fmla="*/ 27 w 39"/>
                  <a:gd name="T7" fmla="*/ 66 h 66"/>
                  <a:gd name="T8" fmla="*/ 39 w 39"/>
                  <a:gd name="T9" fmla="*/ 55 h 66"/>
                  <a:gd name="T10" fmla="*/ 39 w 39"/>
                  <a:gd name="T11" fmla="*/ 46 h 66"/>
                  <a:gd name="T12" fmla="*/ 25 w 39"/>
                  <a:gd name="T13" fmla="*/ 46 h 66"/>
                  <a:gd name="T14" fmla="*/ 25 w 39"/>
                  <a:gd name="T15" fmla="*/ 38 h 66"/>
                  <a:gd name="T16" fmla="*/ 39 w 39"/>
                  <a:gd name="T17" fmla="*/ 38 h 66"/>
                  <a:gd name="T18" fmla="*/ 39 w 39"/>
                  <a:gd name="T19" fmla="*/ 25 h 66"/>
                  <a:gd name="T20" fmla="*/ 25 w 39"/>
                  <a:gd name="T21" fmla="*/ 25 h 66"/>
                  <a:gd name="T22" fmla="*/ 25 w 39"/>
                  <a:gd name="T23" fmla="*/ 17 h 66"/>
                  <a:gd name="T24" fmla="*/ 39 w 39"/>
                  <a:gd name="T25" fmla="*/ 17 h 66"/>
                  <a:gd name="T26" fmla="*/ 39 w 39"/>
                  <a:gd name="T27" fmla="*/ 11 h 66"/>
                  <a:gd name="T28" fmla="*/ 27 w 39"/>
                  <a:gd name="T29" fmla="*/ 0 h 66"/>
                  <a:gd name="T30" fmla="*/ 11 w 39"/>
                  <a:gd name="T31" fmla="*/ 0 h 66"/>
                  <a:gd name="T32" fmla="*/ 0 w 39"/>
                  <a:gd name="T33" fmla="*/ 11 h 66"/>
                  <a:gd name="T34" fmla="*/ 0 w 39"/>
                  <a:gd name="T35" fmla="*/ 17 h 66"/>
                  <a:gd name="T36" fmla="*/ 14 w 39"/>
                  <a:gd name="T37" fmla="*/ 17 h 66"/>
                  <a:gd name="T38" fmla="*/ 14 w 39"/>
                  <a:gd name="T39" fmla="*/ 25 h 66"/>
                  <a:gd name="T40" fmla="*/ 0 w 39"/>
                  <a:gd name="T41" fmla="*/ 25 h 66"/>
                  <a:gd name="T42" fmla="*/ 0 w 39"/>
                  <a:gd name="T43" fmla="*/ 38 h 66"/>
                  <a:gd name="T44" fmla="*/ 14 w 39"/>
                  <a:gd name="T45" fmla="*/ 38 h 66"/>
                  <a:gd name="T46" fmla="*/ 14 w 39"/>
                  <a:gd name="T47" fmla="*/ 46 h 66"/>
                  <a:gd name="T48" fmla="*/ 0 w 39"/>
                  <a:gd name="T49" fmla="*/ 4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 h="66">
                    <a:moveTo>
                      <a:pt x="0" y="46"/>
                    </a:moveTo>
                    <a:cubicBezTo>
                      <a:pt x="0" y="55"/>
                      <a:pt x="0" y="55"/>
                      <a:pt x="0" y="55"/>
                    </a:cubicBezTo>
                    <a:cubicBezTo>
                      <a:pt x="0" y="61"/>
                      <a:pt x="5" y="66"/>
                      <a:pt x="11" y="66"/>
                    </a:cubicBezTo>
                    <a:cubicBezTo>
                      <a:pt x="27" y="66"/>
                      <a:pt x="27" y="66"/>
                      <a:pt x="27" y="66"/>
                    </a:cubicBezTo>
                    <a:cubicBezTo>
                      <a:pt x="34" y="66"/>
                      <a:pt x="39" y="61"/>
                      <a:pt x="39" y="55"/>
                    </a:cubicBezTo>
                    <a:cubicBezTo>
                      <a:pt x="39" y="46"/>
                      <a:pt x="39" y="46"/>
                      <a:pt x="39" y="46"/>
                    </a:cubicBezTo>
                    <a:cubicBezTo>
                      <a:pt x="25" y="46"/>
                      <a:pt x="25" y="46"/>
                      <a:pt x="25" y="46"/>
                    </a:cubicBezTo>
                    <a:cubicBezTo>
                      <a:pt x="25" y="38"/>
                      <a:pt x="25" y="38"/>
                      <a:pt x="25" y="38"/>
                    </a:cubicBezTo>
                    <a:cubicBezTo>
                      <a:pt x="39" y="38"/>
                      <a:pt x="39" y="38"/>
                      <a:pt x="39" y="38"/>
                    </a:cubicBezTo>
                    <a:cubicBezTo>
                      <a:pt x="39" y="25"/>
                      <a:pt x="39" y="25"/>
                      <a:pt x="39" y="25"/>
                    </a:cubicBezTo>
                    <a:cubicBezTo>
                      <a:pt x="25" y="25"/>
                      <a:pt x="25" y="25"/>
                      <a:pt x="25" y="25"/>
                    </a:cubicBezTo>
                    <a:cubicBezTo>
                      <a:pt x="25" y="17"/>
                      <a:pt x="25" y="17"/>
                      <a:pt x="25" y="17"/>
                    </a:cubicBezTo>
                    <a:cubicBezTo>
                      <a:pt x="39" y="17"/>
                      <a:pt x="39" y="17"/>
                      <a:pt x="39" y="17"/>
                    </a:cubicBezTo>
                    <a:cubicBezTo>
                      <a:pt x="39" y="11"/>
                      <a:pt x="39" y="11"/>
                      <a:pt x="39" y="11"/>
                    </a:cubicBezTo>
                    <a:cubicBezTo>
                      <a:pt x="39" y="5"/>
                      <a:pt x="34" y="0"/>
                      <a:pt x="27" y="0"/>
                    </a:cubicBezTo>
                    <a:cubicBezTo>
                      <a:pt x="11" y="0"/>
                      <a:pt x="11" y="0"/>
                      <a:pt x="11" y="0"/>
                    </a:cubicBezTo>
                    <a:cubicBezTo>
                      <a:pt x="5" y="0"/>
                      <a:pt x="0" y="5"/>
                      <a:pt x="0" y="11"/>
                    </a:cubicBezTo>
                    <a:cubicBezTo>
                      <a:pt x="0" y="17"/>
                      <a:pt x="0" y="17"/>
                      <a:pt x="0" y="17"/>
                    </a:cubicBezTo>
                    <a:cubicBezTo>
                      <a:pt x="14" y="17"/>
                      <a:pt x="14" y="17"/>
                      <a:pt x="14" y="17"/>
                    </a:cubicBezTo>
                    <a:cubicBezTo>
                      <a:pt x="14" y="25"/>
                      <a:pt x="14" y="25"/>
                      <a:pt x="14" y="25"/>
                    </a:cubicBezTo>
                    <a:cubicBezTo>
                      <a:pt x="0" y="25"/>
                      <a:pt x="0" y="25"/>
                      <a:pt x="0" y="25"/>
                    </a:cubicBezTo>
                    <a:cubicBezTo>
                      <a:pt x="0" y="38"/>
                      <a:pt x="0" y="38"/>
                      <a:pt x="0" y="38"/>
                    </a:cubicBezTo>
                    <a:cubicBezTo>
                      <a:pt x="14" y="38"/>
                      <a:pt x="14" y="38"/>
                      <a:pt x="14" y="38"/>
                    </a:cubicBezTo>
                    <a:cubicBezTo>
                      <a:pt x="14" y="46"/>
                      <a:pt x="14" y="46"/>
                      <a:pt x="14" y="46"/>
                    </a:cubicBezTo>
                    <a:lnTo>
                      <a:pt x="0" y="46"/>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99" name="Freeform 102">
                <a:extLst>
                  <a:ext uri="{FF2B5EF4-FFF2-40B4-BE49-F238E27FC236}">
                    <a16:creationId xmlns="" xmlns:a16="http://schemas.microsoft.com/office/drawing/2014/main" id="{7ABAA4D5-6B9E-4673-9FE3-10C3047BF6EB}"/>
                  </a:ext>
                </a:extLst>
              </p:cNvPr>
              <p:cNvSpPr>
                <a:spLocks/>
              </p:cNvSpPr>
              <p:nvPr/>
            </p:nvSpPr>
            <p:spPr bwMode="auto">
              <a:xfrm>
                <a:off x="4144" y="1570"/>
                <a:ext cx="108" cy="71"/>
              </a:xfrm>
              <a:custGeom>
                <a:avLst/>
                <a:gdLst>
                  <a:gd name="T0" fmla="*/ 0 w 62"/>
                  <a:gd name="T1" fmla="*/ 2 h 41"/>
                  <a:gd name="T2" fmla="*/ 20 w 62"/>
                  <a:gd name="T3" fmla="*/ 19 h 41"/>
                  <a:gd name="T4" fmla="*/ 27 w 62"/>
                  <a:gd name="T5" fmla="*/ 19 h 41"/>
                  <a:gd name="T6" fmla="*/ 27 w 62"/>
                  <a:gd name="T7" fmla="*/ 32 h 41"/>
                  <a:gd name="T8" fmla="*/ 19 w 62"/>
                  <a:gd name="T9" fmla="*/ 32 h 41"/>
                  <a:gd name="T10" fmla="*/ 19 w 62"/>
                  <a:gd name="T11" fmla="*/ 41 h 41"/>
                  <a:gd name="T12" fmla="*/ 43 w 62"/>
                  <a:gd name="T13" fmla="*/ 41 h 41"/>
                  <a:gd name="T14" fmla="*/ 43 w 62"/>
                  <a:gd name="T15" fmla="*/ 32 h 41"/>
                  <a:gd name="T16" fmla="*/ 35 w 62"/>
                  <a:gd name="T17" fmla="*/ 32 h 41"/>
                  <a:gd name="T18" fmla="*/ 35 w 62"/>
                  <a:gd name="T19" fmla="*/ 19 h 41"/>
                  <a:gd name="T20" fmla="*/ 42 w 62"/>
                  <a:gd name="T21" fmla="*/ 19 h 41"/>
                  <a:gd name="T22" fmla="*/ 62 w 62"/>
                  <a:gd name="T23" fmla="*/ 2 h 41"/>
                  <a:gd name="T24" fmla="*/ 54 w 62"/>
                  <a:gd name="T25" fmla="*/ 0 h 41"/>
                  <a:gd name="T26" fmla="*/ 42 w 62"/>
                  <a:gd name="T27" fmla="*/ 11 h 41"/>
                  <a:gd name="T28" fmla="*/ 20 w 62"/>
                  <a:gd name="T29" fmla="*/ 11 h 41"/>
                  <a:gd name="T30" fmla="*/ 8 w 62"/>
                  <a:gd name="T31" fmla="*/ 0 h 41"/>
                  <a:gd name="T32" fmla="*/ 0 w 62"/>
                  <a:gd name="T33" fmla="*/ 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 h="41">
                    <a:moveTo>
                      <a:pt x="0" y="2"/>
                    </a:moveTo>
                    <a:cubicBezTo>
                      <a:pt x="2" y="12"/>
                      <a:pt x="11" y="19"/>
                      <a:pt x="20" y="19"/>
                    </a:cubicBezTo>
                    <a:cubicBezTo>
                      <a:pt x="27" y="19"/>
                      <a:pt x="27" y="19"/>
                      <a:pt x="27" y="19"/>
                    </a:cubicBezTo>
                    <a:cubicBezTo>
                      <a:pt x="27" y="32"/>
                      <a:pt x="27" y="32"/>
                      <a:pt x="27" y="32"/>
                    </a:cubicBezTo>
                    <a:cubicBezTo>
                      <a:pt x="19" y="32"/>
                      <a:pt x="19" y="32"/>
                      <a:pt x="19" y="32"/>
                    </a:cubicBezTo>
                    <a:cubicBezTo>
                      <a:pt x="19" y="41"/>
                      <a:pt x="19" y="41"/>
                      <a:pt x="19" y="41"/>
                    </a:cubicBezTo>
                    <a:cubicBezTo>
                      <a:pt x="43" y="41"/>
                      <a:pt x="43" y="41"/>
                      <a:pt x="43" y="41"/>
                    </a:cubicBezTo>
                    <a:cubicBezTo>
                      <a:pt x="43" y="32"/>
                      <a:pt x="43" y="32"/>
                      <a:pt x="43" y="32"/>
                    </a:cubicBezTo>
                    <a:cubicBezTo>
                      <a:pt x="35" y="32"/>
                      <a:pt x="35" y="32"/>
                      <a:pt x="35" y="32"/>
                    </a:cubicBezTo>
                    <a:cubicBezTo>
                      <a:pt x="35" y="19"/>
                      <a:pt x="35" y="19"/>
                      <a:pt x="35" y="19"/>
                    </a:cubicBezTo>
                    <a:cubicBezTo>
                      <a:pt x="42" y="19"/>
                      <a:pt x="42" y="19"/>
                      <a:pt x="42" y="19"/>
                    </a:cubicBezTo>
                    <a:cubicBezTo>
                      <a:pt x="52" y="19"/>
                      <a:pt x="60" y="10"/>
                      <a:pt x="62" y="2"/>
                    </a:cubicBezTo>
                    <a:cubicBezTo>
                      <a:pt x="54" y="0"/>
                      <a:pt x="54" y="0"/>
                      <a:pt x="54" y="0"/>
                    </a:cubicBezTo>
                    <a:cubicBezTo>
                      <a:pt x="53" y="5"/>
                      <a:pt x="48" y="11"/>
                      <a:pt x="42" y="11"/>
                    </a:cubicBezTo>
                    <a:cubicBezTo>
                      <a:pt x="20" y="11"/>
                      <a:pt x="20" y="11"/>
                      <a:pt x="20" y="11"/>
                    </a:cubicBezTo>
                    <a:cubicBezTo>
                      <a:pt x="15" y="11"/>
                      <a:pt x="9" y="6"/>
                      <a:pt x="8" y="0"/>
                    </a:cubicBezTo>
                    <a:lnTo>
                      <a:pt x="0" y="2"/>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00" name="Freeform 103">
                <a:extLst>
                  <a:ext uri="{FF2B5EF4-FFF2-40B4-BE49-F238E27FC236}">
                    <a16:creationId xmlns="" xmlns:a16="http://schemas.microsoft.com/office/drawing/2014/main" id="{E232DD10-5AE0-4B13-A05E-A106C17B2AC2}"/>
                  </a:ext>
                </a:extLst>
              </p:cNvPr>
              <p:cNvSpPr>
                <a:spLocks noEditPoints="1"/>
              </p:cNvSpPr>
              <p:nvPr/>
            </p:nvSpPr>
            <p:spPr bwMode="auto">
              <a:xfrm>
                <a:off x="3286" y="2482"/>
                <a:ext cx="129" cy="120"/>
              </a:xfrm>
              <a:custGeom>
                <a:avLst/>
                <a:gdLst>
                  <a:gd name="T0" fmla="*/ 70 w 74"/>
                  <a:gd name="T1" fmla="*/ 69 h 69"/>
                  <a:gd name="T2" fmla="*/ 70 w 74"/>
                  <a:gd name="T3" fmla="*/ 64 h 69"/>
                  <a:gd name="T4" fmla="*/ 74 w 74"/>
                  <a:gd name="T5" fmla="*/ 10 h 69"/>
                  <a:gd name="T6" fmla="*/ 65 w 74"/>
                  <a:gd name="T7" fmla="*/ 18 h 69"/>
                  <a:gd name="T8" fmla="*/ 65 w 74"/>
                  <a:gd name="T9" fmla="*/ 27 h 69"/>
                  <a:gd name="T10" fmla="*/ 65 w 74"/>
                  <a:gd name="T11" fmla="*/ 33 h 69"/>
                  <a:gd name="T12" fmla="*/ 65 w 74"/>
                  <a:gd name="T13" fmla="*/ 41 h 69"/>
                  <a:gd name="T14" fmla="*/ 32 w 74"/>
                  <a:gd name="T15" fmla="*/ 3 h 69"/>
                  <a:gd name="T16" fmla="*/ 31 w 74"/>
                  <a:gd name="T17" fmla="*/ 4 h 69"/>
                  <a:gd name="T18" fmla="*/ 31 w 74"/>
                  <a:gd name="T19" fmla="*/ 64 h 69"/>
                  <a:gd name="T20" fmla="*/ 61 w 74"/>
                  <a:gd name="T21" fmla="*/ 64 h 69"/>
                  <a:gd name="T22" fmla="*/ 65 w 74"/>
                  <a:gd name="T23" fmla="*/ 69 h 69"/>
                  <a:gd name="T24" fmla="*/ 61 w 74"/>
                  <a:gd name="T25" fmla="*/ 37 h 69"/>
                  <a:gd name="T26" fmla="*/ 65 w 74"/>
                  <a:gd name="T27" fmla="*/ 27 h 69"/>
                  <a:gd name="T28" fmla="*/ 61 w 74"/>
                  <a:gd name="T29" fmla="*/ 23 h 69"/>
                  <a:gd name="T30" fmla="*/ 65 w 74"/>
                  <a:gd name="T31" fmla="*/ 10 h 69"/>
                  <a:gd name="T32" fmla="*/ 31 w 74"/>
                  <a:gd name="T33" fmla="*/ 17 h 69"/>
                  <a:gd name="T34" fmla="*/ 53 w 74"/>
                  <a:gd name="T35" fmla="*/ 57 h 69"/>
                  <a:gd name="T36" fmla="*/ 31 w 74"/>
                  <a:gd name="T37" fmla="*/ 57 h 69"/>
                  <a:gd name="T38" fmla="*/ 65 w 74"/>
                  <a:gd name="T39" fmla="*/ 33 h 69"/>
                  <a:gd name="T40" fmla="*/ 31 w 74"/>
                  <a:gd name="T41" fmla="*/ 2 h 69"/>
                  <a:gd name="T42" fmla="*/ 16 w 74"/>
                  <a:gd name="T43" fmla="*/ 10 h 69"/>
                  <a:gd name="T44" fmla="*/ 0 w 74"/>
                  <a:gd name="T45" fmla="*/ 3 h 69"/>
                  <a:gd name="T46" fmla="*/ 10 w 74"/>
                  <a:gd name="T47" fmla="*/ 10 h 69"/>
                  <a:gd name="T48" fmla="*/ 1 w 74"/>
                  <a:gd name="T49" fmla="*/ 64 h 69"/>
                  <a:gd name="T50" fmla="*/ 7 w 74"/>
                  <a:gd name="T51" fmla="*/ 64 h 69"/>
                  <a:gd name="T52" fmla="*/ 16 w 74"/>
                  <a:gd name="T53" fmla="*/ 69 h 69"/>
                  <a:gd name="T54" fmla="*/ 16 w 74"/>
                  <a:gd name="T55" fmla="*/ 64 h 69"/>
                  <a:gd name="T56" fmla="*/ 31 w 74"/>
                  <a:gd name="T57" fmla="*/ 57 h 69"/>
                  <a:gd name="T58" fmla="*/ 8 w 74"/>
                  <a:gd name="T59" fmla="*/ 17 h 69"/>
                  <a:gd name="T60" fmla="*/ 31 w 74"/>
                  <a:gd name="T61" fmla="*/ 10 h 69"/>
                  <a:gd name="T62" fmla="*/ 23 w 74"/>
                  <a:gd name="T63" fmla="*/ 10 h 69"/>
                  <a:gd name="T64" fmla="*/ 31 w 74"/>
                  <a:gd name="T65"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 h="69">
                    <a:moveTo>
                      <a:pt x="65" y="69"/>
                    </a:moveTo>
                    <a:cubicBezTo>
                      <a:pt x="70" y="69"/>
                      <a:pt x="70" y="69"/>
                      <a:pt x="70" y="69"/>
                    </a:cubicBezTo>
                    <a:cubicBezTo>
                      <a:pt x="70" y="64"/>
                      <a:pt x="70" y="64"/>
                      <a:pt x="70" y="64"/>
                    </a:cubicBezTo>
                    <a:cubicBezTo>
                      <a:pt x="70" y="64"/>
                      <a:pt x="70" y="64"/>
                      <a:pt x="70" y="64"/>
                    </a:cubicBezTo>
                    <a:cubicBezTo>
                      <a:pt x="74" y="64"/>
                      <a:pt x="74" y="64"/>
                      <a:pt x="74" y="64"/>
                    </a:cubicBezTo>
                    <a:cubicBezTo>
                      <a:pt x="74" y="10"/>
                      <a:pt x="74" y="10"/>
                      <a:pt x="74" y="10"/>
                    </a:cubicBezTo>
                    <a:cubicBezTo>
                      <a:pt x="65" y="10"/>
                      <a:pt x="65" y="10"/>
                      <a:pt x="65" y="10"/>
                    </a:cubicBezTo>
                    <a:cubicBezTo>
                      <a:pt x="65" y="18"/>
                      <a:pt x="65" y="18"/>
                      <a:pt x="65" y="18"/>
                    </a:cubicBezTo>
                    <a:cubicBezTo>
                      <a:pt x="67" y="18"/>
                      <a:pt x="69" y="20"/>
                      <a:pt x="69" y="23"/>
                    </a:cubicBezTo>
                    <a:cubicBezTo>
                      <a:pt x="69" y="25"/>
                      <a:pt x="67" y="27"/>
                      <a:pt x="65" y="27"/>
                    </a:cubicBezTo>
                    <a:cubicBezTo>
                      <a:pt x="65" y="33"/>
                      <a:pt x="65" y="33"/>
                      <a:pt x="65" y="33"/>
                    </a:cubicBezTo>
                    <a:cubicBezTo>
                      <a:pt x="65" y="33"/>
                      <a:pt x="65" y="33"/>
                      <a:pt x="65" y="33"/>
                    </a:cubicBezTo>
                    <a:cubicBezTo>
                      <a:pt x="67" y="33"/>
                      <a:pt x="69" y="35"/>
                      <a:pt x="69" y="37"/>
                    </a:cubicBezTo>
                    <a:cubicBezTo>
                      <a:pt x="69" y="39"/>
                      <a:pt x="67" y="41"/>
                      <a:pt x="65" y="41"/>
                    </a:cubicBezTo>
                    <a:lnTo>
                      <a:pt x="65" y="69"/>
                    </a:lnTo>
                    <a:close/>
                    <a:moveTo>
                      <a:pt x="32" y="3"/>
                    </a:moveTo>
                    <a:cubicBezTo>
                      <a:pt x="31" y="2"/>
                      <a:pt x="31" y="2"/>
                      <a:pt x="31" y="2"/>
                    </a:cubicBezTo>
                    <a:cubicBezTo>
                      <a:pt x="31" y="4"/>
                      <a:pt x="31" y="4"/>
                      <a:pt x="31" y="4"/>
                    </a:cubicBezTo>
                    <a:cubicBezTo>
                      <a:pt x="32" y="3"/>
                      <a:pt x="32" y="3"/>
                      <a:pt x="32" y="3"/>
                    </a:cubicBezTo>
                    <a:close/>
                    <a:moveTo>
                      <a:pt x="31" y="64"/>
                    </a:moveTo>
                    <a:cubicBezTo>
                      <a:pt x="61" y="64"/>
                      <a:pt x="61" y="64"/>
                      <a:pt x="61" y="64"/>
                    </a:cubicBezTo>
                    <a:cubicBezTo>
                      <a:pt x="61" y="64"/>
                      <a:pt x="61" y="64"/>
                      <a:pt x="61" y="64"/>
                    </a:cubicBezTo>
                    <a:cubicBezTo>
                      <a:pt x="61" y="69"/>
                      <a:pt x="61" y="69"/>
                      <a:pt x="61" y="69"/>
                    </a:cubicBezTo>
                    <a:cubicBezTo>
                      <a:pt x="65" y="69"/>
                      <a:pt x="65" y="69"/>
                      <a:pt x="65" y="69"/>
                    </a:cubicBezTo>
                    <a:cubicBezTo>
                      <a:pt x="65" y="41"/>
                      <a:pt x="65" y="41"/>
                      <a:pt x="65" y="41"/>
                    </a:cubicBezTo>
                    <a:cubicBezTo>
                      <a:pt x="63" y="41"/>
                      <a:pt x="61" y="39"/>
                      <a:pt x="61" y="37"/>
                    </a:cubicBezTo>
                    <a:cubicBezTo>
                      <a:pt x="61" y="35"/>
                      <a:pt x="63" y="33"/>
                      <a:pt x="65" y="33"/>
                    </a:cubicBezTo>
                    <a:cubicBezTo>
                      <a:pt x="65" y="27"/>
                      <a:pt x="65" y="27"/>
                      <a:pt x="65" y="27"/>
                    </a:cubicBezTo>
                    <a:cubicBezTo>
                      <a:pt x="63" y="27"/>
                      <a:pt x="61" y="25"/>
                      <a:pt x="61" y="23"/>
                    </a:cubicBezTo>
                    <a:cubicBezTo>
                      <a:pt x="61" y="23"/>
                      <a:pt x="61" y="23"/>
                      <a:pt x="61" y="23"/>
                    </a:cubicBezTo>
                    <a:cubicBezTo>
                      <a:pt x="61" y="20"/>
                      <a:pt x="63" y="18"/>
                      <a:pt x="65" y="18"/>
                    </a:cubicBezTo>
                    <a:cubicBezTo>
                      <a:pt x="65" y="10"/>
                      <a:pt x="65" y="10"/>
                      <a:pt x="65" y="10"/>
                    </a:cubicBezTo>
                    <a:cubicBezTo>
                      <a:pt x="31" y="10"/>
                      <a:pt x="31" y="10"/>
                      <a:pt x="31" y="10"/>
                    </a:cubicBezTo>
                    <a:cubicBezTo>
                      <a:pt x="31" y="17"/>
                      <a:pt x="31" y="17"/>
                      <a:pt x="31" y="17"/>
                    </a:cubicBezTo>
                    <a:cubicBezTo>
                      <a:pt x="53" y="17"/>
                      <a:pt x="53" y="17"/>
                      <a:pt x="53" y="17"/>
                    </a:cubicBezTo>
                    <a:cubicBezTo>
                      <a:pt x="53" y="57"/>
                      <a:pt x="53" y="57"/>
                      <a:pt x="53" y="57"/>
                    </a:cubicBezTo>
                    <a:cubicBezTo>
                      <a:pt x="53" y="57"/>
                      <a:pt x="53" y="57"/>
                      <a:pt x="53" y="57"/>
                    </a:cubicBezTo>
                    <a:cubicBezTo>
                      <a:pt x="31" y="57"/>
                      <a:pt x="31" y="57"/>
                      <a:pt x="31" y="57"/>
                    </a:cubicBezTo>
                    <a:cubicBezTo>
                      <a:pt x="31" y="64"/>
                      <a:pt x="31" y="64"/>
                      <a:pt x="31" y="64"/>
                    </a:cubicBezTo>
                    <a:close/>
                    <a:moveTo>
                      <a:pt x="65" y="33"/>
                    </a:moveTo>
                    <a:cubicBezTo>
                      <a:pt x="65" y="33"/>
                      <a:pt x="65" y="33"/>
                      <a:pt x="65" y="33"/>
                    </a:cubicBezTo>
                    <a:moveTo>
                      <a:pt x="31" y="2"/>
                    </a:moveTo>
                    <a:cubicBezTo>
                      <a:pt x="29" y="0"/>
                      <a:pt x="29" y="0"/>
                      <a:pt x="29" y="0"/>
                    </a:cubicBezTo>
                    <a:cubicBezTo>
                      <a:pt x="16" y="10"/>
                      <a:pt x="16" y="10"/>
                      <a:pt x="16" y="10"/>
                    </a:cubicBezTo>
                    <a:cubicBezTo>
                      <a:pt x="3" y="0"/>
                      <a:pt x="3" y="0"/>
                      <a:pt x="3" y="0"/>
                    </a:cubicBezTo>
                    <a:cubicBezTo>
                      <a:pt x="0" y="3"/>
                      <a:pt x="0" y="3"/>
                      <a:pt x="0" y="3"/>
                    </a:cubicBezTo>
                    <a:cubicBezTo>
                      <a:pt x="9" y="10"/>
                      <a:pt x="9" y="10"/>
                      <a:pt x="9" y="10"/>
                    </a:cubicBezTo>
                    <a:cubicBezTo>
                      <a:pt x="10" y="10"/>
                      <a:pt x="10" y="10"/>
                      <a:pt x="10" y="10"/>
                    </a:cubicBezTo>
                    <a:cubicBezTo>
                      <a:pt x="1" y="10"/>
                      <a:pt x="1" y="10"/>
                      <a:pt x="1" y="10"/>
                    </a:cubicBezTo>
                    <a:cubicBezTo>
                      <a:pt x="1" y="64"/>
                      <a:pt x="1" y="64"/>
                      <a:pt x="1" y="64"/>
                    </a:cubicBezTo>
                    <a:cubicBezTo>
                      <a:pt x="7" y="64"/>
                      <a:pt x="7" y="64"/>
                      <a:pt x="7" y="64"/>
                    </a:cubicBezTo>
                    <a:cubicBezTo>
                      <a:pt x="7" y="64"/>
                      <a:pt x="7" y="64"/>
                      <a:pt x="7" y="64"/>
                    </a:cubicBezTo>
                    <a:cubicBezTo>
                      <a:pt x="7" y="69"/>
                      <a:pt x="7" y="69"/>
                      <a:pt x="7" y="69"/>
                    </a:cubicBezTo>
                    <a:cubicBezTo>
                      <a:pt x="16" y="69"/>
                      <a:pt x="16" y="69"/>
                      <a:pt x="16" y="69"/>
                    </a:cubicBezTo>
                    <a:cubicBezTo>
                      <a:pt x="16" y="64"/>
                      <a:pt x="16" y="64"/>
                      <a:pt x="16" y="64"/>
                    </a:cubicBezTo>
                    <a:cubicBezTo>
                      <a:pt x="16" y="64"/>
                      <a:pt x="16" y="64"/>
                      <a:pt x="16" y="64"/>
                    </a:cubicBezTo>
                    <a:cubicBezTo>
                      <a:pt x="31" y="64"/>
                      <a:pt x="31" y="64"/>
                      <a:pt x="31" y="64"/>
                    </a:cubicBezTo>
                    <a:cubicBezTo>
                      <a:pt x="31" y="57"/>
                      <a:pt x="31" y="57"/>
                      <a:pt x="31" y="57"/>
                    </a:cubicBezTo>
                    <a:cubicBezTo>
                      <a:pt x="8" y="57"/>
                      <a:pt x="8" y="57"/>
                      <a:pt x="8" y="57"/>
                    </a:cubicBezTo>
                    <a:cubicBezTo>
                      <a:pt x="8" y="17"/>
                      <a:pt x="8" y="17"/>
                      <a:pt x="8" y="17"/>
                    </a:cubicBezTo>
                    <a:cubicBezTo>
                      <a:pt x="31" y="17"/>
                      <a:pt x="31" y="17"/>
                      <a:pt x="31" y="17"/>
                    </a:cubicBezTo>
                    <a:cubicBezTo>
                      <a:pt x="31" y="10"/>
                      <a:pt x="31" y="10"/>
                      <a:pt x="31" y="10"/>
                    </a:cubicBezTo>
                    <a:cubicBezTo>
                      <a:pt x="22" y="10"/>
                      <a:pt x="22" y="10"/>
                      <a:pt x="22" y="10"/>
                    </a:cubicBezTo>
                    <a:cubicBezTo>
                      <a:pt x="23" y="10"/>
                      <a:pt x="23" y="10"/>
                      <a:pt x="23" y="10"/>
                    </a:cubicBezTo>
                    <a:cubicBezTo>
                      <a:pt x="31" y="4"/>
                      <a:pt x="31" y="4"/>
                      <a:pt x="31" y="4"/>
                    </a:cubicBezTo>
                    <a:lnTo>
                      <a:pt x="31" y="2"/>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01" name="Oval 104">
                <a:extLst>
                  <a:ext uri="{FF2B5EF4-FFF2-40B4-BE49-F238E27FC236}">
                    <a16:creationId xmlns="" xmlns:a16="http://schemas.microsoft.com/office/drawing/2014/main" id="{207745B8-4B1A-4FE4-ADCE-CC07CD4772F1}"/>
                  </a:ext>
                </a:extLst>
              </p:cNvPr>
              <p:cNvSpPr>
                <a:spLocks noChangeArrowheads="1"/>
              </p:cNvSpPr>
              <p:nvPr/>
            </p:nvSpPr>
            <p:spPr bwMode="auto">
              <a:xfrm>
                <a:off x="4498" y="1072"/>
                <a:ext cx="35" cy="34"/>
              </a:xfrm>
              <a:prstGeom prst="ellipse">
                <a:avLst/>
              </a:pr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02" name="Freeform 105">
                <a:extLst>
                  <a:ext uri="{FF2B5EF4-FFF2-40B4-BE49-F238E27FC236}">
                    <a16:creationId xmlns="" xmlns:a16="http://schemas.microsoft.com/office/drawing/2014/main" id="{B0FAF384-4AA3-4A42-B4F4-1195AA553442}"/>
                  </a:ext>
                </a:extLst>
              </p:cNvPr>
              <p:cNvSpPr>
                <a:spLocks/>
              </p:cNvSpPr>
              <p:nvPr/>
            </p:nvSpPr>
            <p:spPr bwMode="auto">
              <a:xfrm>
                <a:off x="4474" y="1113"/>
                <a:ext cx="82" cy="125"/>
              </a:xfrm>
              <a:custGeom>
                <a:avLst/>
                <a:gdLst>
                  <a:gd name="T0" fmla="*/ 14 w 82"/>
                  <a:gd name="T1" fmla="*/ 23 h 125"/>
                  <a:gd name="T2" fmla="*/ 19 w 82"/>
                  <a:gd name="T3" fmla="*/ 23 h 125"/>
                  <a:gd name="T4" fmla="*/ 19 w 82"/>
                  <a:gd name="T5" fmla="*/ 65 h 125"/>
                  <a:gd name="T6" fmla="*/ 19 w 82"/>
                  <a:gd name="T7" fmla="*/ 65 h 125"/>
                  <a:gd name="T8" fmla="*/ 19 w 82"/>
                  <a:gd name="T9" fmla="*/ 125 h 125"/>
                  <a:gd name="T10" fmla="*/ 38 w 82"/>
                  <a:gd name="T11" fmla="*/ 125 h 125"/>
                  <a:gd name="T12" fmla="*/ 38 w 82"/>
                  <a:gd name="T13" fmla="*/ 59 h 125"/>
                  <a:gd name="T14" fmla="*/ 45 w 82"/>
                  <a:gd name="T15" fmla="*/ 59 h 125"/>
                  <a:gd name="T16" fmla="*/ 45 w 82"/>
                  <a:gd name="T17" fmla="*/ 125 h 125"/>
                  <a:gd name="T18" fmla="*/ 64 w 82"/>
                  <a:gd name="T19" fmla="*/ 125 h 125"/>
                  <a:gd name="T20" fmla="*/ 64 w 82"/>
                  <a:gd name="T21" fmla="*/ 59 h 125"/>
                  <a:gd name="T22" fmla="*/ 64 w 82"/>
                  <a:gd name="T23" fmla="*/ 59 h 125"/>
                  <a:gd name="T24" fmla="*/ 64 w 82"/>
                  <a:gd name="T25" fmla="*/ 23 h 125"/>
                  <a:gd name="T26" fmla="*/ 69 w 82"/>
                  <a:gd name="T27" fmla="*/ 23 h 125"/>
                  <a:gd name="T28" fmla="*/ 69 w 82"/>
                  <a:gd name="T29" fmla="*/ 59 h 125"/>
                  <a:gd name="T30" fmla="*/ 82 w 82"/>
                  <a:gd name="T31" fmla="*/ 59 h 125"/>
                  <a:gd name="T32" fmla="*/ 82 w 82"/>
                  <a:gd name="T33" fmla="*/ 0 h 125"/>
                  <a:gd name="T34" fmla="*/ 0 w 82"/>
                  <a:gd name="T35" fmla="*/ 0 h 125"/>
                  <a:gd name="T36" fmla="*/ 0 w 82"/>
                  <a:gd name="T37" fmla="*/ 59 h 125"/>
                  <a:gd name="T38" fmla="*/ 14 w 82"/>
                  <a:gd name="T39" fmla="*/ 59 h 125"/>
                  <a:gd name="T40" fmla="*/ 14 w 82"/>
                  <a:gd name="T41" fmla="*/ 23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2" h="125">
                    <a:moveTo>
                      <a:pt x="14" y="23"/>
                    </a:moveTo>
                    <a:lnTo>
                      <a:pt x="19" y="23"/>
                    </a:lnTo>
                    <a:lnTo>
                      <a:pt x="19" y="65"/>
                    </a:lnTo>
                    <a:lnTo>
                      <a:pt x="19" y="65"/>
                    </a:lnTo>
                    <a:lnTo>
                      <a:pt x="19" y="125"/>
                    </a:lnTo>
                    <a:lnTo>
                      <a:pt x="38" y="125"/>
                    </a:lnTo>
                    <a:lnTo>
                      <a:pt x="38" y="59"/>
                    </a:lnTo>
                    <a:lnTo>
                      <a:pt x="45" y="59"/>
                    </a:lnTo>
                    <a:lnTo>
                      <a:pt x="45" y="125"/>
                    </a:lnTo>
                    <a:lnTo>
                      <a:pt x="64" y="125"/>
                    </a:lnTo>
                    <a:lnTo>
                      <a:pt x="64" y="59"/>
                    </a:lnTo>
                    <a:lnTo>
                      <a:pt x="64" y="59"/>
                    </a:lnTo>
                    <a:lnTo>
                      <a:pt x="64" y="23"/>
                    </a:lnTo>
                    <a:lnTo>
                      <a:pt x="69" y="23"/>
                    </a:lnTo>
                    <a:lnTo>
                      <a:pt x="69" y="59"/>
                    </a:lnTo>
                    <a:lnTo>
                      <a:pt x="82" y="59"/>
                    </a:lnTo>
                    <a:lnTo>
                      <a:pt x="82" y="0"/>
                    </a:lnTo>
                    <a:lnTo>
                      <a:pt x="0" y="0"/>
                    </a:lnTo>
                    <a:lnTo>
                      <a:pt x="0" y="59"/>
                    </a:lnTo>
                    <a:lnTo>
                      <a:pt x="14" y="59"/>
                    </a:lnTo>
                    <a:lnTo>
                      <a:pt x="14" y="23"/>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03" name="Oval 106">
                <a:extLst>
                  <a:ext uri="{FF2B5EF4-FFF2-40B4-BE49-F238E27FC236}">
                    <a16:creationId xmlns="" xmlns:a16="http://schemas.microsoft.com/office/drawing/2014/main" id="{B910AA28-7572-45DD-8B44-F86064028DFE}"/>
                  </a:ext>
                </a:extLst>
              </p:cNvPr>
              <p:cNvSpPr>
                <a:spLocks noChangeArrowheads="1"/>
              </p:cNvSpPr>
              <p:nvPr/>
            </p:nvSpPr>
            <p:spPr bwMode="auto">
              <a:xfrm>
                <a:off x="4592" y="1072"/>
                <a:ext cx="33" cy="34"/>
              </a:xfrm>
              <a:prstGeom prst="ellipse">
                <a:avLst/>
              </a:pr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04" name="Freeform 107">
                <a:extLst>
                  <a:ext uri="{FF2B5EF4-FFF2-40B4-BE49-F238E27FC236}">
                    <a16:creationId xmlns="" xmlns:a16="http://schemas.microsoft.com/office/drawing/2014/main" id="{53754F40-D658-4A20-AA7D-CEE640CE640D}"/>
                  </a:ext>
                </a:extLst>
              </p:cNvPr>
              <p:cNvSpPr>
                <a:spLocks/>
              </p:cNvSpPr>
              <p:nvPr/>
            </p:nvSpPr>
            <p:spPr bwMode="auto">
              <a:xfrm>
                <a:off x="4561" y="1113"/>
                <a:ext cx="93" cy="125"/>
              </a:xfrm>
              <a:custGeom>
                <a:avLst/>
                <a:gdLst>
                  <a:gd name="T0" fmla="*/ 81 w 93"/>
                  <a:gd name="T1" fmla="*/ 59 h 125"/>
                  <a:gd name="T2" fmla="*/ 93 w 93"/>
                  <a:gd name="T3" fmla="*/ 59 h 125"/>
                  <a:gd name="T4" fmla="*/ 78 w 93"/>
                  <a:gd name="T5" fmla="*/ 0 h 125"/>
                  <a:gd name="T6" fmla="*/ 17 w 93"/>
                  <a:gd name="T7" fmla="*/ 0 h 125"/>
                  <a:gd name="T8" fmla="*/ 0 w 93"/>
                  <a:gd name="T9" fmla="*/ 59 h 125"/>
                  <a:gd name="T10" fmla="*/ 14 w 93"/>
                  <a:gd name="T11" fmla="*/ 59 h 125"/>
                  <a:gd name="T12" fmla="*/ 24 w 93"/>
                  <a:gd name="T13" fmla="*/ 23 h 125"/>
                  <a:gd name="T14" fmla="*/ 28 w 93"/>
                  <a:gd name="T15" fmla="*/ 23 h 125"/>
                  <a:gd name="T16" fmla="*/ 10 w 93"/>
                  <a:gd name="T17" fmla="*/ 89 h 125"/>
                  <a:gd name="T18" fmla="*/ 24 w 93"/>
                  <a:gd name="T19" fmla="*/ 89 h 125"/>
                  <a:gd name="T20" fmla="*/ 24 w 93"/>
                  <a:gd name="T21" fmla="*/ 125 h 125"/>
                  <a:gd name="T22" fmla="*/ 45 w 93"/>
                  <a:gd name="T23" fmla="*/ 125 h 125"/>
                  <a:gd name="T24" fmla="*/ 45 w 93"/>
                  <a:gd name="T25" fmla="*/ 89 h 125"/>
                  <a:gd name="T26" fmla="*/ 50 w 93"/>
                  <a:gd name="T27" fmla="*/ 89 h 125"/>
                  <a:gd name="T28" fmla="*/ 50 w 93"/>
                  <a:gd name="T29" fmla="*/ 125 h 125"/>
                  <a:gd name="T30" fmla="*/ 69 w 93"/>
                  <a:gd name="T31" fmla="*/ 125 h 125"/>
                  <a:gd name="T32" fmla="*/ 69 w 93"/>
                  <a:gd name="T33" fmla="*/ 89 h 125"/>
                  <a:gd name="T34" fmla="*/ 85 w 93"/>
                  <a:gd name="T35" fmla="*/ 89 h 125"/>
                  <a:gd name="T36" fmla="*/ 66 w 93"/>
                  <a:gd name="T37" fmla="*/ 23 h 125"/>
                  <a:gd name="T38" fmla="*/ 71 w 93"/>
                  <a:gd name="T39" fmla="*/ 23 h 125"/>
                  <a:gd name="T40" fmla="*/ 81 w 93"/>
                  <a:gd name="T41" fmla="*/ 59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 h="125">
                    <a:moveTo>
                      <a:pt x="81" y="59"/>
                    </a:moveTo>
                    <a:lnTo>
                      <a:pt x="93" y="59"/>
                    </a:lnTo>
                    <a:lnTo>
                      <a:pt x="78" y="0"/>
                    </a:lnTo>
                    <a:lnTo>
                      <a:pt x="17" y="0"/>
                    </a:lnTo>
                    <a:lnTo>
                      <a:pt x="0" y="59"/>
                    </a:lnTo>
                    <a:lnTo>
                      <a:pt x="14" y="59"/>
                    </a:lnTo>
                    <a:lnTo>
                      <a:pt x="24" y="23"/>
                    </a:lnTo>
                    <a:lnTo>
                      <a:pt x="28" y="23"/>
                    </a:lnTo>
                    <a:lnTo>
                      <a:pt x="10" y="89"/>
                    </a:lnTo>
                    <a:lnTo>
                      <a:pt x="24" y="89"/>
                    </a:lnTo>
                    <a:lnTo>
                      <a:pt x="24" y="125"/>
                    </a:lnTo>
                    <a:lnTo>
                      <a:pt x="45" y="125"/>
                    </a:lnTo>
                    <a:lnTo>
                      <a:pt x="45" y="89"/>
                    </a:lnTo>
                    <a:lnTo>
                      <a:pt x="50" y="89"/>
                    </a:lnTo>
                    <a:lnTo>
                      <a:pt x="50" y="125"/>
                    </a:lnTo>
                    <a:lnTo>
                      <a:pt x="69" y="125"/>
                    </a:lnTo>
                    <a:lnTo>
                      <a:pt x="69" y="89"/>
                    </a:lnTo>
                    <a:lnTo>
                      <a:pt x="85" y="89"/>
                    </a:lnTo>
                    <a:lnTo>
                      <a:pt x="66" y="23"/>
                    </a:lnTo>
                    <a:lnTo>
                      <a:pt x="71" y="23"/>
                    </a:lnTo>
                    <a:lnTo>
                      <a:pt x="81" y="59"/>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05" name="Freeform 108">
                <a:extLst>
                  <a:ext uri="{FF2B5EF4-FFF2-40B4-BE49-F238E27FC236}">
                    <a16:creationId xmlns="" xmlns:a16="http://schemas.microsoft.com/office/drawing/2014/main" id="{D8AFE7C5-71FB-4AD6-8ECA-1ADE8E64434C}"/>
                  </a:ext>
                </a:extLst>
              </p:cNvPr>
              <p:cNvSpPr>
                <a:spLocks noEditPoints="1"/>
              </p:cNvSpPr>
              <p:nvPr/>
            </p:nvSpPr>
            <p:spPr bwMode="auto">
              <a:xfrm>
                <a:off x="3831" y="2807"/>
                <a:ext cx="131" cy="160"/>
              </a:xfrm>
              <a:custGeom>
                <a:avLst/>
                <a:gdLst>
                  <a:gd name="T0" fmla="*/ 52 w 75"/>
                  <a:gd name="T1" fmla="*/ 84 h 92"/>
                  <a:gd name="T2" fmla="*/ 75 w 75"/>
                  <a:gd name="T3" fmla="*/ 92 h 92"/>
                  <a:gd name="T4" fmla="*/ 52 w 75"/>
                  <a:gd name="T5" fmla="*/ 52 h 92"/>
                  <a:gd name="T6" fmla="*/ 47 w 75"/>
                  <a:gd name="T7" fmla="*/ 45 h 92"/>
                  <a:gd name="T8" fmla="*/ 43 w 75"/>
                  <a:gd name="T9" fmla="*/ 63 h 92"/>
                  <a:gd name="T10" fmla="*/ 45 w 75"/>
                  <a:gd name="T11" fmla="*/ 69 h 92"/>
                  <a:gd name="T12" fmla="*/ 43 w 75"/>
                  <a:gd name="T13" fmla="*/ 67 h 92"/>
                  <a:gd name="T14" fmla="*/ 46 w 75"/>
                  <a:gd name="T15" fmla="*/ 78 h 92"/>
                  <a:gd name="T16" fmla="*/ 43 w 75"/>
                  <a:gd name="T17" fmla="*/ 84 h 92"/>
                  <a:gd name="T18" fmla="*/ 43 w 75"/>
                  <a:gd name="T19" fmla="*/ 84 h 92"/>
                  <a:gd name="T20" fmla="*/ 37 w 75"/>
                  <a:gd name="T21" fmla="*/ 78 h 92"/>
                  <a:gd name="T22" fmla="*/ 43 w 75"/>
                  <a:gd name="T23" fmla="*/ 24 h 92"/>
                  <a:gd name="T24" fmla="*/ 40 w 75"/>
                  <a:gd name="T25" fmla="*/ 14 h 92"/>
                  <a:gd name="T26" fmla="*/ 37 w 75"/>
                  <a:gd name="T27" fmla="*/ 27 h 92"/>
                  <a:gd name="T28" fmla="*/ 37 w 75"/>
                  <a:gd name="T29" fmla="*/ 45 h 92"/>
                  <a:gd name="T30" fmla="*/ 41 w 75"/>
                  <a:gd name="T31" fmla="*/ 52 h 92"/>
                  <a:gd name="T32" fmla="*/ 37 w 75"/>
                  <a:gd name="T33" fmla="*/ 62 h 92"/>
                  <a:gd name="T34" fmla="*/ 43 w 75"/>
                  <a:gd name="T35" fmla="*/ 74 h 92"/>
                  <a:gd name="T36" fmla="*/ 41 w 75"/>
                  <a:gd name="T37" fmla="*/ 65 h 92"/>
                  <a:gd name="T38" fmla="*/ 43 w 75"/>
                  <a:gd name="T39" fmla="*/ 24 h 92"/>
                  <a:gd name="T40" fmla="*/ 37 w 75"/>
                  <a:gd name="T41" fmla="*/ 84 h 92"/>
                  <a:gd name="T42" fmla="*/ 37 w 75"/>
                  <a:gd name="T43" fmla="*/ 78 h 92"/>
                  <a:gd name="T44" fmla="*/ 37 w 75"/>
                  <a:gd name="T45" fmla="*/ 78 h 92"/>
                  <a:gd name="T46" fmla="*/ 32 w 75"/>
                  <a:gd name="T47" fmla="*/ 84 h 92"/>
                  <a:gd name="T48" fmla="*/ 37 w 75"/>
                  <a:gd name="T49" fmla="*/ 0 h 92"/>
                  <a:gd name="T50" fmla="*/ 34 w 75"/>
                  <a:gd name="T51" fmla="*/ 14 h 92"/>
                  <a:gd name="T52" fmla="*/ 32 w 75"/>
                  <a:gd name="T53" fmla="*/ 63 h 92"/>
                  <a:gd name="T54" fmla="*/ 32 w 75"/>
                  <a:gd name="T55" fmla="*/ 67 h 92"/>
                  <a:gd name="T56" fmla="*/ 37 w 75"/>
                  <a:gd name="T57" fmla="*/ 69 h 92"/>
                  <a:gd name="T58" fmla="*/ 37 w 75"/>
                  <a:gd name="T59" fmla="*/ 62 h 92"/>
                  <a:gd name="T60" fmla="*/ 33 w 75"/>
                  <a:gd name="T61" fmla="*/ 58 h 92"/>
                  <a:gd name="T62" fmla="*/ 37 w 75"/>
                  <a:gd name="T63" fmla="*/ 52 h 92"/>
                  <a:gd name="T64" fmla="*/ 37 w 75"/>
                  <a:gd name="T65" fmla="*/ 52 h 92"/>
                  <a:gd name="T66" fmla="*/ 37 w 75"/>
                  <a:gd name="T67" fmla="*/ 45 h 92"/>
                  <a:gd name="T68" fmla="*/ 37 w 75"/>
                  <a:gd name="T69" fmla="*/ 27 h 92"/>
                  <a:gd name="T70" fmla="*/ 37 w 75"/>
                  <a:gd name="T71" fmla="*/ 27 h 92"/>
                  <a:gd name="T72" fmla="*/ 0 w 75"/>
                  <a:gd name="T73" fmla="*/ 92 h 92"/>
                  <a:gd name="T74" fmla="*/ 23 w 75"/>
                  <a:gd name="T75" fmla="*/ 84 h 92"/>
                  <a:gd name="T76" fmla="*/ 32 w 75"/>
                  <a:gd name="T77" fmla="*/ 78 h 92"/>
                  <a:gd name="T78" fmla="*/ 32 w 75"/>
                  <a:gd name="T79" fmla="*/ 74 h 92"/>
                  <a:gd name="T80" fmla="*/ 30 w 75"/>
                  <a:gd name="T81" fmla="*/ 69 h 92"/>
                  <a:gd name="T82" fmla="*/ 32 w 75"/>
                  <a:gd name="T83" fmla="*/ 63 h 92"/>
                  <a:gd name="T84" fmla="*/ 32 w 75"/>
                  <a:gd name="T85" fmla="*/ 24 h 92"/>
                  <a:gd name="T86" fmla="*/ 23 w 75"/>
                  <a:gd name="T87" fmla="*/ 45 h 92"/>
                  <a:gd name="T88" fmla="*/ 25 w 75"/>
                  <a:gd name="T89" fmla="*/ 5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92">
                    <a:moveTo>
                      <a:pt x="43" y="84"/>
                    </a:moveTo>
                    <a:cubicBezTo>
                      <a:pt x="52" y="84"/>
                      <a:pt x="52" y="84"/>
                      <a:pt x="52" y="84"/>
                    </a:cubicBezTo>
                    <a:cubicBezTo>
                      <a:pt x="60" y="92"/>
                      <a:pt x="60" y="92"/>
                      <a:pt x="60" y="92"/>
                    </a:cubicBezTo>
                    <a:cubicBezTo>
                      <a:pt x="75" y="92"/>
                      <a:pt x="75" y="92"/>
                      <a:pt x="75" y="92"/>
                    </a:cubicBezTo>
                    <a:cubicBezTo>
                      <a:pt x="63" y="85"/>
                      <a:pt x="55" y="69"/>
                      <a:pt x="50" y="52"/>
                    </a:cubicBezTo>
                    <a:cubicBezTo>
                      <a:pt x="52" y="52"/>
                      <a:pt x="52" y="52"/>
                      <a:pt x="52" y="52"/>
                    </a:cubicBezTo>
                    <a:cubicBezTo>
                      <a:pt x="52" y="45"/>
                      <a:pt x="52" y="45"/>
                      <a:pt x="52" y="45"/>
                    </a:cubicBezTo>
                    <a:cubicBezTo>
                      <a:pt x="47" y="45"/>
                      <a:pt x="47" y="45"/>
                      <a:pt x="47" y="45"/>
                    </a:cubicBezTo>
                    <a:cubicBezTo>
                      <a:pt x="45" y="37"/>
                      <a:pt x="44" y="30"/>
                      <a:pt x="43" y="24"/>
                    </a:cubicBezTo>
                    <a:cubicBezTo>
                      <a:pt x="43" y="63"/>
                      <a:pt x="43" y="63"/>
                      <a:pt x="43" y="63"/>
                    </a:cubicBezTo>
                    <a:cubicBezTo>
                      <a:pt x="43" y="63"/>
                      <a:pt x="43" y="63"/>
                      <a:pt x="43" y="63"/>
                    </a:cubicBezTo>
                    <a:cubicBezTo>
                      <a:pt x="44" y="65"/>
                      <a:pt x="44" y="67"/>
                      <a:pt x="45" y="69"/>
                    </a:cubicBezTo>
                    <a:cubicBezTo>
                      <a:pt x="45" y="69"/>
                      <a:pt x="45" y="69"/>
                      <a:pt x="45" y="69"/>
                    </a:cubicBezTo>
                    <a:cubicBezTo>
                      <a:pt x="43" y="67"/>
                      <a:pt x="43" y="67"/>
                      <a:pt x="43" y="67"/>
                    </a:cubicBezTo>
                    <a:cubicBezTo>
                      <a:pt x="43" y="74"/>
                      <a:pt x="43" y="74"/>
                      <a:pt x="43" y="74"/>
                    </a:cubicBezTo>
                    <a:cubicBezTo>
                      <a:pt x="46" y="78"/>
                      <a:pt x="46" y="78"/>
                      <a:pt x="46" y="78"/>
                    </a:cubicBezTo>
                    <a:cubicBezTo>
                      <a:pt x="43" y="78"/>
                      <a:pt x="43" y="78"/>
                      <a:pt x="43" y="78"/>
                    </a:cubicBezTo>
                    <a:lnTo>
                      <a:pt x="43" y="84"/>
                    </a:lnTo>
                    <a:close/>
                    <a:moveTo>
                      <a:pt x="37" y="84"/>
                    </a:moveTo>
                    <a:cubicBezTo>
                      <a:pt x="43" y="84"/>
                      <a:pt x="43" y="84"/>
                      <a:pt x="43" y="84"/>
                    </a:cubicBezTo>
                    <a:cubicBezTo>
                      <a:pt x="43" y="78"/>
                      <a:pt x="43" y="78"/>
                      <a:pt x="43" y="78"/>
                    </a:cubicBezTo>
                    <a:cubicBezTo>
                      <a:pt x="37" y="78"/>
                      <a:pt x="37" y="78"/>
                      <a:pt x="37" y="78"/>
                    </a:cubicBezTo>
                    <a:cubicBezTo>
                      <a:pt x="37" y="84"/>
                      <a:pt x="37" y="84"/>
                      <a:pt x="37" y="84"/>
                    </a:cubicBezTo>
                    <a:close/>
                    <a:moveTo>
                      <a:pt x="43" y="24"/>
                    </a:moveTo>
                    <a:cubicBezTo>
                      <a:pt x="42" y="18"/>
                      <a:pt x="41" y="14"/>
                      <a:pt x="41" y="14"/>
                    </a:cubicBezTo>
                    <a:cubicBezTo>
                      <a:pt x="40" y="14"/>
                      <a:pt x="40" y="14"/>
                      <a:pt x="40" y="14"/>
                    </a:cubicBezTo>
                    <a:cubicBezTo>
                      <a:pt x="37" y="0"/>
                      <a:pt x="37" y="0"/>
                      <a:pt x="37" y="0"/>
                    </a:cubicBezTo>
                    <a:cubicBezTo>
                      <a:pt x="37" y="27"/>
                      <a:pt x="37" y="27"/>
                      <a:pt x="37" y="27"/>
                    </a:cubicBezTo>
                    <a:cubicBezTo>
                      <a:pt x="38" y="28"/>
                      <a:pt x="38" y="41"/>
                      <a:pt x="39" y="45"/>
                    </a:cubicBezTo>
                    <a:cubicBezTo>
                      <a:pt x="37" y="45"/>
                      <a:pt x="37" y="45"/>
                      <a:pt x="37" y="45"/>
                    </a:cubicBezTo>
                    <a:cubicBezTo>
                      <a:pt x="37" y="52"/>
                      <a:pt x="37" y="52"/>
                      <a:pt x="37" y="52"/>
                    </a:cubicBezTo>
                    <a:cubicBezTo>
                      <a:pt x="41" y="52"/>
                      <a:pt x="41" y="52"/>
                      <a:pt x="41" y="52"/>
                    </a:cubicBezTo>
                    <a:cubicBezTo>
                      <a:pt x="41" y="52"/>
                      <a:pt x="41" y="54"/>
                      <a:pt x="42" y="58"/>
                    </a:cubicBezTo>
                    <a:cubicBezTo>
                      <a:pt x="37" y="62"/>
                      <a:pt x="37" y="62"/>
                      <a:pt x="37" y="62"/>
                    </a:cubicBezTo>
                    <a:cubicBezTo>
                      <a:pt x="37" y="69"/>
                      <a:pt x="37" y="69"/>
                      <a:pt x="37" y="69"/>
                    </a:cubicBezTo>
                    <a:cubicBezTo>
                      <a:pt x="43" y="74"/>
                      <a:pt x="43" y="74"/>
                      <a:pt x="43" y="74"/>
                    </a:cubicBezTo>
                    <a:cubicBezTo>
                      <a:pt x="43" y="67"/>
                      <a:pt x="43" y="67"/>
                      <a:pt x="43" y="67"/>
                    </a:cubicBezTo>
                    <a:cubicBezTo>
                      <a:pt x="41" y="65"/>
                      <a:pt x="41" y="65"/>
                      <a:pt x="41" y="65"/>
                    </a:cubicBezTo>
                    <a:cubicBezTo>
                      <a:pt x="43" y="63"/>
                      <a:pt x="43" y="63"/>
                      <a:pt x="43" y="63"/>
                    </a:cubicBezTo>
                    <a:lnTo>
                      <a:pt x="43" y="24"/>
                    </a:lnTo>
                    <a:close/>
                    <a:moveTo>
                      <a:pt x="32" y="84"/>
                    </a:moveTo>
                    <a:cubicBezTo>
                      <a:pt x="37" y="84"/>
                      <a:pt x="37" y="84"/>
                      <a:pt x="37" y="84"/>
                    </a:cubicBezTo>
                    <a:cubicBezTo>
                      <a:pt x="37" y="84"/>
                      <a:pt x="37" y="84"/>
                      <a:pt x="37" y="84"/>
                    </a:cubicBezTo>
                    <a:cubicBezTo>
                      <a:pt x="37" y="78"/>
                      <a:pt x="37" y="78"/>
                      <a:pt x="37" y="78"/>
                    </a:cubicBezTo>
                    <a:cubicBezTo>
                      <a:pt x="37" y="78"/>
                      <a:pt x="37" y="78"/>
                      <a:pt x="37" y="78"/>
                    </a:cubicBezTo>
                    <a:cubicBezTo>
                      <a:pt x="37" y="78"/>
                      <a:pt x="37" y="78"/>
                      <a:pt x="37" y="78"/>
                    </a:cubicBezTo>
                    <a:cubicBezTo>
                      <a:pt x="32" y="78"/>
                      <a:pt x="32" y="78"/>
                      <a:pt x="32" y="78"/>
                    </a:cubicBezTo>
                    <a:cubicBezTo>
                      <a:pt x="32" y="84"/>
                      <a:pt x="32" y="84"/>
                      <a:pt x="32" y="84"/>
                    </a:cubicBezTo>
                    <a:close/>
                    <a:moveTo>
                      <a:pt x="37" y="0"/>
                    </a:moveTo>
                    <a:cubicBezTo>
                      <a:pt x="37" y="0"/>
                      <a:pt x="37" y="0"/>
                      <a:pt x="37" y="0"/>
                    </a:cubicBezTo>
                    <a:cubicBezTo>
                      <a:pt x="35" y="14"/>
                      <a:pt x="35" y="14"/>
                      <a:pt x="35" y="14"/>
                    </a:cubicBezTo>
                    <a:cubicBezTo>
                      <a:pt x="34" y="14"/>
                      <a:pt x="34" y="14"/>
                      <a:pt x="34" y="14"/>
                    </a:cubicBezTo>
                    <a:cubicBezTo>
                      <a:pt x="34" y="14"/>
                      <a:pt x="33" y="18"/>
                      <a:pt x="32" y="24"/>
                    </a:cubicBezTo>
                    <a:cubicBezTo>
                      <a:pt x="32" y="63"/>
                      <a:pt x="32" y="63"/>
                      <a:pt x="32" y="63"/>
                    </a:cubicBezTo>
                    <a:cubicBezTo>
                      <a:pt x="34" y="65"/>
                      <a:pt x="34" y="65"/>
                      <a:pt x="34" y="65"/>
                    </a:cubicBezTo>
                    <a:cubicBezTo>
                      <a:pt x="32" y="67"/>
                      <a:pt x="32" y="67"/>
                      <a:pt x="32" y="67"/>
                    </a:cubicBezTo>
                    <a:cubicBezTo>
                      <a:pt x="32" y="74"/>
                      <a:pt x="32" y="74"/>
                      <a:pt x="32" y="74"/>
                    </a:cubicBezTo>
                    <a:cubicBezTo>
                      <a:pt x="37" y="69"/>
                      <a:pt x="37" y="69"/>
                      <a:pt x="37" y="69"/>
                    </a:cubicBezTo>
                    <a:cubicBezTo>
                      <a:pt x="37" y="69"/>
                      <a:pt x="37" y="69"/>
                      <a:pt x="37" y="69"/>
                    </a:cubicBezTo>
                    <a:cubicBezTo>
                      <a:pt x="37" y="62"/>
                      <a:pt x="37" y="62"/>
                      <a:pt x="37" y="62"/>
                    </a:cubicBezTo>
                    <a:cubicBezTo>
                      <a:pt x="37" y="62"/>
                      <a:pt x="37" y="62"/>
                      <a:pt x="37" y="62"/>
                    </a:cubicBezTo>
                    <a:cubicBezTo>
                      <a:pt x="33" y="58"/>
                      <a:pt x="33" y="58"/>
                      <a:pt x="33" y="58"/>
                    </a:cubicBezTo>
                    <a:cubicBezTo>
                      <a:pt x="34" y="54"/>
                      <a:pt x="34" y="52"/>
                      <a:pt x="34" y="52"/>
                    </a:cubicBezTo>
                    <a:cubicBezTo>
                      <a:pt x="37" y="52"/>
                      <a:pt x="37" y="52"/>
                      <a:pt x="37" y="52"/>
                    </a:cubicBezTo>
                    <a:cubicBezTo>
                      <a:pt x="37" y="52"/>
                      <a:pt x="37" y="52"/>
                      <a:pt x="37" y="52"/>
                    </a:cubicBezTo>
                    <a:cubicBezTo>
                      <a:pt x="37" y="52"/>
                      <a:pt x="37" y="52"/>
                      <a:pt x="37" y="52"/>
                    </a:cubicBezTo>
                    <a:cubicBezTo>
                      <a:pt x="37" y="45"/>
                      <a:pt x="37" y="45"/>
                      <a:pt x="37" y="45"/>
                    </a:cubicBezTo>
                    <a:cubicBezTo>
                      <a:pt x="37" y="45"/>
                      <a:pt x="37" y="45"/>
                      <a:pt x="37" y="45"/>
                    </a:cubicBezTo>
                    <a:cubicBezTo>
                      <a:pt x="36" y="45"/>
                      <a:pt x="36" y="45"/>
                      <a:pt x="36" y="45"/>
                    </a:cubicBezTo>
                    <a:cubicBezTo>
                      <a:pt x="37" y="40"/>
                      <a:pt x="37" y="27"/>
                      <a:pt x="37" y="27"/>
                    </a:cubicBezTo>
                    <a:cubicBezTo>
                      <a:pt x="37" y="27"/>
                      <a:pt x="37" y="27"/>
                      <a:pt x="37" y="27"/>
                    </a:cubicBezTo>
                    <a:cubicBezTo>
                      <a:pt x="37" y="27"/>
                      <a:pt x="37" y="27"/>
                      <a:pt x="37" y="27"/>
                    </a:cubicBezTo>
                    <a:lnTo>
                      <a:pt x="37" y="0"/>
                    </a:lnTo>
                    <a:close/>
                    <a:moveTo>
                      <a:pt x="0" y="92"/>
                    </a:moveTo>
                    <a:cubicBezTo>
                      <a:pt x="15" y="92"/>
                      <a:pt x="15" y="92"/>
                      <a:pt x="15" y="92"/>
                    </a:cubicBezTo>
                    <a:cubicBezTo>
                      <a:pt x="23" y="84"/>
                      <a:pt x="23" y="84"/>
                      <a:pt x="23" y="84"/>
                    </a:cubicBezTo>
                    <a:cubicBezTo>
                      <a:pt x="32" y="84"/>
                      <a:pt x="32" y="84"/>
                      <a:pt x="32" y="84"/>
                    </a:cubicBezTo>
                    <a:cubicBezTo>
                      <a:pt x="32" y="78"/>
                      <a:pt x="32" y="78"/>
                      <a:pt x="32" y="78"/>
                    </a:cubicBezTo>
                    <a:cubicBezTo>
                      <a:pt x="29" y="78"/>
                      <a:pt x="29" y="78"/>
                      <a:pt x="29" y="78"/>
                    </a:cubicBezTo>
                    <a:cubicBezTo>
                      <a:pt x="32" y="74"/>
                      <a:pt x="32" y="74"/>
                      <a:pt x="32" y="74"/>
                    </a:cubicBezTo>
                    <a:cubicBezTo>
                      <a:pt x="32" y="67"/>
                      <a:pt x="32" y="67"/>
                      <a:pt x="32" y="67"/>
                    </a:cubicBezTo>
                    <a:cubicBezTo>
                      <a:pt x="30" y="69"/>
                      <a:pt x="30" y="69"/>
                      <a:pt x="30" y="69"/>
                    </a:cubicBezTo>
                    <a:cubicBezTo>
                      <a:pt x="31" y="67"/>
                      <a:pt x="31" y="65"/>
                      <a:pt x="32" y="63"/>
                    </a:cubicBezTo>
                    <a:cubicBezTo>
                      <a:pt x="32" y="63"/>
                      <a:pt x="32" y="63"/>
                      <a:pt x="32" y="63"/>
                    </a:cubicBezTo>
                    <a:cubicBezTo>
                      <a:pt x="32" y="63"/>
                      <a:pt x="32" y="63"/>
                      <a:pt x="32" y="63"/>
                    </a:cubicBezTo>
                    <a:cubicBezTo>
                      <a:pt x="32" y="24"/>
                      <a:pt x="32" y="24"/>
                      <a:pt x="32" y="24"/>
                    </a:cubicBezTo>
                    <a:cubicBezTo>
                      <a:pt x="31" y="30"/>
                      <a:pt x="30" y="37"/>
                      <a:pt x="28" y="45"/>
                    </a:cubicBezTo>
                    <a:cubicBezTo>
                      <a:pt x="23" y="45"/>
                      <a:pt x="23" y="45"/>
                      <a:pt x="23" y="45"/>
                    </a:cubicBezTo>
                    <a:cubicBezTo>
                      <a:pt x="23" y="52"/>
                      <a:pt x="23" y="52"/>
                      <a:pt x="23" y="52"/>
                    </a:cubicBezTo>
                    <a:cubicBezTo>
                      <a:pt x="25" y="52"/>
                      <a:pt x="25" y="52"/>
                      <a:pt x="25" y="52"/>
                    </a:cubicBezTo>
                    <a:cubicBezTo>
                      <a:pt x="20" y="69"/>
                      <a:pt x="12" y="85"/>
                      <a:pt x="0" y="92"/>
                    </a:cubicBez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06" name="Freeform 109">
                <a:extLst>
                  <a:ext uri="{FF2B5EF4-FFF2-40B4-BE49-F238E27FC236}">
                    <a16:creationId xmlns="" xmlns:a16="http://schemas.microsoft.com/office/drawing/2014/main" id="{80521211-E88F-484F-803A-1C727177ED75}"/>
                  </a:ext>
                </a:extLst>
              </p:cNvPr>
              <p:cNvSpPr>
                <a:spLocks noEditPoints="1"/>
              </p:cNvSpPr>
              <p:nvPr/>
            </p:nvSpPr>
            <p:spPr bwMode="auto">
              <a:xfrm>
                <a:off x="3425" y="705"/>
                <a:ext cx="101" cy="63"/>
              </a:xfrm>
              <a:custGeom>
                <a:avLst/>
                <a:gdLst>
                  <a:gd name="T0" fmla="*/ 78 w 101"/>
                  <a:gd name="T1" fmla="*/ 63 h 63"/>
                  <a:gd name="T2" fmla="*/ 101 w 101"/>
                  <a:gd name="T3" fmla="*/ 63 h 63"/>
                  <a:gd name="T4" fmla="*/ 101 w 101"/>
                  <a:gd name="T5" fmla="*/ 35 h 63"/>
                  <a:gd name="T6" fmla="*/ 89 w 101"/>
                  <a:gd name="T7" fmla="*/ 35 h 63"/>
                  <a:gd name="T8" fmla="*/ 89 w 101"/>
                  <a:gd name="T9" fmla="*/ 0 h 63"/>
                  <a:gd name="T10" fmla="*/ 78 w 101"/>
                  <a:gd name="T11" fmla="*/ 0 h 63"/>
                  <a:gd name="T12" fmla="*/ 78 w 101"/>
                  <a:gd name="T13" fmla="*/ 44 h 63"/>
                  <a:gd name="T14" fmla="*/ 87 w 101"/>
                  <a:gd name="T15" fmla="*/ 44 h 63"/>
                  <a:gd name="T16" fmla="*/ 87 w 101"/>
                  <a:gd name="T17" fmla="*/ 56 h 63"/>
                  <a:gd name="T18" fmla="*/ 87 w 101"/>
                  <a:gd name="T19" fmla="*/ 56 h 63"/>
                  <a:gd name="T20" fmla="*/ 78 w 101"/>
                  <a:gd name="T21" fmla="*/ 56 h 63"/>
                  <a:gd name="T22" fmla="*/ 78 w 101"/>
                  <a:gd name="T23" fmla="*/ 63 h 63"/>
                  <a:gd name="T24" fmla="*/ 64 w 101"/>
                  <a:gd name="T25" fmla="*/ 0 h 63"/>
                  <a:gd name="T26" fmla="*/ 64 w 101"/>
                  <a:gd name="T27" fmla="*/ 35 h 63"/>
                  <a:gd name="T28" fmla="*/ 50 w 101"/>
                  <a:gd name="T29" fmla="*/ 35 h 63"/>
                  <a:gd name="T30" fmla="*/ 50 w 101"/>
                  <a:gd name="T31" fmla="*/ 44 h 63"/>
                  <a:gd name="T32" fmla="*/ 59 w 101"/>
                  <a:gd name="T33" fmla="*/ 44 h 63"/>
                  <a:gd name="T34" fmla="*/ 59 w 101"/>
                  <a:gd name="T35" fmla="*/ 56 h 63"/>
                  <a:gd name="T36" fmla="*/ 59 w 101"/>
                  <a:gd name="T37" fmla="*/ 56 h 63"/>
                  <a:gd name="T38" fmla="*/ 50 w 101"/>
                  <a:gd name="T39" fmla="*/ 56 h 63"/>
                  <a:gd name="T40" fmla="*/ 50 w 101"/>
                  <a:gd name="T41" fmla="*/ 63 h 63"/>
                  <a:gd name="T42" fmla="*/ 78 w 101"/>
                  <a:gd name="T43" fmla="*/ 63 h 63"/>
                  <a:gd name="T44" fmla="*/ 78 w 101"/>
                  <a:gd name="T45" fmla="*/ 56 h 63"/>
                  <a:gd name="T46" fmla="*/ 69 w 101"/>
                  <a:gd name="T47" fmla="*/ 56 h 63"/>
                  <a:gd name="T48" fmla="*/ 69 w 101"/>
                  <a:gd name="T49" fmla="*/ 44 h 63"/>
                  <a:gd name="T50" fmla="*/ 78 w 101"/>
                  <a:gd name="T51" fmla="*/ 44 h 63"/>
                  <a:gd name="T52" fmla="*/ 78 w 101"/>
                  <a:gd name="T53" fmla="*/ 0 h 63"/>
                  <a:gd name="T54" fmla="*/ 64 w 101"/>
                  <a:gd name="T55" fmla="*/ 0 h 63"/>
                  <a:gd name="T56" fmla="*/ 50 w 101"/>
                  <a:gd name="T57" fmla="*/ 35 h 63"/>
                  <a:gd name="T58" fmla="*/ 21 w 101"/>
                  <a:gd name="T59" fmla="*/ 35 h 63"/>
                  <a:gd name="T60" fmla="*/ 21 w 101"/>
                  <a:gd name="T61" fmla="*/ 44 h 63"/>
                  <a:gd name="T62" fmla="*/ 29 w 101"/>
                  <a:gd name="T63" fmla="*/ 44 h 63"/>
                  <a:gd name="T64" fmla="*/ 29 w 101"/>
                  <a:gd name="T65" fmla="*/ 56 h 63"/>
                  <a:gd name="T66" fmla="*/ 29 w 101"/>
                  <a:gd name="T67" fmla="*/ 56 h 63"/>
                  <a:gd name="T68" fmla="*/ 21 w 101"/>
                  <a:gd name="T69" fmla="*/ 56 h 63"/>
                  <a:gd name="T70" fmla="*/ 21 w 101"/>
                  <a:gd name="T71" fmla="*/ 63 h 63"/>
                  <a:gd name="T72" fmla="*/ 50 w 101"/>
                  <a:gd name="T73" fmla="*/ 63 h 63"/>
                  <a:gd name="T74" fmla="*/ 50 w 101"/>
                  <a:gd name="T75" fmla="*/ 56 h 63"/>
                  <a:gd name="T76" fmla="*/ 42 w 101"/>
                  <a:gd name="T77" fmla="*/ 56 h 63"/>
                  <a:gd name="T78" fmla="*/ 42 w 101"/>
                  <a:gd name="T79" fmla="*/ 44 h 63"/>
                  <a:gd name="T80" fmla="*/ 50 w 101"/>
                  <a:gd name="T81" fmla="*/ 44 h 63"/>
                  <a:gd name="T82" fmla="*/ 50 w 101"/>
                  <a:gd name="T83" fmla="*/ 35 h 63"/>
                  <a:gd name="T84" fmla="*/ 21 w 101"/>
                  <a:gd name="T85" fmla="*/ 35 h 63"/>
                  <a:gd name="T86" fmla="*/ 0 w 101"/>
                  <a:gd name="T87" fmla="*/ 35 h 63"/>
                  <a:gd name="T88" fmla="*/ 0 w 101"/>
                  <a:gd name="T89" fmla="*/ 63 h 63"/>
                  <a:gd name="T90" fmla="*/ 21 w 101"/>
                  <a:gd name="T91" fmla="*/ 63 h 63"/>
                  <a:gd name="T92" fmla="*/ 21 w 101"/>
                  <a:gd name="T93" fmla="*/ 56 h 63"/>
                  <a:gd name="T94" fmla="*/ 12 w 101"/>
                  <a:gd name="T95" fmla="*/ 56 h 63"/>
                  <a:gd name="T96" fmla="*/ 12 w 101"/>
                  <a:gd name="T97" fmla="*/ 44 h 63"/>
                  <a:gd name="T98" fmla="*/ 21 w 101"/>
                  <a:gd name="T99" fmla="*/ 44 h 63"/>
                  <a:gd name="T100" fmla="*/ 21 w 101"/>
                  <a:gd name="T101" fmla="*/ 3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1" h="63">
                    <a:moveTo>
                      <a:pt x="78" y="63"/>
                    </a:moveTo>
                    <a:lnTo>
                      <a:pt x="101" y="63"/>
                    </a:lnTo>
                    <a:lnTo>
                      <a:pt x="101" y="35"/>
                    </a:lnTo>
                    <a:lnTo>
                      <a:pt x="89" y="35"/>
                    </a:lnTo>
                    <a:lnTo>
                      <a:pt x="89" y="0"/>
                    </a:lnTo>
                    <a:lnTo>
                      <a:pt x="78" y="0"/>
                    </a:lnTo>
                    <a:lnTo>
                      <a:pt x="78" y="44"/>
                    </a:lnTo>
                    <a:lnTo>
                      <a:pt x="87" y="44"/>
                    </a:lnTo>
                    <a:lnTo>
                      <a:pt x="87" y="56"/>
                    </a:lnTo>
                    <a:lnTo>
                      <a:pt x="87" y="56"/>
                    </a:lnTo>
                    <a:lnTo>
                      <a:pt x="78" y="56"/>
                    </a:lnTo>
                    <a:lnTo>
                      <a:pt x="78" y="63"/>
                    </a:lnTo>
                    <a:close/>
                    <a:moveTo>
                      <a:pt x="64" y="0"/>
                    </a:moveTo>
                    <a:lnTo>
                      <a:pt x="64" y="35"/>
                    </a:lnTo>
                    <a:lnTo>
                      <a:pt x="50" y="35"/>
                    </a:lnTo>
                    <a:lnTo>
                      <a:pt x="50" y="44"/>
                    </a:lnTo>
                    <a:lnTo>
                      <a:pt x="59" y="44"/>
                    </a:lnTo>
                    <a:lnTo>
                      <a:pt x="59" y="56"/>
                    </a:lnTo>
                    <a:lnTo>
                      <a:pt x="59" y="56"/>
                    </a:lnTo>
                    <a:lnTo>
                      <a:pt x="50" y="56"/>
                    </a:lnTo>
                    <a:lnTo>
                      <a:pt x="50" y="63"/>
                    </a:lnTo>
                    <a:lnTo>
                      <a:pt x="78" y="63"/>
                    </a:lnTo>
                    <a:lnTo>
                      <a:pt x="78" y="56"/>
                    </a:lnTo>
                    <a:lnTo>
                      <a:pt x="69" y="56"/>
                    </a:lnTo>
                    <a:lnTo>
                      <a:pt x="69" y="44"/>
                    </a:lnTo>
                    <a:lnTo>
                      <a:pt x="78" y="44"/>
                    </a:lnTo>
                    <a:lnTo>
                      <a:pt x="78" y="0"/>
                    </a:lnTo>
                    <a:lnTo>
                      <a:pt x="64" y="0"/>
                    </a:lnTo>
                    <a:close/>
                    <a:moveTo>
                      <a:pt x="50" y="35"/>
                    </a:moveTo>
                    <a:lnTo>
                      <a:pt x="21" y="35"/>
                    </a:lnTo>
                    <a:lnTo>
                      <a:pt x="21" y="44"/>
                    </a:lnTo>
                    <a:lnTo>
                      <a:pt x="29" y="44"/>
                    </a:lnTo>
                    <a:lnTo>
                      <a:pt x="29" y="56"/>
                    </a:lnTo>
                    <a:lnTo>
                      <a:pt x="29" y="56"/>
                    </a:lnTo>
                    <a:lnTo>
                      <a:pt x="21" y="56"/>
                    </a:lnTo>
                    <a:lnTo>
                      <a:pt x="21" y="63"/>
                    </a:lnTo>
                    <a:lnTo>
                      <a:pt x="50" y="63"/>
                    </a:lnTo>
                    <a:lnTo>
                      <a:pt x="50" y="56"/>
                    </a:lnTo>
                    <a:lnTo>
                      <a:pt x="42" y="56"/>
                    </a:lnTo>
                    <a:lnTo>
                      <a:pt x="42" y="44"/>
                    </a:lnTo>
                    <a:lnTo>
                      <a:pt x="50" y="44"/>
                    </a:lnTo>
                    <a:lnTo>
                      <a:pt x="50" y="35"/>
                    </a:lnTo>
                    <a:close/>
                    <a:moveTo>
                      <a:pt x="21" y="35"/>
                    </a:moveTo>
                    <a:lnTo>
                      <a:pt x="0" y="35"/>
                    </a:lnTo>
                    <a:lnTo>
                      <a:pt x="0" y="63"/>
                    </a:lnTo>
                    <a:lnTo>
                      <a:pt x="21" y="63"/>
                    </a:lnTo>
                    <a:lnTo>
                      <a:pt x="21" y="56"/>
                    </a:lnTo>
                    <a:lnTo>
                      <a:pt x="12" y="56"/>
                    </a:lnTo>
                    <a:lnTo>
                      <a:pt x="12" y="44"/>
                    </a:lnTo>
                    <a:lnTo>
                      <a:pt x="21" y="44"/>
                    </a:lnTo>
                    <a:lnTo>
                      <a:pt x="21" y="35"/>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07" name="Freeform 110">
                <a:extLst>
                  <a:ext uri="{FF2B5EF4-FFF2-40B4-BE49-F238E27FC236}">
                    <a16:creationId xmlns="" xmlns:a16="http://schemas.microsoft.com/office/drawing/2014/main" id="{EE016CEB-72ED-47C3-928B-1A3B2CE0EAE3}"/>
                  </a:ext>
                </a:extLst>
              </p:cNvPr>
              <p:cNvSpPr>
                <a:spLocks/>
              </p:cNvSpPr>
              <p:nvPr/>
            </p:nvSpPr>
            <p:spPr bwMode="auto">
              <a:xfrm>
                <a:off x="3401" y="771"/>
                <a:ext cx="135" cy="44"/>
              </a:xfrm>
              <a:custGeom>
                <a:avLst/>
                <a:gdLst>
                  <a:gd name="T0" fmla="*/ 130 w 135"/>
                  <a:gd name="T1" fmla="*/ 44 h 44"/>
                  <a:gd name="T2" fmla="*/ 135 w 135"/>
                  <a:gd name="T3" fmla="*/ 0 h 44"/>
                  <a:gd name="T4" fmla="*/ 0 w 135"/>
                  <a:gd name="T5" fmla="*/ 0 h 44"/>
                  <a:gd name="T6" fmla="*/ 15 w 135"/>
                  <a:gd name="T7" fmla="*/ 44 h 44"/>
                  <a:gd name="T8" fmla="*/ 130 w 135"/>
                  <a:gd name="T9" fmla="*/ 44 h 44"/>
                </a:gdLst>
                <a:ahLst/>
                <a:cxnLst>
                  <a:cxn ang="0">
                    <a:pos x="T0" y="T1"/>
                  </a:cxn>
                  <a:cxn ang="0">
                    <a:pos x="T2" y="T3"/>
                  </a:cxn>
                  <a:cxn ang="0">
                    <a:pos x="T4" y="T5"/>
                  </a:cxn>
                  <a:cxn ang="0">
                    <a:pos x="T6" y="T7"/>
                  </a:cxn>
                  <a:cxn ang="0">
                    <a:pos x="T8" y="T9"/>
                  </a:cxn>
                </a:cxnLst>
                <a:rect l="0" t="0" r="r" b="b"/>
                <a:pathLst>
                  <a:path w="135" h="44">
                    <a:moveTo>
                      <a:pt x="130" y="44"/>
                    </a:moveTo>
                    <a:lnTo>
                      <a:pt x="135" y="0"/>
                    </a:lnTo>
                    <a:lnTo>
                      <a:pt x="0" y="0"/>
                    </a:lnTo>
                    <a:lnTo>
                      <a:pt x="15" y="44"/>
                    </a:lnTo>
                    <a:lnTo>
                      <a:pt x="130" y="44"/>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08" name="Freeform 111">
                <a:extLst>
                  <a:ext uri="{FF2B5EF4-FFF2-40B4-BE49-F238E27FC236}">
                    <a16:creationId xmlns="" xmlns:a16="http://schemas.microsoft.com/office/drawing/2014/main" id="{E5CD701C-58A1-41FA-887C-F1DDBBC95601}"/>
                  </a:ext>
                </a:extLst>
              </p:cNvPr>
              <p:cNvSpPr>
                <a:spLocks noEditPoints="1"/>
              </p:cNvSpPr>
              <p:nvPr/>
            </p:nvSpPr>
            <p:spPr bwMode="auto">
              <a:xfrm>
                <a:off x="2900" y="1669"/>
                <a:ext cx="127" cy="101"/>
              </a:xfrm>
              <a:custGeom>
                <a:avLst/>
                <a:gdLst>
                  <a:gd name="T0" fmla="*/ 58 w 73"/>
                  <a:gd name="T1" fmla="*/ 58 h 58"/>
                  <a:gd name="T2" fmla="*/ 58 w 73"/>
                  <a:gd name="T3" fmla="*/ 38 h 58"/>
                  <a:gd name="T4" fmla="*/ 67 w 73"/>
                  <a:gd name="T5" fmla="*/ 29 h 58"/>
                  <a:gd name="T6" fmla="*/ 73 w 73"/>
                  <a:gd name="T7" fmla="*/ 29 h 58"/>
                  <a:gd name="T8" fmla="*/ 73 w 73"/>
                  <a:gd name="T9" fmla="*/ 8 h 58"/>
                  <a:gd name="T10" fmla="*/ 65 w 73"/>
                  <a:gd name="T11" fmla="*/ 0 h 58"/>
                  <a:gd name="T12" fmla="*/ 47 w 73"/>
                  <a:gd name="T13" fmla="*/ 0 h 58"/>
                  <a:gd name="T14" fmla="*/ 47 w 73"/>
                  <a:gd name="T15" fmla="*/ 9 h 58"/>
                  <a:gd name="T16" fmla="*/ 54 w 73"/>
                  <a:gd name="T17" fmla="*/ 16 h 58"/>
                  <a:gd name="T18" fmla="*/ 47 w 73"/>
                  <a:gd name="T19" fmla="*/ 22 h 58"/>
                  <a:gd name="T20" fmla="*/ 47 w 73"/>
                  <a:gd name="T21" fmla="*/ 26 h 58"/>
                  <a:gd name="T22" fmla="*/ 54 w 73"/>
                  <a:gd name="T23" fmla="*/ 33 h 58"/>
                  <a:gd name="T24" fmla="*/ 47 w 73"/>
                  <a:gd name="T25" fmla="*/ 39 h 58"/>
                  <a:gd name="T26" fmla="*/ 47 w 73"/>
                  <a:gd name="T27" fmla="*/ 58 h 58"/>
                  <a:gd name="T28" fmla="*/ 58 w 73"/>
                  <a:gd name="T29" fmla="*/ 58 h 58"/>
                  <a:gd name="T30" fmla="*/ 47 w 73"/>
                  <a:gd name="T31" fmla="*/ 0 h 58"/>
                  <a:gd name="T32" fmla="*/ 26 w 73"/>
                  <a:gd name="T33" fmla="*/ 0 h 58"/>
                  <a:gd name="T34" fmla="*/ 26 w 73"/>
                  <a:gd name="T35" fmla="*/ 9 h 58"/>
                  <a:gd name="T36" fmla="*/ 33 w 73"/>
                  <a:gd name="T37" fmla="*/ 16 h 58"/>
                  <a:gd name="T38" fmla="*/ 26 w 73"/>
                  <a:gd name="T39" fmla="*/ 22 h 58"/>
                  <a:gd name="T40" fmla="*/ 26 w 73"/>
                  <a:gd name="T41" fmla="*/ 26 h 58"/>
                  <a:gd name="T42" fmla="*/ 33 w 73"/>
                  <a:gd name="T43" fmla="*/ 33 h 58"/>
                  <a:gd name="T44" fmla="*/ 26 w 73"/>
                  <a:gd name="T45" fmla="*/ 39 h 58"/>
                  <a:gd name="T46" fmla="*/ 26 w 73"/>
                  <a:gd name="T47" fmla="*/ 58 h 58"/>
                  <a:gd name="T48" fmla="*/ 47 w 73"/>
                  <a:gd name="T49" fmla="*/ 58 h 58"/>
                  <a:gd name="T50" fmla="*/ 47 w 73"/>
                  <a:gd name="T51" fmla="*/ 39 h 58"/>
                  <a:gd name="T52" fmla="*/ 47 w 73"/>
                  <a:gd name="T53" fmla="*/ 39 h 58"/>
                  <a:gd name="T54" fmla="*/ 41 w 73"/>
                  <a:gd name="T55" fmla="*/ 33 h 58"/>
                  <a:gd name="T56" fmla="*/ 47 w 73"/>
                  <a:gd name="T57" fmla="*/ 26 h 58"/>
                  <a:gd name="T58" fmla="*/ 47 w 73"/>
                  <a:gd name="T59" fmla="*/ 26 h 58"/>
                  <a:gd name="T60" fmla="*/ 47 w 73"/>
                  <a:gd name="T61" fmla="*/ 26 h 58"/>
                  <a:gd name="T62" fmla="*/ 47 w 73"/>
                  <a:gd name="T63" fmla="*/ 22 h 58"/>
                  <a:gd name="T64" fmla="*/ 47 w 73"/>
                  <a:gd name="T65" fmla="*/ 22 h 58"/>
                  <a:gd name="T66" fmla="*/ 41 w 73"/>
                  <a:gd name="T67" fmla="*/ 16 h 58"/>
                  <a:gd name="T68" fmla="*/ 47 w 73"/>
                  <a:gd name="T69" fmla="*/ 9 h 58"/>
                  <a:gd name="T70" fmla="*/ 47 w 73"/>
                  <a:gd name="T71" fmla="*/ 9 h 58"/>
                  <a:gd name="T72" fmla="*/ 47 w 73"/>
                  <a:gd name="T73" fmla="*/ 9 h 58"/>
                  <a:gd name="T74" fmla="*/ 47 w 73"/>
                  <a:gd name="T75" fmla="*/ 0 h 58"/>
                  <a:gd name="T76" fmla="*/ 26 w 73"/>
                  <a:gd name="T77" fmla="*/ 0 h 58"/>
                  <a:gd name="T78" fmla="*/ 8 w 73"/>
                  <a:gd name="T79" fmla="*/ 0 h 58"/>
                  <a:gd name="T80" fmla="*/ 0 w 73"/>
                  <a:gd name="T81" fmla="*/ 8 h 58"/>
                  <a:gd name="T82" fmla="*/ 0 w 73"/>
                  <a:gd name="T83" fmla="*/ 29 h 58"/>
                  <a:gd name="T84" fmla="*/ 6 w 73"/>
                  <a:gd name="T85" fmla="*/ 29 h 58"/>
                  <a:gd name="T86" fmla="*/ 15 w 73"/>
                  <a:gd name="T87" fmla="*/ 38 h 58"/>
                  <a:gd name="T88" fmla="*/ 15 w 73"/>
                  <a:gd name="T89" fmla="*/ 58 h 58"/>
                  <a:gd name="T90" fmla="*/ 26 w 73"/>
                  <a:gd name="T91" fmla="*/ 58 h 58"/>
                  <a:gd name="T92" fmla="*/ 26 w 73"/>
                  <a:gd name="T93" fmla="*/ 39 h 58"/>
                  <a:gd name="T94" fmla="*/ 26 w 73"/>
                  <a:gd name="T95" fmla="*/ 39 h 58"/>
                  <a:gd name="T96" fmla="*/ 20 w 73"/>
                  <a:gd name="T97" fmla="*/ 33 h 58"/>
                  <a:gd name="T98" fmla="*/ 26 w 73"/>
                  <a:gd name="T99" fmla="*/ 26 h 58"/>
                  <a:gd name="T100" fmla="*/ 26 w 73"/>
                  <a:gd name="T101" fmla="*/ 26 h 58"/>
                  <a:gd name="T102" fmla="*/ 26 w 73"/>
                  <a:gd name="T103" fmla="*/ 26 h 58"/>
                  <a:gd name="T104" fmla="*/ 26 w 73"/>
                  <a:gd name="T105" fmla="*/ 22 h 58"/>
                  <a:gd name="T106" fmla="*/ 26 w 73"/>
                  <a:gd name="T107" fmla="*/ 22 h 58"/>
                  <a:gd name="T108" fmla="*/ 20 w 73"/>
                  <a:gd name="T109" fmla="*/ 16 h 58"/>
                  <a:gd name="T110" fmla="*/ 26 w 73"/>
                  <a:gd name="T111" fmla="*/ 9 h 58"/>
                  <a:gd name="T112" fmla="*/ 26 w 73"/>
                  <a:gd name="T113" fmla="*/ 9 h 58"/>
                  <a:gd name="T114" fmla="*/ 26 w 73"/>
                  <a:gd name="T115" fmla="*/ 9 h 58"/>
                  <a:gd name="T116" fmla="*/ 26 w 73"/>
                  <a:gd name="T117"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3" h="58">
                    <a:moveTo>
                      <a:pt x="58" y="58"/>
                    </a:moveTo>
                    <a:cubicBezTo>
                      <a:pt x="58" y="38"/>
                      <a:pt x="58" y="38"/>
                      <a:pt x="58" y="38"/>
                    </a:cubicBezTo>
                    <a:cubicBezTo>
                      <a:pt x="58" y="32"/>
                      <a:pt x="61" y="29"/>
                      <a:pt x="67" y="29"/>
                    </a:cubicBezTo>
                    <a:cubicBezTo>
                      <a:pt x="73" y="29"/>
                      <a:pt x="73" y="29"/>
                      <a:pt x="73" y="29"/>
                    </a:cubicBezTo>
                    <a:cubicBezTo>
                      <a:pt x="73" y="8"/>
                      <a:pt x="73" y="8"/>
                      <a:pt x="73" y="8"/>
                    </a:cubicBezTo>
                    <a:cubicBezTo>
                      <a:pt x="73" y="3"/>
                      <a:pt x="70" y="0"/>
                      <a:pt x="65" y="0"/>
                    </a:cubicBezTo>
                    <a:cubicBezTo>
                      <a:pt x="47" y="0"/>
                      <a:pt x="47" y="0"/>
                      <a:pt x="47" y="0"/>
                    </a:cubicBezTo>
                    <a:cubicBezTo>
                      <a:pt x="47" y="9"/>
                      <a:pt x="47" y="9"/>
                      <a:pt x="47" y="9"/>
                    </a:cubicBezTo>
                    <a:cubicBezTo>
                      <a:pt x="51" y="9"/>
                      <a:pt x="54" y="12"/>
                      <a:pt x="54" y="16"/>
                    </a:cubicBezTo>
                    <a:cubicBezTo>
                      <a:pt x="54" y="19"/>
                      <a:pt x="51" y="22"/>
                      <a:pt x="47" y="22"/>
                    </a:cubicBezTo>
                    <a:cubicBezTo>
                      <a:pt x="47" y="26"/>
                      <a:pt x="47" y="26"/>
                      <a:pt x="47" y="26"/>
                    </a:cubicBezTo>
                    <a:cubicBezTo>
                      <a:pt x="51" y="26"/>
                      <a:pt x="54" y="29"/>
                      <a:pt x="54" y="33"/>
                    </a:cubicBezTo>
                    <a:cubicBezTo>
                      <a:pt x="54" y="37"/>
                      <a:pt x="51" y="39"/>
                      <a:pt x="47" y="39"/>
                    </a:cubicBezTo>
                    <a:cubicBezTo>
                      <a:pt x="47" y="58"/>
                      <a:pt x="47" y="58"/>
                      <a:pt x="47" y="58"/>
                    </a:cubicBezTo>
                    <a:lnTo>
                      <a:pt x="58" y="58"/>
                    </a:lnTo>
                    <a:close/>
                    <a:moveTo>
                      <a:pt x="47" y="0"/>
                    </a:moveTo>
                    <a:cubicBezTo>
                      <a:pt x="26" y="0"/>
                      <a:pt x="26" y="0"/>
                      <a:pt x="26" y="0"/>
                    </a:cubicBezTo>
                    <a:cubicBezTo>
                      <a:pt x="26" y="9"/>
                      <a:pt x="26" y="9"/>
                      <a:pt x="26" y="9"/>
                    </a:cubicBezTo>
                    <a:cubicBezTo>
                      <a:pt x="30" y="9"/>
                      <a:pt x="33" y="12"/>
                      <a:pt x="33" y="16"/>
                    </a:cubicBezTo>
                    <a:cubicBezTo>
                      <a:pt x="33" y="19"/>
                      <a:pt x="30" y="22"/>
                      <a:pt x="26" y="22"/>
                    </a:cubicBezTo>
                    <a:cubicBezTo>
                      <a:pt x="26" y="26"/>
                      <a:pt x="26" y="26"/>
                      <a:pt x="26" y="26"/>
                    </a:cubicBezTo>
                    <a:cubicBezTo>
                      <a:pt x="30" y="26"/>
                      <a:pt x="33" y="29"/>
                      <a:pt x="33" y="33"/>
                    </a:cubicBezTo>
                    <a:cubicBezTo>
                      <a:pt x="33" y="37"/>
                      <a:pt x="30" y="39"/>
                      <a:pt x="26" y="39"/>
                    </a:cubicBezTo>
                    <a:cubicBezTo>
                      <a:pt x="26" y="58"/>
                      <a:pt x="26" y="58"/>
                      <a:pt x="26" y="58"/>
                    </a:cubicBezTo>
                    <a:cubicBezTo>
                      <a:pt x="47" y="58"/>
                      <a:pt x="47" y="58"/>
                      <a:pt x="47" y="58"/>
                    </a:cubicBezTo>
                    <a:cubicBezTo>
                      <a:pt x="47" y="39"/>
                      <a:pt x="47" y="39"/>
                      <a:pt x="47" y="39"/>
                    </a:cubicBezTo>
                    <a:cubicBezTo>
                      <a:pt x="47" y="39"/>
                      <a:pt x="47" y="39"/>
                      <a:pt x="47" y="39"/>
                    </a:cubicBezTo>
                    <a:cubicBezTo>
                      <a:pt x="44" y="39"/>
                      <a:pt x="41" y="37"/>
                      <a:pt x="41" y="33"/>
                    </a:cubicBezTo>
                    <a:cubicBezTo>
                      <a:pt x="41" y="29"/>
                      <a:pt x="44" y="26"/>
                      <a:pt x="47" y="26"/>
                    </a:cubicBezTo>
                    <a:cubicBezTo>
                      <a:pt x="47" y="26"/>
                      <a:pt x="47" y="26"/>
                      <a:pt x="47" y="26"/>
                    </a:cubicBezTo>
                    <a:cubicBezTo>
                      <a:pt x="47" y="26"/>
                      <a:pt x="47" y="26"/>
                      <a:pt x="47" y="26"/>
                    </a:cubicBezTo>
                    <a:cubicBezTo>
                      <a:pt x="47" y="22"/>
                      <a:pt x="47" y="22"/>
                      <a:pt x="47" y="22"/>
                    </a:cubicBezTo>
                    <a:cubicBezTo>
                      <a:pt x="47" y="22"/>
                      <a:pt x="47" y="22"/>
                      <a:pt x="47" y="22"/>
                    </a:cubicBezTo>
                    <a:cubicBezTo>
                      <a:pt x="44" y="22"/>
                      <a:pt x="41" y="19"/>
                      <a:pt x="41" y="16"/>
                    </a:cubicBezTo>
                    <a:cubicBezTo>
                      <a:pt x="41" y="12"/>
                      <a:pt x="44" y="9"/>
                      <a:pt x="47" y="9"/>
                    </a:cubicBezTo>
                    <a:cubicBezTo>
                      <a:pt x="47" y="9"/>
                      <a:pt x="47" y="9"/>
                      <a:pt x="47" y="9"/>
                    </a:cubicBezTo>
                    <a:cubicBezTo>
                      <a:pt x="47" y="9"/>
                      <a:pt x="47" y="9"/>
                      <a:pt x="47" y="9"/>
                    </a:cubicBezTo>
                    <a:lnTo>
                      <a:pt x="47" y="0"/>
                    </a:lnTo>
                    <a:close/>
                    <a:moveTo>
                      <a:pt x="26" y="0"/>
                    </a:moveTo>
                    <a:cubicBezTo>
                      <a:pt x="8" y="0"/>
                      <a:pt x="8" y="0"/>
                      <a:pt x="8" y="0"/>
                    </a:cubicBezTo>
                    <a:cubicBezTo>
                      <a:pt x="4" y="0"/>
                      <a:pt x="0" y="3"/>
                      <a:pt x="0" y="8"/>
                    </a:cubicBezTo>
                    <a:cubicBezTo>
                      <a:pt x="0" y="29"/>
                      <a:pt x="0" y="29"/>
                      <a:pt x="0" y="29"/>
                    </a:cubicBezTo>
                    <a:cubicBezTo>
                      <a:pt x="6" y="29"/>
                      <a:pt x="6" y="29"/>
                      <a:pt x="6" y="29"/>
                    </a:cubicBezTo>
                    <a:cubicBezTo>
                      <a:pt x="12" y="29"/>
                      <a:pt x="15" y="32"/>
                      <a:pt x="15" y="38"/>
                    </a:cubicBezTo>
                    <a:cubicBezTo>
                      <a:pt x="15" y="58"/>
                      <a:pt x="15" y="58"/>
                      <a:pt x="15" y="58"/>
                    </a:cubicBezTo>
                    <a:cubicBezTo>
                      <a:pt x="26" y="58"/>
                      <a:pt x="26" y="58"/>
                      <a:pt x="26" y="58"/>
                    </a:cubicBezTo>
                    <a:cubicBezTo>
                      <a:pt x="26" y="39"/>
                      <a:pt x="26" y="39"/>
                      <a:pt x="26" y="39"/>
                    </a:cubicBezTo>
                    <a:cubicBezTo>
                      <a:pt x="26" y="39"/>
                      <a:pt x="26" y="39"/>
                      <a:pt x="26" y="39"/>
                    </a:cubicBezTo>
                    <a:cubicBezTo>
                      <a:pt x="23" y="39"/>
                      <a:pt x="20" y="37"/>
                      <a:pt x="20" y="33"/>
                    </a:cubicBezTo>
                    <a:cubicBezTo>
                      <a:pt x="20" y="29"/>
                      <a:pt x="23" y="26"/>
                      <a:pt x="26" y="26"/>
                    </a:cubicBezTo>
                    <a:cubicBezTo>
                      <a:pt x="26" y="26"/>
                      <a:pt x="26" y="26"/>
                      <a:pt x="26" y="26"/>
                    </a:cubicBezTo>
                    <a:cubicBezTo>
                      <a:pt x="26" y="26"/>
                      <a:pt x="26" y="26"/>
                      <a:pt x="26" y="26"/>
                    </a:cubicBezTo>
                    <a:cubicBezTo>
                      <a:pt x="26" y="22"/>
                      <a:pt x="26" y="22"/>
                      <a:pt x="26" y="22"/>
                    </a:cubicBezTo>
                    <a:cubicBezTo>
                      <a:pt x="26" y="22"/>
                      <a:pt x="26" y="22"/>
                      <a:pt x="26" y="22"/>
                    </a:cubicBezTo>
                    <a:cubicBezTo>
                      <a:pt x="23" y="22"/>
                      <a:pt x="20" y="19"/>
                      <a:pt x="20" y="16"/>
                    </a:cubicBezTo>
                    <a:cubicBezTo>
                      <a:pt x="20" y="12"/>
                      <a:pt x="23" y="9"/>
                      <a:pt x="26" y="9"/>
                    </a:cubicBezTo>
                    <a:cubicBezTo>
                      <a:pt x="26" y="9"/>
                      <a:pt x="26" y="9"/>
                      <a:pt x="26" y="9"/>
                    </a:cubicBezTo>
                    <a:cubicBezTo>
                      <a:pt x="26" y="9"/>
                      <a:pt x="26" y="9"/>
                      <a:pt x="26" y="9"/>
                    </a:cubicBezTo>
                    <a:lnTo>
                      <a:pt x="26" y="0"/>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09" name="Freeform 112">
                <a:extLst>
                  <a:ext uri="{FF2B5EF4-FFF2-40B4-BE49-F238E27FC236}">
                    <a16:creationId xmlns="" xmlns:a16="http://schemas.microsoft.com/office/drawing/2014/main" id="{E66BA0C9-D7B2-4574-ABD8-D9CC2123E198}"/>
                  </a:ext>
                </a:extLst>
              </p:cNvPr>
              <p:cNvSpPr>
                <a:spLocks/>
              </p:cNvSpPr>
              <p:nvPr/>
            </p:nvSpPr>
            <p:spPr bwMode="auto">
              <a:xfrm>
                <a:off x="2878" y="1725"/>
                <a:ext cx="172" cy="92"/>
              </a:xfrm>
              <a:custGeom>
                <a:avLst/>
                <a:gdLst>
                  <a:gd name="T0" fmla="*/ 93 w 99"/>
                  <a:gd name="T1" fmla="*/ 0 h 53"/>
                  <a:gd name="T2" fmla="*/ 86 w 99"/>
                  <a:gd name="T3" fmla="*/ 0 h 53"/>
                  <a:gd name="T4" fmla="*/ 80 w 99"/>
                  <a:gd name="T5" fmla="*/ 0 h 53"/>
                  <a:gd name="T6" fmla="*/ 73 w 99"/>
                  <a:gd name="T7" fmla="*/ 6 h 53"/>
                  <a:gd name="T8" fmla="*/ 73 w 99"/>
                  <a:gd name="T9" fmla="*/ 28 h 53"/>
                  <a:gd name="T10" fmla="*/ 26 w 99"/>
                  <a:gd name="T11" fmla="*/ 28 h 53"/>
                  <a:gd name="T12" fmla="*/ 26 w 99"/>
                  <a:gd name="T13" fmla="*/ 6 h 53"/>
                  <a:gd name="T14" fmla="*/ 19 w 99"/>
                  <a:gd name="T15" fmla="*/ 0 h 53"/>
                  <a:gd name="T16" fmla="*/ 13 w 99"/>
                  <a:gd name="T17" fmla="*/ 0 h 53"/>
                  <a:gd name="T18" fmla="*/ 7 w 99"/>
                  <a:gd name="T19" fmla="*/ 0 h 53"/>
                  <a:gd name="T20" fmla="*/ 0 w 99"/>
                  <a:gd name="T21" fmla="*/ 6 h 53"/>
                  <a:gd name="T22" fmla="*/ 0 w 99"/>
                  <a:gd name="T23" fmla="*/ 39 h 53"/>
                  <a:gd name="T24" fmla="*/ 10 w 99"/>
                  <a:gd name="T25" fmla="*/ 48 h 53"/>
                  <a:gd name="T26" fmla="*/ 10 w 99"/>
                  <a:gd name="T27" fmla="*/ 49 h 53"/>
                  <a:gd name="T28" fmla="*/ 10 w 99"/>
                  <a:gd name="T29" fmla="*/ 51 h 53"/>
                  <a:gd name="T30" fmla="*/ 14 w 99"/>
                  <a:gd name="T31" fmla="*/ 53 h 53"/>
                  <a:gd name="T32" fmla="*/ 15 w 99"/>
                  <a:gd name="T33" fmla="*/ 53 h 53"/>
                  <a:gd name="T34" fmla="*/ 19 w 99"/>
                  <a:gd name="T35" fmla="*/ 51 h 53"/>
                  <a:gd name="T36" fmla="*/ 19 w 99"/>
                  <a:gd name="T37" fmla="*/ 49 h 53"/>
                  <a:gd name="T38" fmla="*/ 19 w 99"/>
                  <a:gd name="T39" fmla="*/ 48 h 53"/>
                  <a:gd name="T40" fmla="*/ 80 w 99"/>
                  <a:gd name="T41" fmla="*/ 48 h 53"/>
                  <a:gd name="T42" fmla="*/ 80 w 99"/>
                  <a:gd name="T43" fmla="*/ 49 h 53"/>
                  <a:gd name="T44" fmla="*/ 81 w 99"/>
                  <a:gd name="T45" fmla="*/ 51 h 53"/>
                  <a:gd name="T46" fmla="*/ 84 w 99"/>
                  <a:gd name="T47" fmla="*/ 53 h 53"/>
                  <a:gd name="T48" fmla="*/ 86 w 99"/>
                  <a:gd name="T49" fmla="*/ 53 h 53"/>
                  <a:gd name="T50" fmla="*/ 89 w 99"/>
                  <a:gd name="T51" fmla="*/ 51 h 53"/>
                  <a:gd name="T52" fmla="*/ 90 w 99"/>
                  <a:gd name="T53" fmla="*/ 49 h 53"/>
                  <a:gd name="T54" fmla="*/ 90 w 99"/>
                  <a:gd name="T55" fmla="*/ 48 h 53"/>
                  <a:gd name="T56" fmla="*/ 93 w 99"/>
                  <a:gd name="T57" fmla="*/ 48 h 53"/>
                  <a:gd name="T58" fmla="*/ 99 w 99"/>
                  <a:gd name="T59" fmla="*/ 39 h 53"/>
                  <a:gd name="T60" fmla="*/ 99 w 99"/>
                  <a:gd name="T61" fmla="*/ 6 h 53"/>
                  <a:gd name="T62" fmla="*/ 93 w 99"/>
                  <a:gd name="T63"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9" h="53">
                    <a:moveTo>
                      <a:pt x="93" y="0"/>
                    </a:moveTo>
                    <a:cubicBezTo>
                      <a:pt x="86" y="0"/>
                      <a:pt x="86" y="0"/>
                      <a:pt x="86" y="0"/>
                    </a:cubicBezTo>
                    <a:cubicBezTo>
                      <a:pt x="80" y="0"/>
                      <a:pt x="80" y="0"/>
                      <a:pt x="80" y="0"/>
                    </a:cubicBezTo>
                    <a:cubicBezTo>
                      <a:pt x="76" y="0"/>
                      <a:pt x="73" y="2"/>
                      <a:pt x="73" y="6"/>
                    </a:cubicBezTo>
                    <a:cubicBezTo>
                      <a:pt x="73" y="28"/>
                      <a:pt x="73" y="28"/>
                      <a:pt x="73" y="28"/>
                    </a:cubicBezTo>
                    <a:cubicBezTo>
                      <a:pt x="26" y="28"/>
                      <a:pt x="26" y="28"/>
                      <a:pt x="26" y="28"/>
                    </a:cubicBezTo>
                    <a:cubicBezTo>
                      <a:pt x="26" y="6"/>
                      <a:pt x="26" y="6"/>
                      <a:pt x="26" y="6"/>
                    </a:cubicBezTo>
                    <a:cubicBezTo>
                      <a:pt x="26" y="2"/>
                      <a:pt x="24" y="0"/>
                      <a:pt x="19" y="0"/>
                    </a:cubicBezTo>
                    <a:cubicBezTo>
                      <a:pt x="13" y="0"/>
                      <a:pt x="13" y="0"/>
                      <a:pt x="13" y="0"/>
                    </a:cubicBezTo>
                    <a:cubicBezTo>
                      <a:pt x="7" y="0"/>
                      <a:pt x="7" y="0"/>
                      <a:pt x="7" y="0"/>
                    </a:cubicBezTo>
                    <a:cubicBezTo>
                      <a:pt x="3" y="0"/>
                      <a:pt x="0" y="2"/>
                      <a:pt x="0" y="6"/>
                    </a:cubicBezTo>
                    <a:cubicBezTo>
                      <a:pt x="0" y="39"/>
                      <a:pt x="0" y="39"/>
                      <a:pt x="0" y="39"/>
                    </a:cubicBezTo>
                    <a:cubicBezTo>
                      <a:pt x="0" y="43"/>
                      <a:pt x="5" y="48"/>
                      <a:pt x="10" y="48"/>
                    </a:cubicBezTo>
                    <a:cubicBezTo>
                      <a:pt x="10" y="49"/>
                      <a:pt x="10" y="49"/>
                      <a:pt x="10" y="49"/>
                    </a:cubicBezTo>
                    <a:cubicBezTo>
                      <a:pt x="10" y="50"/>
                      <a:pt x="10" y="51"/>
                      <a:pt x="10" y="51"/>
                    </a:cubicBezTo>
                    <a:cubicBezTo>
                      <a:pt x="11" y="52"/>
                      <a:pt x="12" y="53"/>
                      <a:pt x="14" y="53"/>
                    </a:cubicBezTo>
                    <a:cubicBezTo>
                      <a:pt x="15" y="53"/>
                      <a:pt x="15" y="53"/>
                      <a:pt x="15" y="53"/>
                    </a:cubicBezTo>
                    <a:cubicBezTo>
                      <a:pt x="17" y="53"/>
                      <a:pt x="18" y="52"/>
                      <a:pt x="19" y="51"/>
                    </a:cubicBezTo>
                    <a:cubicBezTo>
                      <a:pt x="19" y="51"/>
                      <a:pt x="19" y="50"/>
                      <a:pt x="19" y="49"/>
                    </a:cubicBezTo>
                    <a:cubicBezTo>
                      <a:pt x="19" y="49"/>
                      <a:pt x="19" y="49"/>
                      <a:pt x="19" y="48"/>
                    </a:cubicBezTo>
                    <a:cubicBezTo>
                      <a:pt x="80" y="48"/>
                      <a:pt x="80" y="48"/>
                      <a:pt x="80" y="48"/>
                    </a:cubicBezTo>
                    <a:cubicBezTo>
                      <a:pt x="80" y="49"/>
                      <a:pt x="80" y="49"/>
                      <a:pt x="80" y="49"/>
                    </a:cubicBezTo>
                    <a:cubicBezTo>
                      <a:pt x="80" y="50"/>
                      <a:pt x="80" y="51"/>
                      <a:pt x="81" y="51"/>
                    </a:cubicBezTo>
                    <a:cubicBezTo>
                      <a:pt x="81" y="52"/>
                      <a:pt x="83" y="53"/>
                      <a:pt x="84" y="53"/>
                    </a:cubicBezTo>
                    <a:cubicBezTo>
                      <a:pt x="86" y="53"/>
                      <a:pt x="86" y="53"/>
                      <a:pt x="86" y="53"/>
                    </a:cubicBezTo>
                    <a:cubicBezTo>
                      <a:pt x="87" y="53"/>
                      <a:pt x="88" y="52"/>
                      <a:pt x="89" y="51"/>
                    </a:cubicBezTo>
                    <a:cubicBezTo>
                      <a:pt x="89" y="51"/>
                      <a:pt x="89" y="50"/>
                      <a:pt x="90" y="49"/>
                    </a:cubicBezTo>
                    <a:cubicBezTo>
                      <a:pt x="90" y="49"/>
                      <a:pt x="90" y="49"/>
                      <a:pt x="90" y="48"/>
                    </a:cubicBezTo>
                    <a:cubicBezTo>
                      <a:pt x="93" y="48"/>
                      <a:pt x="93" y="48"/>
                      <a:pt x="93" y="48"/>
                    </a:cubicBezTo>
                    <a:cubicBezTo>
                      <a:pt x="97" y="48"/>
                      <a:pt x="99" y="43"/>
                      <a:pt x="99" y="39"/>
                    </a:cubicBezTo>
                    <a:cubicBezTo>
                      <a:pt x="99" y="6"/>
                      <a:pt x="99" y="6"/>
                      <a:pt x="99" y="6"/>
                    </a:cubicBezTo>
                    <a:cubicBezTo>
                      <a:pt x="99" y="2"/>
                      <a:pt x="97" y="0"/>
                      <a:pt x="93" y="0"/>
                    </a:cubicBez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10" name="Oval 113">
                <a:extLst>
                  <a:ext uri="{FF2B5EF4-FFF2-40B4-BE49-F238E27FC236}">
                    <a16:creationId xmlns="" xmlns:a16="http://schemas.microsoft.com/office/drawing/2014/main" id="{FD24B172-6C1E-482B-8901-29230C888565}"/>
                  </a:ext>
                </a:extLst>
              </p:cNvPr>
              <p:cNvSpPr>
                <a:spLocks noChangeArrowheads="1"/>
              </p:cNvSpPr>
              <p:nvPr/>
            </p:nvSpPr>
            <p:spPr bwMode="auto">
              <a:xfrm>
                <a:off x="2939" y="1690"/>
                <a:ext cx="14" cy="14"/>
              </a:xfrm>
              <a:prstGeom prst="ellipse">
                <a:avLst/>
              </a:pr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11" name="Oval 114">
                <a:extLst>
                  <a:ext uri="{FF2B5EF4-FFF2-40B4-BE49-F238E27FC236}">
                    <a16:creationId xmlns="" xmlns:a16="http://schemas.microsoft.com/office/drawing/2014/main" id="{1BE54055-229F-4433-A795-FB90300405C2}"/>
                  </a:ext>
                </a:extLst>
              </p:cNvPr>
              <p:cNvSpPr>
                <a:spLocks noChangeArrowheads="1"/>
              </p:cNvSpPr>
              <p:nvPr/>
            </p:nvSpPr>
            <p:spPr bwMode="auto">
              <a:xfrm>
                <a:off x="2975" y="1690"/>
                <a:ext cx="14" cy="14"/>
              </a:xfrm>
              <a:prstGeom prst="ellipse">
                <a:avLst/>
              </a:pr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12" name="Oval 115">
                <a:extLst>
                  <a:ext uri="{FF2B5EF4-FFF2-40B4-BE49-F238E27FC236}">
                    <a16:creationId xmlns="" xmlns:a16="http://schemas.microsoft.com/office/drawing/2014/main" id="{3F78AB2E-A9FE-415B-8A2D-B324D879824B}"/>
                  </a:ext>
                </a:extLst>
              </p:cNvPr>
              <p:cNvSpPr>
                <a:spLocks noChangeArrowheads="1"/>
              </p:cNvSpPr>
              <p:nvPr/>
            </p:nvSpPr>
            <p:spPr bwMode="auto">
              <a:xfrm>
                <a:off x="2939" y="1720"/>
                <a:ext cx="14" cy="14"/>
              </a:xfrm>
              <a:prstGeom prst="ellipse">
                <a:avLst/>
              </a:pr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13" name="Oval 116">
                <a:extLst>
                  <a:ext uri="{FF2B5EF4-FFF2-40B4-BE49-F238E27FC236}">
                    <a16:creationId xmlns="" xmlns:a16="http://schemas.microsoft.com/office/drawing/2014/main" id="{0FDCBAB8-26FE-481B-8C9B-1B40F7A645B1}"/>
                  </a:ext>
                </a:extLst>
              </p:cNvPr>
              <p:cNvSpPr>
                <a:spLocks noChangeArrowheads="1"/>
              </p:cNvSpPr>
              <p:nvPr/>
            </p:nvSpPr>
            <p:spPr bwMode="auto">
              <a:xfrm>
                <a:off x="2975" y="1720"/>
                <a:ext cx="14" cy="14"/>
              </a:xfrm>
              <a:prstGeom prst="ellipse">
                <a:avLst/>
              </a:pr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14" name="Freeform 117">
                <a:extLst>
                  <a:ext uri="{FF2B5EF4-FFF2-40B4-BE49-F238E27FC236}">
                    <a16:creationId xmlns="" xmlns:a16="http://schemas.microsoft.com/office/drawing/2014/main" id="{3FE9D33B-FFB2-426D-97F6-B8EA9D031A41}"/>
                  </a:ext>
                </a:extLst>
              </p:cNvPr>
              <p:cNvSpPr>
                <a:spLocks/>
              </p:cNvSpPr>
              <p:nvPr/>
            </p:nvSpPr>
            <p:spPr bwMode="auto">
              <a:xfrm>
                <a:off x="3996" y="514"/>
                <a:ext cx="129" cy="132"/>
              </a:xfrm>
              <a:custGeom>
                <a:avLst/>
                <a:gdLst>
                  <a:gd name="T0" fmla="*/ 72 w 74"/>
                  <a:gd name="T1" fmla="*/ 54 h 76"/>
                  <a:gd name="T2" fmla="*/ 58 w 74"/>
                  <a:gd name="T3" fmla="*/ 39 h 76"/>
                  <a:gd name="T4" fmla="*/ 55 w 74"/>
                  <a:gd name="T5" fmla="*/ 36 h 76"/>
                  <a:gd name="T6" fmla="*/ 41 w 74"/>
                  <a:gd name="T7" fmla="*/ 19 h 76"/>
                  <a:gd name="T8" fmla="*/ 34 w 74"/>
                  <a:gd name="T9" fmla="*/ 5 h 76"/>
                  <a:gd name="T10" fmla="*/ 26 w 74"/>
                  <a:gd name="T11" fmla="*/ 4 h 76"/>
                  <a:gd name="T12" fmla="*/ 24 w 74"/>
                  <a:gd name="T13" fmla="*/ 11 h 76"/>
                  <a:gd name="T14" fmla="*/ 28 w 74"/>
                  <a:gd name="T15" fmla="*/ 22 h 76"/>
                  <a:gd name="T16" fmla="*/ 29 w 74"/>
                  <a:gd name="T17" fmla="*/ 29 h 76"/>
                  <a:gd name="T18" fmla="*/ 6 w 74"/>
                  <a:gd name="T19" fmla="*/ 29 h 76"/>
                  <a:gd name="T20" fmla="*/ 1 w 74"/>
                  <a:gd name="T21" fmla="*/ 37 h 76"/>
                  <a:gd name="T22" fmla="*/ 12 w 74"/>
                  <a:gd name="T23" fmla="*/ 68 h 76"/>
                  <a:gd name="T24" fmla="*/ 17 w 74"/>
                  <a:gd name="T25" fmla="*/ 71 h 76"/>
                  <a:gd name="T26" fmla="*/ 44 w 74"/>
                  <a:gd name="T27" fmla="*/ 71 h 76"/>
                  <a:gd name="T28" fmla="*/ 50 w 74"/>
                  <a:gd name="T29" fmla="*/ 74 h 76"/>
                  <a:gd name="T30" fmla="*/ 51 w 74"/>
                  <a:gd name="T31" fmla="*/ 75 h 76"/>
                  <a:gd name="T32" fmla="*/ 56 w 74"/>
                  <a:gd name="T33" fmla="*/ 75 h 76"/>
                  <a:gd name="T34" fmla="*/ 72 w 74"/>
                  <a:gd name="T35" fmla="*/ 58 h 76"/>
                  <a:gd name="T36" fmla="*/ 72 w 74"/>
                  <a:gd name="T37" fmla="*/ 54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4" h="76">
                    <a:moveTo>
                      <a:pt x="72" y="54"/>
                    </a:moveTo>
                    <a:cubicBezTo>
                      <a:pt x="58" y="39"/>
                      <a:pt x="58" y="39"/>
                      <a:pt x="58" y="39"/>
                    </a:cubicBezTo>
                    <a:cubicBezTo>
                      <a:pt x="56" y="38"/>
                      <a:pt x="55" y="36"/>
                      <a:pt x="55" y="36"/>
                    </a:cubicBezTo>
                    <a:cubicBezTo>
                      <a:pt x="55" y="36"/>
                      <a:pt x="49" y="25"/>
                      <a:pt x="41" y="19"/>
                    </a:cubicBezTo>
                    <a:cubicBezTo>
                      <a:pt x="32" y="14"/>
                      <a:pt x="34" y="10"/>
                      <a:pt x="34" y="5"/>
                    </a:cubicBezTo>
                    <a:cubicBezTo>
                      <a:pt x="34" y="1"/>
                      <a:pt x="30" y="0"/>
                      <a:pt x="26" y="4"/>
                    </a:cubicBezTo>
                    <a:cubicBezTo>
                      <a:pt x="25" y="6"/>
                      <a:pt x="24" y="9"/>
                      <a:pt x="24" y="11"/>
                    </a:cubicBezTo>
                    <a:cubicBezTo>
                      <a:pt x="23" y="16"/>
                      <a:pt x="27" y="20"/>
                      <a:pt x="28" y="22"/>
                    </a:cubicBezTo>
                    <a:cubicBezTo>
                      <a:pt x="29" y="23"/>
                      <a:pt x="30" y="26"/>
                      <a:pt x="29" y="29"/>
                    </a:cubicBezTo>
                    <a:cubicBezTo>
                      <a:pt x="6" y="29"/>
                      <a:pt x="6" y="29"/>
                      <a:pt x="6" y="29"/>
                    </a:cubicBezTo>
                    <a:cubicBezTo>
                      <a:pt x="2" y="29"/>
                      <a:pt x="0" y="33"/>
                      <a:pt x="1" y="37"/>
                    </a:cubicBezTo>
                    <a:cubicBezTo>
                      <a:pt x="12" y="68"/>
                      <a:pt x="12" y="68"/>
                      <a:pt x="12" y="68"/>
                    </a:cubicBezTo>
                    <a:cubicBezTo>
                      <a:pt x="13" y="70"/>
                      <a:pt x="15" y="71"/>
                      <a:pt x="17" y="71"/>
                    </a:cubicBezTo>
                    <a:cubicBezTo>
                      <a:pt x="44" y="71"/>
                      <a:pt x="44" y="71"/>
                      <a:pt x="44" y="71"/>
                    </a:cubicBezTo>
                    <a:cubicBezTo>
                      <a:pt x="46" y="71"/>
                      <a:pt x="48" y="73"/>
                      <a:pt x="50" y="74"/>
                    </a:cubicBezTo>
                    <a:cubicBezTo>
                      <a:pt x="51" y="75"/>
                      <a:pt x="51" y="75"/>
                      <a:pt x="51" y="75"/>
                    </a:cubicBezTo>
                    <a:cubicBezTo>
                      <a:pt x="52" y="76"/>
                      <a:pt x="54" y="76"/>
                      <a:pt x="56" y="75"/>
                    </a:cubicBezTo>
                    <a:cubicBezTo>
                      <a:pt x="72" y="58"/>
                      <a:pt x="72" y="58"/>
                      <a:pt x="72" y="58"/>
                    </a:cubicBezTo>
                    <a:cubicBezTo>
                      <a:pt x="74" y="57"/>
                      <a:pt x="74" y="55"/>
                      <a:pt x="72" y="54"/>
                    </a:cubicBez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15" name="Freeform 118">
                <a:extLst>
                  <a:ext uri="{FF2B5EF4-FFF2-40B4-BE49-F238E27FC236}">
                    <a16:creationId xmlns="" xmlns:a16="http://schemas.microsoft.com/office/drawing/2014/main" id="{C948C977-13B6-4B5E-BDD3-0380A521729B}"/>
                  </a:ext>
                </a:extLst>
              </p:cNvPr>
              <p:cNvSpPr>
                <a:spLocks/>
              </p:cNvSpPr>
              <p:nvPr/>
            </p:nvSpPr>
            <p:spPr bwMode="auto">
              <a:xfrm>
                <a:off x="4094" y="617"/>
                <a:ext cx="43" cy="43"/>
              </a:xfrm>
              <a:custGeom>
                <a:avLst/>
                <a:gdLst>
                  <a:gd name="T0" fmla="*/ 8 w 43"/>
                  <a:gd name="T1" fmla="*/ 43 h 43"/>
                  <a:gd name="T2" fmla="*/ 0 w 43"/>
                  <a:gd name="T3" fmla="*/ 34 h 43"/>
                  <a:gd name="T4" fmla="*/ 34 w 43"/>
                  <a:gd name="T5" fmla="*/ 0 h 43"/>
                  <a:gd name="T6" fmla="*/ 43 w 43"/>
                  <a:gd name="T7" fmla="*/ 8 h 43"/>
                  <a:gd name="T8" fmla="*/ 8 w 43"/>
                  <a:gd name="T9" fmla="*/ 43 h 43"/>
                </a:gdLst>
                <a:ahLst/>
                <a:cxnLst>
                  <a:cxn ang="0">
                    <a:pos x="T0" y="T1"/>
                  </a:cxn>
                  <a:cxn ang="0">
                    <a:pos x="T2" y="T3"/>
                  </a:cxn>
                  <a:cxn ang="0">
                    <a:pos x="T4" y="T5"/>
                  </a:cxn>
                  <a:cxn ang="0">
                    <a:pos x="T6" y="T7"/>
                  </a:cxn>
                  <a:cxn ang="0">
                    <a:pos x="T8" y="T9"/>
                  </a:cxn>
                </a:cxnLst>
                <a:rect l="0" t="0" r="r" b="b"/>
                <a:pathLst>
                  <a:path w="43" h="43">
                    <a:moveTo>
                      <a:pt x="8" y="43"/>
                    </a:moveTo>
                    <a:lnTo>
                      <a:pt x="0" y="34"/>
                    </a:lnTo>
                    <a:lnTo>
                      <a:pt x="34" y="0"/>
                    </a:lnTo>
                    <a:lnTo>
                      <a:pt x="43" y="8"/>
                    </a:lnTo>
                    <a:lnTo>
                      <a:pt x="8" y="43"/>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16" name="Freeform 119">
                <a:extLst>
                  <a:ext uri="{FF2B5EF4-FFF2-40B4-BE49-F238E27FC236}">
                    <a16:creationId xmlns="" xmlns:a16="http://schemas.microsoft.com/office/drawing/2014/main" id="{D730BC04-4057-4A42-98E7-5BBC30CE4914}"/>
                  </a:ext>
                </a:extLst>
              </p:cNvPr>
              <p:cNvSpPr>
                <a:spLocks/>
              </p:cNvSpPr>
              <p:nvPr/>
            </p:nvSpPr>
            <p:spPr bwMode="auto">
              <a:xfrm>
                <a:off x="3923" y="1728"/>
                <a:ext cx="39" cy="68"/>
              </a:xfrm>
              <a:custGeom>
                <a:avLst/>
                <a:gdLst>
                  <a:gd name="T0" fmla="*/ 22 w 22"/>
                  <a:gd name="T1" fmla="*/ 20 h 39"/>
                  <a:gd name="T2" fmla="*/ 11 w 22"/>
                  <a:gd name="T3" fmla="*/ 0 h 39"/>
                  <a:gd name="T4" fmla="*/ 0 w 22"/>
                  <a:gd name="T5" fmla="*/ 20 h 39"/>
                  <a:gd name="T6" fmla="*/ 11 w 22"/>
                  <a:gd name="T7" fmla="*/ 39 h 39"/>
                  <a:gd name="T8" fmla="*/ 22 w 22"/>
                  <a:gd name="T9" fmla="*/ 20 h 39"/>
                </a:gdLst>
                <a:ahLst/>
                <a:cxnLst>
                  <a:cxn ang="0">
                    <a:pos x="T0" y="T1"/>
                  </a:cxn>
                  <a:cxn ang="0">
                    <a:pos x="T2" y="T3"/>
                  </a:cxn>
                  <a:cxn ang="0">
                    <a:pos x="T4" y="T5"/>
                  </a:cxn>
                  <a:cxn ang="0">
                    <a:pos x="T6" y="T7"/>
                  </a:cxn>
                  <a:cxn ang="0">
                    <a:pos x="T8" y="T9"/>
                  </a:cxn>
                </a:cxnLst>
                <a:rect l="0" t="0" r="r" b="b"/>
                <a:pathLst>
                  <a:path w="22" h="39">
                    <a:moveTo>
                      <a:pt x="22" y="20"/>
                    </a:moveTo>
                    <a:cubicBezTo>
                      <a:pt x="22" y="13"/>
                      <a:pt x="18" y="3"/>
                      <a:pt x="11" y="0"/>
                    </a:cubicBezTo>
                    <a:cubicBezTo>
                      <a:pt x="5" y="3"/>
                      <a:pt x="0" y="13"/>
                      <a:pt x="0" y="20"/>
                    </a:cubicBezTo>
                    <a:cubicBezTo>
                      <a:pt x="0" y="26"/>
                      <a:pt x="5" y="36"/>
                      <a:pt x="11" y="39"/>
                    </a:cubicBezTo>
                    <a:cubicBezTo>
                      <a:pt x="18" y="36"/>
                      <a:pt x="22" y="26"/>
                      <a:pt x="22" y="20"/>
                    </a:cubicBez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17" name="Freeform 120">
                <a:extLst>
                  <a:ext uri="{FF2B5EF4-FFF2-40B4-BE49-F238E27FC236}">
                    <a16:creationId xmlns="" xmlns:a16="http://schemas.microsoft.com/office/drawing/2014/main" id="{CD44C8E4-1172-4D2E-85B8-FA4AF68DE5DA}"/>
                  </a:ext>
                </a:extLst>
              </p:cNvPr>
              <p:cNvSpPr>
                <a:spLocks/>
              </p:cNvSpPr>
              <p:nvPr/>
            </p:nvSpPr>
            <p:spPr bwMode="auto">
              <a:xfrm>
                <a:off x="3951" y="1772"/>
                <a:ext cx="61" cy="48"/>
              </a:xfrm>
              <a:custGeom>
                <a:avLst/>
                <a:gdLst>
                  <a:gd name="T0" fmla="*/ 1 w 35"/>
                  <a:gd name="T1" fmla="*/ 23 h 28"/>
                  <a:gd name="T2" fmla="*/ 23 w 35"/>
                  <a:gd name="T3" fmla="*/ 24 h 28"/>
                  <a:gd name="T4" fmla="*/ 34 w 35"/>
                  <a:gd name="T5" fmla="*/ 4 h 28"/>
                  <a:gd name="T6" fmla="*/ 12 w 35"/>
                  <a:gd name="T7" fmla="*/ 4 h 28"/>
                  <a:gd name="T8" fmla="*/ 1 w 35"/>
                  <a:gd name="T9" fmla="*/ 23 h 28"/>
                </a:gdLst>
                <a:ahLst/>
                <a:cxnLst>
                  <a:cxn ang="0">
                    <a:pos x="T0" y="T1"/>
                  </a:cxn>
                  <a:cxn ang="0">
                    <a:pos x="T2" y="T3"/>
                  </a:cxn>
                  <a:cxn ang="0">
                    <a:pos x="T4" y="T5"/>
                  </a:cxn>
                  <a:cxn ang="0">
                    <a:pos x="T6" y="T7"/>
                  </a:cxn>
                  <a:cxn ang="0">
                    <a:pos x="T8" y="T9"/>
                  </a:cxn>
                </a:cxnLst>
                <a:rect l="0" t="0" r="r" b="b"/>
                <a:pathLst>
                  <a:path w="35" h="28">
                    <a:moveTo>
                      <a:pt x="1" y="23"/>
                    </a:moveTo>
                    <a:cubicBezTo>
                      <a:pt x="6" y="28"/>
                      <a:pt x="17" y="27"/>
                      <a:pt x="23" y="24"/>
                    </a:cubicBezTo>
                    <a:cubicBezTo>
                      <a:pt x="29" y="20"/>
                      <a:pt x="35" y="12"/>
                      <a:pt x="34" y="4"/>
                    </a:cubicBezTo>
                    <a:cubicBezTo>
                      <a:pt x="29" y="0"/>
                      <a:pt x="18" y="1"/>
                      <a:pt x="12" y="4"/>
                    </a:cubicBezTo>
                    <a:cubicBezTo>
                      <a:pt x="6" y="8"/>
                      <a:pt x="0" y="16"/>
                      <a:pt x="1" y="23"/>
                    </a:cubicBez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18" name="Freeform 121">
                <a:extLst>
                  <a:ext uri="{FF2B5EF4-FFF2-40B4-BE49-F238E27FC236}">
                    <a16:creationId xmlns="" xmlns:a16="http://schemas.microsoft.com/office/drawing/2014/main" id="{C3E85713-C6FC-44AF-9D8D-9E6941844DDF}"/>
                  </a:ext>
                </a:extLst>
              </p:cNvPr>
              <p:cNvSpPr>
                <a:spLocks/>
              </p:cNvSpPr>
              <p:nvPr/>
            </p:nvSpPr>
            <p:spPr bwMode="auto">
              <a:xfrm>
                <a:off x="3951" y="1820"/>
                <a:ext cx="61" cy="49"/>
              </a:xfrm>
              <a:custGeom>
                <a:avLst/>
                <a:gdLst>
                  <a:gd name="T0" fmla="*/ 23 w 35"/>
                  <a:gd name="T1" fmla="*/ 24 h 28"/>
                  <a:gd name="T2" fmla="*/ 34 w 35"/>
                  <a:gd name="T3" fmla="*/ 5 h 28"/>
                  <a:gd name="T4" fmla="*/ 12 w 35"/>
                  <a:gd name="T5" fmla="*/ 4 h 28"/>
                  <a:gd name="T6" fmla="*/ 1 w 35"/>
                  <a:gd name="T7" fmla="*/ 23 h 28"/>
                  <a:gd name="T8" fmla="*/ 23 w 35"/>
                  <a:gd name="T9" fmla="*/ 24 h 28"/>
                </a:gdLst>
                <a:ahLst/>
                <a:cxnLst>
                  <a:cxn ang="0">
                    <a:pos x="T0" y="T1"/>
                  </a:cxn>
                  <a:cxn ang="0">
                    <a:pos x="T2" y="T3"/>
                  </a:cxn>
                  <a:cxn ang="0">
                    <a:pos x="T4" y="T5"/>
                  </a:cxn>
                  <a:cxn ang="0">
                    <a:pos x="T6" y="T7"/>
                  </a:cxn>
                  <a:cxn ang="0">
                    <a:pos x="T8" y="T9"/>
                  </a:cxn>
                </a:cxnLst>
                <a:rect l="0" t="0" r="r" b="b"/>
                <a:pathLst>
                  <a:path w="35" h="28">
                    <a:moveTo>
                      <a:pt x="23" y="24"/>
                    </a:moveTo>
                    <a:cubicBezTo>
                      <a:pt x="29" y="20"/>
                      <a:pt x="35" y="12"/>
                      <a:pt x="34" y="5"/>
                    </a:cubicBezTo>
                    <a:cubicBezTo>
                      <a:pt x="29" y="0"/>
                      <a:pt x="18" y="1"/>
                      <a:pt x="12" y="4"/>
                    </a:cubicBezTo>
                    <a:cubicBezTo>
                      <a:pt x="6" y="8"/>
                      <a:pt x="0" y="16"/>
                      <a:pt x="1" y="23"/>
                    </a:cubicBezTo>
                    <a:cubicBezTo>
                      <a:pt x="6" y="28"/>
                      <a:pt x="17" y="27"/>
                      <a:pt x="23" y="24"/>
                    </a:cubicBez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19" name="Freeform 122">
                <a:extLst>
                  <a:ext uri="{FF2B5EF4-FFF2-40B4-BE49-F238E27FC236}">
                    <a16:creationId xmlns="" xmlns:a16="http://schemas.microsoft.com/office/drawing/2014/main" id="{0F29C40A-2410-4DE1-82D7-6C80BA41851E}"/>
                  </a:ext>
                </a:extLst>
              </p:cNvPr>
              <p:cNvSpPr>
                <a:spLocks/>
              </p:cNvSpPr>
              <p:nvPr/>
            </p:nvSpPr>
            <p:spPr bwMode="auto">
              <a:xfrm>
                <a:off x="3873" y="1772"/>
                <a:ext cx="63" cy="48"/>
              </a:xfrm>
              <a:custGeom>
                <a:avLst/>
                <a:gdLst>
                  <a:gd name="T0" fmla="*/ 13 w 36"/>
                  <a:gd name="T1" fmla="*/ 24 h 28"/>
                  <a:gd name="T2" fmla="*/ 35 w 36"/>
                  <a:gd name="T3" fmla="*/ 23 h 28"/>
                  <a:gd name="T4" fmla="*/ 24 w 36"/>
                  <a:gd name="T5" fmla="*/ 4 h 28"/>
                  <a:gd name="T6" fmla="*/ 1 w 36"/>
                  <a:gd name="T7" fmla="*/ 4 h 28"/>
                  <a:gd name="T8" fmla="*/ 13 w 36"/>
                  <a:gd name="T9" fmla="*/ 24 h 28"/>
                </a:gdLst>
                <a:ahLst/>
                <a:cxnLst>
                  <a:cxn ang="0">
                    <a:pos x="T0" y="T1"/>
                  </a:cxn>
                  <a:cxn ang="0">
                    <a:pos x="T2" y="T3"/>
                  </a:cxn>
                  <a:cxn ang="0">
                    <a:pos x="T4" y="T5"/>
                  </a:cxn>
                  <a:cxn ang="0">
                    <a:pos x="T6" y="T7"/>
                  </a:cxn>
                  <a:cxn ang="0">
                    <a:pos x="T8" y="T9"/>
                  </a:cxn>
                </a:cxnLst>
                <a:rect l="0" t="0" r="r" b="b"/>
                <a:pathLst>
                  <a:path w="36" h="28">
                    <a:moveTo>
                      <a:pt x="13" y="24"/>
                    </a:moveTo>
                    <a:cubicBezTo>
                      <a:pt x="19" y="27"/>
                      <a:pt x="29" y="28"/>
                      <a:pt x="35" y="23"/>
                    </a:cubicBezTo>
                    <a:cubicBezTo>
                      <a:pt x="36" y="16"/>
                      <a:pt x="30" y="8"/>
                      <a:pt x="24" y="4"/>
                    </a:cubicBezTo>
                    <a:cubicBezTo>
                      <a:pt x="18" y="1"/>
                      <a:pt x="7" y="0"/>
                      <a:pt x="1" y="4"/>
                    </a:cubicBezTo>
                    <a:cubicBezTo>
                      <a:pt x="0" y="12"/>
                      <a:pt x="7" y="20"/>
                      <a:pt x="13" y="24"/>
                    </a:cubicBez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20" name="Freeform 123">
                <a:extLst>
                  <a:ext uri="{FF2B5EF4-FFF2-40B4-BE49-F238E27FC236}">
                    <a16:creationId xmlns="" xmlns:a16="http://schemas.microsoft.com/office/drawing/2014/main" id="{4A81E478-F7A7-4730-8972-0E2E37F19E40}"/>
                  </a:ext>
                </a:extLst>
              </p:cNvPr>
              <p:cNvSpPr>
                <a:spLocks/>
              </p:cNvSpPr>
              <p:nvPr/>
            </p:nvSpPr>
            <p:spPr bwMode="auto">
              <a:xfrm>
                <a:off x="3873" y="1820"/>
                <a:ext cx="63" cy="49"/>
              </a:xfrm>
              <a:custGeom>
                <a:avLst/>
                <a:gdLst>
                  <a:gd name="T0" fmla="*/ 13 w 36"/>
                  <a:gd name="T1" fmla="*/ 24 h 28"/>
                  <a:gd name="T2" fmla="*/ 35 w 36"/>
                  <a:gd name="T3" fmla="*/ 23 h 28"/>
                  <a:gd name="T4" fmla="*/ 24 w 36"/>
                  <a:gd name="T5" fmla="*/ 4 h 28"/>
                  <a:gd name="T6" fmla="*/ 1 w 36"/>
                  <a:gd name="T7" fmla="*/ 5 h 28"/>
                  <a:gd name="T8" fmla="*/ 13 w 36"/>
                  <a:gd name="T9" fmla="*/ 24 h 28"/>
                </a:gdLst>
                <a:ahLst/>
                <a:cxnLst>
                  <a:cxn ang="0">
                    <a:pos x="T0" y="T1"/>
                  </a:cxn>
                  <a:cxn ang="0">
                    <a:pos x="T2" y="T3"/>
                  </a:cxn>
                  <a:cxn ang="0">
                    <a:pos x="T4" y="T5"/>
                  </a:cxn>
                  <a:cxn ang="0">
                    <a:pos x="T6" y="T7"/>
                  </a:cxn>
                  <a:cxn ang="0">
                    <a:pos x="T8" y="T9"/>
                  </a:cxn>
                </a:cxnLst>
                <a:rect l="0" t="0" r="r" b="b"/>
                <a:pathLst>
                  <a:path w="36" h="28">
                    <a:moveTo>
                      <a:pt x="13" y="24"/>
                    </a:moveTo>
                    <a:cubicBezTo>
                      <a:pt x="19" y="27"/>
                      <a:pt x="29" y="28"/>
                      <a:pt x="35" y="23"/>
                    </a:cubicBezTo>
                    <a:cubicBezTo>
                      <a:pt x="36" y="16"/>
                      <a:pt x="30" y="8"/>
                      <a:pt x="24" y="4"/>
                    </a:cubicBezTo>
                    <a:cubicBezTo>
                      <a:pt x="18" y="1"/>
                      <a:pt x="7" y="0"/>
                      <a:pt x="1" y="5"/>
                    </a:cubicBezTo>
                    <a:cubicBezTo>
                      <a:pt x="0" y="12"/>
                      <a:pt x="7" y="20"/>
                      <a:pt x="13" y="24"/>
                    </a:cubicBez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21" name="Freeform 124">
                <a:extLst>
                  <a:ext uri="{FF2B5EF4-FFF2-40B4-BE49-F238E27FC236}">
                    <a16:creationId xmlns="" xmlns:a16="http://schemas.microsoft.com/office/drawing/2014/main" id="{FE12B8C5-E40D-4A16-98F4-A00F6CAB71A8}"/>
                  </a:ext>
                </a:extLst>
              </p:cNvPr>
              <p:cNvSpPr>
                <a:spLocks/>
              </p:cNvSpPr>
              <p:nvPr/>
            </p:nvSpPr>
            <p:spPr bwMode="auto">
              <a:xfrm>
                <a:off x="3939" y="1803"/>
                <a:ext cx="7" cy="78"/>
              </a:xfrm>
              <a:custGeom>
                <a:avLst/>
                <a:gdLst>
                  <a:gd name="T0" fmla="*/ 0 w 4"/>
                  <a:gd name="T1" fmla="*/ 1 h 45"/>
                  <a:gd name="T2" fmla="*/ 0 w 4"/>
                  <a:gd name="T3" fmla="*/ 44 h 45"/>
                  <a:gd name="T4" fmla="*/ 2 w 4"/>
                  <a:gd name="T5" fmla="*/ 45 h 45"/>
                  <a:gd name="T6" fmla="*/ 4 w 4"/>
                  <a:gd name="T7" fmla="*/ 44 h 45"/>
                  <a:gd name="T8" fmla="*/ 4 w 4"/>
                  <a:gd name="T9" fmla="*/ 1 h 45"/>
                  <a:gd name="T10" fmla="*/ 2 w 4"/>
                  <a:gd name="T11" fmla="*/ 0 h 45"/>
                  <a:gd name="T12" fmla="*/ 0 w 4"/>
                  <a:gd name="T13" fmla="*/ 1 h 45"/>
                </a:gdLst>
                <a:ahLst/>
                <a:cxnLst>
                  <a:cxn ang="0">
                    <a:pos x="T0" y="T1"/>
                  </a:cxn>
                  <a:cxn ang="0">
                    <a:pos x="T2" y="T3"/>
                  </a:cxn>
                  <a:cxn ang="0">
                    <a:pos x="T4" y="T5"/>
                  </a:cxn>
                  <a:cxn ang="0">
                    <a:pos x="T6" y="T7"/>
                  </a:cxn>
                  <a:cxn ang="0">
                    <a:pos x="T8" y="T9"/>
                  </a:cxn>
                  <a:cxn ang="0">
                    <a:pos x="T10" y="T11"/>
                  </a:cxn>
                  <a:cxn ang="0">
                    <a:pos x="T12" y="T13"/>
                  </a:cxn>
                </a:cxnLst>
                <a:rect l="0" t="0" r="r" b="b"/>
                <a:pathLst>
                  <a:path w="4" h="45">
                    <a:moveTo>
                      <a:pt x="0" y="1"/>
                    </a:moveTo>
                    <a:cubicBezTo>
                      <a:pt x="0" y="44"/>
                      <a:pt x="0" y="44"/>
                      <a:pt x="0" y="44"/>
                    </a:cubicBezTo>
                    <a:cubicBezTo>
                      <a:pt x="0" y="44"/>
                      <a:pt x="1" y="45"/>
                      <a:pt x="2" y="45"/>
                    </a:cubicBezTo>
                    <a:cubicBezTo>
                      <a:pt x="4" y="45"/>
                      <a:pt x="4" y="44"/>
                      <a:pt x="4" y="44"/>
                    </a:cubicBezTo>
                    <a:cubicBezTo>
                      <a:pt x="4" y="1"/>
                      <a:pt x="4" y="1"/>
                      <a:pt x="4" y="1"/>
                    </a:cubicBezTo>
                    <a:cubicBezTo>
                      <a:pt x="4" y="1"/>
                      <a:pt x="4" y="0"/>
                      <a:pt x="2" y="0"/>
                    </a:cubicBezTo>
                    <a:cubicBezTo>
                      <a:pt x="1" y="0"/>
                      <a:pt x="0" y="1"/>
                      <a:pt x="0" y="1"/>
                    </a:cubicBez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22" name="Freeform 125">
                <a:extLst>
                  <a:ext uri="{FF2B5EF4-FFF2-40B4-BE49-F238E27FC236}">
                    <a16:creationId xmlns="" xmlns:a16="http://schemas.microsoft.com/office/drawing/2014/main" id="{E3C3B2EC-1B11-4E04-A7C2-8C34C4D2FFE0}"/>
                  </a:ext>
                </a:extLst>
              </p:cNvPr>
              <p:cNvSpPr>
                <a:spLocks/>
              </p:cNvSpPr>
              <p:nvPr/>
            </p:nvSpPr>
            <p:spPr bwMode="auto">
              <a:xfrm>
                <a:off x="3076" y="2249"/>
                <a:ext cx="92" cy="84"/>
              </a:xfrm>
              <a:custGeom>
                <a:avLst/>
                <a:gdLst>
                  <a:gd name="T0" fmla="*/ 6 w 53"/>
                  <a:gd name="T1" fmla="*/ 5 h 48"/>
                  <a:gd name="T2" fmla="*/ 1 w 53"/>
                  <a:gd name="T3" fmla="*/ 14 h 48"/>
                  <a:gd name="T4" fmla="*/ 0 w 53"/>
                  <a:gd name="T5" fmla="*/ 17 h 48"/>
                  <a:gd name="T6" fmla="*/ 0 w 53"/>
                  <a:gd name="T7" fmla="*/ 17 h 48"/>
                  <a:gd name="T8" fmla="*/ 0 w 53"/>
                  <a:gd name="T9" fmla="*/ 20 h 48"/>
                  <a:gd name="T10" fmla="*/ 0 w 53"/>
                  <a:gd name="T11" fmla="*/ 22 h 48"/>
                  <a:gd name="T12" fmla="*/ 2 w 53"/>
                  <a:gd name="T13" fmla="*/ 31 h 48"/>
                  <a:gd name="T14" fmla="*/ 8 w 53"/>
                  <a:gd name="T15" fmla="*/ 42 h 48"/>
                  <a:gd name="T16" fmla="*/ 8 w 53"/>
                  <a:gd name="T17" fmla="*/ 42 h 48"/>
                  <a:gd name="T18" fmla="*/ 12 w 53"/>
                  <a:gd name="T19" fmla="*/ 46 h 48"/>
                  <a:gd name="T20" fmla="*/ 13 w 53"/>
                  <a:gd name="T21" fmla="*/ 46 h 48"/>
                  <a:gd name="T22" fmla="*/ 19 w 53"/>
                  <a:gd name="T23" fmla="*/ 47 h 48"/>
                  <a:gd name="T24" fmla="*/ 19 w 53"/>
                  <a:gd name="T25" fmla="*/ 47 h 48"/>
                  <a:gd name="T26" fmla="*/ 22 w 53"/>
                  <a:gd name="T27" fmla="*/ 46 h 48"/>
                  <a:gd name="T28" fmla="*/ 23 w 53"/>
                  <a:gd name="T29" fmla="*/ 45 h 48"/>
                  <a:gd name="T30" fmla="*/ 27 w 53"/>
                  <a:gd name="T31" fmla="*/ 45 h 48"/>
                  <a:gd name="T32" fmla="*/ 27 w 53"/>
                  <a:gd name="T33" fmla="*/ 45 h 48"/>
                  <a:gd name="T34" fmla="*/ 30 w 53"/>
                  <a:gd name="T35" fmla="*/ 45 h 48"/>
                  <a:gd name="T36" fmla="*/ 32 w 53"/>
                  <a:gd name="T37" fmla="*/ 46 h 48"/>
                  <a:gd name="T38" fmla="*/ 35 w 53"/>
                  <a:gd name="T39" fmla="*/ 47 h 48"/>
                  <a:gd name="T40" fmla="*/ 35 w 53"/>
                  <a:gd name="T41" fmla="*/ 47 h 48"/>
                  <a:gd name="T42" fmla="*/ 41 w 53"/>
                  <a:gd name="T43" fmla="*/ 46 h 48"/>
                  <a:gd name="T44" fmla="*/ 42 w 53"/>
                  <a:gd name="T45" fmla="*/ 46 h 48"/>
                  <a:gd name="T46" fmla="*/ 45 w 53"/>
                  <a:gd name="T47" fmla="*/ 42 h 48"/>
                  <a:gd name="T48" fmla="*/ 46 w 53"/>
                  <a:gd name="T49" fmla="*/ 42 h 48"/>
                  <a:gd name="T50" fmla="*/ 51 w 53"/>
                  <a:gd name="T51" fmla="*/ 31 h 48"/>
                  <a:gd name="T52" fmla="*/ 53 w 53"/>
                  <a:gd name="T53" fmla="*/ 22 h 48"/>
                  <a:gd name="T54" fmla="*/ 53 w 53"/>
                  <a:gd name="T55" fmla="*/ 20 h 48"/>
                  <a:gd name="T56" fmla="*/ 53 w 53"/>
                  <a:gd name="T57" fmla="*/ 17 h 48"/>
                  <a:gd name="T58" fmla="*/ 53 w 53"/>
                  <a:gd name="T59" fmla="*/ 17 h 48"/>
                  <a:gd name="T60" fmla="*/ 53 w 53"/>
                  <a:gd name="T61" fmla="*/ 14 h 48"/>
                  <a:gd name="T62" fmla="*/ 48 w 53"/>
                  <a:gd name="T63" fmla="*/ 5 h 48"/>
                  <a:gd name="T64" fmla="*/ 47 w 53"/>
                  <a:gd name="T65" fmla="*/ 3 h 48"/>
                  <a:gd name="T66" fmla="*/ 39 w 53"/>
                  <a:gd name="T67" fmla="*/ 0 h 48"/>
                  <a:gd name="T68" fmla="*/ 31 w 53"/>
                  <a:gd name="T69" fmla="*/ 1 h 48"/>
                  <a:gd name="T70" fmla="*/ 27 w 53"/>
                  <a:gd name="T71" fmla="*/ 3 h 48"/>
                  <a:gd name="T72" fmla="*/ 23 w 53"/>
                  <a:gd name="T73" fmla="*/ 1 h 48"/>
                  <a:gd name="T74" fmla="*/ 14 w 53"/>
                  <a:gd name="T75" fmla="*/ 0 h 48"/>
                  <a:gd name="T76" fmla="*/ 7 w 53"/>
                  <a:gd name="T77" fmla="*/ 3 h 48"/>
                  <a:gd name="T78" fmla="*/ 6 w 53"/>
                  <a:gd name="T79" fmla="*/ 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3" h="48">
                    <a:moveTo>
                      <a:pt x="6" y="5"/>
                    </a:moveTo>
                    <a:cubicBezTo>
                      <a:pt x="3" y="7"/>
                      <a:pt x="1" y="11"/>
                      <a:pt x="1" y="14"/>
                    </a:cubicBezTo>
                    <a:cubicBezTo>
                      <a:pt x="0" y="15"/>
                      <a:pt x="0" y="16"/>
                      <a:pt x="0" y="17"/>
                    </a:cubicBezTo>
                    <a:cubicBezTo>
                      <a:pt x="0" y="17"/>
                      <a:pt x="0" y="17"/>
                      <a:pt x="0" y="17"/>
                    </a:cubicBezTo>
                    <a:cubicBezTo>
                      <a:pt x="0" y="18"/>
                      <a:pt x="0" y="19"/>
                      <a:pt x="0" y="20"/>
                    </a:cubicBezTo>
                    <a:cubicBezTo>
                      <a:pt x="0" y="21"/>
                      <a:pt x="0" y="22"/>
                      <a:pt x="0" y="22"/>
                    </a:cubicBezTo>
                    <a:cubicBezTo>
                      <a:pt x="1" y="25"/>
                      <a:pt x="1" y="28"/>
                      <a:pt x="2" y="31"/>
                    </a:cubicBezTo>
                    <a:cubicBezTo>
                      <a:pt x="4" y="35"/>
                      <a:pt x="6" y="38"/>
                      <a:pt x="8" y="42"/>
                    </a:cubicBezTo>
                    <a:cubicBezTo>
                      <a:pt x="8" y="42"/>
                      <a:pt x="8" y="42"/>
                      <a:pt x="8" y="42"/>
                    </a:cubicBezTo>
                    <a:cubicBezTo>
                      <a:pt x="9" y="43"/>
                      <a:pt x="11" y="45"/>
                      <a:pt x="12" y="46"/>
                    </a:cubicBezTo>
                    <a:cubicBezTo>
                      <a:pt x="12" y="46"/>
                      <a:pt x="13" y="46"/>
                      <a:pt x="13" y="46"/>
                    </a:cubicBezTo>
                    <a:cubicBezTo>
                      <a:pt x="15" y="48"/>
                      <a:pt x="17" y="48"/>
                      <a:pt x="19" y="47"/>
                    </a:cubicBezTo>
                    <a:cubicBezTo>
                      <a:pt x="19" y="47"/>
                      <a:pt x="19" y="47"/>
                      <a:pt x="19" y="47"/>
                    </a:cubicBezTo>
                    <a:cubicBezTo>
                      <a:pt x="20" y="47"/>
                      <a:pt x="21" y="46"/>
                      <a:pt x="22" y="46"/>
                    </a:cubicBezTo>
                    <a:cubicBezTo>
                      <a:pt x="22" y="46"/>
                      <a:pt x="23" y="46"/>
                      <a:pt x="23" y="45"/>
                    </a:cubicBezTo>
                    <a:cubicBezTo>
                      <a:pt x="25" y="45"/>
                      <a:pt x="27" y="45"/>
                      <a:pt x="27" y="45"/>
                    </a:cubicBezTo>
                    <a:cubicBezTo>
                      <a:pt x="27" y="45"/>
                      <a:pt x="27" y="45"/>
                      <a:pt x="27" y="45"/>
                    </a:cubicBezTo>
                    <a:cubicBezTo>
                      <a:pt x="28" y="45"/>
                      <a:pt x="29" y="45"/>
                      <a:pt x="30" y="45"/>
                    </a:cubicBezTo>
                    <a:cubicBezTo>
                      <a:pt x="31" y="46"/>
                      <a:pt x="31" y="46"/>
                      <a:pt x="32" y="46"/>
                    </a:cubicBezTo>
                    <a:cubicBezTo>
                      <a:pt x="33" y="46"/>
                      <a:pt x="34" y="47"/>
                      <a:pt x="35" y="47"/>
                    </a:cubicBezTo>
                    <a:cubicBezTo>
                      <a:pt x="35" y="47"/>
                      <a:pt x="35" y="47"/>
                      <a:pt x="35" y="47"/>
                    </a:cubicBezTo>
                    <a:cubicBezTo>
                      <a:pt x="37" y="48"/>
                      <a:pt x="39" y="48"/>
                      <a:pt x="41" y="46"/>
                    </a:cubicBezTo>
                    <a:cubicBezTo>
                      <a:pt x="41" y="46"/>
                      <a:pt x="41" y="46"/>
                      <a:pt x="42" y="46"/>
                    </a:cubicBezTo>
                    <a:cubicBezTo>
                      <a:pt x="43" y="45"/>
                      <a:pt x="44" y="43"/>
                      <a:pt x="45" y="42"/>
                    </a:cubicBezTo>
                    <a:cubicBezTo>
                      <a:pt x="45" y="42"/>
                      <a:pt x="45" y="42"/>
                      <a:pt x="46" y="42"/>
                    </a:cubicBezTo>
                    <a:cubicBezTo>
                      <a:pt x="48" y="38"/>
                      <a:pt x="50" y="35"/>
                      <a:pt x="51" y="31"/>
                    </a:cubicBezTo>
                    <a:cubicBezTo>
                      <a:pt x="52" y="28"/>
                      <a:pt x="53" y="25"/>
                      <a:pt x="53" y="22"/>
                    </a:cubicBezTo>
                    <a:cubicBezTo>
                      <a:pt x="53" y="22"/>
                      <a:pt x="53" y="21"/>
                      <a:pt x="53" y="20"/>
                    </a:cubicBezTo>
                    <a:cubicBezTo>
                      <a:pt x="53" y="19"/>
                      <a:pt x="53" y="18"/>
                      <a:pt x="53" y="17"/>
                    </a:cubicBezTo>
                    <a:cubicBezTo>
                      <a:pt x="53" y="17"/>
                      <a:pt x="53" y="17"/>
                      <a:pt x="53" y="17"/>
                    </a:cubicBezTo>
                    <a:cubicBezTo>
                      <a:pt x="53" y="16"/>
                      <a:pt x="53" y="15"/>
                      <a:pt x="53" y="14"/>
                    </a:cubicBezTo>
                    <a:cubicBezTo>
                      <a:pt x="52" y="11"/>
                      <a:pt x="51" y="7"/>
                      <a:pt x="48" y="5"/>
                    </a:cubicBezTo>
                    <a:cubicBezTo>
                      <a:pt x="48" y="4"/>
                      <a:pt x="47" y="4"/>
                      <a:pt x="47" y="3"/>
                    </a:cubicBezTo>
                    <a:cubicBezTo>
                      <a:pt x="45" y="2"/>
                      <a:pt x="42" y="1"/>
                      <a:pt x="39" y="0"/>
                    </a:cubicBezTo>
                    <a:cubicBezTo>
                      <a:pt x="36" y="0"/>
                      <a:pt x="34" y="0"/>
                      <a:pt x="31" y="1"/>
                    </a:cubicBezTo>
                    <a:cubicBezTo>
                      <a:pt x="30" y="2"/>
                      <a:pt x="27" y="3"/>
                      <a:pt x="27" y="3"/>
                    </a:cubicBezTo>
                    <a:cubicBezTo>
                      <a:pt x="27" y="3"/>
                      <a:pt x="24" y="2"/>
                      <a:pt x="23" y="1"/>
                    </a:cubicBezTo>
                    <a:cubicBezTo>
                      <a:pt x="20" y="0"/>
                      <a:pt x="17" y="0"/>
                      <a:pt x="14" y="0"/>
                    </a:cubicBezTo>
                    <a:cubicBezTo>
                      <a:pt x="11" y="1"/>
                      <a:pt x="9" y="2"/>
                      <a:pt x="7" y="3"/>
                    </a:cubicBezTo>
                    <a:cubicBezTo>
                      <a:pt x="6" y="4"/>
                      <a:pt x="6" y="4"/>
                      <a:pt x="6" y="5"/>
                    </a:cubicBez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23" name="Freeform 126">
                <a:extLst>
                  <a:ext uri="{FF2B5EF4-FFF2-40B4-BE49-F238E27FC236}">
                    <a16:creationId xmlns="" xmlns:a16="http://schemas.microsoft.com/office/drawing/2014/main" id="{1DD6A9D9-3DD8-4C94-8512-FABDFAD93EF5}"/>
                  </a:ext>
                </a:extLst>
              </p:cNvPr>
              <p:cNvSpPr>
                <a:spLocks/>
              </p:cNvSpPr>
              <p:nvPr/>
            </p:nvSpPr>
            <p:spPr bwMode="auto">
              <a:xfrm>
                <a:off x="3100" y="2223"/>
                <a:ext cx="23" cy="26"/>
              </a:xfrm>
              <a:custGeom>
                <a:avLst/>
                <a:gdLst>
                  <a:gd name="T0" fmla="*/ 4 w 13"/>
                  <a:gd name="T1" fmla="*/ 11 h 15"/>
                  <a:gd name="T2" fmla="*/ 9 w 13"/>
                  <a:gd name="T3" fmla="*/ 14 h 15"/>
                  <a:gd name="T4" fmla="*/ 12 w 13"/>
                  <a:gd name="T5" fmla="*/ 14 h 15"/>
                  <a:gd name="T6" fmla="*/ 13 w 13"/>
                  <a:gd name="T7" fmla="*/ 14 h 15"/>
                  <a:gd name="T8" fmla="*/ 10 w 13"/>
                  <a:gd name="T9" fmla="*/ 6 h 15"/>
                  <a:gd name="T10" fmla="*/ 1 w 13"/>
                  <a:gd name="T11" fmla="*/ 0 h 15"/>
                  <a:gd name="T12" fmla="*/ 1 w 13"/>
                  <a:gd name="T13" fmla="*/ 0 h 15"/>
                  <a:gd name="T14" fmla="*/ 0 w 13"/>
                  <a:gd name="T15" fmla="*/ 0 h 15"/>
                  <a:gd name="T16" fmla="*/ 0 w 13"/>
                  <a:gd name="T17" fmla="*/ 4 h 15"/>
                  <a:gd name="T18" fmla="*/ 4 w 13"/>
                  <a:gd name="T19" fmla="*/ 1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5">
                    <a:moveTo>
                      <a:pt x="4" y="11"/>
                    </a:moveTo>
                    <a:cubicBezTo>
                      <a:pt x="6" y="12"/>
                      <a:pt x="7" y="14"/>
                      <a:pt x="9" y="14"/>
                    </a:cubicBezTo>
                    <a:cubicBezTo>
                      <a:pt x="10" y="14"/>
                      <a:pt x="11" y="15"/>
                      <a:pt x="12" y="14"/>
                    </a:cubicBezTo>
                    <a:cubicBezTo>
                      <a:pt x="13" y="14"/>
                      <a:pt x="13" y="14"/>
                      <a:pt x="13" y="14"/>
                    </a:cubicBezTo>
                    <a:cubicBezTo>
                      <a:pt x="13" y="11"/>
                      <a:pt x="12" y="8"/>
                      <a:pt x="10" y="6"/>
                    </a:cubicBezTo>
                    <a:cubicBezTo>
                      <a:pt x="8" y="3"/>
                      <a:pt x="5" y="1"/>
                      <a:pt x="1" y="0"/>
                    </a:cubicBezTo>
                    <a:cubicBezTo>
                      <a:pt x="1" y="0"/>
                      <a:pt x="1" y="0"/>
                      <a:pt x="1" y="0"/>
                    </a:cubicBezTo>
                    <a:cubicBezTo>
                      <a:pt x="1" y="0"/>
                      <a:pt x="0" y="0"/>
                      <a:pt x="0" y="0"/>
                    </a:cubicBezTo>
                    <a:cubicBezTo>
                      <a:pt x="0" y="1"/>
                      <a:pt x="0" y="2"/>
                      <a:pt x="0" y="4"/>
                    </a:cubicBezTo>
                    <a:cubicBezTo>
                      <a:pt x="1" y="6"/>
                      <a:pt x="2" y="9"/>
                      <a:pt x="4" y="11"/>
                    </a:cubicBez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24" name="Oval 127">
                <a:extLst>
                  <a:ext uri="{FF2B5EF4-FFF2-40B4-BE49-F238E27FC236}">
                    <a16:creationId xmlns="" xmlns:a16="http://schemas.microsoft.com/office/drawing/2014/main" id="{B2C6AC34-C996-443D-85EC-5C7FF8E41FE6}"/>
                  </a:ext>
                </a:extLst>
              </p:cNvPr>
              <p:cNvSpPr>
                <a:spLocks noChangeArrowheads="1"/>
              </p:cNvSpPr>
              <p:nvPr/>
            </p:nvSpPr>
            <p:spPr bwMode="auto">
              <a:xfrm>
                <a:off x="1629" y="1635"/>
                <a:ext cx="467" cy="46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25" name="Oval 128">
                <a:extLst>
                  <a:ext uri="{FF2B5EF4-FFF2-40B4-BE49-F238E27FC236}">
                    <a16:creationId xmlns="" xmlns:a16="http://schemas.microsoft.com/office/drawing/2014/main" id="{F97EA02C-1C1B-4DA7-8D5D-14DC98B219E5}"/>
                  </a:ext>
                </a:extLst>
              </p:cNvPr>
              <p:cNvSpPr>
                <a:spLocks noChangeArrowheads="1"/>
              </p:cNvSpPr>
              <p:nvPr/>
            </p:nvSpPr>
            <p:spPr bwMode="auto">
              <a:xfrm>
                <a:off x="2030" y="3123"/>
                <a:ext cx="464" cy="462"/>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26" name="Oval 129">
                <a:extLst>
                  <a:ext uri="{FF2B5EF4-FFF2-40B4-BE49-F238E27FC236}">
                    <a16:creationId xmlns="" xmlns:a16="http://schemas.microsoft.com/office/drawing/2014/main" id="{44C0E42F-5E8C-4B62-8926-C623C2EEEAC6}"/>
                  </a:ext>
                </a:extLst>
              </p:cNvPr>
              <p:cNvSpPr>
                <a:spLocks noChangeArrowheads="1"/>
              </p:cNvSpPr>
              <p:nvPr/>
            </p:nvSpPr>
            <p:spPr bwMode="auto">
              <a:xfrm>
                <a:off x="5184" y="-2"/>
                <a:ext cx="466" cy="46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27" name="Oval 130">
                <a:extLst>
                  <a:ext uri="{FF2B5EF4-FFF2-40B4-BE49-F238E27FC236}">
                    <a16:creationId xmlns="" xmlns:a16="http://schemas.microsoft.com/office/drawing/2014/main" id="{B7407AC8-353E-4F99-AC60-4249A0DD1DBE}"/>
                  </a:ext>
                </a:extLst>
              </p:cNvPr>
              <p:cNvSpPr>
                <a:spLocks noChangeArrowheads="1"/>
              </p:cNvSpPr>
              <p:nvPr/>
            </p:nvSpPr>
            <p:spPr bwMode="auto">
              <a:xfrm>
                <a:off x="2029" y="-2"/>
                <a:ext cx="467" cy="46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28" name="Oval 131">
                <a:extLst>
                  <a:ext uri="{FF2B5EF4-FFF2-40B4-BE49-F238E27FC236}">
                    <a16:creationId xmlns="" xmlns:a16="http://schemas.microsoft.com/office/drawing/2014/main" id="{B751F8BD-59C3-4D44-BD24-41ED9CE84347}"/>
                  </a:ext>
                </a:extLst>
              </p:cNvPr>
              <p:cNvSpPr>
                <a:spLocks noChangeArrowheads="1"/>
              </p:cNvSpPr>
              <p:nvPr/>
            </p:nvSpPr>
            <p:spPr bwMode="auto">
              <a:xfrm>
                <a:off x="5186" y="3121"/>
                <a:ext cx="464" cy="466"/>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29" name="Oval 132">
                <a:extLst>
                  <a:ext uri="{FF2B5EF4-FFF2-40B4-BE49-F238E27FC236}">
                    <a16:creationId xmlns="" xmlns:a16="http://schemas.microsoft.com/office/drawing/2014/main" id="{1C500A90-D4BE-4598-9249-2D62D4D3C5E6}"/>
                  </a:ext>
                </a:extLst>
              </p:cNvPr>
              <p:cNvSpPr>
                <a:spLocks noChangeArrowheads="1"/>
              </p:cNvSpPr>
              <p:nvPr/>
            </p:nvSpPr>
            <p:spPr bwMode="auto">
              <a:xfrm>
                <a:off x="5585" y="1636"/>
                <a:ext cx="466" cy="466"/>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30" name="Freeform 133">
                <a:extLst>
                  <a:ext uri="{FF2B5EF4-FFF2-40B4-BE49-F238E27FC236}">
                    <a16:creationId xmlns="" xmlns:a16="http://schemas.microsoft.com/office/drawing/2014/main" id="{63C8172C-6F62-4651-A1A8-93B2EC7E2B69}"/>
                  </a:ext>
                </a:extLst>
              </p:cNvPr>
              <p:cNvSpPr>
                <a:spLocks/>
              </p:cNvSpPr>
              <p:nvPr/>
            </p:nvSpPr>
            <p:spPr bwMode="auto">
              <a:xfrm>
                <a:off x="4936" y="448"/>
                <a:ext cx="278" cy="299"/>
              </a:xfrm>
              <a:custGeom>
                <a:avLst/>
                <a:gdLst>
                  <a:gd name="T0" fmla="*/ 0 w 278"/>
                  <a:gd name="T1" fmla="*/ 282 h 299"/>
                  <a:gd name="T2" fmla="*/ 259 w 278"/>
                  <a:gd name="T3" fmla="*/ 0 h 299"/>
                  <a:gd name="T4" fmla="*/ 278 w 278"/>
                  <a:gd name="T5" fmla="*/ 17 h 299"/>
                  <a:gd name="T6" fmla="*/ 19 w 278"/>
                  <a:gd name="T7" fmla="*/ 299 h 299"/>
                  <a:gd name="T8" fmla="*/ 0 w 278"/>
                  <a:gd name="T9" fmla="*/ 282 h 299"/>
                </a:gdLst>
                <a:ahLst/>
                <a:cxnLst>
                  <a:cxn ang="0">
                    <a:pos x="T0" y="T1"/>
                  </a:cxn>
                  <a:cxn ang="0">
                    <a:pos x="T2" y="T3"/>
                  </a:cxn>
                  <a:cxn ang="0">
                    <a:pos x="T4" y="T5"/>
                  </a:cxn>
                  <a:cxn ang="0">
                    <a:pos x="T6" y="T7"/>
                  </a:cxn>
                  <a:cxn ang="0">
                    <a:pos x="T8" y="T9"/>
                  </a:cxn>
                </a:cxnLst>
                <a:rect l="0" t="0" r="r" b="b"/>
                <a:pathLst>
                  <a:path w="278" h="299">
                    <a:moveTo>
                      <a:pt x="0" y="282"/>
                    </a:moveTo>
                    <a:lnTo>
                      <a:pt x="259" y="0"/>
                    </a:lnTo>
                    <a:lnTo>
                      <a:pt x="278" y="17"/>
                    </a:lnTo>
                    <a:lnTo>
                      <a:pt x="19" y="299"/>
                    </a:lnTo>
                    <a:lnTo>
                      <a:pt x="0" y="28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31" name="Freeform 134">
                <a:extLst>
                  <a:ext uri="{FF2B5EF4-FFF2-40B4-BE49-F238E27FC236}">
                    <a16:creationId xmlns="" xmlns:a16="http://schemas.microsoft.com/office/drawing/2014/main" id="{3E525818-1ACC-4D0C-B98A-A8AAAC9E737F}"/>
                  </a:ext>
                </a:extLst>
              </p:cNvPr>
              <p:cNvSpPr>
                <a:spLocks/>
              </p:cNvSpPr>
              <p:nvPr/>
            </p:nvSpPr>
            <p:spPr bwMode="auto">
              <a:xfrm>
                <a:off x="4922" y="677"/>
                <a:ext cx="80" cy="86"/>
              </a:xfrm>
              <a:custGeom>
                <a:avLst/>
                <a:gdLst>
                  <a:gd name="T0" fmla="*/ 2 w 80"/>
                  <a:gd name="T1" fmla="*/ 0 h 86"/>
                  <a:gd name="T2" fmla="*/ 80 w 80"/>
                  <a:gd name="T3" fmla="*/ 80 h 86"/>
                  <a:gd name="T4" fmla="*/ 0 w 80"/>
                  <a:gd name="T5" fmla="*/ 86 h 86"/>
                  <a:gd name="T6" fmla="*/ 2 w 80"/>
                  <a:gd name="T7" fmla="*/ 0 h 86"/>
                </a:gdLst>
                <a:ahLst/>
                <a:cxnLst>
                  <a:cxn ang="0">
                    <a:pos x="T0" y="T1"/>
                  </a:cxn>
                  <a:cxn ang="0">
                    <a:pos x="T2" y="T3"/>
                  </a:cxn>
                  <a:cxn ang="0">
                    <a:pos x="T4" y="T5"/>
                  </a:cxn>
                  <a:cxn ang="0">
                    <a:pos x="T6" y="T7"/>
                  </a:cxn>
                </a:cxnLst>
                <a:rect l="0" t="0" r="r" b="b"/>
                <a:pathLst>
                  <a:path w="80" h="86">
                    <a:moveTo>
                      <a:pt x="2" y="0"/>
                    </a:moveTo>
                    <a:lnTo>
                      <a:pt x="80" y="80"/>
                    </a:lnTo>
                    <a:lnTo>
                      <a:pt x="0" y="86"/>
                    </a:lnTo>
                    <a:lnTo>
                      <a:pt x="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32" name="Freeform 135">
                <a:extLst>
                  <a:ext uri="{FF2B5EF4-FFF2-40B4-BE49-F238E27FC236}">
                    <a16:creationId xmlns="" xmlns:a16="http://schemas.microsoft.com/office/drawing/2014/main" id="{8CE423A6-120E-4536-9804-55894DA614EF}"/>
                  </a:ext>
                </a:extLst>
              </p:cNvPr>
              <p:cNvSpPr>
                <a:spLocks/>
              </p:cNvSpPr>
              <p:nvPr/>
            </p:nvSpPr>
            <p:spPr bwMode="auto">
              <a:xfrm>
                <a:off x="5139" y="1874"/>
                <a:ext cx="382" cy="28"/>
              </a:xfrm>
              <a:custGeom>
                <a:avLst/>
                <a:gdLst>
                  <a:gd name="T0" fmla="*/ 0 w 382"/>
                  <a:gd name="T1" fmla="*/ 0 h 28"/>
                  <a:gd name="T2" fmla="*/ 382 w 382"/>
                  <a:gd name="T3" fmla="*/ 2 h 28"/>
                  <a:gd name="T4" fmla="*/ 382 w 382"/>
                  <a:gd name="T5" fmla="*/ 28 h 28"/>
                  <a:gd name="T6" fmla="*/ 0 w 382"/>
                  <a:gd name="T7" fmla="*/ 26 h 28"/>
                  <a:gd name="T8" fmla="*/ 0 w 382"/>
                  <a:gd name="T9" fmla="*/ 0 h 28"/>
                </a:gdLst>
                <a:ahLst/>
                <a:cxnLst>
                  <a:cxn ang="0">
                    <a:pos x="T0" y="T1"/>
                  </a:cxn>
                  <a:cxn ang="0">
                    <a:pos x="T2" y="T3"/>
                  </a:cxn>
                  <a:cxn ang="0">
                    <a:pos x="T4" y="T5"/>
                  </a:cxn>
                  <a:cxn ang="0">
                    <a:pos x="T6" y="T7"/>
                  </a:cxn>
                  <a:cxn ang="0">
                    <a:pos x="T8" y="T9"/>
                  </a:cxn>
                </a:cxnLst>
                <a:rect l="0" t="0" r="r" b="b"/>
                <a:pathLst>
                  <a:path w="382" h="28">
                    <a:moveTo>
                      <a:pt x="0" y="0"/>
                    </a:moveTo>
                    <a:lnTo>
                      <a:pt x="382" y="2"/>
                    </a:lnTo>
                    <a:lnTo>
                      <a:pt x="382" y="28"/>
                    </a:lnTo>
                    <a:lnTo>
                      <a:pt x="0" y="26"/>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33" name="Freeform 136">
                <a:extLst>
                  <a:ext uri="{FF2B5EF4-FFF2-40B4-BE49-F238E27FC236}">
                    <a16:creationId xmlns="" xmlns:a16="http://schemas.microsoft.com/office/drawing/2014/main" id="{DD244AE5-0B85-46DF-A13C-0E6046F14EC1}"/>
                  </a:ext>
                </a:extLst>
              </p:cNvPr>
              <p:cNvSpPr>
                <a:spLocks/>
              </p:cNvSpPr>
              <p:nvPr/>
            </p:nvSpPr>
            <p:spPr bwMode="auto">
              <a:xfrm>
                <a:off x="5106" y="1831"/>
                <a:ext cx="63" cy="111"/>
              </a:xfrm>
              <a:custGeom>
                <a:avLst/>
                <a:gdLst>
                  <a:gd name="T0" fmla="*/ 63 w 63"/>
                  <a:gd name="T1" fmla="*/ 0 h 111"/>
                  <a:gd name="T2" fmla="*/ 59 w 63"/>
                  <a:gd name="T3" fmla="*/ 111 h 111"/>
                  <a:gd name="T4" fmla="*/ 0 w 63"/>
                  <a:gd name="T5" fmla="*/ 55 h 111"/>
                  <a:gd name="T6" fmla="*/ 63 w 63"/>
                  <a:gd name="T7" fmla="*/ 0 h 111"/>
                </a:gdLst>
                <a:ahLst/>
                <a:cxnLst>
                  <a:cxn ang="0">
                    <a:pos x="T0" y="T1"/>
                  </a:cxn>
                  <a:cxn ang="0">
                    <a:pos x="T2" y="T3"/>
                  </a:cxn>
                  <a:cxn ang="0">
                    <a:pos x="T4" y="T5"/>
                  </a:cxn>
                  <a:cxn ang="0">
                    <a:pos x="T6" y="T7"/>
                  </a:cxn>
                </a:cxnLst>
                <a:rect l="0" t="0" r="r" b="b"/>
                <a:pathLst>
                  <a:path w="63" h="111">
                    <a:moveTo>
                      <a:pt x="63" y="0"/>
                    </a:moveTo>
                    <a:lnTo>
                      <a:pt x="59" y="111"/>
                    </a:lnTo>
                    <a:lnTo>
                      <a:pt x="0" y="55"/>
                    </a:lnTo>
                    <a:lnTo>
                      <a:pt x="63"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34" name="Freeform 137">
                <a:extLst>
                  <a:ext uri="{FF2B5EF4-FFF2-40B4-BE49-F238E27FC236}">
                    <a16:creationId xmlns="" xmlns:a16="http://schemas.microsoft.com/office/drawing/2014/main" id="{B5C2E29A-9040-45B9-8B7D-CDF9BA4ABAAB}"/>
                  </a:ext>
                </a:extLst>
              </p:cNvPr>
              <p:cNvSpPr>
                <a:spLocks/>
              </p:cNvSpPr>
              <p:nvPr/>
            </p:nvSpPr>
            <p:spPr bwMode="auto">
              <a:xfrm>
                <a:off x="2192" y="1874"/>
                <a:ext cx="382" cy="28"/>
              </a:xfrm>
              <a:custGeom>
                <a:avLst/>
                <a:gdLst>
                  <a:gd name="T0" fmla="*/ 382 w 382"/>
                  <a:gd name="T1" fmla="*/ 0 h 28"/>
                  <a:gd name="T2" fmla="*/ 0 w 382"/>
                  <a:gd name="T3" fmla="*/ 2 h 28"/>
                  <a:gd name="T4" fmla="*/ 0 w 382"/>
                  <a:gd name="T5" fmla="*/ 28 h 28"/>
                  <a:gd name="T6" fmla="*/ 382 w 382"/>
                  <a:gd name="T7" fmla="*/ 26 h 28"/>
                  <a:gd name="T8" fmla="*/ 382 w 382"/>
                  <a:gd name="T9" fmla="*/ 0 h 28"/>
                </a:gdLst>
                <a:ahLst/>
                <a:cxnLst>
                  <a:cxn ang="0">
                    <a:pos x="T0" y="T1"/>
                  </a:cxn>
                  <a:cxn ang="0">
                    <a:pos x="T2" y="T3"/>
                  </a:cxn>
                  <a:cxn ang="0">
                    <a:pos x="T4" y="T5"/>
                  </a:cxn>
                  <a:cxn ang="0">
                    <a:pos x="T6" y="T7"/>
                  </a:cxn>
                  <a:cxn ang="0">
                    <a:pos x="T8" y="T9"/>
                  </a:cxn>
                </a:cxnLst>
                <a:rect l="0" t="0" r="r" b="b"/>
                <a:pathLst>
                  <a:path w="382" h="28">
                    <a:moveTo>
                      <a:pt x="382" y="0"/>
                    </a:moveTo>
                    <a:lnTo>
                      <a:pt x="0" y="2"/>
                    </a:lnTo>
                    <a:lnTo>
                      <a:pt x="0" y="28"/>
                    </a:lnTo>
                    <a:lnTo>
                      <a:pt x="382" y="26"/>
                    </a:lnTo>
                    <a:lnTo>
                      <a:pt x="38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35" name="Freeform 138">
                <a:extLst>
                  <a:ext uri="{FF2B5EF4-FFF2-40B4-BE49-F238E27FC236}">
                    <a16:creationId xmlns="" xmlns:a16="http://schemas.microsoft.com/office/drawing/2014/main" id="{E711F79A-9709-4FDA-94D9-73F30B29B244}"/>
                  </a:ext>
                </a:extLst>
              </p:cNvPr>
              <p:cNvSpPr>
                <a:spLocks/>
              </p:cNvSpPr>
              <p:nvPr/>
            </p:nvSpPr>
            <p:spPr bwMode="auto">
              <a:xfrm>
                <a:off x="2544" y="1831"/>
                <a:ext cx="65" cy="111"/>
              </a:xfrm>
              <a:custGeom>
                <a:avLst/>
                <a:gdLst>
                  <a:gd name="T0" fmla="*/ 0 w 65"/>
                  <a:gd name="T1" fmla="*/ 0 h 111"/>
                  <a:gd name="T2" fmla="*/ 6 w 65"/>
                  <a:gd name="T3" fmla="*/ 111 h 111"/>
                  <a:gd name="T4" fmla="*/ 65 w 65"/>
                  <a:gd name="T5" fmla="*/ 55 h 111"/>
                  <a:gd name="T6" fmla="*/ 0 w 65"/>
                  <a:gd name="T7" fmla="*/ 0 h 111"/>
                </a:gdLst>
                <a:ahLst/>
                <a:cxnLst>
                  <a:cxn ang="0">
                    <a:pos x="T0" y="T1"/>
                  </a:cxn>
                  <a:cxn ang="0">
                    <a:pos x="T2" y="T3"/>
                  </a:cxn>
                  <a:cxn ang="0">
                    <a:pos x="T4" y="T5"/>
                  </a:cxn>
                  <a:cxn ang="0">
                    <a:pos x="T6" y="T7"/>
                  </a:cxn>
                </a:cxnLst>
                <a:rect l="0" t="0" r="r" b="b"/>
                <a:pathLst>
                  <a:path w="65" h="111">
                    <a:moveTo>
                      <a:pt x="0" y="0"/>
                    </a:moveTo>
                    <a:lnTo>
                      <a:pt x="6" y="111"/>
                    </a:lnTo>
                    <a:lnTo>
                      <a:pt x="65" y="55"/>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36" name="Freeform 139">
                <a:extLst>
                  <a:ext uri="{FF2B5EF4-FFF2-40B4-BE49-F238E27FC236}">
                    <a16:creationId xmlns="" xmlns:a16="http://schemas.microsoft.com/office/drawing/2014/main" id="{BBC2CBDB-59AF-4DDA-9BAA-D581FE54AC91}"/>
                  </a:ext>
                </a:extLst>
              </p:cNvPr>
              <p:cNvSpPr>
                <a:spLocks/>
              </p:cNvSpPr>
              <p:nvPr/>
            </p:nvSpPr>
            <p:spPr bwMode="auto">
              <a:xfrm>
                <a:off x="2437" y="448"/>
                <a:ext cx="279" cy="299"/>
              </a:xfrm>
              <a:custGeom>
                <a:avLst/>
                <a:gdLst>
                  <a:gd name="T0" fmla="*/ 279 w 279"/>
                  <a:gd name="T1" fmla="*/ 282 h 299"/>
                  <a:gd name="T2" fmla="*/ 21 w 279"/>
                  <a:gd name="T3" fmla="*/ 0 h 299"/>
                  <a:gd name="T4" fmla="*/ 0 w 279"/>
                  <a:gd name="T5" fmla="*/ 17 h 299"/>
                  <a:gd name="T6" fmla="*/ 259 w 279"/>
                  <a:gd name="T7" fmla="*/ 299 h 299"/>
                  <a:gd name="T8" fmla="*/ 279 w 279"/>
                  <a:gd name="T9" fmla="*/ 282 h 299"/>
                </a:gdLst>
                <a:ahLst/>
                <a:cxnLst>
                  <a:cxn ang="0">
                    <a:pos x="T0" y="T1"/>
                  </a:cxn>
                  <a:cxn ang="0">
                    <a:pos x="T2" y="T3"/>
                  </a:cxn>
                  <a:cxn ang="0">
                    <a:pos x="T4" y="T5"/>
                  </a:cxn>
                  <a:cxn ang="0">
                    <a:pos x="T6" y="T7"/>
                  </a:cxn>
                  <a:cxn ang="0">
                    <a:pos x="T8" y="T9"/>
                  </a:cxn>
                </a:cxnLst>
                <a:rect l="0" t="0" r="r" b="b"/>
                <a:pathLst>
                  <a:path w="279" h="299">
                    <a:moveTo>
                      <a:pt x="279" y="282"/>
                    </a:moveTo>
                    <a:lnTo>
                      <a:pt x="21" y="0"/>
                    </a:lnTo>
                    <a:lnTo>
                      <a:pt x="0" y="17"/>
                    </a:lnTo>
                    <a:lnTo>
                      <a:pt x="259" y="299"/>
                    </a:lnTo>
                    <a:lnTo>
                      <a:pt x="279" y="28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37" name="Freeform 140">
                <a:extLst>
                  <a:ext uri="{FF2B5EF4-FFF2-40B4-BE49-F238E27FC236}">
                    <a16:creationId xmlns="" xmlns:a16="http://schemas.microsoft.com/office/drawing/2014/main" id="{9560FE89-0054-4972-8A57-9F8218C6B4D5}"/>
                  </a:ext>
                </a:extLst>
              </p:cNvPr>
              <p:cNvSpPr>
                <a:spLocks/>
              </p:cNvSpPr>
              <p:nvPr/>
            </p:nvSpPr>
            <p:spPr bwMode="auto">
              <a:xfrm>
                <a:off x="2649" y="677"/>
                <a:ext cx="81" cy="86"/>
              </a:xfrm>
              <a:custGeom>
                <a:avLst/>
                <a:gdLst>
                  <a:gd name="T0" fmla="*/ 80 w 81"/>
                  <a:gd name="T1" fmla="*/ 0 h 86"/>
                  <a:gd name="T2" fmla="*/ 0 w 81"/>
                  <a:gd name="T3" fmla="*/ 80 h 86"/>
                  <a:gd name="T4" fmla="*/ 81 w 81"/>
                  <a:gd name="T5" fmla="*/ 86 h 86"/>
                  <a:gd name="T6" fmla="*/ 80 w 81"/>
                  <a:gd name="T7" fmla="*/ 0 h 86"/>
                </a:gdLst>
                <a:ahLst/>
                <a:cxnLst>
                  <a:cxn ang="0">
                    <a:pos x="T0" y="T1"/>
                  </a:cxn>
                  <a:cxn ang="0">
                    <a:pos x="T2" y="T3"/>
                  </a:cxn>
                  <a:cxn ang="0">
                    <a:pos x="T4" y="T5"/>
                  </a:cxn>
                  <a:cxn ang="0">
                    <a:pos x="T6" y="T7"/>
                  </a:cxn>
                </a:cxnLst>
                <a:rect l="0" t="0" r="r" b="b"/>
                <a:pathLst>
                  <a:path w="81" h="86">
                    <a:moveTo>
                      <a:pt x="80" y="0"/>
                    </a:moveTo>
                    <a:lnTo>
                      <a:pt x="0" y="80"/>
                    </a:lnTo>
                    <a:lnTo>
                      <a:pt x="81" y="86"/>
                    </a:lnTo>
                    <a:lnTo>
                      <a:pt x="8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38" name="Freeform 141">
                <a:extLst>
                  <a:ext uri="{FF2B5EF4-FFF2-40B4-BE49-F238E27FC236}">
                    <a16:creationId xmlns="" xmlns:a16="http://schemas.microsoft.com/office/drawing/2014/main" id="{73E6A9A3-1701-4ED0-9653-3CCB1169389B}"/>
                  </a:ext>
                </a:extLst>
              </p:cNvPr>
              <p:cNvSpPr>
                <a:spLocks/>
              </p:cNvSpPr>
              <p:nvPr/>
            </p:nvSpPr>
            <p:spPr bwMode="auto">
              <a:xfrm>
                <a:off x="4936" y="2835"/>
                <a:ext cx="278" cy="299"/>
              </a:xfrm>
              <a:custGeom>
                <a:avLst/>
                <a:gdLst>
                  <a:gd name="T0" fmla="*/ 0 w 278"/>
                  <a:gd name="T1" fmla="*/ 17 h 299"/>
                  <a:gd name="T2" fmla="*/ 259 w 278"/>
                  <a:gd name="T3" fmla="*/ 299 h 299"/>
                  <a:gd name="T4" fmla="*/ 278 w 278"/>
                  <a:gd name="T5" fmla="*/ 279 h 299"/>
                  <a:gd name="T6" fmla="*/ 19 w 278"/>
                  <a:gd name="T7" fmla="*/ 0 h 299"/>
                  <a:gd name="T8" fmla="*/ 0 w 278"/>
                  <a:gd name="T9" fmla="*/ 17 h 299"/>
                </a:gdLst>
                <a:ahLst/>
                <a:cxnLst>
                  <a:cxn ang="0">
                    <a:pos x="T0" y="T1"/>
                  </a:cxn>
                  <a:cxn ang="0">
                    <a:pos x="T2" y="T3"/>
                  </a:cxn>
                  <a:cxn ang="0">
                    <a:pos x="T4" y="T5"/>
                  </a:cxn>
                  <a:cxn ang="0">
                    <a:pos x="T6" y="T7"/>
                  </a:cxn>
                  <a:cxn ang="0">
                    <a:pos x="T8" y="T9"/>
                  </a:cxn>
                </a:cxnLst>
                <a:rect l="0" t="0" r="r" b="b"/>
                <a:pathLst>
                  <a:path w="278" h="299">
                    <a:moveTo>
                      <a:pt x="0" y="17"/>
                    </a:moveTo>
                    <a:lnTo>
                      <a:pt x="259" y="299"/>
                    </a:lnTo>
                    <a:lnTo>
                      <a:pt x="278" y="279"/>
                    </a:lnTo>
                    <a:lnTo>
                      <a:pt x="19" y="0"/>
                    </a:lnTo>
                    <a:lnTo>
                      <a:pt x="0" y="1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39" name="Freeform 142">
                <a:extLst>
                  <a:ext uri="{FF2B5EF4-FFF2-40B4-BE49-F238E27FC236}">
                    <a16:creationId xmlns="" xmlns:a16="http://schemas.microsoft.com/office/drawing/2014/main" id="{8EF32396-1767-447E-9537-C04046B5F77E}"/>
                  </a:ext>
                </a:extLst>
              </p:cNvPr>
              <p:cNvSpPr>
                <a:spLocks/>
              </p:cNvSpPr>
              <p:nvPr/>
            </p:nvSpPr>
            <p:spPr bwMode="auto">
              <a:xfrm>
                <a:off x="4922" y="2819"/>
                <a:ext cx="80" cy="85"/>
              </a:xfrm>
              <a:custGeom>
                <a:avLst/>
                <a:gdLst>
                  <a:gd name="T0" fmla="*/ 2 w 80"/>
                  <a:gd name="T1" fmla="*/ 85 h 85"/>
                  <a:gd name="T2" fmla="*/ 80 w 80"/>
                  <a:gd name="T3" fmla="*/ 5 h 85"/>
                  <a:gd name="T4" fmla="*/ 0 w 80"/>
                  <a:gd name="T5" fmla="*/ 0 h 85"/>
                  <a:gd name="T6" fmla="*/ 2 w 80"/>
                  <a:gd name="T7" fmla="*/ 85 h 85"/>
                </a:gdLst>
                <a:ahLst/>
                <a:cxnLst>
                  <a:cxn ang="0">
                    <a:pos x="T0" y="T1"/>
                  </a:cxn>
                  <a:cxn ang="0">
                    <a:pos x="T2" y="T3"/>
                  </a:cxn>
                  <a:cxn ang="0">
                    <a:pos x="T4" y="T5"/>
                  </a:cxn>
                  <a:cxn ang="0">
                    <a:pos x="T6" y="T7"/>
                  </a:cxn>
                </a:cxnLst>
                <a:rect l="0" t="0" r="r" b="b"/>
                <a:pathLst>
                  <a:path w="80" h="85">
                    <a:moveTo>
                      <a:pt x="2" y="85"/>
                    </a:moveTo>
                    <a:lnTo>
                      <a:pt x="80" y="5"/>
                    </a:lnTo>
                    <a:lnTo>
                      <a:pt x="0" y="0"/>
                    </a:lnTo>
                    <a:lnTo>
                      <a:pt x="2" y="8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40" name="Freeform 143">
                <a:extLst>
                  <a:ext uri="{FF2B5EF4-FFF2-40B4-BE49-F238E27FC236}">
                    <a16:creationId xmlns="" xmlns:a16="http://schemas.microsoft.com/office/drawing/2014/main" id="{C192FB5C-2084-452B-889D-23AC4F25950E}"/>
                  </a:ext>
                </a:extLst>
              </p:cNvPr>
              <p:cNvSpPr>
                <a:spLocks/>
              </p:cNvSpPr>
              <p:nvPr/>
            </p:nvSpPr>
            <p:spPr bwMode="auto">
              <a:xfrm>
                <a:off x="2437" y="2835"/>
                <a:ext cx="279" cy="299"/>
              </a:xfrm>
              <a:custGeom>
                <a:avLst/>
                <a:gdLst>
                  <a:gd name="T0" fmla="*/ 279 w 279"/>
                  <a:gd name="T1" fmla="*/ 17 h 299"/>
                  <a:gd name="T2" fmla="*/ 21 w 279"/>
                  <a:gd name="T3" fmla="*/ 299 h 299"/>
                  <a:gd name="T4" fmla="*/ 0 w 279"/>
                  <a:gd name="T5" fmla="*/ 279 h 299"/>
                  <a:gd name="T6" fmla="*/ 259 w 279"/>
                  <a:gd name="T7" fmla="*/ 0 h 299"/>
                  <a:gd name="T8" fmla="*/ 279 w 279"/>
                  <a:gd name="T9" fmla="*/ 17 h 299"/>
                </a:gdLst>
                <a:ahLst/>
                <a:cxnLst>
                  <a:cxn ang="0">
                    <a:pos x="T0" y="T1"/>
                  </a:cxn>
                  <a:cxn ang="0">
                    <a:pos x="T2" y="T3"/>
                  </a:cxn>
                  <a:cxn ang="0">
                    <a:pos x="T4" y="T5"/>
                  </a:cxn>
                  <a:cxn ang="0">
                    <a:pos x="T6" y="T7"/>
                  </a:cxn>
                  <a:cxn ang="0">
                    <a:pos x="T8" y="T9"/>
                  </a:cxn>
                </a:cxnLst>
                <a:rect l="0" t="0" r="r" b="b"/>
                <a:pathLst>
                  <a:path w="279" h="299">
                    <a:moveTo>
                      <a:pt x="279" y="17"/>
                    </a:moveTo>
                    <a:lnTo>
                      <a:pt x="21" y="299"/>
                    </a:lnTo>
                    <a:lnTo>
                      <a:pt x="0" y="279"/>
                    </a:lnTo>
                    <a:lnTo>
                      <a:pt x="259" y="0"/>
                    </a:lnTo>
                    <a:lnTo>
                      <a:pt x="279" y="1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41" name="Freeform 144">
                <a:extLst>
                  <a:ext uri="{FF2B5EF4-FFF2-40B4-BE49-F238E27FC236}">
                    <a16:creationId xmlns="" xmlns:a16="http://schemas.microsoft.com/office/drawing/2014/main" id="{3DF29346-AD43-4CDA-9EA5-158EEDC9F7DE}"/>
                  </a:ext>
                </a:extLst>
              </p:cNvPr>
              <p:cNvSpPr>
                <a:spLocks/>
              </p:cNvSpPr>
              <p:nvPr/>
            </p:nvSpPr>
            <p:spPr bwMode="auto">
              <a:xfrm>
                <a:off x="2649" y="2819"/>
                <a:ext cx="81" cy="85"/>
              </a:xfrm>
              <a:custGeom>
                <a:avLst/>
                <a:gdLst>
                  <a:gd name="T0" fmla="*/ 80 w 81"/>
                  <a:gd name="T1" fmla="*/ 85 h 85"/>
                  <a:gd name="T2" fmla="*/ 0 w 81"/>
                  <a:gd name="T3" fmla="*/ 5 h 85"/>
                  <a:gd name="T4" fmla="*/ 81 w 81"/>
                  <a:gd name="T5" fmla="*/ 0 h 85"/>
                  <a:gd name="T6" fmla="*/ 80 w 81"/>
                  <a:gd name="T7" fmla="*/ 85 h 85"/>
                </a:gdLst>
                <a:ahLst/>
                <a:cxnLst>
                  <a:cxn ang="0">
                    <a:pos x="T0" y="T1"/>
                  </a:cxn>
                  <a:cxn ang="0">
                    <a:pos x="T2" y="T3"/>
                  </a:cxn>
                  <a:cxn ang="0">
                    <a:pos x="T4" y="T5"/>
                  </a:cxn>
                  <a:cxn ang="0">
                    <a:pos x="T6" y="T7"/>
                  </a:cxn>
                </a:cxnLst>
                <a:rect l="0" t="0" r="r" b="b"/>
                <a:pathLst>
                  <a:path w="81" h="85">
                    <a:moveTo>
                      <a:pt x="80" y="85"/>
                    </a:moveTo>
                    <a:lnTo>
                      <a:pt x="0" y="5"/>
                    </a:lnTo>
                    <a:lnTo>
                      <a:pt x="81" y="0"/>
                    </a:lnTo>
                    <a:lnTo>
                      <a:pt x="80" y="8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grpSp>
        <p:sp>
          <p:nvSpPr>
            <p:cNvPr id="81" name="Oval 8">
              <a:extLst>
                <a:ext uri="{FF2B5EF4-FFF2-40B4-BE49-F238E27FC236}">
                  <a16:creationId xmlns="" xmlns:a16="http://schemas.microsoft.com/office/drawing/2014/main" id="{9E8814DE-FDB1-495A-AAC2-7B084BB6EED5}"/>
                </a:ext>
              </a:extLst>
            </p:cNvPr>
            <p:cNvSpPr/>
            <p:nvPr/>
          </p:nvSpPr>
          <p:spPr>
            <a:xfrm>
              <a:off x="5658835" y="3411445"/>
              <a:ext cx="702068" cy="702069"/>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lumMod val="65000"/>
                      <a:lumOff val="35000"/>
                    </a:schemeClr>
                  </a:solidFill>
                  <a:cs typeface="+mn-ea"/>
                  <a:sym typeface="+mn-lt"/>
                </a:rPr>
                <a:t> </a:t>
              </a:r>
            </a:p>
          </p:txBody>
        </p:sp>
        <p:sp>
          <p:nvSpPr>
            <p:cNvPr id="82" name="Oval 9">
              <a:extLst>
                <a:ext uri="{FF2B5EF4-FFF2-40B4-BE49-F238E27FC236}">
                  <a16:creationId xmlns="" xmlns:a16="http://schemas.microsoft.com/office/drawing/2014/main" id="{5C599D52-A2EA-4E86-B08D-BCAD274929B1}"/>
                </a:ext>
              </a:extLst>
            </p:cNvPr>
            <p:cNvSpPr/>
            <p:nvPr/>
          </p:nvSpPr>
          <p:spPr>
            <a:xfrm>
              <a:off x="6222593" y="2343565"/>
              <a:ext cx="702068" cy="702069"/>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tx1">
                    <a:lumMod val="65000"/>
                    <a:lumOff val="35000"/>
                  </a:schemeClr>
                </a:solidFill>
                <a:cs typeface="+mn-ea"/>
                <a:sym typeface="+mn-lt"/>
              </a:endParaRPr>
            </a:p>
          </p:txBody>
        </p:sp>
        <p:sp>
          <p:nvSpPr>
            <p:cNvPr id="83" name="Oval 10">
              <a:extLst>
                <a:ext uri="{FF2B5EF4-FFF2-40B4-BE49-F238E27FC236}">
                  <a16:creationId xmlns="" xmlns:a16="http://schemas.microsoft.com/office/drawing/2014/main" id="{450B1B62-A718-4B81-982A-29CD9058E234}"/>
                </a:ext>
              </a:extLst>
            </p:cNvPr>
            <p:cNvSpPr/>
            <p:nvPr/>
          </p:nvSpPr>
          <p:spPr>
            <a:xfrm>
              <a:off x="3683878" y="3204279"/>
              <a:ext cx="702068" cy="702069"/>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lumMod val="65000"/>
                      <a:lumOff val="35000"/>
                    </a:schemeClr>
                  </a:solidFill>
                  <a:cs typeface="+mn-ea"/>
                  <a:sym typeface="+mn-lt"/>
                </a:rPr>
                <a:t> </a:t>
              </a:r>
            </a:p>
          </p:txBody>
        </p:sp>
        <p:sp>
          <p:nvSpPr>
            <p:cNvPr id="84" name="Oval 11">
              <a:extLst>
                <a:ext uri="{FF2B5EF4-FFF2-40B4-BE49-F238E27FC236}">
                  <a16:creationId xmlns="" xmlns:a16="http://schemas.microsoft.com/office/drawing/2014/main" id="{A748FB9A-337D-4070-81AE-CEC10F599A39}"/>
                </a:ext>
              </a:extLst>
            </p:cNvPr>
            <p:cNvSpPr/>
            <p:nvPr/>
          </p:nvSpPr>
          <p:spPr>
            <a:xfrm>
              <a:off x="5610935" y="4266882"/>
              <a:ext cx="702068" cy="702069"/>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cs typeface="+mn-ea"/>
                <a:sym typeface="+mn-lt"/>
              </a:endParaRPr>
            </a:p>
          </p:txBody>
        </p:sp>
        <p:sp>
          <p:nvSpPr>
            <p:cNvPr id="85" name="Oval 12">
              <a:extLst>
                <a:ext uri="{FF2B5EF4-FFF2-40B4-BE49-F238E27FC236}">
                  <a16:creationId xmlns="" xmlns:a16="http://schemas.microsoft.com/office/drawing/2014/main" id="{9D5D18AB-8AC1-4F51-A463-80B3AF9D7B6A}"/>
                </a:ext>
              </a:extLst>
            </p:cNvPr>
            <p:cNvSpPr/>
            <p:nvPr/>
          </p:nvSpPr>
          <p:spPr>
            <a:xfrm>
              <a:off x="8195302" y="3190608"/>
              <a:ext cx="702068" cy="702069"/>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tx1">
                    <a:lumMod val="65000"/>
                    <a:lumOff val="35000"/>
                  </a:schemeClr>
                </a:solidFill>
                <a:cs typeface="+mn-ea"/>
                <a:sym typeface="+mn-lt"/>
              </a:endParaRPr>
            </a:p>
          </p:txBody>
        </p:sp>
        <p:sp>
          <p:nvSpPr>
            <p:cNvPr id="86" name="Oval 13">
              <a:extLst>
                <a:ext uri="{FF2B5EF4-FFF2-40B4-BE49-F238E27FC236}">
                  <a16:creationId xmlns="" xmlns:a16="http://schemas.microsoft.com/office/drawing/2014/main" id="{DA704D05-275F-49D9-B342-73723A169A8B}"/>
                </a:ext>
              </a:extLst>
            </p:cNvPr>
            <p:cNvSpPr/>
            <p:nvPr/>
          </p:nvSpPr>
          <p:spPr>
            <a:xfrm>
              <a:off x="7746830" y="1322383"/>
              <a:ext cx="702068" cy="702069"/>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tx1">
                    <a:lumMod val="65000"/>
                    <a:lumOff val="35000"/>
                  </a:schemeClr>
                </a:solidFill>
                <a:cs typeface="+mn-ea"/>
                <a:sym typeface="+mn-lt"/>
              </a:endParaRPr>
            </a:p>
          </p:txBody>
        </p:sp>
        <p:sp>
          <p:nvSpPr>
            <p:cNvPr id="87" name="Oval 14">
              <a:extLst>
                <a:ext uri="{FF2B5EF4-FFF2-40B4-BE49-F238E27FC236}">
                  <a16:creationId xmlns="" xmlns:a16="http://schemas.microsoft.com/office/drawing/2014/main" id="{50B3B013-360D-4552-A2A0-C47B65F60445}"/>
                </a:ext>
              </a:extLst>
            </p:cNvPr>
            <p:cNvSpPr/>
            <p:nvPr/>
          </p:nvSpPr>
          <p:spPr>
            <a:xfrm>
              <a:off x="7754613" y="4845008"/>
              <a:ext cx="702068" cy="702069"/>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tx1">
                    <a:lumMod val="65000"/>
                    <a:lumOff val="35000"/>
                  </a:schemeClr>
                </a:solidFill>
                <a:cs typeface="+mn-ea"/>
                <a:sym typeface="+mn-lt"/>
              </a:endParaRPr>
            </a:p>
          </p:txBody>
        </p:sp>
        <p:sp>
          <p:nvSpPr>
            <p:cNvPr id="88" name="Oval 15">
              <a:extLst>
                <a:ext uri="{FF2B5EF4-FFF2-40B4-BE49-F238E27FC236}">
                  <a16:creationId xmlns="" xmlns:a16="http://schemas.microsoft.com/office/drawing/2014/main" id="{3A6E749A-22E2-4F00-A256-1E3543FED1E7}"/>
                </a:ext>
              </a:extLst>
            </p:cNvPr>
            <p:cNvSpPr/>
            <p:nvPr/>
          </p:nvSpPr>
          <p:spPr>
            <a:xfrm>
              <a:off x="4136636" y="1311835"/>
              <a:ext cx="702068" cy="702069"/>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cs typeface="+mn-ea"/>
                <a:sym typeface="+mn-lt"/>
              </a:endParaRPr>
            </a:p>
          </p:txBody>
        </p:sp>
        <p:sp>
          <p:nvSpPr>
            <p:cNvPr id="89" name="Oval 16">
              <a:extLst>
                <a:ext uri="{FF2B5EF4-FFF2-40B4-BE49-F238E27FC236}">
                  <a16:creationId xmlns="" xmlns:a16="http://schemas.microsoft.com/office/drawing/2014/main" id="{3E34E6E9-A431-4AC6-AC86-79F883B9FB44}"/>
                </a:ext>
              </a:extLst>
            </p:cNvPr>
            <p:cNvSpPr/>
            <p:nvPr/>
          </p:nvSpPr>
          <p:spPr>
            <a:xfrm>
              <a:off x="4140294" y="4920044"/>
              <a:ext cx="702068" cy="702069"/>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cs typeface="+mn-ea"/>
                <a:sym typeface="+mn-lt"/>
              </a:endParaRPr>
            </a:p>
          </p:txBody>
        </p:sp>
        <p:sp>
          <p:nvSpPr>
            <p:cNvPr id="90" name="Oval 17">
              <a:extLst>
                <a:ext uri="{FF2B5EF4-FFF2-40B4-BE49-F238E27FC236}">
                  <a16:creationId xmlns="" xmlns:a16="http://schemas.microsoft.com/office/drawing/2014/main" id="{F8A6173D-9AEF-4733-BAAC-7E1F29436C53}"/>
                </a:ext>
              </a:extLst>
            </p:cNvPr>
            <p:cNvSpPr/>
            <p:nvPr/>
          </p:nvSpPr>
          <p:spPr>
            <a:xfrm>
              <a:off x="5338025" y="2486278"/>
              <a:ext cx="702068" cy="702069"/>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cs typeface="+mn-ea"/>
                <a:sym typeface="+mn-lt"/>
              </a:endParaRPr>
            </a:p>
          </p:txBody>
        </p:sp>
        <p:sp>
          <p:nvSpPr>
            <p:cNvPr id="91" name="Oval 18">
              <a:extLst>
                <a:ext uri="{FF2B5EF4-FFF2-40B4-BE49-F238E27FC236}">
                  <a16:creationId xmlns="" xmlns:a16="http://schemas.microsoft.com/office/drawing/2014/main" id="{8AFD6E21-768D-4B45-9C50-BE8CBBA10FA7}"/>
                </a:ext>
              </a:extLst>
            </p:cNvPr>
            <p:cNvSpPr/>
            <p:nvPr/>
          </p:nvSpPr>
          <p:spPr>
            <a:xfrm>
              <a:off x="6547050" y="3240324"/>
              <a:ext cx="702068" cy="702069"/>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cs typeface="+mn-ea"/>
                <a:sym typeface="+mn-lt"/>
              </a:endParaRPr>
            </a:p>
          </p:txBody>
        </p:sp>
        <p:sp>
          <p:nvSpPr>
            <p:cNvPr id="92" name="Freeform 249">
              <a:extLst>
                <a:ext uri="{FF2B5EF4-FFF2-40B4-BE49-F238E27FC236}">
                  <a16:creationId xmlns="" xmlns:a16="http://schemas.microsoft.com/office/drawing/2014/main" id="{E5DF0270-744E-4C36-B6A1-6C402B993A3E}"/>
                </a:ext>
              </a:extLst>
            </p:cNvPr>
            <p:cNvSpPr>
              <a:spLocks noEditPoints="1"/>
            </p:cNvSpPr>
            <p:nvPr/>
          </p:nvSpPr>
          <p:spPr bwMode="auto">
            <a:xfrm>
              <a:off x="5572370" y="2690209"/>
              <a:ext cx="217796" cy="256823"/>
            </a:xfrm>
            <a:custGeom>
              <a:avLst/>
              <a:gdLst>
                <a:gd name="T0" fmla="*/ 0 w 78"/>
                <a:gd name="T1" fmla="*/ 84 h 92"/>
                <a:gd name="T2" fmla="*/ 30 w 78"/>
                <a:gd name="T3" fmla="*/ 19 h 92"/>
                <a:gd name="T4" fmla="*/ 39 w 78"/>
                <a:gd name="T5" fmla="*/ 26 h 92"/>
                <a:gd name="T6" fmla="*/ 39 w 78"/>
                <a:gd name="T7" fmla="*/ 26 h 92"/>
                <a:gd name="T8" fmla="*/ 39 w 78"/>
                <a:gd name="T9" fmla="*/ 26 h 92"/>
                <a:gd name="T10" fmla="*/ 40 w 78"/>
                <a:gd name="T11" fmla="*/ 26 h 92"/>
                <a:gd name="T12" fmla="*/ 40 w 78"/>
                <a:gd name="T13" fmla="*/ 27 h 92"/>
                <a:gd name="T14" fmla="*/ 41 w 78"/>
                <a:gd name="T15" fmla="*/ 27 h 92"/>
                <a:gd name="T16" fmla="*/ 41 w 78"/>
                <a:gd name="T17" fmla="*/ 27 h 92"/>
                <a:gd name="T18" fmla="*/ 42 w 78"/>
                <a:gd name="T19" fmla="*/ 28 h 92"/>
                <a:gd name="T20" fmla="*/ 42 w 78"/>
                <a:gd name="T21" fmla="*/ 28 h 92"/>
                <a:gd name="T22" fmla="*/ 43 w 78"/>
                <a:gd name="T23" fmla="*/ 28 h 92"/>
                <a:gd name="T24" fmla="*/ 43 w 78"/>
                <a:gd name="T25" fmla="*/ 29 h 92"/>
                <a:gd name="T26" fmla="*/ 43 w 78"/>
                <a:gd name="T27" fmla="*/ 29 h 92"/>
                <a:gd name="T28" fmla="*/ 44 w 78"/>
                <a:gd name="T29" fmla="*/ 29 h 92"/>
                <a:gd name="T30" fmla="*/ 48 w 78"/>
                <a:gd name="T31" fmla="*/ 32 h 92"/>
                <a:gd name="T32" fmla="*/ 49 w 78"/>
                <a:gd name="T33" fmla="*/ 33 h 92"/>
                <a:gd name="T34" fmla="*/ 49 w 78"/>
                <a:gd name="T35" fmla="*/ 33 h 92"/>
                <a:gd name="T36" fmla="*/ 49 w 78"/>
                <a:gd name="T37" fmla="*/ 33 h 92"/>
                <a:gd name="T38" fmla="*/ 50 w 78"/>
                <a:gd name="T39" fmla="*/ 34 h 92"/>
                <a:gd name="T40" fmla="*/ 50 w 78"/>
                <a:gd name="T41" fmla="*/ 34 h 92"/>
                <a:gd name="T42" fmla="*/ 51 w 78"/>
                <a:gd name="T43" fmla="*/ 34 h 92"/>
                <a:gd name="T44" fmla="*/ 51 w 78"/>
                <a:gd name="T45" fmla="*/ 34 h 92"/>
                <a:gd name="T46" fmla="*/ 52 w 78"/>
                <a:gd name="T47" fmla="*/ 35 h 92"/>
                <a:gd name="T48" fmla="*/ 52 w 78"/>
                <a:gd name="T49" fmla="*/ 35 h 92"/>
                <a:gd name="T50" fmla="*/ 53 w 78"/>
                <a:gd name="T51" fmla="*/ 35 h 92"/>
                <a:gd name="T52" fmla="*/ 53 w 78"/>
                <a:gd name="T53" fmla="*/ 36 h 92"/>
                <a:gd name="T54" fmla="*/ 53 w 78"/>
                <a:gd name="T55" fmla="*/ 36 h 92"/>
                <a:gd name="T56" fmla="*/ 49 w 78"/>
                <a:gd name="T57" fmla="*/ 78 h 92"/>
                <a:gd name="T58" fmla="*/ 8 w 78"/>
                <a:gd name="T59" fmla="*/ 90 h 92"/>
                <a:gd name="T60" fmla="*/ 35 w 78"/>
                <a:gd name="T61" fmla="*/ 63 h 92"/>
                <a:gd name="T62" fmla="*/ 19 w 78"/>
                <a:gd name="T63" fmla="*/ 52 h 92"/>
                <a:gd name="T64" fmla="*/ 3 w 78"/>
                <a:gd name="T65" fmla="*/ 87 h 92"/>
                <a:gd name="T66" fmla="*/ 74 w 78"/>
                <a:gd name="T67" fmla="*/ 92 h 92"/>
                <a:gd name="T68" fmla="*/ 54 w 78"/>
                <a:gd name="T69" fmla="*/ 82 h 92"/>
                <a:gd name="T70" fmla="*/ 69 w 78"/>
                <a:gd name="T71" fmla="*/ 42 h 92"/>
                <a:gd name="T72" fmla="*/ 35 w 78"/>
                <a:gd name="T73" fmla="*/ 0 h 92"/>
                <a:gd name="T74" fmla="*/ 69 w 78"/>
                <a:gd name="T75" fmla="*/ 4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8" h="92">
                  <a:moveTo>
                    <a:pt x="3" y="87"/>
                  </a:moveTo>
                  <a:cubicBezTo>
                    <a:pt x="2" y="86"/>
                    <a:pt x="1" y="85"/>
                    <a:pt x="0" y="84"/>
                  </a:cubicBezTo>
                  <a:cubicBezTo>
                    <a:pt x="0" y="71"/>
                    <a:pt x="0" y="58"/>
                    <a:pt x="1" y="44"/>
                  </a:cubicBezTo>
                  <a:cubicBezTo>
                    <a:pt x="12" y="40"/>
                    <a:pt x="22" y="31"/>
                    <a:pt x="30" y="19"/>
                  </a:cubicBezTo>
                  <a:cubicBezTo>
                    <a:pt x="38" y="25"/>
                    <a:pt x="38" y="25"/>
                    <a:pt x="38" y="25"/>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40" y="26"/>
                    <a:pt x="40" y="26"/>
                    <a:pt x="40" y="26"/>
                  </a:cubicBezTo>
                  <a:cubicBezTo>
                    <a:pt x="40" y="26"/>
                    <a:pt x="40" y="26"/>
                    <a:pt x="40" y="26"/>
                  </a:cubicBezTo>
                  <a:cubicBezTo>
                    <a:pt x="40" y="27"/>
                    <a:pt x="40" y="27"/>
                    <a:pt x="40" y="27"/>
                  </a:cubicBezTo>
                  <a:cubicBezTo>
                    <a:pt x="40" y="27"/>
                    <a:pt x="40" y="27"/>
                    <a:pt x="40" y="27"/>
                  </a:cubicBezTo>
                  <a:cubicBezTo>
                    <a:pt x="41" y="27"/>
                    <a:pt x="41" y="27"/>
                    <a:pt x="41" y="27"/>
                  </a:cubicBezTo>
                  <a:cubicBezTo>
                    <a:pt x="41" y="27"/>
                    <a:pt x="41" y="27"/>
                    <a:pt x="41" y="27"/>
                  </a:cubicBezTo>
                  <a:cubicBezTo>
                    <a:pt x="41" y="27"/>
                    <a:pt x="41" y="27"/>
                    <a:pt x="41" y="27"/>
                  </a:cubicBezTo>
                  <a:cubicBezTo>
                    <a:pt x="41" y="27"/>
                    <a:pt x="41" y="27"/>
                    <a:pt x="41" y="27"/>
                  </a:cubicBezTo>
                  <a:cubicBezTo>
                    <a:pt x="41" y="28"/>
                    <a:pt x="41" y="28"/>
                    <a:pt x="41" y="28"/>
                  </a:cubicBezTo>
                  <a:cubicBezTo>
                    <a:pt x="42" y="28"/>
                    <a:pt x="42" y="28"/>
                    <a:pt x="42" y="28"/>
                  </a:cubicBezTo>
                  <a:cubicBezTo>
                    <a:pt x="42" y="28"/>
                    <a:pt x="42" y="28"/>
                    <a:pt x="42" y="28"/>
                  </a:cubicBezTo>
                  <a:cubicBezTo>
                    <a:pt x="42" y="28"/>
                    <a:pt x="42" y="28"/>
                    <a:pt x="42" y="28"/>
                  </a:cubicBezTo>
                  <a:cubicBezTo>
                    <a:pt x="42" y="28"/>
                    <a:pt x="42" y="28"/>
                    <a:pt x="42" y="28"/>
                  </a:cubicBezTo>
                  <a:cubicBezTo>
                    <a:pt x="43" y="28"/>
                    <a:pt x="43" y="28"/>
                    <a:pt x="43" y="28"/>
                  </a:cubicBezTo>
                  <a:cubicBezTo>
                    <a:pt x="43" y="28"/>
                    <a:pt x="43" y="28"/>
                    <a:pt x="43" y="28"/>
                  </a:cubicBezTo>
                  <a:cubicBezTo>
                    <a:pt x="43" y="29"/>
                    <a:pt x="43" y="29"/>
                    <a:pt x="43" y="29"/>
                  </a:cubicBezTo>
                  <a:cubicBezTo>
                    <a:pt x="43" y="29"/>
                    <a:pt x="43" y="29"/>
                    <a:pt x="43" y="29"/>
                  </a:cubicBezTo>
                  <a:cubicBezTo>
                    <a:pt x="43" y="29"/>
                    <a:pt x="43" y="29"/>
                    <a:pt x="43" y="29"/>
                  </a:cubicBezTo>
                  <a:cubicBezTo>
                    <a:pt x="44" y="29"/>
                    <a:pt x="44" y="29"/>
                    <a:pt x="44" y="29"/>
                  </a:cubicBezTo>
                  <a:cubicBezTo>
                    <a:pt x="44" y="29"/>
                    <a:pt x="44" y="29"/>
                    <a:pt x="44" y="29"/>
                  </a:cubicBezTo>
                  <a:cubicBezTo>
                    <a:pt x="44" y="29"/>
                    <a:pt x="44" y="29"/>
                    <a:pt x="44" y="29"/>
                  </a:cubicBezTo>
                  <a:cubicBezTo>
                    <a:pt x="48" y="32"/>
                    <a:pt x="48" y="32"/>
                    <a:pt x="48" y="32"/>
                  </a:cubicBezTo>
                  <a:cubicBezTo>
                    <a:pt x="48" y="32"/>
                    <a:pt x="48" y="32"/>
                    <a:pt x="48" y="32"/>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50" y="33"/>
                    <a:pt x="50" y="33"/>
                    <a:pt x="50" y="33"/>
                  </a:cubicBezTo>
                  <a:cubicBezTo>
                    <a:pt x="50" y="34"/>
                    <a:pt x="50" y="34"/>
                    <a:pt x="50" y="34"/>
                  </a:cubicBezTo>
                  <a:cubicBezTo>
                    <a:pt x="50" y="34"/>
                    <a:pt x="50" y="34"/>
                    <a:pt x="50" y="34"/>
                  </a:cubicBezTo>
                  <a:cubicBezTo>
                    <a:pt x="50" y="34"/>
                    <a:pt x="50" y="34"/>
                    <a:pt x="50" y="34"/>
                  </a:cubicBezTo>
                  <a:cubicBezTo>
                    <a:pt x="51" y="34"/>
                    <a:pt x="51" y="34"/>
                    <a:pt x="51" y="34"/>
                  </a:cubicBezTo>
                  <a:cubicBezTo>
                    <a:pt x="51" y="34"/>
                    <a:pt x="51" y="34"/>
                    <a:pt x="51" y="34"/>
                  </a:cubicBezTo>
                  <a:cubicBezTo>
                    <a:pt x="51" y="34"/>
                    <a:pt x="51" y="34"/>
                    <a:pt x="51" y="34"/>
                  </a:cubicBezTo>
                  <a:cubicBezTo>
                    <a:pt x="51" y="34"/>
                    <a:pt x="51" y="34"/>
                    <a:pt x="51" y="34"/>
                  </a:cubicBezTo>
                  <a:cubicBezTo>
                    <a:pt x="51" y="35"/>
                    <a:pt x="51" y="35"/>
                    <a:pt x="51" y="35"/>
                  </a:cubicBezTo>
                  <a:cubicBezTo>
                    <a:pt x="52" y="35"/>
                    <a:pt x="52" y="35"/>
                    <a:pt x="52" y="35"/>
                  </a:cubicBezTo>
                  <a:cubicBezTo>
                    <a:pt x="52" y="35"/>
                    <a:pt x="52" y="35"/>
                    <a:pt x="52" y="35"/>
                  </a:cubicBezTo>
                  <a:cubicBezTo>
                    <a:pt x="52" y="35"/>
                    <a:pt x="52" y="35"/>
                    <a:pt x="52" y="35"/>
                  </a:cubicBezTo>
                  <a:cubicBezTo>
                    <a:pt x="52" y="35"/>
                    <a:pt x="52" y="35"/>
                    <a:pt x="52" y="35"/>
                  </a:cubicBezTo>
                  <a:cubicBezTo>
                    <a:pt x="53" y="35"/>
                    <a:pt x="53" y="35"/>
                    <a:pt x="53" y="35"/>
                  </a:cubicBezTo>
                  <a:cubicBezTo>
                    <a:pt x="53" y="36"/>
                    <a:pt x="53" y="36"/>
                    <a:pt x="53" y="36"/>
                  </a:cubicBezTo>
                  <a:cubicBezTo>
                    <a:pt x="53" y="36"/>
                    <a:pt x="53" y="36"/>
                    <a:pt x="53" y="36"/>
                  </a:cubicBezTo>
                  <a:cubicBezTo>
                    <a:pt x="53" y="36"/>
                    <a:pt x="53" y="36"/>
                    <a:pt x="53" y="36"/>
                  </a:cubicBezTo>
                  <a:cubicBezTo>
                    <a:pt x="53" y="36"/>
                    <a:pt x="53" y="36"/>
                    <a:pt x="53" y="36"/>
                  </a:cubicBezTo>
                  <a:cubicBezTo>
                    <a:pt x="62" y="42"/>
                    <a:pt x="62" y="42"/>
                    <a:pt x="62" y="42"/>
                  </a:cubicBezTo>
                  <a:cubicBezTo>
                    <a:pt x="54" y="54"/>
                    <a:pt x="49" y="66"/>
                    <a:pt x="49" y="78"/>
                  </a:cubicBezTo>
                  <a:cubicBezTo>
                    <a:pt x="36" y="83"/>
                    <a:pt x="24" y="87"/>
                    <a:pt x="11" y="92"/>
                  </a:cubicBezTo>
                  <a:cubicBezTo>
                    <a:pt x="10" y="91"/>
                    <a:pt x="9" y="91"/>
                    <a:pt x="8" y="90"/>
                  </a:cubicBezTo>
                  <a:cubicBezTo>
                    <a:pt x="24" y="67"/>
                    <a:pt x="24" y="67"/>
                    <a:pt x="24" y="67"/>
                  </a:cubicBezTo>
                  <a:cubicBezTo>
                    <a:pt x="28" y="68"/>
                    <a:pt x="32" y="67"/>
                    <a:pt x="35" y="63"/>
                  </a:cubicBezTo>
                  <a:cubicBezTo>
                    <a:pt x="38" y="59"/>
                    <a:pt x="37" y="53"/>
                    <a:pt x="33" y="50"/>
                  </a:cubicBezTo>
                  <a:cubicBezTo>
                    <a:pt x="28" y="47"/>
                    <a:pt x="22" y="48"/>
                    <a:pt x="19" y="52"/>
                  </a:cubicBezTo>
                  <a:cubicBezTo>
                    <a:pt x="16" y="56"/>
                    <a:pt x="17" y="61"/>
                    <a:pt x="20" y="64"/>
                  </a:cubicBezTo>
                  <a:cubicBezTo>
                    <a:pt x="3" y="87"/>
                    <a:pt x="3" y="87"/>
                    <a:pt x="3" y="87"/>
                  </a:cubicBezTo>
                  <a:close/>
                  <a:moveTo>
                    <a:pt x="27" y="92"/>
                  </a:moveTo>
                  <a:cubicBezTo>
                    <a:pt x="74" y="92"/>
                    <a:pt x="74" y="92"/>
                    <a:pt x="74" y="92"/>
                  </a:cubicBezTo>
                  <a:cubicBezTo>
                    <a:pt x="74" y="82"/>
                    <a:pt x="74" y="82"/>
                    <a:pt x="74" y="82"/>
                  </a:cubicBezTo>
                  <a:cubicBezTo>
                    <a:pt x="54" y="82"/>
                    <a:pt x="54" y="82"/>
                    <a:pt x="54" y="82"/>
                  </a:cubicBezTo>
                  <a:cubicBezTo>
                    <a:pt x="27" y="92"/>
                    <a:pt x="27" y="92"/>
                    <a:pt x="27" y="92"/>
                  </a:cubicBezTo>
                  <a:close/>
                  <a:moveTo>
                    <a:pt x="69" y="42"/>
                  </a:moveTo>
                  <a:cubicBezTo>
                    <a:pt x="78" y="30"/>
                    <a:pt x="78" y="30"/>
                    <a:pt x="78" y="30"/>
                  </a:cubicBezTo>
                  <a:cubicBezTo>
                    <a:pt x="35" y="0"/>
                    <a:pt x="35" y="0"/>
                    <a:pt x="35" y="0"/>
                  </a:cubicBezTo>
                  <a:cubicBezTo>
                    <a:pt x="26" y="11"/>
                    <a:pt x="26" y="11"/>
                    <a:pt x="26" y="11"/>
                  </a:cubicBezTo>
                  <a:lnTo>
                    <a:pt x="69" y="4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cs typeface="+mn-ea"/>
                <a:sym typeface="+mn-lt"/>
              </a:endParaRPr>
            </a:p>
          </p:txBody>
        </p:sp>
        <p:sp>
          <p:nvSpPr>
            <p:cNvPr id="93" name="Freeform 252">
              <a:extLst>
                <a:ext uri="{FF2B5EF4-FFF2-40B4-BE49-F238E27FC236}">
                  <a16:creationId xmlns="" xmlns:a16="http://schemas.microsoft.com/office/drawing/2014/main" id="{1B610723-12D5-462B-90FE-5AE1605607B9}"/>
                </a:ext>
              </a:extLst>
            </p:cNvPr>
            <p:cNvSpPr>
              <a:spLocks noEditPoints="1"/>
            </p:cNvSpPr>
            <p:nvPr/>
          </p:nvSpPr>
          <p:spPr bwMode="auto">
            <a:xfrm>
              <a:off x="8452379" y="3413373"/>
              <a:ext cx="206522" cy="302134"/>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3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4 h 107"/>
                <a:gd name="T86" fmla="*/ 2 w 73"/>
                <a:gd name="T87" fmla="*/ 27 h 107"/>
                <a:gd name="T88" fmla="*/ 8 w 73"/>
                <a:gd name="T89" fmla="*/ 52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3"/>
                    <a:pt x="52" y="43"/>
                    <a:pt x="52" y="43"/>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6"/>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4"/>
                  </a:cubicBezTo>
                  <a:cubicBezTo>
                    <a:pt x="10" y="9"/>
                    <a:pt x="4" y="16"/>
                    <a:pt x="2" y="27"/>
                  </a:cubicBezTo>
                  <a:cubicBezTo>
                    <a:pt x="0" y="36"/>
                    <a:pt x="4" y="44"/>
                    <a:pt x="8" y="52"/>
                  </a:cubicBezTo>
                  <a:cubicBezTo>
                    <a:pt x="10" y="58"/>
                    <a:pt x="13" y="64"/>
                    <a:pt x="15" y="71"/>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cs typeface="+mn-ea"/>
                <a:sym typeface="+mn-lt"/>
              </a:endParaRPr>
            </a:p>
          </p:txBody>
        </p:sp>
        <p:sp>
          <p:nvSpPr>
            <p:cNvPr id="94" name="Freeform 258">
              <a:extLst>
                <a:ext uri="{FF2B5EF4-FFF2-40B4-BE49-F238E27FC236}">
                  <a16:creationId xmlns="" xmlns:a16="http://schemas.microsoft.com/office/drawing/2014/main" id="{9BC3EFD0-7AFE-49DF-AB7F-BBE1971B3421}"/>
                </a:ext>
              </a:extLst>
            </p:cNvPr>
            <p:cNvSpPr>
              <a:spLocks/>
            </p:cNvSpPr>
            <p:nvPr/>
          </p:nvSpPr>
          <p:spPr bwMode="auto">
            <a:xfrm>
              <a:off x="4337463" y="1551275"/>
              <a:ext cx="286985" cy="258287"/>
            </a:xfrm>
            <a:custGeom>
              <a:avLst/>
              <a:gdLst>
                <a:gd name="T0" fmla="*/ 30 w 86"/>
                <a:gd name="T1" fmla="*/ 0 h 77"/>
                <a:gd name="T2" fmla="*/ 34 w 86"/>
                <a:gd name="T3" fmla="*/ 28 h 77"/>
                <a:gd name="T4" fmla="*/ 8 w 86"/>
                <a:gd name="T5" fmla="*/ 28 h 77"/>
                <a:gd name="T6" fmla="*/ 7 w 86"/>
                <a:gd name="T7" fmla="*/ 28 h 77"/>
                <a:gd name="T8" fmla="*/ 0 w 86"/>
                <a:gd name="T9" fmla="*/ 35 h 77"/>
                <a:gd name="T10" fmla="*/ 0 w 86"/>
                <a:gd name="T11" fmla="*/ 35 h 77"/>
                <a:gd name="T12" fmla="*/ 4 w 86"/>
                <a:gd name="T13" fmla="*/ 41 h 77"/>
                <a:gd name="T14" fmla="*/ 1 w 86"/>
                <a:gd name="T15" fmla="*/ 47 h 77"/>
                <a:gd name="T16" fmla="*/ 1 w 86"/>
                <a:gd name="T17" fmla="*/ 47 h 77"/>
                <a:gd name="T18" fmla="*/ 6 w 86"/>
                <a:gd name="T19" fmla="*/ 54 h 77"/>
                <a:gd name="T20" fmla="*/ 4 w 86"/>
                <a:gd name="T21" fmla="*/ 58 h 77"/>
                <a:gd name="T22" fmla="*/ 4 w 86"/>
                <a:gd name="T23" fmla="*/ 58 h 77"/>
                <a:gd name="T24" fmla="*/ 11 w 86"/>
                <a:gd name="T25" fmla="*/ 65 h 77"/>
                <a:gd name="T26" fmla="*/ 11 w 86"/>
                <a:gd name="T27" fmla="*/ 65 h 77"/>
                <a:gd name="T28" fmla="*/ 9 w 86"/>
                <a:gd name="T29" fmla="*/ 70 h 77"/>
                <a:gd name="T30" fmla="*/ 9 w 86"/>
                <a:gd name="T31" fmla="*/ 70 h 77"/>
                <a:gd name="T32" fmla="*/ 16 w 86"/>
                <a:gd name="T33" fmla="*/ 76 h 77"/>
                <a:gd name="T34" fmla="*/ 29 w 86"/>
                <a:gd name="T35" fmla="*/ 76 h 77"/>
                <a:gd name="T36" fmla="*/ 46 w 86"/>
                <a:gd name="T37" fmla="*/ 76 h 77"/>
                <a:gd name="T38" fmla="*/ 46 w 86"/>
                <a:gd name="T39" fmla="*/ 76 h 77"/>
                <a:gd name="T40" fmla="*/ 52 w 86"/>
                <a:gd name="T41" fmla="*/ 71 h 77"/>
                <a:gd name="T42" fmla="*/ 66 w 86"/>
                <a:gd name="T43" fmla="*/ 69 h 77"/>
                <a:gd name="T44" fmla="*/ 66 w 86"/>
                <a:gd name="T45" fmla="*/ 77 h 77"/>
                <a:gd name="T46" fmla="*/ 86 w 86"/>
                <a:gd name="T47" fmla="*/ 77 h 77"/>
                <a:gd name="T48" fmla="*/ 86 w 86"/>
                <a:gd name="T49" fmla="*/ 25 h 77"/>
                <a:gd name="T50" fmla="*/ 66 w 86"/>
                <a:gd name="T51" fmla="*/ 25 h 77"/>
                <a:gd name="T52" fmla="*/ 66 w 86"/>
                <a:gd name="T53" fmla="*/ 32 h 77"/>
                <a:gd name="T54" fmla="*/ 62 w 86"/>
                <a:gd name="T55" fmla="*/ 32 h 77"/>
                <a:gd name="T56" fmla="*/ 30 w 86"/>
                <a:gd name="T57"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6" h="77">
                  <a:moveTo>
                    <a:pt x="30" y="0"/>
                  </a:moveTo>
                  <a:cubicBezTo>
                    <a:pt x="2" y="7"/>
                    <a:pt x="34" y="28"/>
                    <a:pt x="34" y="28"/>
                  </a:cubicBezTo>
                  <a:cubicBezTo>
                    <a:pt x="8" y="28"/>
                    <a:pt x="8" y="28"/>
                    <a:pt x="8" y="28"/>
                  </a:cubicBezTo>
                  <a:cubicBezTo>
                    <a:pt x="7" y="28"/>
                    <a:pt x="7" y="28"/>
                    <a:pt x="7" y="28"/>
                  </a:cubicBezTo>
                  <a:cubicBezTo>
                    <a:pt x="3" y="28"/>
                    <a:pt x="0" y="31"/>
                    <a:pt x="0" y="35"/>
                  </a:cubicBezTo>
                  <a:cubicBezTo>
                    <a:pt x="0" y="35"/>
                    <a:pt x="0" y="35"/>
                    <a:pt x="0" y="35"/>
                  </a:cubicBezTo>
                  <a:cubicBezTo>
                    <a:pt x="0" y="38"/>
                    <a:pt x="2" y="40"/>
                    <a:pt x="4" y="41"/>
                  </a:cubicBezTo>
                  <a:cubicBezTo>
                    <a:pt x="2" y="42"/>
                    <a:pt x="1" y="45"/>
                    <a:pt x="1" y="47"/>
                  </a:cubicBezTo>
                  <a:cubicBezTo>
                    <a:pt x="1" y="47"/>
                    <a:pt x="1" y="47"/>
                    <a:pt x="1" y="47"/>
                  </a:cubicBezTo>
                  <a:cubicBezTo>
                    <a:pt x="1" y="50"/>
                    <a:pt x="3" y="53"/>
                    <a:pt x="6" y="54"/>
                  </a:cubicBezTo>
                  <a:cubicBezTo>
                    <a:pt x="5" y="55"/>
                    <a:pt x="4" y="56"/>
                    <a:pt x="4" y="58"/>
                  </a:cubicBezTo>
                  <a:cubicBezTo>
                    <a:pt x="4" y="58"/>
                    <a:pt x="4" y="58"/>
                    <a:pt x="4" y="58"/>
                  </a:cubicBezTo>
                  <a:cubicBezTo>
                    <a:pt x="4" y="62"/>
                    <a:pt x="7" y="65"/>
                    <a:pt x="11" y="65"/>
                  </a:cubicBezTo>
                  <a:cubicBezTo>
                    <a:pt x="11" y="65"/>
                    <a:pt x="11" y="65"/>
                    <a:pt x="11" y="65"/>
                  </a:cubicBezTo>
                  <a:cubicBezTo>
                    <a:pt x="10" y="66"/>
                    <a:pt x="9" y="68"/>
                    <a:pt x="9" y="70"/>
                  </a:cubicBezTo>
                  <a:cubicBezTo>
                    <a:pt x="9" y="70"/>
                    <a:pt x="9" y="70"/>
                    <a:pt x="9" y="70"/>
                  </a:cubicBezTo>
                  <a:cubicBezTo>
                    <a:pt x="9" y="73"/>
                    <a:pt x="12" y="76"/>
                    <a:pt x="16" y="76"/>
                  </a:cubicBezTo>
                  <a:cubicBezTo>
                    <a:pt x="29" y="76"/>
                    <a:pt x="29" y="76"/>
                    <a:pt x="29" y="76"/>
                  </a:cubicBezTo>
                  <a:cubicBezTo>
                    <a:pt x="46" y="76"/>
                    <a:pt x="46" y="76"/>
                    <a:pt x="46" y="76"/>
                  </a:cubicBezTo>
                  <a:cubicBezTo>
                    <a:pt x="46" y="76"/>
                    <a:pt x="46" y="76"/>
                    <a:pt x="46" y="76"/>
                  </a:cubicBezTo>
                  <a:cubicBezTo>
                    <a:pt x="52" y="71"/>
                    <a:pt x="52" y="71"/>
                    <a:pt x="52" y="71"/>
                  </a:cubicBezTo>
                  <a:cubicBezTo>
                    <a:pt x="66" y="69"/>
                    <a:pt x="66" y="69"/>
                    <a:pt x="66" y="69"/>
                  </a:cubicBezTo>
                  <a:cubicBezTo>
                    <a:pt x="66" y="77"/>
                    <a:pt x="66" y="77"/>
                    <a:pt x="66" y="77"/>
                  </a:cubicBezTo>
                  <a:cubicBezTo>
                    <a:pt x="86" y="77"/>
                    <a:pt x="86" y="77"/>
                    <a:pt x="86" y="77"/>
                  </a:cubicBezTo>
                  <a:cubicBezTo>
                    <a:pt x="86" y="25"/>
                    <a:pt x="86" y="25"/>
                    <a:pt x="86" y="25"/>
                  </a:cubicBezTo>
                  <a:cubicBezTo>
                    <a:pt x="66" y="25"/>
                    <a:pt x="66" y="25"/>
                    <a:pt x="66" y="25"/>
                  </a:cubicBezTo>
                  <a:cubicBezTo>
                    <a:pt x="66" y="32"/>
                    <a:pt x="66" y="32"/>
                    <a:pt x="66" y="32"/>
                  </a:cubicBezTo>
                  <a:cubicBezTo>
                    <a:pt x="62" y="32"/>
                    <a:pt x="62" y="32"/>
                    <a:pt x="62" y="32"/>
                  </a:cubicBezTo>
                  <a:cubicBezTo>
                    <a:pt x="58" y="16"/>
                    <a:pt x="32" y="17"/>
                    <a:pt x="30"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cs typeface="+mn-ea"/>
                <a:sym typeface="+mn-lt"/>
              </a:endParaRPr>
            </a:p>
          </p:txBody>
        </p:sp>
        <p:sp>
          <p:nvSpPr>
            <p:cNvPr id="95" name="Freeform 264">
              <a:extLst>
                <a:ext uri="{FF2B5EF4-FFF2-40B4-BE49-F238E27FC236}">
                  <a16:creationId xmlns="" xmlns:a16="http://schemas.microsoft.com/office/drawing/2014/main" id="{72D9E682-ED10-4EF6-8D1D-3CE75E5C64CB}"/>
                </a:ext>
              </a:extLst>
            </p:cNvPr>
            <p:cNvSpPr>
              <a:spLocks noEditPoints="1"/>
            </p:cNvSpPr>
            <p:nvPr/>
          </p:nvSpPr>
          <p:spPr bwMode="auto">
            <a:xfrm>
              <a:off x="3928435" y="3444513"/>
              <a:ext cx="239609" cy="268923"/>
            </a:xfrm>
            <a:custGeom>
              <a:avLst/>
              <a:gdLst>
                <a:gd name="T0" fmla="*/ 50 w 85"/>
                <a:gd name="T1" fmla="*/ 91 h 95"/>
                <a:gd name="T2" fmla="*/ 58 w 85"/>
                <a:gd name="T3" fmla="*/ 80 h 95"/>
                <a:gd name="T4" fmla="*/ 57 w 85"/>
                <a:gd name="T5" fmla="*/ 74 h 95"/>
                <a:gd name="T6" fmla="*/ 44 w 85"/>
                <a:gd name="T7" fmla="*/ 62 h 95"/>
                <a:gd name="T8" fmla="*/ 38 w 85"/>
                <a:gd name="T9" fmla="*/ 61 h 95"/>
                <a:gd name="T10" fmla="*/ 30 w 85"/>
                <a:gd name="T11" fmla="*/ 66 h 95"/>
                <a:gd name="T12" fmla="*/ 18 w 85"/>
                <a:gd name="T13" fmla="*/ 35 h 95"/>
                <a:gd name="T14" fmla="*/ 26 w 85"/>
                <a:gd name="T15" fmla="*/ 30 h 95"/>
                <a:gd name="T16" fmla="*/ 28 w 85"/>
                <a:gd name="T17" fmla="*/ 24 h 95"/>
                <a:gd name="T18" fmla="*/ 23 w 85"/>
                <a:gd name="T19" fmla="*/ 7 h 95"/>
                <a:gd name="T20" fmla="*/ 19 w 85"/>
                <a:gd name="T21" fmla="*/ 4 h 95"/>
                <a:gd name="T22" fmla="*/ 5 w 85"/>
                <a:gd name="T23" fmla="*/ 5 h 95"/>
                <a:gd name="T24" fmla="*/ 0 w 85"/>
                <a:gd name="T25" fmla="*/ 10 h 95"/>
                <a:gd name="T26" fmla="*/ 43 w 85"/>
                <a:gd name="T27" fmla="*/ 93 h 95"/>
                <a:gd name="T28" fmla="*/ 50 w 85"/>
                <a:gd name="T29" fmla="*/ 91 h 95"/>
                <a:gd name="T30" fmla="*/ 46 w 85"/>
                <a:gd name="T31" fmla="*/ 52 h 95"/>
                <a:gd name="T32" fmla="*/ 32 w 85"/>
                <a:gd name="T33" fmla="*/ 52 h 95"/>
                <a:gd name="T34" fmla="*/ 33 w 85"/>
                <a:gd name="T35" fmla="*/ 49 h 95"/>
                <a:gd name="T36" fmla="*/ 41 w 85"/>
                <a:gd name="T37" fmla="*/ 37 h 95"/>
                <a:gd name="T38" fmla="*/ 42 w 85"/>
                <a:gd name="T39" fmla="*/ 31 h 95"/>
                <a:gd name="T40" fmla="*/ 41 w 85"/>
                <a:gd name="T41" fmla="*/ 29 h 95"/>
                <a:gd name="T42" fmla="*/ 40 w 85"/>
                <a:gd name="T43" fmla="*/ 31 h 95"/>
                <a:gd name="T44" fmla="*/ 39 w 85"/>
                <a:gd name="T45" fmla="*/ 35 h 95"/>
                <a:gd name="T46" fmla="*/ 34 w 85"/>
                <a:gd name="T47" fmla="*/ 35 h 95"/>
                <a:gd name="T48" fmla="*/ 35 w 85"/>
                <a:gd name="T49" fmla="*/ 30 h 95"/>
                <a:gd name="T50" fmla="*/ 42 w 85"/>
                <a:gd name="T51" fmla="*/ 25 h 95"/>
                <a:gd name="T52" fmla="*/ 47 w 85"/>
                <a:gd name="T53" fmla="*/ 27 h 95"/>
                <a:gd name="T54" fmla="*/ 48 w 85"/>
                <a:gd name="T55" fmla="*/ 33 h 95"/>
                <a:gd name="T56" fmla="*/ 47 w 85"/>
                <a:gd name="T57" fmla="*/ 36 h 95"/>
                <a:gd name="T58" fmla="*/ 39 w 85"/>
                <a:gd name="T59" fmla="*/ 49 h 95"/>
                <a:gd name="T60" fmla="*/ 46 w 85"/>
                <a:gd name="T61" fmla="*/ 49 h 95"/>
                <a:gd name="T62" fmla="*/ 46 w 85"/>
                <a:gd name="T63" fmla="*/ 52 h 95"/>
                <a:gd name="T64" fmla="*/ 63 w 85"/>
                <a:gd name="T65" fmla="*/ 49 h 95"/>
                <a:gd name="T66" fmla="*/ 60 w 85"/>
                <a:gd name="T67" fmla="*/ 49 h 95"/>
                <a:gd name="T68" fmla="*/ 60 w 85"/>
                <a:gd name="T69" fmla="*/ 52 h 95"/>
                <a:gd name="T70" fmla="*/ 54 w 85"/>
                <a:gd name="T71" fmla="*/ 52 h 95"/>
                <a:gd name="T72" fmla="*/ 55 w 85"/>
                <a:gd name="T73" fmla="*/ 49 h 95"/>
                <a:gd name="T74" fmla="*/ 47 w 85"/>
                <a:gd name="T75" fmla="*/ 49 h 95"/>
                <a:gd name="T76" fmla="*/ 47 w 85"/>
                <a:gd name="T77" fmla="*/ 45 h 95"/>
                <a:gd name="T78" fmla="*/ 55 w 85"/>
                <a:gd name="T79" fmla="*/ 26 h 95"/>
                <a:gd name="T80" fmla="*/ 63 w 85"/>
                <a:gd name="T81" fmla="*/ 26 h 95"/>
                <a:gd name="T82" fmla="*/ 61 w 85"/>
                <a:gd name="T83" fmla="*/ 45 h 95"/>
                <a:gd name="T84" fmla="*/ 64 w 85"/>
                <a:gd name="T85" fmla="*/ 45 h 95"/>
                <a:gd name="T86" fmla="*/ 63 w 85"/>
                <a:gd name="T87" fmla="*/ 49 h 95"/>
                <a:gd name="T88" fmla="*/ 55 w 85"/>
                <a:gd name="T89" fmla="*/ 45 h 95"/>
                <a:gd name="T90" fmla="*/ 52 w 85"/>
                <a:gd name="T91" fmla="*/ 45 h 95"/>
                <a:gd name="T92" fmla="*/ 56 w 85"/>
                <a:gd name="T93" fmla="*/ 34 h 95"/>
                <a:gd name="T94" fmla="*/ 55 w 85"/>
                <a:gd name="T95" fmla="*/ 45 h 95"/>
                <a:gd name="T96" fmla="*/ 43 w 85"/>
                <a:gd name="T97" fmla="*/ 0 h 95"/>
                <a:gd name="T98" fmla="*/ 72 w 85"/>
                <a:gd name="T99" fmla="*/ 12 h 95"/>
                <a:gd name="T100" fmla="*/ 85 w 85"/>
                <a:gd name="T101" fmla="*/ 41 h 95"/>
                <a:gd name="T102" fmla="*/ 72 w 85"/>
                <a:gd name="T103" fmla="*/ 70 h 95"/>
                <a:gd name="T104" fmla="*/ 65 w 85"/>
                <a:gd name="T105" fmla="*/ 75 h 95"/>
                <a:gd name="T106" fmla="*/ 64 w 85"/>
                <a:gd name="T107" fmla="*/ 72 h 95"/>
                <a:gd name="T108" fmla="*/ 59 w 85"/>
                <a:gd name="T109" fmla="*/ 68 h 95"/>
                <a:gd name="T110" fmla="*/ 66 w 85"/>
                <a:gd name="T111" fmla="*/ 63 h 95"/>
                <a:gd name="T112" fmla="*/ 75 w 85"/>
                <a:gd name="T113" fmla="*/ 41 h 95"/>
                <a:gd name="T114" fmla="*/ 66 w 85"/>
                <a:gd name="T115" fmla="*/ 18 h 95"/>
                <a:gd name="T116" fmla="*/ 43 w 85"/>
                <a:gd name="T117" fmla="*/ 9 h 95"/>
                <a:gd name="T118" fmla="*/ 31 w 85"/>
                <a:gd name="T119" fmla="*/ 11 h 95"/>
                <a:gd name="T120" fmla="*/ 30 w 85"/>
                <a:gd name="T121" fmla="*/ 5 h 95"/>
                <a:gd name="T122" fmla="*/ 28 w 85"/>
                <a:gd name="T123" fmla="*/ 2 h 95"/>
                <a:gd name="T124" fmla="*/ 43 w 85"/>
                <a:gd name="T125"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5" h="95">
                  <a:moveTo>
                    <a:pt x="50" y="91"/>
                  </a:moveTo>
                  <a:cubicBezTo>
                    <a:pt x="53" y="87"/>
                    <a:pt x="55" y="83"/>
                    <a:pt x="58" y="80"/>
                  </a:cubicBezTo>
                  <a:cubicBezTo>
                    <a:pt x="59" y="78"/>
                    <a:pt x="58" y="76"/>
                    <a:pt x="57" y="74"/>
                  </a:cubicBezTo>
                  <a:cubicBezTo>
                    <a:pt x="52" y="70"/>
                    <a:pt x="48" y="66"/>
                    <a:pt x="44" y="62"/>
                  </a:cubicBezTo>
                  <a:cubicBezTo>
                    <a:pt x="42" y="60"/>
                    <a:pt x="40" y="60"/>
                    <a:pt x="38" y="61"/>
                  </a:cubicBezTo>
                  <a:cubicBezTo>
                    <a:pt x="36" y="62"/>
                    <a:pt x="33" y="64"/>
                    <a:pt x="30" y="66"/>
                  </a:cubicBezTo>
                  <a:cubicBezTo>
                    <a:pt x="21" y="52"/>
                    <a:pt x="20" y="45"/>
                    <a:pt x="18" y="35"/>
                  </a:cubicBezTo>
                  <a:cubicBezTo>
                    <a:pt x="20" y="33"/>
                    <a:pt x="23" y="31"/>
                    <a:pt x="26" y="30"/>
                  </a:cubicBezTo>
                  <a:cubicBezTo>
                    <a:pt x="28" y="29"/>
                    <a:pt x="28" y="27"/>
                    <a:pt x="28" y="24"/>
                  </a:cubicBezTo>
                  <a:cubicBezTo>
                    <a:pt x="26" y="19"/>
                    <a:pt x="24" y="13"/>
                    <a:pt x="23" y="7"/>
                  </a:cubicBezTo>
                  <a:cubicBezTo>
                    <a:pt x="22" y="5"/>
                    <a:pt x="21" y="3"/>
                    <a:pt x="19" y="4"/>
                  </a:cubicBezTo>
                  <a:cubicBezTo>
                    <a:pt x="14" y="4"/>
                    <a:pt x="9" y="4"/>
                    <a:pt x="5" y="5"/>
                  </a:cubicBezTo>
                  <a:cubicBezTo>
                    <a:pt x="1" y="5"/>
                    <a:pt x="0" y="7"/>
                    <a:pt x="0" y="10"/>
                  </a:cubicBezTo>
                  <a:cubicBezTo>
                    <a:pt x="2" y="45"/>
                    <a:pt x="15" y="77"/>
                    <a:pt x="43" y="93"/>
                  </a:cubicBezTo>
                  <a:cubicBezTo>
                    <a:pt x="46" y="95"/>
                    <a:pt x="48" y="95"/>
                    <a:pt x="50" y="91"/>
                  </a:cubicBezTo>
                  <a:close/>
                  <a:moveTo>
                    <a:pt x="46" y="52"/>
                  </a:moveTo>
                  <a:cubicBezTo>
                    <a:pt x="32" y="52"/>
                    <a:pt x="32" y="52"/>
                    <a:pt x="32" y="52"/>
                  </a:cubicBezTo>
                  <a:cubicBezTo>
                    <a:pt x="33" y="49"/>
                    <a:pt x="33" y="49"/>
                    <a:pt x="33" y="49"/>
                  </a:cubicBezTo>
                  <a:cubicBezTo>
                    <a:pt x="41" y="37"/>
                    <a:pt x="41" y="37"/>
                    <a:pt x="41" y="37"/>
                  </a:cubicBezTo>
                  <a:cubicBezTo>
                    <a:pt x="41" y="35"/>
                    <a:pt x="42" y="34"/>
                    <a:pt x="42" y="31"/>
                  </a:cubicBezTo>
                  <a:cubicBezTo>
                    <a:pt x="42" y="30"/>
                    <a:pt x="42" y="29"/>
                    <a:pt x="41" y="29"/>
                  </a:cubicBezTo>
                  <a:cubicBezTo>
                    <a:pt x="41" y="29"/>
                    <a:pt x="40" y="30"/>
                    <a:pt x="40" y="31"/>
                  </a:cubicBezTo>
                  <a:cubicBezTo>
                    <a:pt x="39" y="35"/>
                    <a:pt x="39" y="35"/>
                    <a:pt x="39" y="35"/>
                  </a:cubicBezTo>
                  <a:cubicBezTo>
                    <a:pt x="34" y="35"/>
                    <a:pt x="34" y="35"/>
                    <a:pt x="34" y="35"/>
                  </a:cubicBezTo>
                  <a:cubicBezTo>
                    <a:pt x="35" y="30"/>
                    <a:pt x="35" y="30"/>
                    <a:pt x="35" y="30"/>
                  </a:cubicBezTo>
                  <a:cubicBezTo>
                    <a:pt x="35" y="27"/>
                    <a:pt x="38" y="25"/>
                    <a:pt x="42" y="25"/>
                  </a:cubicBezTo>
                  <a:cubicBezTo>
                    <a:pt x="45" y="25"/>
                    <a:pt x="46" y="26"/>
                    <a:pt x="47" y="27"/>
                  </a:cubicBezTo>
                  <a:cubicBezTo>
                    <a:pt x="48" y="28"/>
                    <a:pt x="48" y="31"/>
                    <a:pt x="48" y="33"/>
                  </a:cubicBezTo>
                  <a:cubicBezTo>
                    <a:pt x="48" y="35"/>
                    <a:pt x="47" y="36"/>
                    <a:pt x="47" y="36"/>
                  </a:cubicBezTo>
                  <a:cubicBezTo>
                    <a:pt x="39" y="49"/>
                    <a:pt x="39" y="49"/>
                    <a:pt x="39" y="49"/>
                  </a:cubicBezTo>
                  <a:cubicBezTo>
                    <a:pt x="46" y="49"/>
                    <a:pt x="46" y="49"/>
                    <a:pt x="46" y="49"/>
                  </a:cubicBezTo>
                  <a:cubicBezTo>
                    <a:pt x="46" y="52"/>
                    <a:pt x="46" y="52"/>
                    <a:pt x="46" y="52"/>
                  </a:cubicBezTo>
                  <a:close/>
                  <a:moveTo>
                    <a:pt x="63" y="49"/>
                  </a:moveTo>
                  <a:cubicBezTo>
                    <a:pt x="60" y="49"/>
                    <a:pt x="60" y="49"/>
                    <a:pt x="60" y="49"/>
                  </a:cubicBezTo>
                  <a:cubicBezTo>
                    <a:pt x="60" y="52"/>
                    <a:pt x="60" y="52"/>
                    <a:pt x="60" y="52"/>
                  </a:cubicBezTo>
                  <a:cubicBezTo>
                    <a:pt x="54" y="52"/>
                    <a:pt x="54" y="52"/>
                    <a:pt x="54" y="52"/>
                  </a:cubicBezTo>
                  <a:cubicBezTo>
                    <a:pt x="55" y="49"/>
                    <a:pt x="55" y="49"/>
                    <a:pt x="55" y="49"/>
                  </a:cubicBezTo>
                  <a:cubicBezTo>
                    <a:pt x="47" y="49"/>
                    <a:pt x="47" y="49"/>
                    <a:pt x="47" y="49"/>
                  </a:cubicBezTo>
                  <a:cubicBezTo>
                    <a:pt x="47" y="45"/>
                    <a:pt x="47" y="45"/>
                    <a:pt x="47" y="45"/>
                  </a:cubicBezTo>
                  <a:cubicBezTo>
                    <a:pt x="55" y="26"/>
                    <a:pt x="55" y="26"/>
                    <a:pt x="55" y="26"/>
                  </a:cubicBezTo>
                  <a:cubicBezTo>
                    <a:pt x="63" y="26"/>
                    <a:pt x="63" y="26"/>
                    <a:pt x="63" y="26"/>
                  </a:cubicBezTo>
                  <a:cubicBezTo>
                    <a:pt x="61" y="45"/>
                    <a:pt x="61" y="45"/>
                    <a:pt x="61" y="45"/>
                  </a:cubicBezTo>
                  <a:cubicBezTo>
                    <a:pt x="64" y="45"/>
                    <a:pt x="64" y="45"/>
                    <a:pt x="64" y="45"/>
                  </a:cubicBezTo>
                  <a:cubicBezTo>
                    <a:pt x="63" y="49"/>
                    <a:pt x="63" y="49"/>
                    <a:pt x="63" y="49"/>
                  </a:cubicBezTo>
                  <a:close/>
                  <a:moveTo>
                    <a:pt x="55" y="45"/>
                  </a:moveTo>
                  <a:cubicBezTo>
                    <a:pt x="52" y="45"/>
                    <a:pt x="52" y="45"/>
                    <a:pt x="52" y="45"/>
                  </a:cubicBezTo>
                  <a:cubicBezTo>
                    <a:pt x="56" y="34"/>
                    <a:pt x="56" y="34"/>
                    <a:pt x="56" y="34"/>
                  </a:cubicBezTo>
                  <a:cubicBezTo>
                    <a:pt x="55" y="45"/>
                    <a:pt x="55" y="45"/>
                    <a:pt x="55" y="45"/>
                  </a:cubicBezTo>
                  <a:close/>
                  <a:moveTo>
                    <a:pt x="43" y="0"/>
                  </a:moveTo>
                  <a:cubicBezTo>
                    <a:pt x="55" y="0"/>
                    <a:pt x="65" y="4"/>
                    <a:pt x="72" y="12"/>
                  </a:cubicBezTo>
                  <a:cubicBezTo>
                    <a:pt x="80" y="19"/>
                    <a:pt x="85" y="29"/>
                    <a:pt x="85" y="41"/>
                  </a:cubicBezTo>
                  <a:cubicBezTo>
                    <a:pt x="85" y="52"/>
                    <a:pt x="80" y="62"/>
                    <a:pt x="72" y="70"/>
                  </a:cubicBezTo>
                  <a:cubicBezTo>
                    <a:pt x="70" y="72"/>
                    <a:pt x="68" y="74"/>
                    <a:pt x="65" y="75"/>
                  </a:cubicBezTo>
                  <a:cubicBezTo>
                    <a:pt x="65" y="74"/>
                    <a:pt x="65" y="73"/>
                    <a:pt x="64" y="72"/>
                  </a:cubicBezTo>
                  <a:cubicBezTo>
                    <a:pt x="59" y="68"/>
                    <a:pt x="59" y="68"/>
                    <a:pt x="59" y="68"/>
                  </a:cubicBezTo>
                  <a:cubicBezTo>
                    <a:pt x="62" y="67"/>
                    <a:pt x="64" y="65"/>
                    <a:pt x="66" y="63"/>
                  </a:cubicBezTo>
                  <a:cubicBezTo>
                    <a:pt x="72" y="57"/>
                    <a:pt x="75" y="49"/>
                    <a:pt x="75" y="41"/>
                  </a:cubicBezTo>
                  <a:cubicBezTo>
                    <a:pt x="75" y="32"/>
                    <a:pt x="72" y="24"/>
                    <a:pt x="66" y="18"/>
                  </a:cubicBezTo>
                  <a:cubicBezTo>
                    <a:pt x="60" y="12"/>
                    <a:pt x="52" y="9"/>
                    <a:pt x="43" y="9"/>
                  </a:cubicBezTo>
                  <a:cubicBezTo>
                    <a:pt x="39" y="9"/>
                    <a:pt x="35" y="10"/>
                    <a:pt x="31" y="11"/>
                  </a:cubicBezTo>
                  <a:cubicBezTo>
                    <a:pt x="30" y="5"/>
                    <a:pt x="30" y="5"/>
                    <a:pt x="30" y="5"/>
                  </a:cubicBezTo>
                  <a:cubicBezTo>
                    <a:pt x="29" y="4"/>
                    <a:pt x="29" y="3"/>
                    <a:pt x="28" y="2"/>
                  </a:cubicBezTo>
                  <a:cubicBezTo>
                    <a:pt x="33" y="1"/>
                    <a:pt x="38" y="0"/>
                    <a:pt x="43"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cs typeface="+mn-ea"/>
                <a:sym typeface="+mn-lt"/>
              </a:endParaRPr>
            </a:p>
          </p:txBody>
        </p:sp>
        <p:sp>
          <p:nvSpPr>
            <p:cNvPr id="96" name="Freeform 266">
              <a:extLst>
                <a:ext uri="{FF2B5EF4-FFF2-40B4-BE49-F238E27FC236}">
                  <a16:creationId xmlns="" xmlns:a16="http://schemas.microsoft.com/office/drawing/2014/main" id="{B5B828DC-DB3B-4E84-9A03-FAB9AE55146A}"/>
                </a:ext>
              </a:extLst>
            </p:cNvPr>
            <p:cNvSpPr>
              <a:spLocks noEditPoints="1"/>
            </p:cNvSpPr>
            <p:nvPr/>
          </p:nvSpPr>
          <p:spPr bwMode="auto">
            <a:xfrm>
              <a:off x="7945399" y="1583320"/>
              <a:ext cx="293602" cy="220202"/>
            </a:xfrm>
            <a:custGeom>
              <a:avLst/>
              <a:gdLst>
                <a:gd name="T0" fmla="*/ 3 w 108"/>
                <a:gd name="T1" fmla="*/ 54 h 81"/>
                <a:gd name="T2" fmla="*/ 21 w 108"/>
                <a:gd name="T3" fmla="*/ 47 h 81"/>
                <a:gd name="T4" fmla="*/ 26 w 108"/>
                <a:gd name="T5" fmla="*/ 43 h 81"/>
                <a:gd name="T6" fmla="*/ 35 w 108"/>
                <a:gd name="T7" fmla="*/ 62 h 81"/>
                <a:gd name="T8" fmla="*/ 43 w 108"/>
                <a:gd name="T9" fmla="*/ 43 h 81"/>
                <a:gd name="T10" fmla="*/ 48 w 108"/>
                <a:gd name="T11" fmla="*/ 47 h 81"/>
                <a:gd name="T12" fmla="*/ 60 w 108"/>
                <a:gd name="T13" fmla="*/ 51 h 81"/>
                <a:gd name="T14" fmla="*/ 61 w 108"/>
                <a:gd name="T15" fmla="*/ 50 h 81"/>
                <a:gd name="T16" fmla="*/ 72 w 108"/>
                <a:gd name="T17" fmla="*/ 46 h 81"/>
                <a:gd name="T18" fmla="*/ 84 w 108"/>
                <a:gd name="T19" fmla="*/ 60 h 81"/>
                <a:gd name="T20" fmla="*/ 96 w 108"/>
                <a:gd name="T21" fmla="*/ 46 h 81"/>
                <a:gd name="T22" fmla="*/ 105 w 108"/>
                <a:gd name="T23" fmla="*/ 48 h 81"/>
                <a:gd name="T24" fmla="*/ 108 w 108"/>
                <a:gd name="T25" fmla="*/ 71 h 81"/>
                <a:gd name="T26" fmla="*/ 70 w 108"/>
                <a:gd name="T27" fmla="*/ 71 h 81"/>
                <a:gd name="T28" fmla="*/ 70 w 108"/>
                <a:gd name="T29" fmla="*/ 81 h 81"/>
                <a:gd name="T30" fmla="*/ 0 w 108"/>
                <a:gd name="T31" fmla="*/ 81 h 81"/>
                <a:gd name="T32" fmla="*/ 3 w 108"/>
                <a:gd name="T33" fmla="*/ 54 h 81"/>
                <a:gd name="T34" fmla="*/ 74 w 108"/>
                <a:gd name="T35" fmla="*/ 26 h 81"/>
                <a:gd name="T36" fmla="*/ 94 w 108"/>
                <a:gd name="T37" fmla="*/ 24 h 81"/>
                <a:gd name="T38" fmla="*/ 92 w 108"/>
                <a:gd name="T39" fmla="*/ 37 h 81"/>
                <a:gd name="T40" fmla="*/ 89 w 108"/>
                <a:gd name="T41" fmla="*/ 41 h 81"/>
                <a:gd name="T42" fmla="*/ 99 w 108"/>
                <a:gd name="T43" fmla="*/ 42 h 81"/>
                <a:gd name="T44" fmla="*/ 98 w 108"/>
                <a:gd name="T45" fmla="*/ 31 h 81"/>
                <a:gd name="T46" fmla="*/ 69 w 108"/>
                <a:gd name="T47" fmla="*/ 31 h 81"/>
                <a:gd name="T48" fmla="*/ 68 w 108"/>
                <a:gd name="T49" fmla="*/ 42 h 81"/>
                <a:gd name="T50" fmla="*/ 78 w 108"/>
                <a:gd name="T51" fmla="*/ 41 h 81"/>
                <a:gd name="T52" fmla="*/ 75 w 108"/>
                <a:gd name="T53" fmla="*/ 37 h 81"/>
                <a:gd name="T54" fmla="*/ 74 w 108"/>
                <a:gd name="T55" fmla="*/ 26 h 81"/>
                <a:gd name="T56" fmla="*/ 74 w 108"/>
                <a:gd name="T57" fmla="*/ 26 h 81"/>
                <a:gd name="T58" fmla="*/ 22 w 108"/>
                <a:gd name="T59" fmla="*/ 30 h 81"/>
                <a:gd name="T60" fmla="*/ 23 w 108"/>
                <a:gd name="T61" fmla="*/ 15 h 81"/>
                <a:gd name="T62" fmla="*/ 47 w 108"/>
                <a:gd name="T63" fmla="*/ 15 h 81"/>
                <a:gd name="T64" fmla="*/ 48 w 108"/>
                <a:gd name="T65" fmla="*/ 31 h 81"/>
                <a:gd name="T66" fmla="*/ 52 w 108"/>
                <a:gd name="T67" fmla="*/ 25 h 81"/>
                <a:gd name="T68" fmla="*/ 50 w 108"/>
                <a:gd name="T69" fmla="*/ 8 h 81"/>
                <a:gd name="T70" fmla="*/ 20 w 108"/>
                <a:gd name="T71" fmla="*/ 6 h 81"/>
                <a:gd name="T72" fmla="*/ 18 w 108"/>
                <a:gd name="T73" fmla="*/ 27 h 81"/>
                <a:gd name="T74" fmla="*/ 22 w 108"/>
                <a:gd name="T75" fmla="*/ 3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8" h="81">
                  <a:moveTo>
                    <a:pt x="3" y="54"/>
                  </a:moveTo>
                  <a:cubicBezTo>
                    <a:pt x="9" y="51"/>
                    <a:pt x="15" y="49"/>
                    <a:pt x="21" y="47"/>
                  </a:cubicBezTo>
                  <a:cubicBezTo>
                    <a:pt x="23" y="45"/>
                    <a:pt x="24" y="44"/>
                    <a:pt x="26" y="43"/>
                  </a:cubicBezTo>
                  <a:cubicBezTo>
                    <a:pt x="35" y="62"/>
                    <a:pt x="35" y="62"/>
                    <a:pt x="35" y="62"/>
                  </a:cubicBezTo>
                  <a:cubicBezTo>
                    <a:pt x="43" y="43"/>
                    <a:pt x="43" y="43"/>
                    <a:pt x="43" y="43"/>
                  </a:cubicBezTo>
                  <a:cubicBezTo>
                    <a:pt x="45" y="44"/>
                    <a:pt x="46" y="46"/>
                    <a:pt x="48" y="47"/>
                  </a:cubicBezTo>
                  <a:cubicBezTo>
                    <a:pt x="60" y="51"/>
                    <a:pt x="60" y="51"/>
                    <a:pt x="60" y="51"/>
                  </a:cubicBezTo>
                  <a:cubicBezTo>
                    <a:pt x="60" y="51"/>
                    <a:pt x="61" y="50"/>
                    <a:pt x="61" y="50"/>
                  </a:cubicBezTo>
                  <a:cubicBezTo>
                    <a:pt x="65" y="48"/>
                    <a:pt x="69" y="47"/>
                    <a:pt x="72" y="46"/>
                  </a:cubicBezTo>
                  <a:cubicBezTo>
                    <a:pt x="75" y="52"/>
                    <a:pt x="79" y="57"/>
                    <a:pt x="84" y="60"/>
                  </a:cubicBezTo>
                  <a:cubicBezTo>
                    <a:pt x="89" y="57"/>
                    <a:pt x="93" y="52"/>
                    <a:pt x="96" y="46"/>
                  </a:cubicBezTo>
                  <a:cubicBezTo>
                    <a:pt x="99" y="47"/>
                    <a:pt x="102" y="48"/>
                    <a:pt x="105" y="48"/>
                  </a:cubicBezTo>
                  <a:cubicBezTo>
                    <a:pt x="108" y="53"/>
                    <a:pt x="108" y="64"/>
                    <a:pt x="108" y="71"/>
                  </a:cubicBezTo>
                  <a:cubicBezTo>
                    <a:pt x="70" y="71"/>
                    <a:pt x="70" y="71"/>
                    <a:pt x="70" y="71"/>
                  </a:cubicBezTo>
                  <a:cubicBezTo>
                    <a:pt x="70" y="74"/>
                    <a:pt x="70" y="77"/>
                    <a:pt x="70" y="81"/>
                  </a:cubicBezTo>
                  <a:cubicBezTo>
                    <a:pt x="47" y="81"/>
                    <a:pt x="24" y="81"/>
                    <a:pt x="0" y="81"/>
                  </a:cubicBezTo>
                  <a:cubicBezTo>
                    <a:pt x="0" y="68"/>
                    <a:pt x="1" y="58"/>
                    <a:pt x="3" y="54"/>
                  </a:cubicBezTo>
                  <a:close/>
                  <a:moveTo>
                    <a:pt x="74" y="26"/>
                  </a:moveTo>
                  <a:cubicBezTo>
                    <a:pt x="79" y="27"/>
                    <a:pt x="89" y="26"/>
                    <a:pt x="94" y="24"/>
                  </a:cubicBezTo>
                  <a:cubicBezTo>
                    <a:pt x="94" y="27"/>
                    <a:pt x="94" y="32"/>
                    <a:pt x="92" y="37"/>
                  </a:cubicBezTo>
                  <a:cubicBezTo>
                    <a:pt x="91" y="39"/>
                    <a:pt x="90" y="40"/>
                    <a:pt x="89" y="41"/>
                  </a:cubicBezTo>
                  <a:cubicBezTo>
                    <a:pt x="99" y="42"/>
                    <a:pt x="99" y="42"/>
                    <a:pt x="99" y="42"/>
                  </a:cubicBezTo>
                  <a:cubicBezTo>
                    <a:pt x="99" y="42"/>
                    <a:pt x="98" y="33"/>
                    <a:pt x="98" y="31"/>
                  </a:cubicBezTo>
                  <a:cubicBezTo>
                    <a:pt x="102" y="2"/>
                    <a:pt x="65" y="2"/>
                    <a:pt x="69" y="31"/>
                  </a:cubicBezTo>
                  <a:cubicBezTo>
                    <a:pt x="69" y="33"/>
                    <a:pt x="68" y="42"/>
                    <a:pt x="68" y="42"/>
                  </a:cubicBezTo>
                  <a:cubicBezTo>
                    <a:pt x="78" y="41"/>
                    <a:pt x="78" y="41"/>
                    <a:pt x="78" y="41"/>
                  </a:cubicBezTo>
                  <a:cubicBezTo>
                    <a:pt x="77" y="40"/>
                    <a:pt x="76" y="39"/>
                    <a:pt x="75" y="37"/>
                  </a:cubicBezTo>
                  <a:cubicBezTo>
                    <a:pt x="74" y="33"/>
                    <a:pt x="73" y="29"/>
                    <a:pt x="74" y="26"/>
                  </a:cubicBezTo>
                  <a:cubicBezTo>
                    <a:pt x="74" y="26"/>
                    <a:pt x="74" y="26"/>
                    <a:pt x="74" y="26"/>
                  </a:cubicBezTo>
                  <a:close/>
                  <a:moveTo>
                    <a:pt x="22" y="30"/>
                  </a:moveTo>
                  <a:cubicBezTo>
                    <a:pt x="21" y="25"/>
                    <a:pt x="21" y="21"/>
                    <a:pt x="23" y="15"/>
                  </a:cubicBezTo>
                  <a:cubicBezTo>
                    <a:pt x="29" y="11"/>
                    <a:pt x="37" y="17"/>
                    <a:pt x="47" y="15"/>
                  </a:cubicBezTo>
                  <a:cubicBezTo>
                    <a:pt x="48" y="20"/>
                    <a:pt x="48" y="24"/>
                    <a:pt x="48" y="31"/>
                  </a:cubicBezTo>
                  <a:cubicBezTo>
                    <a:pt x="48" y="31"/>
                    <a:pt x="52" y="27"/>
                    <a:pt x="52" y="25"/>
                  </a:cubicBezTo>
                  <a:cubicBezTo>
                    <a:pt x="53" y="22"/>
                    <a:pt x="52" y="10"/>
                    <a:pt x="50" y="8"/>
                  </a:cubicBezTo>
                  <a:cubicBezTo>
                    <a:pt x="45" y="0"/>
                    <a:pt x="26" y="0"/>
                    <a:pt x="20" y="6"/>
                  </a:cubicBezTo>
                  <a:cubicBezTo>
                    <a:pt x="18" y="8"/>
                    <a:pt x="16" y="25"/>
                    <a:pt x="18" y="27"/>
                  </a:cubicBezTo>
                  <a:cubicBezTo>
                    <a:pt x="20" y="29"/>
                    <a:pt x="22" y="30"/>
                    <a:pt x="22" y="3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cs typeface="+mn-ea"/>
                <a:sym typeface="+mn-lt"/>
              </a:endParaRPr>
            </a:p>
          </p:txBody>
        </p:sp>
        <p:sp>
          <p:nvSpPr>
            <p:cNvPr id="97" name="Freeform 269">
              <a:extLst>
                <a:ext uri="{FF2B5EF4-FFF2-40B4-BE49-F238E27FC236}">
                  <a16:creationId xmlns="" xmlns:a16="http://schemas.microsoft.com/office/drawing/2014/main" id="{0B2C6C76-C545-4A38-B785-79ECB66BC8EC}"/>
                </a:ext>
              </a:extLst>
            </p:cNvPr>
            <p:cNvSpPr>
              <a:spLocks noEditPoints="1"/>
            </p:cNvSpPr>
            <p:nvPr/>
          </p:nvSpPr>
          <p:spPr bwMode="auto">
            <a:xfrm>
              <a:off x="6444927" y="2507312"/>
              <a:ext cx="320675" cy="328613"/>
            </a:xfrm>
            <a:custGeom>
              <a:avLst/>
              <a:gdLst>
                <a:gd name="T0" fmla="*/ 81 w 91"/>
                <a:gd name="T1" fmla="*/ 44 h 93"/>
                <a:gd name="T2" fmla="*/ 88 w 91"/>
                <a:gd name="T3" fmla="*/ 37 h 93"/>
                <a:gd name="T4" fmla="*/ 88 w 91"/>
                <a:gd name="T5" fmla="*/ 23 h 93"/>
                <a:gd name="T6" fmla="*/ 68 w 91"/>
                <a:gd name="T7" fmla="*/ 4 h 93"/>
                <a:gd name="T8" fmla="*/ 54 w 91"/>
                <a:gd name="T9" fmla="*/ 4 h 93"/>
                <a:gd name="T10" fmla="*/ 47 w 91"/>
                <a:gd name="T11" fmla="*/ 10 h 93"/>
                <a:gd name="T12" fmla="*/ 81 w 91"/>
                <a:gd name="T13" fmla="*/ 44 h 93"/>
                <a:gd name="T14" fmla="*/ 52 w 91"/>
                <a:gd name="T15" fmla="*/ 23 h 93"/>
                <a:gd name="T16" fmla="*/ 68 w 91"/>
                <a:gd name="T17" fmla="*/ 39 h 93"/>
                <a:gd name="T18" fmla="*/ 77 w 91"/>
                <a:gd name="T19" fmla="*/ 47 h 93"/>
                <a:gd name="T20" fmla="*/ 43 w 91"/>
                <a:gd name="T21" fmla="*/ 81 h 93"/>
                <a:gd name="T22" fmla="*/ 35 w 91"/>
                <a:gd name="T23" fmla="*/ 72 h 93"/>
                <a:gd name="T24" fmla="*/ 19 w 91"/>
                <a:gd name="T25" fmla="*/ 58 h 93"/>
                <a:gd name="T26" fmla="*/ 42 w 91"/>
                <a:gd name="T27" fmla="*/ 36 h 93"/>
                <a:gd name="T28" fmla="*/ 40 w 91"/>
                <a:gd name="T29" fmla="*/ 34 h 93"/>
                <a:gd name="T30" fmla="*/ 16 w 91"/>
                <a:gd name="T31" fmla="*/ 57 h 93"/>
                <a:gd name="T32" fmla="*/ 10 w 91"/>
                <a:gd name="T33" fmla="*/ 48 h 93"/>
                <a:gd name="T34" fmla="*/ 44 w 91"/>
                <a:gd name="T35" fmla="*/ 14 h 93"/>
                <a:gd name="T36" fmla="*/ 52 w 91"/>
                <a:gd name="T37" fmla="*/ 23 h 93"/>
                <a:gd name="T38" fmla="*/ 4 w 91"/>
                <a:gd name="T39" fmla="*/ 68 h 93"/>
                <a:gd name="T40" fmla="*/ 0 w 91"/>
                <a:gd name="T41" fmla="*/ 86 h 93"/>
                <a:gd name="T42" fmla="*/ 7 w 91"/>
                <a:gd name="T43" fmla="*/ 93 h 93"/>
                <a:gd name="T44" fmla="*/ 25 w 91"/>
                <a:gd name="T45" fmla="*/ 89 h 93"/>
                <a:gd name="T46" fmla="*/ 4 w 91"/>
                <a:gd name="T47" fmla="*/ 68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1" h="93">
                  <a:moveTo>
                    <a:pt x="81" y="44"/>
                  </a:moveTo>
                  <a:cubicBezTo>
                    <a:pt x="88" y="37"/>
                    <a:pt x="88" y="37"/>
                    <a:pt x="88" y="37"/>
                  </a:cubicBezTo>
                  <a:cubicBezTo>
                    <a:pt x="91" y="33"/>
                    <a:pt x="91" y="27"/>
                    <a:pt x="88" y="23"/>
                  </a:cubicBezTo>
                  <a:cubicBezTo>
                    <a:pt x="68" y="4"/>
                    <a:pt x="68" y="4"/>
                    <a:pt x="68" y="4"/>
                  </a:cubicBezTo>
                  <a:cubicBezTo>
                    <a:pt x="64" y="0"/>
                    <a:pt x="58" y="0"/>
                    <a:pt x="54" y="4"/>
                  </a:cubicBezTo>
                  <a:cubicBezTo>
                    <a:pt x="47" y="10"/>
                    <a:pt x="47" y="10"/>
                    <a:pt x="47" y="10"/>
                  </a:cubicBezTo>
                  <a:cubicBezTo>
                    <a:pt x="81" y="44"/>
                    <a:pt x="81" y="44"/>
                    <a:pt x="81" y="44"/>
                  </a:cubicBezTo>
                  <a:close/>
                  <a:moveTo>
                    <a:pt x="52" y="23"/>
                  </a:moveTo>
                  <a:cubicBezTo>
                    <a:pt x="68" y="39"/>
                    <a:pt x="68" y="39"/>
                    <a:pt x="68" y="39"/>
                  </a:cubicBezTo>
                  <a:cubicBezTo>
                    <a:pt x="77" y="47"/>
                    <a:pt x="77" y="47"/>
                    <a:pt x="77" y="47"/>
                  </a:cubicBezTo>
                  <a:cubicBezTo>
                    <a:pt x="43" y="81"/>
                    <a:pt x="43" y="81"/>
                    <a:pt x="43" y="81"/>
                  </a:cubicBezTo>
                  <a:cubicBezTo>
                    <a:pt x="35" y="83"/>
                    <a:pt x="33" y="79"/>
                    <a:pt x="35" y="72"/>
                  </a:cubicBezTo>
                  <a:cubicBezTo>
                    <a:pt x="26" y="71"/>
                    <a:pt x="20" y="68"/>
                    <a:pt x="19" y="58"/>
                  </a:cubicBezTo>
                  <a:cubicBezTo>
                    <a:pt x="42" y="36"/>
                    <a:pt x="42" y="36"/>
                    <a:pt x="42" y="36"/>
                  </a:cubicBezTo>
                  <a:cubicBezTo>
                    <a:pt x="40" y="34"/>
                    <a:pt x="40" y="34"/>
                    <a:pt x="40" y="34"/>
                  </a:cubicBezTo>
                  <a:cubicBezTo>
                    <a:pt x="16" y="57"/>
                    <a:pt x="16" y="57"/>
                    <a:pt x="16" y="57"/>
                  </a:cubicBezTo>
                  <a:cubicBezTo>
                    <a:pt x="10" y="57"/>
                    <a:pt x="9" y="54"/>
                    <a:pt x="10" y="48"/>
                  </a:cubicBezTo>
                  <a:cubicBezTo>
                    <a:pt x="21" y="37"/>
                    <a:pt x="33" y="25"/>
                    <a:pt x="44" y="14"/>
                  </a:cubicBezTo>
                  <a:cubicBezTo>
                    <a:pt x="52" y="23"/>
                    <a:pt x="52" y="23"/>
                    <a:pt x="52" y="23"/>
                  </a:cubicBezTo>
                  <a:close/>
                  <a:moveTo>
                    <a:pt x="4" y="68"/>
                  </a:moveTo>
                  <a:cubicBezTo>
                    <a:pt x="0" y="86"/>
                    <a:pt x="0" y="86"/>
                    <a:pt x="0" y="86"/>
                  </a:cubicBezTo>
                  <a:cubicBezTo>
                    <a:pt x="7" y="93"/>
                    <a:pt x="7" y="93"/>
                    <a:pt x="7" y="93"/>
                  </a:cubicBezTo>
                  <a:cubicBezTo>
                    <a:pt x="25" y="89"/>
                    <a:pt x="25" y="89"/>
                    <a:pt x="25" y="89"/>
                  </a:cubicBezTo>
                  <a:lnTo>
                    <a:pt x="4" y="6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cs typeface="+mn-ea"/>
                <a:sym typeface="+mn-lt"/>
              </a:endParaRPr>
            </a:p>
          </p:txBody>
        </p:sp>
        <p:sp>
          <p:nvSpPr>
            <p:cNvPr id="98" name="Freeform 274">
              <a:extLst>
                <a:ext uri="{FF2B5EF4-FFF2-40B4-BE49-F238E27FC236}">
                  <a16:creationId xmlns="" xmlns:a16="http://schemas.microsoft.com/office/drawing/2014/main" id="{D99BAA56-6546-4B77-84E7-3AF8ED95431A}"/>
                </a:ext>
              </a:extLst>
            </p:cNvPr>
            <p:cNvSpPr>
              <a:spLocks noEditPoints="1"/>
            </p:cNvSpPr>
            <p:nvPr/>
          </p:nvSpPr>
          <p:spPr bwMode="auto">
            <a:xfrm>
              <a:off x="6702002" y="3435254"/>
              <a:ext cx="309746" cy="311186"/>
            </a:xfrm>
            <a:custGeom>
              <a:avLst/>
              <a:gdLst>
                <a:gd name="T0" fmla="*/ 49 w 97"/>
                <a:gd name="T1" fmla="*/ 0 h 97"/>
                <a:gd name="T2" fmla="*/ 83 w 97"/>
                <a:gd name="T3" fmla="*/ 14 h 97"/>
                <a:gd name="T4" fmla="*/ 97 w 97"/>
                <a:gd name="T5" fmla="*/ 49 h 97"/>
                <a:gd name="T6" fmla="*/ 83 w 97"/>
                <a:gd name="T7" fmla="*/ 83 h 97"/>
                <a:gd name="T8" fmla="*/ 49 w 97"/>
                <a:gd name="T9" fmla="*/ 97 h 97"/>
                <a:gd name="T10" fmla="*/ 14 w 97"/>
                <a:gd name="T11" fmla="*/ 83 h 97"/>
                <a:gd name="T12" fmla="*/ 0 w 97"/>
                <a:gd name="T13" fmla="*/ 49 h 97"/>
                <a:gd name="T14" fmla="*/ 14 w 97"/>
                <a:gd name="T15" fmla="*/ 14 h 97"/>
                <a:gd name="T16" fmla="*/ 49 w 97"/>
                <a:gd name="T17" fmla="*/ 0 h 97"/>
                <a:gd name="T18" fmla="*/ 55 w 97"/>
                <a:gd name="T19" fmla="*/ 47 h 97"/>
                <a:gd name="T20" fmla="*/ 54 w 97"/>
                <a:gd name="T21" fmla="*/ 45 h 97"/>
                <a:gd name="T22" fmla="*/ 68 w 97"/>
                <a:gd name="T23" fmla="*/ 24 h 97"/>
                <a:gd name="T24" fmla="*/ 65 w 97"/>
                <a:gd name="T25" fmla="*/ 21 h 97"/>
                <a:gd name="T26" fmla="*/ 50 w 97"/>
                <a:gd name="T27" fmla="*/ 43 h 97"/>
                <a:gd name="T28" fmla="*/ 45 w 97"/>
                <a:gd name="T29" fmla="*/ 43 h 97"/>
                <a:gd name="T30" fmla="*/ 42 w 97"/>
                <a:gd name="T31" fmla="*/ 52 h 97"/>
                <a:gd name="T32" fmla="*/ 51 w 97"/>
                <a:gd name="T33" fmla="*/ 56 h 97"/>
                <a:gd name="T34" fmla="*/ 52 w 97"/>
                <a:gd name="T35" fmla="*/ 55 h 97"/>
                <a:gd name="T36" fmla="*/ 69 w 97"/>
                <a:gd name="T37" fmla="*/ 61 h 97"/>
                <a:gd name="T38" fmla="*/ 71 w 97"/>
                <a:gd name="T39" fmla="*/ 56 h 97"/>
                <a:gd name="T40" fmla="*/ 55 w 97"/>
                <a:gd name="T41" fmla="*/ 50 h 97"/>
                <a:gd name="T42" fmla="*/ 55 w 97"/>
                <a:gd name="T43" fmla="*/ 47 h 97"/>
                <a:gd name="T44" fmla="*/ 74 w 97"/>
                <a:gd name="T45" fmla="*/ 24 h 97"/>
                <a:gd name="T46" fmla="*/ 49 w 97"/>
                <a:gd name="T47" fmla="*/ 13 h 97"/>
                <a:gd name="T48" fmla="*/ 23 w 97"/>
                <a:gd name="T49" fmla="*/ 24 h 97"/>
                <a:gd name="T50" fmla="*/ 13 w 97"/>
                <a:gd name="T51" fmla="*/ 49 h 97"/>
                <a:gd name="T52" fmla="*/ 23 w 97"/>
                <a:gd name="T53" fmla="*/ 74 h 97"/>
                <a:gd name="T54" fmla="*/ 49 w 97"/>
                <a:gd name="T55" fmla="*/ 84 h 97"/>
                <a:gd name="T56" fmla="*/ 74 w 97"/>
                <a:gd name="T57" fmla="*/ 74 h 97"/>
                <a:gd name="T58" fmla="*/ 84 w 97"/>
                <a:gd name="T59" fmla="*/ 49 h 97"/>
                <a:gd name="T60" fmla="*/ 74 w 97"/>
                <a:gd name="T61" fmla="*/ 2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7" h="97">
                  <a:moveTo>
                    <a:pt x="49" y="0"/>
                  </a:moveTo>
                  <a:cubicBezTo>
                    <a:pt x="62" y="0"/>
                    <a:pt x="74" y="5"/>
                    <a:pt x="83" y="14"/>
                  </a:cubicBezTo>
                  <a:cubicBezTo>
                    <a:pt x="92" y="23"/>
                    <a:pt x="97" y="35"/>
                    <a:pt x="97" y="49"/>
                  </a:cubicBezTo>
                  <a:cubicBezTo>
                    <a:pt x="97" y="62"/>
                    <a:pt x="92" y="74"/>
                    <a:pt x="83" y="83"/>
                  </a:cubicBezTo>
                  <a:cubicBezTo>
                    <a:pt x="74" y="92"/>
                    <a:pt x="62" y="97"/>
                    <a:pt x="49" y="97"/>
                  </a:cubicBezTo>
                  <a:cubicBezTo>
                    <a:pt x="35" y="97"/>
                    <a:pt x="23" y="92"/>
                    <a:pt x="14" y="83"/>
                  </a:cubicBezTo>
                  <a:cubicBezTo>
                    <a:pt x="5" y="74"/>
                    <a:pt x="0" y="62"/>
                    <a:pt x="0" y="49"/>
                  </a:cubicBezTo>
                  <a:cubicBezTo>
                    <a:pt x="0" y="35"/>
                    <a:pt x="5" y="23"/>
                    <a:pt x="14" y="14"/>
                  </a:cubicBezTo>
                  <a:cubicBezTo>
                    <a:pt x="23" y="5"/>
                    <a:pt x="35" y="0"/>
                    <a:pt x="49" y="0"/>
                  </a:cubicBezTo>
                  <a:close/>
                  <a:moveTo>
                    <a:pt x="55" y="47"/>
                  </a:moveTo>
                  <a:cubicBezTo>
                    <a:pt x="54" y="46"/>
                    <a:pt x="54" y="45"/>
                    <a:pt x="54" y="45"/>
                  </a:cubicBezTo>
                  <a:cubicBezTo>
                    <a:pt x="59" y="38"/>
                    <a:pt x="64" y="31"/>
                    <a:pt x="68" y="24"/>
                  </a:cubicBezTo>
                  <a:cubicBezTo>
                    <a:pt x="67" y="23"/>
                    <a:pt x="66" y="22"/>
                    <a:pt x="65" y="21"/>
                  </a:cubicBezTo>
                  <a:cubicBezTo>
                    <a:pt x="59" y="28"/>
                    <a:pt x="54" y="35"/>
                    <a:pt x="50" y="43"/>
                  </a:cubicBezTo>
                  <a:cubicBezTo>
                    <a:pt x="48" y="42"/>
                    <a:pt x="47" y="43"/>
                    <a:pt x="45" y="43"/>
                  </a:cubicBezTo>
                  <a:cubicBezTo>
                    <a:pt x="42" y="45"/>
                    <a:pt x="40" y="49"/>
                    <a:pt x="42" y="52"/>
                  </a:cubicBezTo>
                  <a:cubicBezTo>
                    <a:pt x="43" y="56"/>
                    <a:pt x="47" y="58"/>
                    <a:pt x="51" y="56"/>
                  </a:cubicBezTo>
                  <a:cubicBezTo>
                    <a:pt x="51" y="56"/>
                    <a:pt x="52" y="56"/>
                    <a:pt x="52" y="55"/>
                  </a:cubicBezTo>
                  <a:cubicBezTo>
                    <a:pt x="58" y="58"/>
                    <a:pt x="63" y="60"/>
                    <a:pt x="69" y="61"/>
                  </a:cubicBezTo>
                  <a:cubicBezTo>
                    <a:pt x="70" y="59"/>
                    <a:pt x="71" y="58"/>
                    <a:pt x="71" y="56"/>
                  </a:cubicBezTo>
                  <a:cubicBezTo>
                    <a:pt x="66" y="54"/>
                    <a:pt x="61" y="51"/>
                    <a:pt x="55" y="50"/>
                  </a:cubicBezTo>
                  <a:cubicBezTo>
                    <a:pt x="55" y="49"/>
                    <a:pt x="55" y="48"/>
                    <a:pt x="55" y="47"/>
                  </a:cubicBezTo>
                  <a:close/>
                  <a:moveTo>
                    <a:pt x="74" y="24"/>
                  </a:moveTo>
                  <a:cubicBezTo>
                    <a:pt x="67" y="17"/>
                    <a:pt x="58" y="13"/>
                    <a:pt x="49" y="13"/>
                  </a:cubicBezTo>
                  <a:cubicBezTo>
                    <a:pt x="39" y="13"/>
                    <a:pt x="30" y="17"/>
                    <a:pt x="23" y="24"/>
                  </a:cubicBezTo>
                  <a:cubicBezTo>
                    <a:pt x="17" y="30"/>
                    <a:pt x="13" y="39"/>
                    <a:pt x="13" y="49"/>
                  </a:cubicBezTo>
                  <a:cubicBezTo>
                    <a:pt x="13" y="58"/>
                    <a:pt x="17" y="67"/>
                    <a:pt x="23" y="74"/>
                  </a:cubicBezTo>
                  <a:cubicBezTo>
                    <a:pt x="30" y="80"/>
                    <a:pt x="39" y="84"/>
                    <a:pt x="49" y="84"/>
                  </a:cubicBezTo>
                  <a:cubicBezTo>
                    <a:pt x="58" y="84"/>
                    <a:pt x="67" y="80"/>
                    <a:pt x="74" y="74"/>
                  </a:cubicBezTo>
                  <a:cubicBezTo>
                    <a:pt x="80" y="67"/>
                    <a:pt x="84" y="58"/>
                    <a:pt x="84" y="49"/>
                  </a:cubicBezTo>
                  <a:cubicBezTo>
                    <a:pt x="84" y="39"/>
                    <a:pt x="80" y="30"/>
                    <a:pt x="74" y="2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cs typeface="+mn-ea"/>
                <a:sym typeface="+mn-lt"/>
              </a:endParaRPr>
            </a:p>
          </p:txBody>
        </p:sp>
        <p:sp>
          <p:nvSpPr>
            <p:cNvPr id="99" name="Freeform 298">
              <a:extLst>
                <a:ext uri="{FF2B5EF4-FFF2-40B4-BE49-F238E27FC236}">
                  <a16:creationId xmlns="" xmlns:a16="http://schemas.microsoft.com/office/drawing/2014/main" id="{C2B317B7-BBE4-4185-9239-3E360F53B218}"/>
                </a:ext>
              </a:extLst>
            </p:cNvPr>
            <p:cNvSpPr>
              <a:spLocks noEditPoints="1"/>
            </p:cNvSpPr>
            <p:nvPr/>
          </p:nvSpPr>
          <p:spPr bwMode="auto">
            <a:xfrm>
              <a:off x="4359448" y="5136130"/>
              <a:ext cx="265000" cy="219471"/>
            </a:xfrm>
            <a:custGeom>
              <a:avLst/>
              <a:gdLst>
                <a:gd name="T0" fmla="*/ 19 w 102"/>
                <a:gd name="T1" fmla="*/ 33 h 85"/>
                <a:gd name="T2" fmla="*/ 9 w 102"/>
                <a:gd name="T3" fmla="*/ 32 h 85"/>
                <a:gd name="T4" fmla="*/ 18 w 102"/>
                <a:gd name="T5" fmla="*/ 35 h 85"/>
                <a:gd name="T6" fmla="*/ 28 w 102"/>
                <a:gd name="T7" fmla="*/ 37 h 85"/>
                <a:gd name="T8" fmla="*/ 88 w 102"/>
                <a:gd name="T9" fmla="*/ 51 h 85"/>
                <a:gd name="T10" fmla="*/ 102 w 102"/>
                <a:gd name="T11" fmla="*/ 47 h 85"/>
                <a:gd name="T12" fmla="*/ 88 w 102"/>
                <a:gd name="T13" fmla="*/ 85 h 85"/>
                <a:gd name="T14" fmla="*/ 70 w 102"/>
                <a:gd name="T15" fmla="*/ 72 h 85"/>
                <a:gd name="T16" fmla="*/ 3 w 102"/>
                <a:gd name="T17" fmla="*/ 65 h 85"/>
                <a:gd name="T18" fmla="*/ 0 w 102"/>
                <a:gd name="T19" fmla="*/ 58 h 85"/>
                <a:gd name="T20" fmla="*/ 0 w 102"/>
                <a:gd name="T21" fmla="*/ 51 h 85"/>
                <a:gd name="T22" fmla="*/ 31 w 102"/>
                <a:gd name="T23" fmla="*/ 53 h 85"/>
                <a:gd name="T24" fmla="*/ 54 w 102"/>
                <a:gd name="T25" fmla="*/ 45 h 85"/>
                <a:gd name="T26" fmla="*/ 40 w 102"/>
                <a:gd name="T27" fmla="*/ 37 h 85"/>
                <a:gd name="T28" fmla="*/ 86 w 102"/>
                <a:gd name="T29" fmla="*/ 50 h 85"/>
                <a:gd name="T30" fmla="*/ 19 w 102"/>
                <a:gd name="T31" fmla="*/ 32 h 85"/>
                <a:gd name="T32" fmla="*/ 31 w 102"/>
                <a:gd name="T33" fmla="*/ 37 h 85"/>
                <a:gd name="T34" fmla="*/ 30 w 102"/>
                <a:gd name="T35" fmla="*/ 43 h 85"/>
                <a:gd name="T36" fmla="*/ 5 w 102"/>
                <a:gd name="T37" fmla="*/ 38 h 85"/>
                <a:gd name="T38" fmla="*/ 6 w 102"/>
                <a:gd name="T39" fmla="*/ 31 h 85"/>
                <a:gd name="T40" fmla="*/ 11 w 102"/>
                <a:gd name="T41" fmla="*/ 30 h 85"/>
                <a:gd name="T42" fmla="*/ 38 w 102"/>
                <a:gd name="T43" fmla="*/ 27 h 85"/>
                <a:gd name="T44" fmla="*/ 31 w 102"/>
                <a:gd name="T45" fmla="*/ 13 h 85"/>
                <a:gd name="T46" fmla="*/ 30 w 102"/>
                <a:gd name="T47" fmla="*/ 14 h 85"/>
                <a:gd name="T48" fmla="*/ 37 w 102"/>
                <a:gd name="T49" fmla="*/ 28 h 85"/>
                <a:gd name="T50" fmla="*/ 38 w 102"/>
                <a:gd name="T51" fmla="*/ 27 h 85"/>
                <a:gd name="T52" fmla="*/ 40 w 102"/>
                <a:gd name="T53" fmla="*/ 27 h 85"/>
                <a:gd name="T54" fmla="*/ 40 w 102"/>
                <a:gd name="T55" fmla="*/ 32 h 85"/>
                <a:gd name="T56" fmla="*/ 34 w 102"/>
                <a:gd name="T57" fmla="*/ 35 h 85"/>
                <a:gd name="T58" fmla="*/ 23 w 102"/>
                <a:gd name="T59" fmla="*/ 12 h 85"/>
                <a:gd name="T60" fmla="*/ 29 w 102"/>
                <a:gd name="T61" fmla="*/ 9 h 85"/>
                <a:gd name="T62" fmla="*/ 37 w 102"/>
                <a:gd name="T63" fmla="*/ 19 h 85"/>
                <a:gd name="T64" fmla="*/ 45 w 102"/>
                <a:gd name="T65" fmla="*/ 11 h 85"/>
                <a:gd name="T66" fmla="*/ 43 w 102"/>
                <a:gd name="T67" fmla="*/ 19 h 85"/>
                <a:gd name="T68" fmla="*/ 47 w 102"/>
                <a:gd name="T69" fmla="*/ 12 h 85"/>
                <a:gd name="T70" fmla="*/ 49 w 102"/>
                <a:gd name="T71" fmla="*/ 3 h 85"/>
                <a:gd name="T72" fmla="*/ 43 w 102"/>
                <a:gd name="T73" fmla="*/ 10 h 85"/>
                <a:gd name="T74" fmla="*/ 41 w 102"/>
                <a:gd name="T75" fmla="*/ 21 h 85"/>
                <a:gd name="T76" fmla="*/ 46 w 102"/>
                <a:gd name="T77" fmla="*/ 24 h 85"/>
                <a:gd name="T78" fmla="*/ 56 w 102"/>
                <a:gd name="T79" fmla="*/ 3 h 85"/>
                <a:gd name="T80" fmla="*/ 50 w 102"/>
                <a:gd name="T81" fmla="*/ 0 h 85"/>
                <a:gd name="T82" fmla="*/ 47 w 102"/>
                <a:gd name="T83" fmla="*/ 3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2" h="85">
                  <a:moveTo>
                    <a:pt x="26" y="36"/>
                  </a:moveTo>
                  <a:cubicBezTo>
                    <a:pt x="25" y="35"/>
                    <a:pt x="22" y="34"/>
                    <a:pt x="19" y="33"/>
                  </a:cubicBezTo>
                  <a:cubicBezTo>
                    <a:pt x="16" y="33"/>
                    <a:pt x="13" y="32"/>
                    <a:pt x="11" y="32"/>
                  </a:cubicBezTo>
                  <a:cubicBezTo>
                    <a:pt x="10" y="32"/>
                    <a:pt x="9" y="32"/>
                    <a:pt x="9" y="32"/>
                  </a:cubicBezTo>
                  <a:cubicBezTo>
                    <a:pt x="9" y="32"/>
                    <a:pt x="10" y="32"/>
                    <a:pt x="11" y="33"/>
                  </a:cubicBezTo>
                  <a:cubicBezTo>
                    <a:pt x="13" y="34"/>
                    <a:pt x="15" y="35"/>
                    <a:pt x="18" y="35"/>
                  </a:cubicBezTo>
                  <a:cubicBezTo>
                    <a:pt x="21" y="36"/>
                    <a:pt x="24" y="37"/>
                    <a:pt x="26" y="37"/>
                  </a:cubicBezTo>
                  <a:cubicBezTo>
                    <a:pt x="28" y="37"/>
                    <a:pt x="28" y="37"/>
                    <a:pt x="28" y="37"/>
                  </a:cubicBezTo>
                  <a:cubicBezTo>
                    <a:pt x="28" y="37"/>
                    <a:pt x="28" y="36"/>
                    <a:pt x="26" y="36"/>
                  </a:cubicBezTo>
                  <a:close/>
                  <a:moveTo>
                    <a:pt x="88" y="51"/>
                  </a:moveTo>
                  <a:cubicBezTo>
                    <a:pt x="88" y="47"/>
                    <a:pt x="88" y="47"/>
                    <a:pt x="88" y="47"/>
                  </a:cubicBezTo>
                  <a:cubicBezTo>
                    <a:pt x="102" y="47"/>
                    <a:pt x="102" y="47"/>
                    <a:pt x="102" y="47"/>
                  </a:cubicBezTo>
                  <a:cubicBezTo>
                    <a:pt x="102" y="85"/>
                    <a:pt x="102" y="85"/>
                    <a:pt x="102" y="85"/>
                  </a:cubicBezTo>
                  <a:cubicBezTo>
                    <a:pt x="88" y="85"/>
                    <a:pt x="88" y="85"/>
                    <a:pt x="88" y="85"/>
                  </a:cubicBezTo>
                  <a:cubicBezTo>
                    <a:pt x="88" y="79"/>
                    <a:pt x="88" y="79"/>
                    <a:pt x="88" y="79"/>
                  </a:cubicBezTo>
                  <a:cubicBezTo>
                    <a:pt x="70" y="72"/>
                    <a:pt x="70" y="72"/>
                    <a:pt x="70" y="72"/>
                  </a:cubicBezTo>
                  <a:cubicBezTo>
                    <a:pt x="27" y="77"/>
                    <a:pt x="27" y="77"/>
                    <a:pt x="27" y="77"/>
                  </a:cubicBezTo>
                  <a:cubicBezTo>
                    <a:pt x="3" y="65"/>
                    <a:pt x="3" y="65"/>
                    <a:pt x="3" y="65"/>
                  </a:cubicBezTo>
                  <a:cubicBezTo>
                    <a:pt x="4" y="60"/>
                    <a:pt x="4" y="60"/>
                    <a:pt x="4" y="60"/>
                  </a:cubicBezTo>
                  <a:cubicBezTo>
                    <a:pt x="0" y="58"/>
                    <a:pt x="0" y="58"/>
                    <a:pt x="0" y="58"/>
                  </a:cubicBezTo>
                  <a:cubicBezTo>
                    <a:pt x="1" y="53"/>
                    <a:pt x="1" y="53"/>
                    <a:pt x="1" y="53"/>
                  </a:cubicBezTo>
                  <a:cubicBezTo>
                    <a:pt x="0" y="51"/>
                    <a:pt x="0" y="51"/>
                    <a:pt x="0" y="51"/>
                  </a:cubicBezTo>
                  <a:cubicBezTo>
                    <a:pt x="2" y="44"/>
                    <a:pt x="2" y="44"/>
                    <a:pt x="2" y="44"/>
                  </a:cubicBezTo>
                  <a:cubicBezTo>
                    <a:pt x="31" y="53"/>
                    <a:pt x="31" y="53"/>
                    <a:pt x="31" y="53"/>
                  </a:cubicBezTo>
                  <a:cubicBezTo>
                    <a:pt x="54" y="47"/>
                    <a:pt x="54" y="47"/>
                    <a:pt x="54" y="47"/>
                  </a:cubicBezTo>
                  <a:cubicBezTo>
                    <a:pt x="54" y="45"/>
                    <a:pt x="54" y="45"/>
                    <a:pt x="54" y="45"/>
                  </a:cubicBezTo>
                  <a:cubicBezTo>
                    <a:pt x="36" y="45"/>
                    <a:pt x="36" y="45"/>
                    <a:pt x="36" y="45"/>
                  </a:cubicBezTo>
                  <a:cubicBezTo>
                    <a:pt x="40" y="37"/>
                    <a:pt x="40" y="37"/>
                    <a:pt x="40" y="37"/>
                  </a:cubicBezTo>
                  <a:cubicBezTo>
                    <a:pt x="72" y="31"/>
                    <a:pt x="72" y="31"/>
                    <a:pt x="72" y="31"/>
                  </a:cubicBezTo>
                  <a:cubicBezTo>
                    <a:pt x="86" y="50"/>
                    <a:pt x="86" y="50"/>
                    <a:pt x="86" y="50"/>
                  </a:cubicBezTo>
                  <a:cubicBezTo>
                    <a:pt x="88" y="51"/>
                    <a:pt x="88" y="51"/>
                    <a:pt x="88" y="51"/>
                  </a:cubicBezTo>
                  <a:close/>
                  <a:moveTo>
                    <a:pt x="19" y="32"/>
                  </a:moveTo>
                  <a:cubicBezTo>
                    <a:pt x="23" y="32"/>
                    <a:pt x="25" y="33"/>
                    <a:pt x="27" y="34"/>
                  </a:cubicBezTo>
                  <a:cubicBezTo>
                    <a:pt x="29" y="35"/>
                    <a:pt x="30" y="36"/>
                    <a:pt x="31" y="37"/>
                  </a:cubicBezTo>
                  <a:cubicBezTo>
                    <a:pt x="31" y="37"/>
                    <a:pt x="31" y="38"/>
                    <a:pt x="31" y="38"/>
                  </a:cubicBezTo>
                  <a:cubicBezTo>
                    <a:pt x="31" y="40"/>
                    <a:pt x="30" y="42"/>
                    <a:pt x="30" y="43"/>
                  </a:cubicBezTo>
                  <a:cubicBezTo>
                    <a:pt x="30" y="44"/>
                    <a:pt x="29" y="44"/>
                    <a:pt x="29" y="44"/>
                  </a:cubicBezTo>
                  <a:cubicBezTo>
                    <a:pt x="25" y="46"/>
                    <a:pt x="7" y="42"/>
                    <a:pt x="5" y="38"/>
                  </a:cubicBezTo>
                  <a:cubicBezTo>
                    <a:pt x="5" y="38"/>
                    <a:pt x="4" y="37"/>
                    <a:pt x="5" y="37"/>
                  </a:cubicBezTo>
                  <a:cubicBezTo>
                    <a:pt x="5" y="35"/>
                    <a:pt x="6" y="33"/>
                    <a:pt x="6" y="31"/>
                  </a:cubicBezTo>
                  <a:cubicBezTo>
                    <a:pt x="6" y="31"/>
                    <a:pt x="6" y="31"/>
                    <a:pt x="7" y="30"/>
                  </a:cubicBezTo>
                  <a:cubicBezTo>
                    <a:pt x="8" y="30"/>
                    <a:pt x="9" y="30"/>
                    <a:pt x="11" y="30"/>
                  </a:cubicBezTo>
                  <a:cubicBezTo>
                    <a:pt x="13" y="30"/>
                    <a:pt x="16" y="31"/>
                    <a:pt x="19" y="32"/>
                  </a:cubicBezTo>
                  <a:close/>
                  <a:moveTo>
                    <a:pt x="38" y="27"/>
                  </a:moveTo>
                  <a:cubicBezTo>
                    <a:pt x="38" y="25"/>
                    <a:pt x="36" y="23"/>
                    <a:pt x="35" y="20"/>
                  </a:cubicBezTo>
                  <a:cubicBezTo>
                    <a:pt x="33" y="17"/>
                    <a:pt x="32" y="15"/>
                    <a:pt x="31" y="13"/>
                  </a:cubicBezTo>
                  <a:cubicBezTo>
                    <a:pt x="30" y="12"/>
                    <a:pt x="29" y="12"/>
                    <a:pt x="29" y="12"/>
                  </a:cubicBezTo>
                  <a:cubicBezTo>
                    <a:pt x="29" y="12"/>
                    <a:pt x="29" y="12"/>
                    <a:pt x="30" y="14"/>
                  </a:cubicBezTo>
                  <a:cubicBezTo>
                    <a:pt x="30" y="16"/>
                    <a:pt x="32" y="18"/>
                    <a:pt x="33" y="21"/>
                  </a:cubicBezTo>
                  <a:cubicBezTo>
                    <a:pt x="35" y="24"/>
                    <a:pt x="36" y="26"/>
                    <a:pt x="37" y="28"/>
                  </a:cubicBezTo>
                  <a:cubicBezTo>
                    <a:pt x="38" y="29"/>
                    <a:pt x="39" y="29"/>
                    <a:pt x="39" y="29"/>
                  </a:cubicBezTo>
                  <a:cubicBezTo>
                    <a:pt x="39" y="29"/>
                    <a:pt x="39" y="28"/>
                    <a:pt x="38" y="27"/>
                  </a:cubicBezTo>
                  <a:close/>
                  <a:moveTo>
                    <a:pt x="37" y="19"/>
                  </a:moveTo>
                  <a:cubicBezTo>
                    <a:pt x="38" y="22"/>
                    <a:pt x="39" y="25"/>
                    <a:pt x="40" y="27"/>
                  </a:cubicBezTo>
                  <a:cubicBezTo>
                    <a:pt x="41" y="29"/>
                    <a:pt x="41" y="30"/>
                    <a:pt x="41" y="31"/>
                  </a:cubicBezTo>
                  <a:cubicBezTo>
                    <a:pt x="41" y="32"/>
                    <a:pt x="40" y="32"/>
                    <a:pt x="40" y="32"/>
                  </a:cubicBezTo>
                  <a:cubicBezTo>
                    <a:pt x="38" y="33"/>
                    <a:pt x="37" y="34"/>
                    <a:pt x="35" y="35"/>
                  </a:cubicBezTo>
                  <a:cubicBezTo>
                    <a:pt x="34" y="35"/>
                    <a:pt x="34" y="35"/>
                    <a:pt x="34" y="35"/>
                  </a:cubicBezTo>
                  <a:cubicBezTo>
                    <a:pt x="30" y="33"/>
                    <a:pt x="21" y="17"/>
                    <a:pt x="22" y="13"/>
                  </a:cubicBezTo>
                  <a:cubicBezTo>
                    <a:pt x="22" y="12"/>
                    <a:pt x="22" y="12"/>
                    <a:pt x="23" y="12"/>
                  </a:cubicBezTo>
                  <a:cubicBezTo>
                    <a:pt x="24" y="11"/>
                    <a:pt x="26" y="10"/>
                    <a:pt x="27" y="9"/>
                  </a:cubicBezTo>
                  <a:cubicBezTo>
                    <a:pt x="28" y="9"/>
                    <a:pt x="28" y="9"/>
                    <a:pt x="29" y="9"/>
                  </a:cubicBezTo>
                  <a:cubicBezTo>
                    <a:pt x="30" y="9"/>
                    <a:pt x="31" y="10"/>
                    <a:pt x="32" y="12"/>
                  </a:cubicBezTo>
                  <a:cubicBezTo>
                    <a:pt x="33" y="14"/>
                    <a:pt x="35" y="16"/>
                    <a:pt x="37" y="19"/>
                  </a:cubicBezTo>
                  <a:close/>
                  <a:moveTo>
                    <a:pt x="48" y="4"/>
                  </a:moveTo>
                  <a:cubicBezTo>
                    <a:pt x="47" y="6"/>
                    <a:pt x="46" y="8"/>
                    <a:pt x="45" y="11"/>
                  </a:cubicBezTo>
                  <a:cubicBezTo>
                    <a:pt x="44" y="13"/>
                    <a:pt x="43" y="16"/>
                    <a:pt x="43" y="18"/>
                  </a:cubicBezTo>
                  <a:cubicBezTo>
                    <a:pt x="43" y="19"/>
                    <a:pt x="42" y="19"/>
                    <a:pt x="43" y="19"/>
                  </a:cubicBezTo>
                  <a:cubicBezTo>
                    <a:pt x="43" y="19"/>
                    <a:pt x="43" y="19"/>
                    <a:pt x="44" y="18"/>
                  </a:cubicBezTo>
                  <a:cubicBezTo>
                    <a:pt x="45" y="16"/>
                    <a:pt x="46" y="14"/>
                    <a:pt x="47" y="12"/>
                  </a:cubicBezTo>
                  <a:cubicBezTo>
                    <a:pt x="48" y="9"/>
                    <a:pt x="49" y="7"/>
                    <a:pt x="49" y="5"/>
                  </a:cubicBezTo>
                  <a:cubicBezTo>
                    <a:pt x="49" y="4"/>
                    <a:pt x="49" y="3"/>
                    <a:pt x="49" y="3"/>
                  </a:cubicBezTo>
                  <a:cubicBezTo>
                    <a:pt x="49" y="3"/>
                    <a:pt x="49" y="3"/>
                    <a:pt x="48" y="4"/>
                  </a:cubicBezTo>
                  <a:close/>
                  <a:moveTo>
                    <a:pt x="43" y="10"/>
                  </a:moveTo>
                  <a:cubicBezTo>
                    <a:pt x="42" y="13"/>
                    <a:pt x="42" y="16"/>
                    <a:pt x="41" y="17"/>
                  </a:cubicBezTo>
                  <a:cubicBezTo>
                    <a:pt x="41" y="19"/>
                    <a:pt x="41" y="21"/>
                    <a:pt x="41" y="21"/>
                  </a:cubicBezTo>
                  <a:cubicBezTo>
                    <a:pt x="41" y="22"/>
                    <a:pt x="41" y="22"/>
                    <a:pt x="42" y="22"/>
                  </a:cubicBezTo>
                  <a:cubicBezTo>
                    <a:pt x="43" y="23"/>
                    <a:pt x="45" y="23"/>
                    <a:pt x="46" y="24"/>
                  </a:cubicBezTo>
                  <a:cubicBezTo>
                    <a:pt x="47" y="24"/>
                    <a:pt x="47" y="24"/>
                    <a:pt x="48" y="24"/>
                  </a:cubicBezTo>
                  <a:cubicBezTo>
                    <a:pt x="51" y="22"/>
                    <a:pt x="57" y="7"/>
                    <a:pt x="56" y="3"/>
                  </a:cubicBezTo>
                  <a:cubicBezTo>
                    <a:pt x="56" y="3"/>
                    <a:pt x="56" y="3"/>
                    <a:pt x="55" y="2"/>
                  </a:cubicBezTo>
                  <a:cubicBezTo>
                    <a:pt x="54" y="2"/>
                    <a:pt x="52" y="1"/>
                    <a:pt x="50" y="0"/>
                  </a:cubicBezTo>
                  <a:cubicBezTo>
                    <a:pt x="50" y="0"/>
                    <a:pt x="50" y="0"/>
                    <a:pt x="49" y="1"/>
                  </a:cubicBezTo>
                  <a:cubicBezTo>
                    <a:pt x="49" y="1"/>
                    <a:pt x="48" y="2"/>
                    <a:pt x="47" y="3"/>
                  </a:cubicBezTo>
                  <a:cubicBezTo>
                    <a:pt x="46" y="5"/>
                    <a:pt x="45" y="8"/>
                    <a:pt x="43" y="1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cs typeface="+mn-ea"/>
                <a:sym typeface="+mn-lt"/>
              </a:endParaRPr>
            </a:p>
          </p:txBody>
        </p:sp>
        <p:sp>
          <p:nvSpPr>
            <p:cNvPr id="100" name="Freeform 320">
              <a:extLst>
                <a:ext uri="{FF2B5EF4-FFF2-40B4-BE49-F238E27FC236}">
                  <a16:creationId xmlns="" xmlns:a16="http://schemas.microsoft.com/office/drawing/2014/main" id="{12263DAA-E81F-4C47-B889-159F41D3364D}"/>
                </a:ext>
              </a:extLst>
            </p:cNvPr>
            <p:cNvSpPr>
              <a:spLocks noEditPoints="1"/>
            </p:cNvSpPr>
            <p:nvPr/>
          </p:nvSpPr>
          <p:spPr bwMode="auto">
            <a:xfrm>
              <a:off x="7975265" y="5146454"/>
              <a:ext cx="235525" cy="210372"/>
            </a:xfrm>
            <a:custGeom>
              <a:avLst/>
              <a:gdLst>
                <a:gd name="T0" fmla="*/ 17 w 93"/>
                <a:gd name="T1" fmla="*/ 18 h 83"/>
                <a:gd name="T2" fmla="*/ 9 w 93"/>
                <a:gd name="T3" fmla="*/ 28 h 83"/>
                <a:gd name="T4" fmla="*/ 84 w 93"/>
                <a:gd name="T5" fmla="*/ 74 h 83"/>
                <a:gd name="T6" fmla="*/ 70 w 93"/>
                <a:gd name="T7" fmla="*/ 28 h 83"/>
                <a:gd name="T8" fmla="*/ 24 w 93"/>
                <a:gd name="T9" fmla="*/ 34 h 83"/>
                <a:gd name="T10" fmla="*/ 24 w 93"/>
                <a:gd name="T11" fmla="*/ 18 h 83"/>
                <a:gd name="T12" fmla="*/ 30 w 93"/>
                <a:gd name="T13" fmla="*/ 13 h 83"/>
                <a:gd name="T14" fmla="*/ 46 w 93"/>
                <a:gd name="T15" fmla="*/ 0 h 83"/>
                <a:gd name="T16" fmla="*/ 63 w 93"/>
                <a:gd name="T17" fmla="*/ 13 h 83"/>
                <a:gd name="T18" fmla="*/ 70 w 93"/>
                <a:gd name="T19" fmla="*/ 18 h 83"/>
                <a:gd name="T20" fmla="*/ 93 w 93"/>
                <a:gd name="T21" fmla="*/ 18 h 83"/>
                <a:gd name="T22" fmla="*/ 93 w 93"/>
                <a:gd name="T23" fmla="*/ 79 h 83"/>
                <a:gd name="T24" fmla="*/ 89 w 93"/>
                <a:gd name="T25" fmla="*/ 83 h 83"/>
                <a:gd name="T26" fmla="*/ 0 w 93"/>
                <a:gd name="T27" fmla="*/ 83 h 83"/>
                <a:gd name="T28" fmla="*/ 0 w 93"/>
                <a:gd name="T29" fmla="*/ 23 h 83"/>
                <a:gd name="T30" fmla="*/ 5 w 93"/>
                <a:gd name="T31" fmla="*/ 18 h 83"/>
                <a:gd name="T32" fmla="*/ 14 w 93"/>
                <a:gd name="T33" fmla="*/ 70 h 83"/>
                <a:gd name="T34" fmla="*/ 39 w 93"/>
                <a:gd name="T35" fmla="*/ 62 h 83"/>
                <a:gd name="T36" fmla="*/ 29 w 93"/>
                <a:gd name="T37" fmla="*/ 63 h 83"/>
                <a:gd name="T38" fmla="*/ 29 w 93"/>
                <a:gd name="T39" fmla="*/ 60 h 83"/>
                <a:gd name="T40" fmla="*/ 26 w 93"/>
                <a:gd name="T41" fmla="*/ 59 h 83"/>
                <a:gd name="T42" fmla="*/ 26 w 93"/>
                <a:gd name="T43" fmla="*/ 61 h 83"/>
                <a:gd name="T44" fmla="*/ 21 w 93"/>
                <a:gd name="T45" fmla="*/ 59 h 83"/>
                <a:gd name="T46" fmla="*/ 35 w 93"/>
                <a:gd name="T47" fmla="*/ 42 h 83"/>
                <a:gd name="T48" fmla="*/ 23 w 93"/>
                <a:gd name="T49" fmla="*/ 57 h 83"/>
                <a:gd name="T50" fmla="*/ 24 w 93"/>
                <a:gd name="T51" fmla="*/ 57 h 83"/>
                <a:gd name="T52" fmla="*/ 30 w 93"/>
                <a:gd name="T53" fmla="*/ 57 h 83"/>
                <a:gd name="T54" fmla="*/ 30 w 93"/>
                <a:gd name="T55" fmla="*/ 57 h 83"/>
                <a:gd name="T56" fmla="*/ 31 w 93"/>
                <a:gd name="T57" fmla="*/ 65 h 83"/>
                <a:gd name="T58" fmla="*/ 36 w 93"/>
                <a:gd name="T59" fmla="*/ 66 h 83"/>
                <a:gd name="T60" fmla="*/ 31 w 93"/>
                <a:gd name="T61" fmla="*/ 65 h 83"/>
                <a:gd name="T62" fmla="*/ 44 w 93"/>
                <a:gd name="T63" fmla="*/ 55 h 83"/>
                <a:gd name="T64" fmla="*/ 78 w 93"/>
                <a:gd name="T65" fmla="*/ 51 h 83"/>
                <a:gd name="T66" fmla="*/ 44 w 93"/>
                <a:gd name="T67" fmla="*/ 60 h 83"/>
                <a:gd name="T68" fmla="*/ 59 w 93"/>
                <a:gd name="T69" fmla="*/ 65 h 83"/>
                <a:gd name="T70" fmla="*/ 44 w 93"/>
                <a:gd name="T71" fmla="*/ 60 h 83"/>
                <a:gd name="T72" fmla="*/ 44 w 93"/>
                <a:gd name="T73" fmla="*/ 46 h 83"/>
                <a:gd name="T74" fmla="*/ 78 w 93"/>
                <a:gd name="T75" fmla="*/ 42 h 83"/>
                <a:gd name="T76" fmla="*/ 39 w 93"/>
                <a:gd name="T77" fmla="*/ 13 h 83"/>
                <a:gd name="T78" fmla="*/ 52 w 93"/>
                <a:gd name="T79" fmla="*/ 12 h 83"/>
                <a:gd name="T80" fmla="*/ 41 w 93"/>
                <a:gd name="T81" fmla="*/ 1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3" h="83">
                  <a:moveTo>
                    <a:pt x="5" y="18"/>
                  </a:moveTo>
                  <a:cubicBezTo>
                    <a:pt x="17" y="18"/>
                    <a:pt x="17" y="18"/>
                    <a:pt x="17" y="18"/>
                  </a:cubicBezTo>
                  <a:cubicBezTo>
                    <a:pt x="17" y="28"/>
                    <a:pt x="17" y="28"/>
                    <a:pt x="17" y="28"/>
                  </a:cubicBezTo>
                  <a:cubicBezTo>
                    <a:pt x="9" y="28"/>
                    <a:pt x="9" y="28"/>
                    <a:pt x="9" y="28"/>
                  </a:cubicBezTo>
                  <a:cubicBezTo>
                    <a:pt x="9" y="74"/>
                    <a:pt x="9" y="74"/>
                    <a:pt x="9" y="74"/>
                  </a:cubicBezTo>
                  <a:cubicBezTo>
                    <a:pt x="84" y="74"/>
                    <a:pt x="84" y="74"/>
                    <a:pt x="84" y="74"/>
                  </a:cubicBezTo>
                  <a:cubicBezTo>
                    <a:pt x="84" y="28"/>
                    <a:pt x="84" y="28"/>
                    <a:pt x="84" y="28"/>
                  </a:cubicBezTo>
                  <a:cubicBezTo>
                    <a:pt x="70" y="28"/>
                    <a:pt x="70" y="28"/>
                    <a:pt x="70" y="28"/>
                  </a:cubicBezTo>
                  <a:cubicBezTo>
                    <a:pt x="70" y="34"/>
                    <a:pt x="70" y="34"/>
                    <a:pt x="70" y="34"/>
                  </a:cubicBezTo>
                  <a:cubicBezTo>
                    <a:pt x="54" y="34"/>
                    <a:pt x="39" y="34"/>
                    <a:pt x="24" y="34"/>
                  </a:cubicBezTo>
                  <a:cubicBezTo>
                    <a:pt x="24" y="28"/>
                    <a:pt x="24" y="28"/>
                    <a:pt x="24" y="28"/>
                  </a:cubicBezTo>
                  <a:cubicBezTo>
                    <a:pt x="24" y="18"/>
                    <a:pt x="24" y="18"/>
                    <a:pt x="24" y="18"/>
                  </a:cubicBezTo>
                  <a:cubicBezTo>
                    <a:pt x="24" y="13"/>
                    <a:pt x="24" y="13"/>
                    <a:pt x="24" y="13"/>
                  </a:cubicBezTo>
                  <a:cubicBezTo>
                    <a:pt x="30" y="13"/>
                    <a:pt x="30" y="13"/>
                    <a:pt x="30" y="13"/>
                  </a:cubicBezTo>
                  <a:cubicBezTo>
                    <a:pt x="30" y="10"/>
                    <a:pt x="32" y="7"/>
                    <a:pt x="34" y="5"/>
                  </a:cubicBezTo>
                  <a:cubicBezTo>
                    <a:pt x="37" y="2"/>
                    <a:pt x="41" y="0"/>
                    <a:pt x="46" y="0"/>
                  </a:cubicBezTo>
                  <a:cubicBezTo>
                    <a:pt x="51" y="0"/>
                    <a:pt x="55" y="2"/>
                    <a:pt x="58" y="5"/>
                  </a:cubicBezTo>
                  <a:cubicBezTo>
                    <a:pt x="61" y="7"/>
                    <a:pt x="62" y="10"/>
                    <a:pt x="63" y="13"/>
                  </a:cubicBezTo>
                  <a:cubicBezTo>
                    <a:pt x="70" y="13"/>
                    <a:pt x="70" y="13"/>
                    <a:pt x="70" y="13"/>
                  </a:cubicBezTo>
                  <a:cubicBezTo>
                    <a:pt x="70" y="18"/>
                    <a:pt x="70" y="18"/>
                    <a:pt x="70" y="18"/>
                  </a:cubicBezTo>
                  <a:cubicBezTo>
                    <a:pt x="89" y="18"/>
                    <a:pt x="89" y="18"/>
                    <a:pt x="89" y="18"/>
                  </a:cubicBezTo>
                  <a:cubicBezTo>
                    <a:pt x="93" y="18"/>
                    <a:pt x="93" y="18"/>
                    <a:pt x="93" y="18"/>
                  </a:cubicBezTo>
                  <a:cubicBezTo>
                    <a:pt x="93" y="23"/>
                    <a:pt x="93" y="23"/>
                    <a:pt x="93" y="23"/>
                  </a:cubicBezTo>
                  <a:cubicBezTo>
                    <a:pt x="93" y="79"/>
                    <a:pt x="93" y="79"/>
                    <a:pt x="93" y="79"/>
                  </a:cubicBezTo>
                  <a:cubicBezTo>
                    <a:pt x="93" y="83"/>
                    <a:pt x="93" y="83"/>
                    <a:pt x="93" y="83"/>
                  </a:cubicBezTo>
                  <a:cubicBezTo>
                    <a:pt x="89" y="83"/>
                    <a:pt x="89" y="83"/>
                    <a:pt x="89" y="83"/>
                  </a:cubicBezTo>
                  <a:cubicBezTo>
                    <a:pt x="5" y="83"/>
                    <a:pt x="5" y="83"/>
                    <a:pt x="5" y="83"/>
                  </a:cubicBezTo>
                  <a:cubicBezTo>
                    <a:pt x="0" y="83"/>
                    <a:pt x="0" y="83"/>
                    <a:pt x="0" y="83"/>
                  </a:cubicBezTo>
                  <a:cubicBezTo>
                    <a:pt x="0" y="79"/>
                    <a:pt x="0" y="79"/>
                    <a:pt x="0" y="79"/>
                  </a:cubicBezTo>
                  <a:cubicBezTo>
                    <a:pt x="0" y="23"/>
                    <a:pt x="0" y="23"/>
                    <a:pt x="0" y="23"/>
                  </a:cubicBezTo>
                  <a:cubicBezTo>
                    <a:pt x="0" y="18"/>
                    <a:pt x="0" y="18"/>
                    <a:pt x="0" y="18"/>
                  </a:cubicBezTo>
                  <a:cubicBezTo>
                    <a:pt x="5" y="18"/>
                    <a:pt x="5" y="18"/>
                    <a:pt x="5" y="18"/>
                  </a:cubicBezTo>
                  <a:close/>
                  <a:moveTo>
                    <a:pt x="14" y="62"/>
                  </a:moveTo>
                  <a:cubicBezTo>
                    <a:pt x="14" y="70"/>
                    <a:pt x="14" y="70"/>
                    <a:pt x="14" y="70"/>
                  </a:cubicBezTo>
                  <a:cubicBezTo>
                    <a:pt x="39" y="70"/>
                    <a:pt x="39" y="70"/>
                    <a:pt x="39" y="70"/>
                  </a:cubicBezTo>
                  <a:cubicBezTo>
                    <a:pt x="39" y="62"/>
                    <a:pt x="39" y="62"/>
                    <a:pt x="39" y="62"/>
                  </a:cubicBezTo>
                  <a:cubicBezTo>
                    <a:pt x="33" y="59"/>
                    <a:pt x="33" y="59"/>
                    <a:pt x="33" y="59"/>
                  </a:cubicBezTo>
                  <a:cubicBezTo>
                    <a:pt x="29" y="63"/>
                    <a:pt x="29" y="63"/>
                    <a:pt x="29" y="63"/>
                  </a:cubicBezTo>
                  <a:cubicBezTo>
                    <a:pt x="28" y="61"/>
                    <a:pt x="28" y="61"/>
                    <a:pt x="28" y="61"/>
                  </a:cubicBezTo>
                  <a:cubicBezTo>
                    <a:pt x="29" y="60"/>
                    <a:pt x="29" y="60"/>
                    <a:pt x="29" y="60"/>
                  </a:cubicBezTo>
                  <a:cubicBezTo>
                    <a:pt x="28" y="59"/>
                    <a:pt x="28" y="59"/>
                    <a:pt x="28" y="59"/>
                  </a:cubicBezTo>
                  <a:cubicBezTo>
                    <a:pt x="26" y="59"/>
                    <a:pt x="26" y="59"/>
                    <a:pt x="26" y="59"/>
                  </a:cubicBezTo>
                  <a:cubicBezTo>
                    <a:pt x="25" y="60"/>
                    <a:pt x="25" y="60"/>
                    <a:pt x="25" y="60"/>
                  </a:cubicBezTo>
                  <a:cubicBezTo>
                    <a:pt x="26" y="61"/>
                    <a:pt x="26" y="61"/>
                    <a:pt x="26" y="61"/>
                  </a:cubicBezTo>
                  <a:cubicBezTo>
                    <a:pt x="25" y="64"/>
                    <a:pt x="25" y="64"/>
                    <a:pt x="25" y="64"/>
                  </a:cubicBezTo>
                  <a:cubicBezTo>
                    <a:pt x="21" y="59"/>
                    <a:pt x="21" y="59"/>
                    <a:pt x="21" y="59"/>
                  </a:cubicBezTo>
                  <a:cubicBezTo>
                    <a:pt x="14" y="62"/>
                    <a:pt x="14" y="62"/>
                    <a:pt x="14" y="62"/>
                  </a:cubicBezTo>
                  <a:close/>
                  <a:moveTo>
                    <a:pt x="35" y="42"/>
                  </a:moveTo>
                  <a:cubicBezTo>
                    <a:pt x="32" y="42"/>
                    <a:pt x="26" y="35"/>
                    <a:pt x="19" y="42"/>
                  </a:cubicBezTo>
                  <a:cubicBezTo>
                    <a:pt x="20" y="47"/>
                    <a:pt x="20" y="53"/>
                    <a:pt x="23" y="57"/>
                  </a:cubicBezTo>
                  <a:cubicBezTo>
                    <a:pt x="24" y="57"/>
                    <a:pt x="24" y="57"/>
                    <a:pt x="24" y="57"/>
                  </a:cubicBezTo>
                  <a:cubicBezTo>
                    <a:pt x="24" y="57"/>
                    <a:pt x="24" y="57"/>
                    <a:pt x="24" y="57"/>
                  </a:cubicBezTo>
                  <a:cubicBezTo>
                    <a:pt x="25" y="57"/>
                    <a:pt x="26" y="57"/>
                    <a:pt x="27" y="57"/>
                  </a:cubicBezTo>
                  <a:cubicBezTo>
                    <a:pt x="28" y="57"/>
                    <a:pt x="29" y="57"/>
                    <a:pt x="30" y="57"/>
                  </a:cubicBezTo>
                  <a:cubicBezTo>
                    <a:pt x="30" y="57"/>
                    <a:pt x="30" y="57"/>
                    <a:pt x="30" y="57"/>
                  </a:cubicBezTo>
                  <a:cubicBezTo>
                    <a:pt x="30" y="57"/>
                    <a:pt x="30" y="57"/>
                    <a:pt x="30" y="57"/>
                  </a:cubicBezTo>
                  <a:cubicBezTo>
                    <a:pt x="34" y="53"/>
                    <a:pt x="34" y="47"/>
                    <a:pt x="35" y="42"/>
                  </a:cubicBezTo>
                  <a:close/>
                  <a:moveTo>
                    <a:pt x="31" y="65"/>
                  </a:moveTo>
                  <a:cubicBezTo>
                    <a:pt x="31" y="66"/>
                    <a:pt x="31" y="66"/>
                    <a:pt x="31" y="66"/>
                  </a:cubicBezTo>
                  <a:cubicBezTo>
                    <a:pt x="36" y="66"/>
                    <a:pt x="36" y="66"/>
                    <a:pt x="36" y="66"/>
                  </a:cubicBezTo>
                  <a:cubicBezTo>
                    <a:pt x="36" y="65"/>
                    <a:pt x="36" y="65"/>
                    <a:pt x="36" y="65"/>
                  </a:cubicBezTo>
                  <a:cubicBezTo>
                    <a:pt x="31" y="65"/>
                    <a:pt x="31" y="65"/>
                    <a:pt x="31" y="65"/>
                  </a:cubicBezTo>
                  <a:close/>
                  <a:moveTo>
                    <a:pt x="44" y="51"/>
                  </a:moveTo>
                  <a:cubicBezTo>
                    <a:pt x="44" y="55"/>
                    <a:pt x="44" y="55"/>
                    <a:pt x="44" y="55"/>
                  </a:cubicBezTo>
                  <a:cubicBezTo>
                    <a:pt x="78" y="55"/>
                    <a:pt x="78" y="55"/>
                    <a:pt x="78" y="55"/>
                  </a:cubicBezTo>
                  <a:cubicBezTo>
                    <a:pt x="78" y="51"/>
                    <a:pt x="78" y="51"/>
                    <a:pt x="78" y="51"/>
                  </a:cubicBezTo>
                  <a:cubicBezTo>
                    <a:pt x="44" y="51"/>
                    <a:pt x="44" y="51"/>
                    <a:pt x="44" y="51"/>
                  </a:cubicBezTo>
                  <a:close/>
                  <a:moveTo>
                    <a:pt x="44" y="60"/>
                  </a:moveTo>
                  <a:cubicBezTo>
                    <a:pt x="44" y="65"/>
                    <a:pt x="44" y="65"/>
                    <a:pt x="44" y="65"/>
                  </a:cubicBezTo>
                  <a:cubicBezTo>
                    <a:pt x="59" y="65"/>
                    <a:pt x="59" y="65"/>
                    <a:pt x="59" y="65"/>
                  </a:cubicBezTo>
                  <a:cubicBezTo>
                    <a:pt x="59" y="60"/>
                    <a:pt x="59" y="60"/>
                    <a:pt x="59" y="60"/>
                  </a:cubicBezTo>
                  <a:cubicBezTo>
                    <a:pt x="44" y="60"/>
                    <a:pt x="44" y="60"/>
                    <a:pt x="44" y="60"/>
                  </a:cubicBezTo>
                  <a:close/>
                  <a:moveTo>
                    <a:pt x="44" y="42"/>
                  </a:moveTo>
                  <a:cubicBezTo>
                    <a:pt x="44" y="46"/>
                    <a:pt x="44" y="46"/>
                    <a:pt x="44" y="46"/>
                  </a:cubicBezTo>
                  <a:cubicBezTo>
                    <a:pt x="78" y="46"/>
                    <a:pt x="78" y="46"/>
                    <a:pt x="78" y="46"/>
                  </a:cubicBezTo>
                  <a:cubicBezTo>
                    <a:pt x="78" y="42"/>
                    <a:pt x="78" y="42"/>
                    <a:pt x="78" y="42"/>
                  </a:cubicBezTo>
                  <a:cubicBezTo>
                    <a:pt x="44" y="42"/>
                    <a:pt x="44" y="42"/>
                    <a:pt x="44" y="42"/>
                  </a:cubicBezTo>
                  <a:close/>
                  <a:moveTo>
                    <a:pt x="39" y="13"/>
                  </a:moveTo>
                  <a:cubicBezTo>
                    <a:pt x="53" y="13"/>
                    <a:pt x="53" y="13"/>
                    <a:pt x="53" y="13"/>
                  </a:cubicBezTo>
                  <a:cubicBezTo>
                    <a:pt x="53" y="13"/>
                    <a:pt x="52" y="12"/>
                    <a:pt x="52" y="12"/>
                  </a:cubicBezTo>
                  <a:cubicBezTo>
                    <a:pt x="50" y="10"/>
                    <a:pt x="48" y="9"/>
                    <a:pt x="46" y="9"/>
                  </a:cubicBezTo>
                  <a:cubicBezTo>
                    <a:pt x="44" y="9"/>
                    <a:pt x="42" y="10"/>
                    <a:pt x="41" y="12"/>
                  </a:cubicBezTo>
                  <a:cubicBezTo>
                    <a:pt x="40" y="12"/>
                    <a:pt x="40" y="13"/>
                    <a:pt x="39" y="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cs typeface="+mn-ea"/>
                <a:sym typeface="+mn-lt"/>
              </a:endParaRPr>
            </a:p>
          </p:txBody>
        </p:sp>
        <p:sp>
          <p:nvSpPr>
            <p:cNvPr id="101" name="Freeform 322">
              <a:extLst>
                <a:ext uri="{FF2B5EF4-FFF2-40B4-BE49-F238E27FC236}">
                  <a16:creationId xmlns="" xmlns:a16="http://schemas.microsoft.com/office/drawing/2014/main" id="{1D7460F9-3E6F-4C83-873C-F73556B83FE4}"/>
                </a:ext>
              </a:extLst>
            </p:cNvPr>
            <p:cNvSpPr>
              <a:spLocks/>
            </p:cNvSpPr>
            <p:nvPr/>
          </p:nvSpPr>
          <p:spPr bwMode="auto">
            <a:xfrm>
              <a:off x="5739082" y="3706517"/>
              <a:ext cx="494368" cy="294517"/>
            </a:xfrm>
            <a:custGeom>
              <a:avLst/>
              <a:gdLst>
                <a:gd name="T0" fmla="*/ 49 w 106"/>
                <a:gd name="T1" fmla="*/ 1 h 63"/>
                <a:gd name="T2" fmla="*/ 43 w 106"/>
                <a:gd name="T3" fmla="*/ 9 h 63"/>
                <a:gd name="T4" fmla="*/ 37 w 106"/>
                <a:gd name="T5" fmla="*/ 9 h 63"/>
                <a:gd name="T6" fmla="*/ 29 w 106"/>
                <a:gd name="T7" fmla="*/ 9 h 63"/>
                <a:gd name="T8" fmla="*/ 8 w 106"/>
                <a:gd name="T9" fmla="*/ 9 h 63"/>
                <a:gd name="T10" fmla="*/ 0 w 106"/>
                <a:gd name="T11" fmla="*/ 17 h 63"/>
                <a:gd name="T12" fmla="*/ 0 w 106"/>
                <a:gd name="T13" fmla="*/ 17 h 63"/>
                <a:gd name="T14" fmla="*/ 8 w 106"/>
                <a:gd name="T15" fmla="*/ 25 h 63"/>
                <a:gd name="T16" fmla="*/ 24 w 106"/>
                <a:gd name="T17" fmla="*/ 25 h 63"/>
                <a:gd name="T18" fmla="*/ 23 w 106"/>
                <a:gd name="T19" fmla="*/ 30 h 63"/>
                <a:gd name="T20" fmla="*/ 23 w 106"/>
                <a:gd name="T21" fmla="*/ 30 h 63"/>
                <a:gd name="T22" fmla="*/ 28 w 106"/>
                <a:gd name="T23" fmla="*/ 37 h 63"/>
                <a:gd name="T24" fmla="*/ 26 w 106"/>
                <a:gd name="T25" fmla="*/ 42 h 63"/>
                <a:gd name="T26" fmla="*/ 26 w 106"/>
                <a:gd name="T27" fmla="*/ 42 h 63"/>
                <a:gd name="T28" fmla="*/ 34 w 106"/>
                <a:gd name="T29" fmla="*/ 50 h 63"/>
                <a:gd name="T30" fmla="*/ 34 w 106"/>
                <a:gd name="T31" fmla="*/ 50 h 63"/>
                <a:gd name="T32" fmla="*/ 32 w 106"/>
                <a:gd name="T33" fmla="*/ 55 h 63"/>
                <a:gd name="T34" fmla="*/ 32 w 106"/>
                <a:gd name="T35" fmla="*/ 55 h 63"/>
                <a:gd name="T36" fmla="*/ 39 w 106"/>
                <a:gd name="T37" fmla="*/ 62 h 63"/>
                <a:gd name="T38" fmla="*/ 70 w 106"/>
                <a:gd name="T39" fmla="*/ 62 h 63"/>
                <a:gd name="T40" fmla="*/ 77 w 106"/>
                <a:gd name="T41" fmla="*/ 56 h 63"/>
                <a:gd name="T42" fmla="*/ 89 w 106"/>
                <a:gd name="T43" fmla="*/ 54 h 63"/>
                <a:gd name="T44" fmla="*/ 89 w 106"/>
                <a:gd name="T45" fmla="*/ 63 h 63"/>
                <a:gd name="T46" fmla="*/ 106 w 106"/>
                <a:gd name="T47" fmla="*/ 63 h 63"/>
                <a:gd name="T48" fmla="*/ 106 w 106"/>
                <a:gd name="T49" fmla="*/ 7 h 63"/>
                <a:gd name="T50" fmla="*/ 89 w 106"/>
                <a:gd name="T51" fmla="*/ 7 h 63"/>
                <a:gd name="T52" fmla="*/ 89 w 106"/>
                <a:gd name="T53" fmla="*/ 10 h 63"/>
                <a:gd name="T54" fmla="*/ 89 w 106"/>
                <a:gd name="T55" fmla="*/ 33 h 63"/>
                <a:gd name="T56" fmla="*/ 86 w 106"/>
                <a:gd name="T57" fmla="*/ 34 h 63"/>
                <a:gd name="T58" fmla="*/ 84 w 106"/>
                <a:gd name="T59" fmla="*/ 13 h 63"/>
                <a:gd name="T60" fmla="*/ 49 w 106"/>
                <a:gd name="T61" fmla="*/ 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6" h="63">
                  <a:moveTo>
                    <a:pt x="49" y="1"/>
                  </a:moveTo>
                  <a:cubicBezTo>
                    <a:pt x="43" y="9"/>
                    <a:pt x="43" y="9"/>
                    <a:pt x="43" y="9"/>
                  </a:cubicBezTo>
                  <a:cubicBezTo>
                    <a:pt x="37" y="9"/>
                    <a:pt x="37" y="9"/>
                    <a:pt x="37" y="9"/>
                  </a:cubicBezTo>
                  <a:cubicBezTo>
                    <a:pt x="29" y="9"/>
                    <a:pt x="29" y="9"/>
                    <a:pt x="29" y="9"/>
                  </a:cubicBezTo>
                  <a:cubicBezTo>
                    <a:pt x="8" y="9"/>
                    <a:pt x="8" y="9"/>
                    <a:pt x="8" y="9"/>
                  </a:cubicBezTo>
                  <a:cubicBezTo>
                    <a:pt x="4" y="9"/>
                    <a:pt x="0" y="13"/>
                    <a:pt x="0" y="17"/>
                  </a:cubicBezTo>
                  <a:cubicBezTo>
                    <a:pt x="0" y="17"/>
                    <a:pt x="0" y="17"/>
                    <a:pt x="0" y="17"/>
                  </a:cubicBezTo>
                  <a:cubicBezTo>
                    <a:pt x="0" y="22"/>
                    <a:pt x="4" y="25"/>
                    <a:pt x="8" y="25"/>
                  </a:cubicBezTo>
                  <a:cubicBezTo>
                    <a:pt x="24" y="25"/>
                    <a:pt x="24" y="25"/>
                    <a:pt x="24" y="25"/>
                  </a:cubicBezTo>
                  <a:cubicBezTo>
                    <a:pt x="23" y="27"/>
                    <a:pt x="23" y="28"/>
                    <a:pt x="23" y="30"/>
                  </a:cubicBezTo>
                  <a:cubicBezTo>
                    <a:pt x="23" y="30"/>
                    <a:pt x="23" y="30"/>
                    <a:pt x="23" y="30"/>
                  </a:cubicBezTo>
                  <a:cubicBezTo>
                    <a:pt x="23" y="34"/>
                    <a:pt x="25" y="37"/>
                    <a:pt x="28" y="37"/>
                  </a:cubicBezTo>
                  <a:cubicBezTo>
                    <a:pt x="27" y="39"/>
                    <a:pt x="26" y="40"/>
                    <a:pt x="26" y="42"/>
                  </a:cubicBezTo>
                  <a:cubicBezTo>
                    <a:pt x="26" y="42"/>
                    <a:pt x="26" y="42"/>
                    <a:pt x="26" y="42"/>
                  </a:cubicBezTo>
                  <a:cubicBezTo>
                    <a:pt x="26" y="46"/>
                    <a:pt x="30" y="50"/>
                    <a:pt x="34" y="50"/>
                  </a:cubicBezTo>
                  <a:cubicBezTo>
                    <a:pt x="34" y="50"/>
                    <a:pt x="34" y="50"/>
                    <a:pt x="34" y="50"/>
                  </a:cubicBezTo>
                  <a:cubicBezTo>
                    <a:pt x="33" y="51"/>
                    <a:pt x="32" y="53"/>
                    <a:pt x="32" y="55"/>
                  </a:cubicBezTo>
                  <a:cubicBezTo>
                    <a:pt x="32" y="55"/>
                    <a:pt x="32" y="55"/>
                    <a:pt x="32" y="55"/>
                  </a:cubicBezTo>
                  <a:cubicBezTo>
                    <a:pt x="32" y="59"/>
                    <a:pt x="35" y="62"/>
                    <a:pt x="39" y="62"/>
                  </a:cubicBezTo>
                  <a:cubicBezTo>
                    <a:pt x="70" y="62"/>
                    <a:pt x="70" y="62"/>
                    <a:pt x="70" y="62"/>
                  </a:cubicBezTo>
                  <a:cubicBezTo>
                    <a:pt x="77" y="56"/>
                    <a:pt x="77" y="56"/>
                    <a:pt x="77" y="56"/>
                  </a:cubicBezTo>
                  <a:cubicBezTo>
                    <a:pt x="89" y="54"/>
                    <a:pt x="89" y="54"/>
                    <a:pt x="89" y="54"/>
                  </a:cubicBezTo>
                  <a:cubicBezTo>
                    <a:pt x="89" y="63"/>
                    <a:pt x="89" y="63"/>
                    <a:pt x="89" y="63"/>
                  </a:cubicBezTo>
                  <a:cubicBezTo>
                    <a:pt x="106" y="63"/>
                    <a:pt x="106" y="63"/>
                    <a:pt x="106" y="63"/>
                  </a:cubicBezTo>
                  <a:cubicBezTo>
                    <a:pt x="106" y="7"/>
                    <a:pt x="106" y="7"/>
                    <a:pt x="106" y="7"/>
                  </a:cubicBezTo>
                  <a:cubicBezTo>
                    <a:pt x="89" y="7"/>
                    <a:pt x="89" y="7"/>
                    <a:pt x="89" y="7"/>
                  </a:cubicBezTo>
                  <a:cubicBezTo>
                    <a:pt x="89" y="10"/>
                    <a:pt x="89" y="10"/>
                    <a:pt x="89" y="10"/>
                  </a:cubicBezTo>
                  <a:cubicBezTo>
                    <a:pt x="89" y="33"/>
                    <a:pt x="89" y="33"/>
                    <a:pt x="89" y="33"/>
                  </a:cubicBezTo>
                  <a:cubicBezTo>
                    <a:pt x="86" y="34"/>
                    <a:pt x="86" y="34"/>
                    <a:pt x="86" y="34"/>
                  </a:cubicBezTo>
                  <a:cubicBezTo>
                    <a:pt x="84" y="13"/>
                    <a:pt x="84" y="13"/>
                    <a:pt x="84" y="13"/>
                  </a:cubicBezTo>
                  <a:cubicBezTo>
                    <a:pt x="72" y="9"/>
                    <a:pt x="62" y="0"/>
                    <a:pt x="49" y="1"/>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cs typeface="+mn-ea"/>
                <a:sym typeface="+mn-lt"/>
              </a:endParaRPr>
            </a:p>
          </p:txBody>
        </p:sp>
      </p:grpSp>
      <p:sp>
        <p:nvSpPr>
          <p:cNvPr id="242" name="矩形 55">
            <a:extLst>
              <a:ext uri="{FF2B5EF4-FFF2-40B4-BE49-F238E27FC236}">
                <a16:creationId xmlns="" xmlns:a16="http://schemas.microsoft.com/office/drawing/2014/main" id="{23C33A58-4A8B-43A3-98FB-4409FF5484D3}"/>
              </a:ext>
            </a:extLst>
          </p:cNvPr>
          <p:cNvSpPr/>
          <p:nvPr/>
        </p:nvSpPr>
        <p:spPr>
          <a:xfrm>
            <a:off x="869373" y="1889452"/>
            <a:ext cx="3236184" cy="738664"/>
          </a:xfrm>
          <a:prstGeom prst="rect">
            <a:avLst/>
          </a:prstGeom>
        </p:spPr>
        <p:txBody>
          <a:bodyPr wrap="square">
            <a:spAutoFit/>
            <a:scene3d>
              <a:camera prst="orthographicFront"/>
              <a:lightRig rig="threePt" dir="t"/>
            </a:scene3d>
            <a:sp3d contourW="12700"/>
          </a:bodyPr>
          <a:lstStyle/>
          <a:p>
            <a:pPr algn="r">
              <a:spcBef>
                <a:spcPct val="0"/>
              </a:spcBef>
              <a:buNone/>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a:t>
            </a:r>
          </a:p>
        </p:txBody>
      </p:sp>
      <p:sp>
        <p:nvSpPr>
          <p:cNvPr id="243" name="矩形 242">
            <a:extLst>
              <a:ext uri="{FF2B5EF4-FFF2-40B4-BE49-F238E27FC236}">
                <a16:creationId xmlns="" xmlns:a16="http://schemas.microsoft.com/office/drawing/2014/main" id="{1786F457-4C46-44DE-AE54-EC78ADC4EF8D}"/>
              </a:ext>
            </a:extLst>
          </p:cNvPr>
          <p:cNvSpPr/>
          <p:nvPr/>
        </p:nvSpPr>
        <p:spPr>
          <a:xfrm>
            <a:off x="2647052" y="1648230"/>
            <a:ext cx="1415773" cy="338554"/>
          </a:xfrm>
          <a:prstGeom prst="rect">
            <a:avLst/>
          </a:prstGeom>
          <a:noFill/>
        </p:spPr>
        <p:txBody>
          <a:bodyPr wrap="none">
            <a:spAutoFit/>
            <a:scene3d>
              <a:camera prst="orthographicFront"/>
              <a:lightRig rig="threePt" dir="t"/>
            </a:scene3d>
            <a:sp3d contourW="12700"/>
          </a:bodyPr>
          <a:lstStyle/>
          <a:p>
            <a:pPr algn="r">
              <a:spcBef>
                <a:spcPct val="0"/>
              </a:spcBef>
            </a:pPr>
            <a:r>
              <a:rPr lang="zh-CN" altLang="en-US" sz="1600" b="1" dirty="0" smtClean="0">
                <a:solidFill>
                  <a:schemeClr val="tx1">
                    <a:lumMod val="65000"/>
                    <a:lumOff val="35000"/>
                  </a:schemeClr>
                </a:solidFill>
                <a:cs typeface="+mn-ea"/>
                <a:sym typeface="+mn-lt"/>
              </a:rPr>
              <a:t>添加您的标题</a:t>
            </a:r>
            <a:endParaRPr lang="zh-CN" altLang="zh-CN" sz="1600" b="1" dirty="0">
              <a:solidFill>
                <a:schemeClr val="tx1">
                  <a:lumMod val="65000"/>
                  <a:lumOff val="35000"/>
                </a:schemeClr>
              </a:solidFill>
              <a:cs typeface="+mn-ea"/>
              <a:sym typeface="+mn-lt"/>
            </a:endParaRPr>
          </a:p>
        </p:txBody>
      </p:sp>
      <p:sp>
        <p:nvSpPr>
          <p:cNvPr id="244" name="矩形 55">
            <a:extLst>
              <a:ext uri="{FF2B5EF4-FFF2-40B4-BE49-F238E27FC236}">
                <a16:creationId xmlns="" xmlns:a16="http://schemas.microsoft.com/office/drawing/2014/main" id="{A7028963-E53C-4435-9C96-330D7FC451A8}"/>
              </a:ext>
            </a:extLst>
          </p:cNvPr>
          <p:cNvSpPr/>
          <p:nvPr/>
        </p:nvSpPr>
        <p:spPr>
          <a:xfrm>
            <a:off x="554864" y="3513872"/>
            <a:ext cx="3115074" cy="738664"/>
          </a:xfrm>
          <a:prstGeom prst="rect">
            <a:avLst/>
          </a:prstGeom>
        </p:spPr>
        <p:txBody>
          <a:bodyPr wrap="square">
            <a:spAutoFit/>
            <a:scene3d>
              <a:camera prst="orthographicFront"/>
              <a:lightRig rig="threePt" dir="t"/>
            </a:scene3d>
            <a:sp3d contourW="12700"/>
          </a:bodyPr>
          <a:lstStyle/>
          <a:p>
            <a:pPr algn="r">
              <a:spcBef>
                <a:spcPct val="0"/>
              </a:spcBef>
              <a:buNone/>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a:t>
            </a:r>
          </a:p>
        </p:txBody>
      </p:sp>
      <p:sp>
        <p:nvSpPr>
          <p:cNvPr id="245" name="矩形 244">
            <a:extLst>
              <a:ext uri="{FF2B5EF4-FFF2-40B4-BE49-F238E27FC236}">
                <a16:creationId xmlns="" xmlns:a16="http://schemas.microsoft.com/office/drawing/2014/main" id="{FEC3EA23-2C6D-413D-A958-D2E196226334}"/>
              </a:ext>
            </a:extLst>
          </p:cNvPr>
          <p:cNvSpPr/>
          <p:nvPr/>
        </p:nvSpPr>
        <p:spPr>
          <a:xfrm>
            <a:off x="2261725" y="3258382"/>
            <a:ext cx="1415773" cy="338554"/>
          </a:xfrm>
          <a:prstGeom prst="rect">
            <a:avLst/>
          </a:prstGeom>
          <a:noFill/>
        </p:spPr>
        <p:txBody>
          <a:bodyPr wrap="none">
            <a:spAutoFit/>
            <a:scene3d>
              <a:camera prst="orthographicFront"/>
              <a:lightRig rig="threePt" dir="t"/>
            </a:scene3d>
            <a:sp3d contourW="12700"/>
          </a:bodyPr>
          <a:lstStyle/>
          <a:p>
            <a:pPr algn="r">
              <a:spcBef>
                <a:spcPct val="0"/>
              </a:spcBef>
            </a:pPr>
            <a:r>
              <a:rPr lang="zh-CN" altLang="en-US" sz="1600" b="1" dirty="0">
                <a:solidFill>
                  <a:schemeClr val="tx1">
                    <a:lumMod val="65000"/>
                    <a:lumOff val="35000"/>
                  </a:schemeClr>
                </a:solidFill>
                <a:cs typeface="+mn-ea"/>
                <a:sym typeface="+mn-lt"/>
              </a:rPr>
              <a:t>添加您的标题</a:t>
            </a:r>
            <a:endParaRPr lang="zh-CN" altLang="zh-CN" sz="1600" b="1" dirty="0">
              <a:solidFill>
                <a:schemeClr val="tx1">
                  <a:lumMod val="65000"/>
                  <a:lumOff val="35000"/>
                </a:schemeClr>
              </a:solidFill>
              <a:cs typeface="+mn-ea"/>
              <a:sym typeface="+mn-lt"/>
            </a:endParaRPr>
          </a:p>
        </p:txBody>
      </p:sp>
      <p:sp>
        <p:nvSpPr>
          <p:cNvPr id="246" name="矩形 55">
            <a:extLst>
              <a:ext uri="{FF2B5EF4-FFF2-40B4-BE49-F238E27FC236}">
                <a16:creationId xmlns="" xmlns:a16="http://schemas.microsoft.com/office/drawing/2014/main" id="{6071496D-A30F-43FC-93E1-C8A5E8D22DA5}"/>
              </a:ext>
            </a:extLst>
          </p:cNvPr>
          <p:cNvSpPr/>
          <p:nvPr/>
        </p:nvSpPr>
        <p:spPr>
          <a:xfrm>
            <a:off x="874713" y="4960084"/>
            <a:ext cx="3236184" cy="738664"/>
          </a:xfrm>
          <a:prstGeom prst="rect">
            <a:avLst/>
          </a:prstGeom>
        </p:spPr>
        <p:txBody>
          <a:bodyPr wrap="square">
            <a:spAutoFit/>
            <a:scene3d>
              <a:camera prst="orthographicFront"/>
              <a:lightRig rig="threePt" dir="t"/>
            </a:scene3d>
            <a:sp3d contourW="12700"/>
          </a:bodyPr>
          <a:lstStyle/>
          <a:p>
            <a:pPr algn="r">
              <a:spcBef>
                <a:spcPct val="0"/>
              </a:spcBef>
              <a:buNone/>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a:t>
            </a:r>
          </a:p>
        </p:txBody>
      </p:sp>
      <p:sp>
        <p:nvSpPr>
          <p:cNvPr id="247" name="矩形 246">
            <a:extLst>
              <a:ext uri="{FF2B5EF4-FFF2-40B4-BE49-F238E27FC236}">
                <a16:creationId xmlns="" xmlns:a16="http://schemas.microsoft.com/office/drawing/2014/main" id="{6CC68668-7238-4D81-94FC-23BBD186A56A}"/>
              </a:ext>
            </a:extLst>
          </p:cNvPr>
          <p:cNvSpPr/>
          <p:nvPr/>
        </p:nvSpPr>
        <p:spPr>
          <a:xfrm>
            <a:off x="2634823" y="4731175"/>
            <a:ext cx="1415773" cy="338554"/>
          </a:xfrm>
          <a:prstGeom prst="rect">
            <a:avLst/>
          </a:prstGeom>
          <a:noFill/>
        </p:spPr>
        <p:txBody>
          <a:bodyPr wrap="none">
            <a:spAutoFit/>
            <a:scene3d>
              <a:camera prst="orthographicFront"/>
              <a:lightRig rig="threePt" dir="t"/>
            </a:scene3d>
            <a:sp3d contourW="12700"/>
          </a:bodyPr>
          <a:lstStyle/>
          <a:p>
            <a:pPr algn="r">
              <a:spcBef>
                <a:spcPct val="0"/>
              </a:spcBef>
            </a:pPr>
            <a:r>
              <a:rPr lang="zh-CN" altLang="en-US" sz="1600" b="1" dirty="0">
                <a:solidFill>
                  <a:schemeClr val="tx1">
                    <a:lumMod val="65000"/>
                    <a:lumOff val="35000"/>
                  </a:schemeClr>
                </a:solidFill>
                <a:cs typeface="+mn-ea"/>
                <a:sym typeface="+mn-lt"/>
              </a:rPr>
              <a:t>添加您的标题</a:t>
            </a:r>
            <a:endParaRPr lang="zh-CN" altLang="zh-CN" sz="1600" b="1" dirty="0">
              <a:solidFill>
                <a:schemeClr val="tx1">
                  <a:lumMod val="65000"/>
                  <a:lumOff val="35000"/>
                </a:schemeClr>
              </a:solidFill>
              <a:cs typeface="+mn-ea"/>
              <a:sym typeface="+mn-lt"/>
            </a:endParaRPr>
          </a:p>
        </p:txBody>
      </p:sp>
      <p:sp>
        <p:nvSpPr>
          <p:cNvPr id="248" name="矩形 55">
            <a:extLst>
              <a:ext uri="{FF2B5EF4-FFF2-40B4-BE49-F238E27FC236}">
                <a16:creationId xmlns="" xmlns:a16="http://schemas.microsoft.com/office/drawing/2014/main" id="{A7D11F09-B024-4672-AC15-1310BA506D33}"/>
              </a:ext>
            </a:extLst>
          </p:cNvPr>
          <p:cNvSpPr/>
          <p:nvPr/>
        </p:nvSpPr>
        <p:spPr>
          <a:xfrm>
            <a:off x="8231978" y="1894706"/>
            <a:ext cx="3090709" cy="738664"/>
          </a:xfrm>
          <a:prstGeom prst="rect">
            <a:avLst/>
          </a:prstGeom>
        </p:spPr>
        <p:txBody>
          <a:bodyPr wrap="square">
            <a:spAutoFit/>
            <a:scene3d>
              <a:camera prst="orthographicFront"/>
              <a:lightRig rig="threePt" dir="t"/>
            </a:scene3d>
            <a:sp3d contourW="12700"/>
          </a:bodyPr>
          <a:lstStyle/>
          <a:p>
            <a:pPr>
              <a:spcBef>
                <a:spcPct val="0"/>
              </a:spcBef>
              <a:buNone/>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a:t>
            </a:r>
          </a:p>
        </p:txBody>
      </p:sp>
      <p:sp>
        <p:nvSpPr>
          <p:cNvPr id="249" name="矩形 248">
            <a:extLst>
              <a:ext uri="{FF2B5EF4-FFF2-40B4-BE49-F238E27FC236}">
                <a16:creationId xmlns="" xmlns:a16="http://schemas.microsoft.com/office/drawing/2014/main" id="{76FB113F-713A-4E02-8C45-4FC07EC83C68}"/>
              </a:ext>
            </a:extLst>
          </p:cNvPr>
          <p:cNvSpPr/>
          <p:nvPr/>
        </p:nvSpPr>
        <p:spPr>
          <a:xfrm>
            <a:off x="8216028" y="1640655"/>
            <a:ext cx="1415773" cy="338554"/>
          </a:xfrm>
          <a:prstGeom prst="rect">
            <a:avLst/>
          </a:prstGeom>
          <a:noFill/>
        </p:spPr>
        <p:txBody>
          <a:bodyPr wrap="none">
            <a:spAutoFit/>
            <a:scene3d>
              <a:camera prst="orthographicFront"/>
              <a:lightRig rig="threePt" dir="t"/>
            </a:scene3d>
            <a:sp3d contourW="12700"/>
          </a:bodyPr>
          <a:lstStyle/>
          <a:p>
            <a:pPr>
              <a:spcBef>
                <a:spcPct val="0"/>
              </a:spcBef>
            </a:pPr>
            <a:r>
              <a:rPr lang="zh-CN" altLang="en-US" sz="1600" b="1" dirty="0">
                <a:solidFill>
                  <a:schemeClr val="tx1">
                    <a:lumMod val="65000"/>
                    <a:lumOff val="35000"/>
                  </a:schemeClr>
                </a:solidFill>
                <a:cs typeface="+mn-ea"/>
                <a:sym typeface="+mn-lt"/>
              </a:rPr>
              <a:t>添加您的标题</a:t>
            </a:r>
            <a:endParaRPr lang="zh-CN" altLang="zh-CN" sz="1600" b="1" dirty="0">
              <a:solidFill>
                <a:schemeClr val="tx1">
                  <a:lumMod val="65000"/>
                  <a:lumOff val="35000"/>
                </a:schemeClr>
              </a:solidFill>
              <a:cs typeface="+mn-ea"/>
              <a:sym typeface="+mn-lt"/>
            </a:endParaRPr>
          </a:p>
        </p:txBody>
      </p:sp>
      <p:sp>
        <p:nvSpPr>
          <p:cNvPr id="250" name="矩形 55">
            <a:extLst>
              <a:ext uri="{FF2B5EF4-FFF2-40B4-BE49-F238E27FC236}">
                <a16:creationId xmlns="" xmlns:a16="http://schemas.microsoft.com/office/drawing/2014/main" id="{FE400F8C-B939-460F-9406-518399DD3819}"/>
              </a:ext>
            </a:extLst>
          </p:cNvPr>
          <p:cNvSpPr/>
          <p:nvPr/>
        </p:nvSpPr>
        <p:spPr>
          <a:xfrm>
            <a:off x="8711643" y="3529131"/>
            <a:ext cx="2950265" cy="738664"/>
          </a:xfrm>
          <a:prstGeom prst="rect">
            <a:avLst/>
          </a:prstGeom>
        </p:spPr>
        <p:txBody>
          <a:bodyPr wrap="square">
            <a:spAutoFit/>
            <a:scene3d>
              <a:camera prst="orthographicFront"/>
              <a:lightRig rig="threePt" dir="t"/>
            </a:scene3d>
            <a:sp3d contourW="12700"/>
          </a:bodyPr>
          <a:lstStyle/>
          <a:p>
            <a:pPr>
              <a:spcBef>
                <a:spcPct val="0"/>
              </a:spcBef>
              <a:buNone/>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a:t>
            </a:r>
          </a:p>
        </p:txBody>
      </p:sp>
      <p:sp>
        <p:nvSpPr>
          <p:cNvPr id="251" name="矩形 250">
            <a:extLst>
              <a:ext uri="{FF2B5EF4-FFF2-40B4-BE49-F238E27FC236}">
                <a16:creationId xmlns="" xmlns:a16="http://schemas.microsoft.com/office/drawing/2014/main" id="{202966AF-66AC-4DA0-824D-3325FD9A89C7}"/>
              </a:ext>
            </a:extLst>
          </p:cNvPr>
          <p:cNvSpPr/>
          <p:nvPr/>
        </p:nvSpPr>
        <p:spPr>
          <a:xfrm>
            <a:off x="8734875" y="3254057"/>
            <a:ext cx="1415773" cy="338554"/>
          </a:xfrm>
          <a:prstGeom prst="rect">
            <a:avLst/>
          </a:prstGeom>
          <a:noFill/>
        </p:spPr>
        <p:txBody>
          <a:bodyPr wrap="none">
            <a:spAutoFit/>
            <a:scene3d>
              <a:camera prst="orthographicFront"/>
              <a:lightRig rig="threePt" dir="t"/>
            </a:scene3d>
            <a:sp3d contourW="12700"/>
          </a:bodyPr>
          <a:lstStyle/>
          <a:p>
            <a:pPr>
              <a:spcBef>
                <a:spcPct val="0"/>
              </a:spcBef>
            </a:pPr>
            <a:r>
              <a:rPr lang="zh-CN" altLang="en-US" sz="1600" b="1" dirty="0">
                <a:solidFill>
                  <a:schemeClr val="tx1">
                    <a:lumMod val="65000"/>
                    <a:lumOff val="35000"/>
                  </a:schemeClr>
                </a:solidFill>
                <a:cs typeface="+mn-ea"/>
                <a:sym typeface="+mn-lt"/>
              </a:rPr>
              <a:t>添加您的标题</a:t>
            </a:r>
            <a:endParaRPr lang="zh-CN" altLang="zh-CN" sz="1600" b="1" dirty="0">
              <a:solidFill>
                <a:schemeClr val="tx1">
                  <a:lumMod val="65000"/>
                  <a:lumOff val="35000"/>
                </a:schemeClr>
              </a:solidFill>
              <a:cs typeface="+mn-ea"/>
              <a:sym typeface="+mn-lt"/>
            </a:endParaRPr>
          </a:p>
        </p:txBody>
      </p:sp>
      <p:sp>
        <p:nvSpPr>
          <p:cNvPr id="252" name="矩形 55">
            <a:extLst>
              <a:ext uri="{FF2B5EF4-FFF2-40B4-BE49-F238E27FC236}">
                <a16:creationId xmlns="" xmlns:a16="http://schemas.microsoft.com/office/drawing/2014/main" id="{A0F59F0B-77B6-48F1-A2AF-188C8533F281}"/>
              </a:ext>
            </a:extLst>
          </p:cNvPr>
          <p:cNvSpPr/>
          <p:nvPr/>
        </p:nvSpPr>
        <p:spPr>
          <a:xfrm>
            <a:off x="8226578" y="4929815"/>
            <a:ext cx="3090709" cy="738664"/>
          </a:xfrm>
          <a:prstGeom prst="rect">
            <a:avLst/>
          </a:prstGeom>
        </p:spPr>
        <p:txBody>
          <a:bodyPr wrap="square">
            <a:spAutoFit/>
            <a:scene3d>
              <a:camera prst="orthographicFront"/>
              <a:lightRig rig="threePt" dir="t"/>
            </a:scene3d>
            <a:sp3d contourW="12700"/>
          </a:bodyPr>
          <a:lstStyle/>
          <a:p>
            <a:pPr>
              <a:spcBef>
                <a:spcPct val="0"/>
              </a:spcBef>
              <a:buNone/>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a:t>
            </a:r>
          </a:p>
        </p:txBody>
      </p:sp>
      <p:sp>
        <p:nvSpPr>
          <p:cNvPr id="253" name="矩形 252">
            <a:extLst>
              <a:ext uri="{FF2B5EF4-FFF2-40B4-BE49-F238E27FC236}">
                <a16:creationId xmlns="" xmlns:a16="http://schemas.microsoft.com/office/drawing/2014/main" id="{3D044B40-5F84-43D5-A362-54C818C538F8}"/>
              </a:ext>
            </a:extLst>
          </p:cNvPr>
          <p:cNvSpPr/>
          <p:nvPr/>
        </p:nvSpPr>
        <p:spPr>
          <a:xfrm>
            <a:off x="8253974" y="4688336"/>
            <a:ext cx="1415773" cy="338554"/>
          </a:xfrm>
          <a:prstGeom prst="rect">
            <a:avLst/>
          </a:prstGeom>
          <a:noFill/>
        </p:spPr>
        <p:txBody>
          <a:bodyPr wrap="none">
            <a:spAutoFit/>
            <a:scene3d>
              <a:camera prst="orthographicFront"/>
              <a:lightRig rig="threePt" dir="t"/>
            </a:scene3d>
            <a:sp3d contourW="12700"/>
          </a:bodyPr>
          <a:lstStyle/>
          <a:p>
            <a:pPr>
              <a:spcBef>
                <a:spcPct val="0"/>
              </a:spcBef>
            </a:pPr>
            <a:r>
              <a:rPr lang="zh-CN" altLang="en-US" sz="1600" b="1" dirty="0">
                <a:solidFill>
                  <a:schemeClr val="tx1">
                    <a:lumMod val="65000"/>
                    <a:lumOff val="35000"/>
                  </a:schemeClr>
                </a:solidFill>
                <a:cs typeface="+mn-ea"/>
                <a:sym typeface="+mn-lt"/>
              </a:rPr>
              <a:t>添加您的标题</a:t>
            </a:r>
            <a:endParaRPr lang="zh-CN" altLang="zh-CN" sz="1600" b="1" dirty="0">
              <a:solidFill>
                <a:schemeClr val="tx1">
                  <a:lumMod val="65000"/>
                  <a:lumOff val="35000"/>
                </a:schemeClr>
              </a:solidFill>
              <a:cs typeface="+mn-ea"/>
              <a:sym typeface="+mn-lt"/>
            </a:endParaRPr>
          </a:p>
        </p:txBody>
      </p:sp>
      <p:grpSp>
        <p:nvGrpSpPr>
          <p:cNvPr id="257" name="组合 256"/>
          <p:cNvGrpSpPr/>
          <p:nvPr/>
        </p:nvGrpSpPr>
        <p:grpSpPr>
          <a:xfrm>
            <a:off x="3320458" y="333481"/>
            <a:ext cx="5572519" cy="784778"/>
            <a:chOff x="1679798" y="438128"/>
            <a:chExt cx="5572519" cy="784778"/>
          </a:xfrm>
        </p:grpSpPr>
        <p:sp>
          <p:nvSpPr>
            <p:cNvPr id="258" name="文本框 257"/>
            <p:cNvSpPr txBox="1"/>
            <p:nvPr/>
          </p:nvSpPr>
          <p:spPr>
            <a:xfrm>
              <a:off x="3347802" y="438128"/>
              <a:ext cx="2236510" cy="584775"/>
            </a:xfrm>
            <a:prstGeom prst="rect">
              <a:avLst/>
            </a:prstGeom>
            <a:noFill/>
          </p:spPr>
          <p:txBody>
            <a:bodyPr wrap="none" rtlCol="0">
              <a:spAutoFit/>
              <a:scene3d>
                <a:camera prst="orthographicFront"/>
                <a:lightRig rig="threePt" dir="t"/>
              </a:scene3d>
              <a:sp3d contourW="12700"/>
            </a:bodyPr>
            <a:lstStyle/>
            <a:p>
              <a:pPr lvl="0" algn="ctr">
                <a:defRPr/>
              </a:pPr>
              <a:r>
                <a:rPr lang="zh-CN" altLang="en-US" sz="3200" b="1" dirty="0">
                  <a:solidFill>
                    <a:schemeClr val="accent1"/>
                  </a:solidFill>
                  <a:cs typeface="+mn-ea"/>
                  <a:sym typeface="+mn-lt"/>
                </a:rPr>
                <a:t>财务与融资</a:t>
              </a:r>
            </a:p>
          </p:txBody>
        </p:sp>
        <p:sp>
          <p:nvSpPr>
            <p:cNvPr id="259" name="文本框 258"/>
            <p:cNvSpPr txBox="1"/>
            <p:nvPr/>
          </p:nvSpPr>
          <p:spPr>
            <a:xfrm>
              <a:off x="1679798" y="951998"/>
              <a:ext cx="5572519" cy="27090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cs typeface="+mn-ea"/>
                  <a:sym typeface="+mn-lt"/>
                </a:rPr>
                <a:t>print </a:t>
              </a:r>
              <a:r>
                <a:rPr kumimoji="0" lang="en-US" altLang="zh-CN" sz="1050" b="0" i="0" u="none" strike="noStrike" kern="1200" cap="none" spc="0" normalizeH="0" baseline="0" noProof="0" dirty="0">
                  <a:ln>
                    <a:noFill/>
                  </a:ln>
                  <a:solidFill>
                    <a:schemeClr val="bg1">
                      <a:lumMod val="65000"/>
                    </a:schemeClr>
                  </a:solidFill>
                  <a:effectLst/>
                  <a:uLnTx/>
                  <a:uFillTx/>
                  <a:cs typeface="+mn-ea"/>
                  <a:sym typeface="+mn-lt"/>
                </a:rPr>
                <a:t>the presentation and make it into a film to be used in a wider field</a:t>
              </a:r>
            </a:p>
          </p:txBody>
        </p:sp>
      </p:grpSp>
    </p:spTree>
    <p:extLst>
      <p:ext uri="{BB962C8B-B14F-4D97-AF65-F5344CB8AC3E}">
        <p14:creationId xmlns:p14="http://schemas.microsoft.com/office/powerpoint/2010/main" val="912666078"/>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9"/>
                                            </p:tgtEl>
                                            <p:attrNameLst>
                                              <p:attrName>style.visibility</p:attrName>
                                            </p:attrNameLst>
                                          </p:cBhvr>
                                          <p:to>
                                            <p:strVal val="visible"/>
                                          </p:to>
                                        </p:set>
                                        <p:anim calcmode="lin" valueType="num">
                                          <p:cBhvr>
                                            <p:cTn id="7" dur="500" fill="hold"/>
                                            <p:tgtEl>
                                              <p:spTgt spid="79"/>
                                            </p:tgtEl>
                                            <p:attrNameLst>
                                              <p:attrName>ppt_w</p:attrName>
                                            </p:attrNameLst>
                                          </p:cBhvr>
                                          <p:tavLst>
                                            <p:tav tm="0">
                                              <p:val>
                                                <p:fltVal val="0"/>
                                              </p:val>
                                            </p:tav>
                                            <p:tav tm="100000">
                                              <p:val>
                                                <p:strVal val="#ppt_w"/>
                                              </p:val>
                                            </p:tav>
                                          </p:tavLst>
                                        </p:anim>
                                        <p:anim calcmode="lin" valueType="num">
                                          <p:cBhvr>
                                            <p:cTn id="8" dur="500" fill="hold"/>
                                            <p:tgtEl>
                                              <p:spTgt spid="79"/>
                                            </p:tgtEl>
                                            <p:attrNameLst>
                                              <p:attrName>ppt_h</p:attrName>
                                            </p:attrNameLst>
                                          </p:cBhvr>
                                          <p:tavLst>
                                            <p:tav tm="0">
                                              <p:val>
                                                <p:fltVal val="0"/>
                                              </p:val>
                                            </p:tav>
                                            <p:tav tm="100000">
                                              <p:val>
                                                <p:strVal val="#ppt_h"/>
                                              </p:val>
                                            </p:tav>
                                          </p:tavLst>
                                        </p:anim>
                                        <p:animEffect transition="in" filter="fade">
                                          <p:cBhvr>
                                            <p:cTn id="9" dur="500"/>
                                            <p:tgtEl>
                                              <p:spTgt spid="79"/>
                                            </p:tgtEl>
                                          </p:cBhvr>
                                        </p:animEffect>
                                      </p:childTnLst>
                                    </p:cTn>
                                  </p:par>
                                </p:childTnLst>
                              </p:cTn>
                            </p:par>
                            <p:par>
                              <p:cTn id="10" fill="hold">
                                <p:stCondLst>
                                  <p:cond delay="500"/>
                                </p:stCondLst>
                                <p:childTnLst>
                                  <p:par>
                                    <p:cTn id="11" presetID="2" presetClass="entr" presetSubtype="8" fill="hold" grpId="0" nodeType="afterEffect" p14:presetBounceEnd="56000">
                                      <p:stCondLst>
                                        <p:cond delay="0"/>
                                      </p:stCondLst>
                                      <p:childTnLst>
                                        <p:set>
                                          <p:cBhvr>
                                            <p:cTn id="12" dur="1" fill="hold">
                                              <p:stCondLst>
                                                <p:cond delay="0"/>
                                              </p:stCondLst>
                                            </p:cTn>
                                            <p:tgtEl>
                                              <p:spTgt spid="243"/>
                                            </p:tgtEl>
                                            <p:attrNameLst>
                                              <p:attrName>style.visibility</p:attrName>
                                            </p:attrNameLst>
                                          </p:cBhvr>
                                          <p:to>
                                            <p:strVal val="visible"/>
                                          </p:to>
                                        </p:set>
                                        <p:anim calcmode="lin" valueType="num" p14:bounceEnd="56000">
                                          <p:cBhvr additive="base">
                                            <p:cTn id="13" dur="500" fill="hold"/>
                                            <p:tgtEl>
                                              <p:spTgt spid="243"/>
                                            </p:tgtEl>
                                            <p:attrNameLst>
                                              <p:attrName>ppt_x</p:attrName>
                                            </p:attrNameLst>
                                          </p:cBhvr>
                                          <p:tavLst>
                                            <p:tav tm="0">
                                              <p:val>
                                                <p:strVal val="0-#ppt_w/2"/>
                                              </p:val>
                                            </p:tav>
                                            <p:tav tm="100000">
                                              <p:val>
                                                <p:strVal val="#ppt_x"/>
                                              </p:val>
                                            </p:tav>
                                          </p:tavLst>
                                        </p:anim>
                                        <p:anim calcmode="lin" valueType="num" p14:bounceEnd="56000">
                                          <p:cBhvr additive="base">
                                            <p:cTn id="14" dur="500" fill="hold"/>
                                            <p:tgtEl>
                                              <p:spTgt spid="24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14:presetBounceEnd="56000">
                                      <p:stCondLst>
                                        <p:cond delay="250"/>
                                      </p:stCondLst>
                                      <p:childTnLst>
                                        <p:set>
                                          <p:cBhvr>
                                            <p:cTn id="16" dur="1" fill="hold">
                                              <p:stCondLst>
                                                <p:cond delay="0"/>
                                              </p:stCondLst>
                                            </p:cTn>
                                            <p:tgtEl>
                                              <p:spTgt spid="242"/>
                                            </p:tgtEl>
                                            <p:attrNameLst>
                                              <p:attrName>style.visibility</p:attrName>
                                            </p:attrNameLst>
                                          </p:cBhvr>
                                          <p:to>
                                            <p:strVal val="visible"/>
                                          </p:to>
                                        </p:set>
                                        <p:anim calcmode="lin" valueType="num" p14:bounceEnd="56000">
                                          <p:cBhvr additive="base">
                                            <p:cTn id="17" dur="500" fill="hold"/>
                                            <p:tgtEl>
                                              <p:spTgt spid="242"/>
                                            </p:tgtEl>
                                            <p:attrNameLst>
                                              <p:attrName>ppt_x</p:attrName>
                                            </p:attrNameLst>
                                          </p:cBhvr>
                                          <p:tavLst>
                                            <p:tav tm="0">
                                              <p:val>
                                                <p:strVal val="0-#ppt_w/2"/>
                                              </p:val>
                                            </p:tav>
                                            <p:tav tm="100000">
                                              <p:val>
                                                <p:strVal val="#ppt_x"/>
                                              </p:val>
                                            </p:tav>
                                          </p:tavLst>
                                        </p:anim>
                                        <p:anim calcmode="lin" valueType="num" p14:bounceEnd="56000">
                                          <p:cBhvr additive="base">
                                            <p:cTn id="18" dur="500" fill="hold"/>
                                            <p:tgtEl>
                                              <p:spTgt spid="242"/>
                                            </p:tgtEl>
                                            <p:attrNameLst>
                                              <p:attrName>ppt_y</p:attrName>
                                            </p:attrNameLst>
                                          </p:cBhvr>
                                          <p:tavLst>
                                            <p:tav tm="0">
                                              <p:val>
                                                <p:strVal val="#ppt_y"/>
                                              </p:val>
                                            </p:tav>
                                            <p:tav tm="100000">
                                              <p:val>
                                                <p:strVal val="#ppt_y"/>
                                              </p:val>
                                            </p:tav>
                                          </p:tavLst>
                                        </p:anim>
                                      </p:childTnLst>
                                    </p:cTn>
                                  </p:par>
                                </p:childTnLst>
                              </p:cTn>
                            </p:par>
                            <p:par>
                              <p:cTn id="19" fill="hold">
                                <p:stCondLst>
                                  <p:cond delay="1250"/>
                                </p:stCondLst>
                                <p:childTnLst>
                                  <p:par>
                                    <p:cTn id="20" presetID="2" presetClass="entr" presetSubtype="2" fill="hold" grpId="0" nodeType="afterEffect" p14:presetBounceEnd="56000">
                                      <p:stCondLst>
                                        <p:cond delay="0"/>
                                      </p:stCondLst>
                                      <p:childTnLst>
                                        <p:set>
                                          <p:cBhvr>
                                            <p:cTn id="21" dur="1" fill="hold">
                                              <p:stCondLst>
                                                <p:cond delay="0"/>
                                              </p:stCondLst>
                                            </p:cTn>
                                            <p:tgtEl>
                                              <p:spTgt spid="249"/>
                                            </p:tgtEl>
                                            <p:attrNameLst>
                                              <p:attrName>style.visibility</p:attrName>
                                            </p:attrNameLst>
                                          </p:cBhvr>
                                          <p:to>
                                            <p:strVal val="visible"/>
                                          </p:to>
                                        </p:set>
                                        <p:anim calcmode="lin" valueType="num" p14:bounceEnd="56000">
                                          <p:cBhvr additive="base">
                                            <p:cTn id="22" dur="500" fill="hold"/>
                                            <p:tgtEl>
                                              <p:spTgt spid="249"/>
                                            </p:tgtEl>
                                            <p:attrNameLst>
                                              <p:attrName>ppt_x</p:attrName>
                                            </p:attrNameLst>
                                          </p:cBhvr>
                                          <p:tavLst>
                                            <p:tav tm="0">
                                              <p:val>
                                                <p:strVal val="1+#ppt_w/2"/>
                                              </p:val>
                                            </p:tav>
                                            <p:tav tm="100000">
                                              <p:val>
                                                <p:strVal val="#ppt_x"/>
                                              </p:val>
                                            </p:tav>
                                          </p:tavLst>
                                        </p:anim>
                                        <p:anim calcmode="lin" valueType="num" p14:bounceEnd="56000">
                                          <p:cBhvr additive="base">
                                            <p:cTn id="23" dur="500" fill="hold"/>
                                            <p:tgtEl>
                                              <p:spTgt spid="249"/>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14:presetBounceEnd="56000">
                                      <p:stCondLst>
                                        <p:cond delay="250"/>
                                      </p:stCondLst>
                                      <p:childTnLst>
                                        <p:set>
                                          <p:cBhvr>
                                            <p:cTn id="25" dur="1" fill="hold">
                                              <p:stCondLst>
                                                <p:cond delay="0"/>
                                              </p:stCondLst>
                                            </p:cTn>
                                            <p:tgtEl>
                                              <p:spTgt spid="248"/>
                                            </p:tgtEl>
                                            <p:attrNameLst>
                                              <p:attrName>style.visibility</p:attrName>
                                            </p:attrNameLst>
                                          </p:cBhvr>
                                          <p:to>
                                            <p:strVal val="visible"/>
                                          </p:to>
                                        </p:set>
                                        <p:anim calcmode="lin" valueType="num" p14:bounceEnd="56000">
                                          <p:cBhvr additive="base">
                                            <p:cTn id="26" dur="500" fill="hold"/>
                                            <p:tgtEl>
                                              <p:spTgt spid="248"/>
                                            </p:tgtEl>
                                            <p:attrNameLst>
                                              <p:attrName>ppt_x</p:attrName>
                                            </p:attrNameLst>
                                          </p:cBhvr>
                                          <p:tavLst>
                                            <p:tav tm="0">
                                              <p:val>
                                                <p:strVal val="1+#ppt_w/2"/>
                                              </p:val>
                                            </p:tav>
                                            <p:tav tm="100000">
                                              <p:val>
                                                <p:strVal val="#ppt_x"/>
                                              </p:val>
                                            </p:tav>
                                          </p:tavLst>
                                        </p:anim>
                                        <p:anim calcmode="lin" valueType="num" p14:bounceEnd="56000">
                                          <p:cBhvr additive="base">
                                            <p:cTn id="27" dur="500" fill="hold"/>
                                            <p:tgtEl>
                                              <p:spTgt spid="248"/>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2" presetClass="entr" presetSubtype="8" fill="hold" grpId="0" nodeType="afterEffect" p14:presetBounceEnd="56000">
                                      <p:stCondLst>
                                        <p:cond delay="0"/>
                                      </p:stCondLst>
                                      <p:childTnLst>
                                        <p:set>
                                          <p:cBhvr>
                                            <p:cTn id="30" dur="1" fill="hold">
                                              <p:stCondLst>
                                                <p:cond delay="0"/>
                                              </p:stCondLst>
                                            </p:cTn>
                                            <p:tgtEl>
                                              <p:spTgt spid="245"/>
                                            </p:tgtEl>
                                            <p:attrNameLst>
                                              <p:attrName>style.visibility</p:attrName>
                                            </p:attrNameLst>
                                          </p:cBhvr>
                                          <p:to>
                                            <p:strVal val="visible"/>
                                          </p:to>
                                        </p:set>
                                        <p:anim calcmode="lin" valueType="num" p14:bounceEnd="56000">
                                          <p:cBhvr additive="base">
                                            <p:cTn id="31" dur="500" fill="hold"/>
                                            <p:tgtEl>
                                              <p:spTgt spid="245"/>
                                            </p:tgtEl>
                                            <p:attrNameLst>
                                              <p:attrName>ppt_x</p:attrName>
                                            </p:attrNameLst>
                                          </p:cBhvr>
                                          <p:tavLst>
                                            <p:tav tm="0">
                                              <p:val>
                                                <p:strVal val="0-#ppt_w/2"/>
                                              </p:val>
                                            </p:tav>
                                            <p:tav tm="100000">
                                              <p:val>
                                                <p:strVal val="#ppt_x"/>
                                              </p:val>
                                            </p:tav>
                                          </p:tavLst>
                                        </p:anim>
                                        <p:anim calcmode="lin" valueType="num" p14:bounceEnd="56000">
                                          <p:cBhvr additive="base">
                                            <p:cTn id="32" dur="500" fill="hold"/>
                                            <p:tgtEl>
                                              <p:spTgt spid="245"/>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6000">
                                      <p:stCondLst>
                                        <p:cond delay="250"/>
                                      </p:stCondLst>
                                      <p:childTnLst>
                                        <p:set>
                                          <p:cBhvr>
                                            <p:cTn id="34" dur="1" fill="hold">
                                              <p:stCondLst>
                                                <p:cond delay="0"/>
                                              </p:stCondLst>
                                            </p:cTn>
                                            <p:tgtEl>
                                              <p:spTgt spid="244"/>
                                            </p:tgtEl>
                                            <p:attrNameLst>
                                              <p:attrName>style.visibility</p:attrName>
                                            </p:attrNameLst>
                                          </p:cBhvr>
                                          <p:to>
                                            <p:strVal val="visible"/>
                                          </p:to>
                                        </p:set>
                                        <p:anim calcmode="lin" valueType="num" p14:bounceEnd="56000">
                                          <p:cBhvr additive="base">
                                            <p:cTn id="35" dur="500" fill="hold"/>
                                            <p:tgtEl>
                                              <p:spTgt spid="244"/>
                                            </p:tgtEl>
                                            <p:attrNameLst>
                                              <p:attrName>ppt_x</p:attrName>
                                            </p:attrNameLst>
                                          </p:cBhvr>
                                          <p:tavLst>
                                            <p:tav tm="0">
                                              <p:val>
                                                <p:strVal val="0-#ppt_w/2"/>
                                              </p:val>
                                            </p:tav>
                                            <p:tav tm="100000">
                                              <p:val>
                                                <p:strVal val="#ppt_x"/>
                                              </p:val>
                                            </p:tav>
                                          </p:tavLst>
                                        </p:anim>
                                        <p:anim calcmode="lin" valueType="num" p14:bounceEnd="56000">
                                          <p:cBhvr additive="base">
                                            <p:cTn id="36" dur="500" fill="hold"/>
                                            <p:tgtEl>
                                              <p:spTgt spid="244"/>
                                            </p:tgtEl>
                                            <p:attrNameLst>
                                              <p:attrName>ppt_y</p:attrName>
                                            </p:attrNameLst>
                                          </p:cBhvr>
                                          <p:tavLst>
                                            <p:tav tm="0">
                                              <p:val>
                                                <p:strVal val="#ppt_y"/>
                                              </p:val>
                                            </p:tav>
                                            <p:tav tm="100000">
                                              <p:val>
                                                <p:strVal val="#ppt_y"/>
                                              </p:val>
                                            </p:tav>
                                          </p:tavLst>
                                        </p:anim>
                                      </p:childTnLst>
                                    </p:cTn>
                                  </p:par>
                                </p:childTnLst>
                              </p:cTn>
                            </p:par>
                            <p:par>
                              <p:cTn id="37" fill="hold">
                                <p:stCondLst>
                                  <p:cond delay="2750"/>
                                </p:stCondLst>
                                <p:childTnLst>
                                  <p:par>
                                    <p:cTn id="38" presetID="2" presetClass="entr" presetSubtype="2" fill="hold" grpId="0" nodeType="afterEffect" p14:presetBounceEnd="56000">
                                      <p:stCondLst>
                                        <p:cond delay="0"/>
                                      </p:stCondLst>
                                      <p:childTnLst>
                                        <p:set>
                                          <p:cBhvr>
                                            <p:cTn id="39" dur="1" fill="hold">
                                              <p:stCondLst>
                                                <p:cond delay="0"/>
                                              </p:stCondLst>
                                            </p:cTn>
                                            <p:tgtEl>
                                              <p:spTgt spid="251"/>
                                            </p:tgtEl>
                                            <p:attrNameLst>
                                              <p:attrName>style.visibility</p:attrName>
                                            </p:attrNameLst>
                                          </p:cBhvr>
                                          <p:to>
                                            <p:strVal val="visible"/>
                                          </p:to>
                                        </p:set>
                                        <p:anim calcmode="lin" valueType="num" p14:bounceEnd="56000">
                                          <p:cBhvr additive="base">
                                            <p:cTn id="40" dur="500" fill="hold"/>
                                            <p:tgtEl>
                                              <p:spTgt spid="251"/>
                                            </p:tgtEl>
                                            <p:attrNameLst>
                                              <p:attrName>ppt_x</p:attrName>
                                            </p:attrNameLst>
                                          </p:cBhvr>
                                          <p:tavLst>
                                            <p:tav tm="0">
                                              <p:val>
                                                <p:strVal val="1+#ppt_w/2"/>
                                              </p:val>
                                            </p:tav>
                                            <p:tav tm="100000">
                                              <p:val>
                                                <p:strVal val="#ppt_x"/>
                                              </p:val>
                                            </p:tav>
                                          </p:tavLst>
                                        </p:anim>
                                        <p:anim calcmode="lin" valueType="num" p14:bounceEnd="56000">
                                          <p:cBhvr additive="base">
                                            <p:cTn id="41" dur="500" fill="hold"/>
                                            <p:tgtEl>
                                              <p:spTgt spid="251"/>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14:presetBounceEnd="56000">
                                      <p:stCondLst>
                                        <p:cond delay="250"/>
                                      </p:stCondLst>
                                      <p:childTnLst>
                                        <p:set>
                                          <p:cBhvr>
                                            <p:cTn id="43" dur="1" fill="hold">
                                              <p:stCondLst>
                                                <p:cond delay="0"/>
                                              </p:stCondLst>
                                            </p:cTn>
                                            <p:tgtEl>
                                              <p:spTgt spid="250"/>
                                            </p:tgtEl>
                                            <p:attrNameLst>
                                              <p:attrName>style.visibility</p:attrName>
                                            </p:attrNameLst>
                                          </p:cBhvr>
                                          <p:to>
                                            <p:strVal val="visible"/>
                                          </p:to>
                                        </p:set>
                                        <p:anim calcmode="lin" valueType="num" p14:bounceEnd="56000">
                                          <p:cBhvr additive="base">
                                            <p:cTn id="44" dur="500" fill="hold"/>
                                            <p:tgtEl>
                                              <p:spTgt spid="250"/>
                                            </p:tgtEl>
                                            <p:attrNameLst>
                                              <p:attrName>ppt_x</p:attrName>
                                            </p:attrNameLst>
                                          </p:cBhvr>
                                          <p:tavLst>
                                            <p:tav tm="0">
                                              <p:val>
                                                <p:strVal val="1+#ppt_w/2"/>
                                              </p:val>
                                            </p:tav>
                                            <p:tav tm="100000">
                                              <p:val>
                                                <p:strVal val="#ppt_x"/>
                                              </p:val>
                                            </p:tav>
                                          </p:tavLst>
                                        </p:anim>
                                        <p:anim calcmode="lin" valueType="num" p14:bounceEnd="56000">
                                          <p:cBhvr additive="base">
                                            <p:cTn id="45" dur="500" fill="hold"/>
                                            <p:tgtEl>
                                              <p:spTgt spid="250"/>
                                            </p:tgtEl>
                                            <p:attrNameLst>
                                              <p:attrName>ppt_y</p:attrName>
                                            </p:attrNameLst>
                                          </p:cBhvr>
                                          <p:tavLst>
                                            <p:tav tm="0">
                                              <p:val>
                                                <p:strVal val="#ppt_y"/>
                                              </p:val>
                                            </p:tav>
                                            <p:tav tm="100000">
                                              <p:val>
                                                <p:strVal val="#ppt_y"/>
                                              </p:val>
                                            </p:tav>
                                          </p:tavLst>
                                        </p:anim>
                                      </p:childTnLst>
                                    </p:cTn>
                                  </p:par>
                                </p:childTnLst>
                              </p:cTn>
                            </p:par>
                            <p:par>
                              <p:cTn id="46" fill="hold">
                                <p:stCondLst>
                                  <p:cond delay="3500"/>
                                </p:stCondLst>
                                <p:childTnLst>
                                  <p:par>
                                    <p:cTn id="47" presetID="2" presetClass="entr" presetSubtype="8" fill="hold" grpId="0" nodeType="afterEffect" p14:presetBounceEnd="56000">
                                      <p:stCondLst>
                                        <p:cond delay="0"/>
                                      </p:stCondLst>
                                      <p:childTnLst>
                                        <p:set>
                                          <p:cBhvr>
                                            <p:cTn id="48" dur="1" fill="hold">
                                              <p:stCondLst>
                                                <p:cond delay="0"/>
                                              </p:stCondLst>
                                            </p:cTn>
                                            <p:tgtEl>
                                              <p:spTgt spid="247"/>
                                            </p:tgtEl>
                                            <p:attrNameLst>
                                              <p:attrName>style.visibility</p:attrName>
                                            </p:attrNameLst>
                                          </p:cBhvr>
                                          <p:to>
                                            <p:strVal val="visible"/>
                                          </p:to>
                                        </p:set>
                                        <p:anim calcmode="lin" valueType="num" p14:bounceEnd="56000">
                                          <p:cBhvr additive="base">
                                            <p:cTn id="49" dur="500" fill="hold"/>
                                            <p:tgtEl>
                                              <p:spTgt spid="247"/>
                                            </p:tgtEl>
                                            <p:attrNameLst>
                                              <p:attrName>ppt_x</p:attrName>
                                            </p:attrNameLst>
                                          </p:cBhvr>
                                          <p:tavLst>
                                            <p:tav tm="0">
                                              <p:val>
                                                <p:strVal val="0-#ppt_w/2"/>
                                              </p:val>
                                            </p:tav>
                                            <p:tav tm="100000">
                                              <p:val>
                                                <p:strVal val="#ppt_x"/>
                                              </p:val>
                                            </p:tav>
                                          </p:tavLst>
                                        </p:anim>
                                        <p:anim calcmode="lin" valueType="num" p14:bounceEnd="56000">
                                          <p:cBhvr additive="base">
                                            <p:cTn id="50" dur="500" fill="hold"/>
                                            <p:tgtEl>
                                              <p:spTgt spid="247"/>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14:presetBounceEnd="56000">
                                      <p:stCondLst>
                                        <p:cond delay="250"/>
                                      </p:stCondLst>
                                      <p:childTnLst>
                                        <p:set>
                                          <p:cBhvr>
                                            <p:cTn id="52" dur="1" fill="hold">
                                              <p:stCondLst>
                                                <p:cond delay="0"/>
                                              </p:stCondLst>
                                            </p:cTn>
                                            <p:tgtEl>
                                              <p:spTgt spid="246"/>
                                            </p:tgtEl>
                                            <p:attrNameLst>
                                              <p:attrName>style.visibility</p:attrName>
                                            </p:attrNameLst>
                                          </p:cBhvr>
                                          <p:to>
                                            <p:strVal val="visible"/>
                                          </p:to>
                                        </p:set>
                                        <p:anim calcmode="lin" valueType="num" p14:bounceEnd="56000">
                                          <p:cBhvr additive="base">
                                            <p:cTn id="53" dur="500" fill="hold"/>
                                            <p:tgtEl>
                                              <p:spTgt spid="246"/>
                                            </p:tgtEl>
                                            <p:attrNameLst>
                                              <p:attrName>ppt_x</p:attrName>
                                            </p:attrNameLst>
                                          </p:cBhvr>
                                          <p:tavLst>
                                            <p:tav tm="0">
                                              <p:val>
                                                <p:strVal val="0-#ppt_w/2"/>
                                              </p:val>
                                            </p:tav>
                                            <p:tav tm="100000">
                                              <p:val>
                                                <p:strVal val="#ppt_x"/>
                                              </p:val>
                                            </p:tav>
                                          </p:tavLst>
                                        </p:anim>
                                        <p:anim calcmode="lin" valueType="num" p14:bounceEnd="56000">
                                          <p:cBhvr additive="base">
                                            <p:cTn id="54" dur="500" fill="hold"/>
                                            <p:tgtEl>
                                              <p:spTgt spid="246"/>
                                            </p:tgtEl>
                                            <p:attrNameLst>
                                              <p:attrName>ppt_y</p:attrName>
                                            </p:attrNameLst>
                                          </p:cBhvr>
                                          <p:tavLst>
                                            <p:tav tm="0">
                                              <p:val>
                                                <p:strVal val="#ppt_y"/>
                                              </p:val>
                                            </p:tav>
                                            <p:tav tm="100000">
                                              <p:val>
                                                <p:strVal val="#ppt_y"/>
                                              </p:val>
                                            </p:tav>
                                          </p:tavLst>
                                        </p:anim>
                                      </p:childTnLst>
                                    </p:cTn>
                                  </p:par>
                                </p:childTnLst>
                              </p:cTn>
                            </p:par>
                            <p:par>
                              <p:cTn id="55" fill="hold">
                                <p:stCondLst>
                                  <p:cond delay="4250"/>
                                </p:stCondLst>
                                <p:childTnLst>
                                  <p:par>
                                    <p:cTn id="56" presetID="2" presetClass="entr" presetSubtype="2" fill="hold" grpId="0" nodeType="afterEffect" p14:presetBounceEnd="56000">
                                      <p:stCondLst>
                                        <p:cond delay="0"/>
                                      </p:stCondLst>
                                      <p:childTnLst>
                                        <p:set>
                                          <p:cBhvr>
                                            <p:cTn id="57" dur="1" fill="hold">
                                              <p:stCondLst>
                                                <p:cond delay="0"/>
                                              </p:stCondLst>
                                            </p:cTn>
                                            <p:tgtEl>
                                              <p:spTgt spid="253"/>
                                            </p:tgtEl>
                                            <p:attrNameLst>
                                              <p:attrName>style.visibility</p:attrName>
                                            </p:attrNameLst>
                                          </p:cBhvr>
                                          <p:to>
                                            <p:strVal val="visible"/>
                                          </p:to>
                                        </p:set>
                                        <p:anim calcmode="lin" valueType="num" p14:bounceEnd="56000">
                                          <p:cBhvr additive="base">
                                            <p:cTn id="58" dur="500" fill="hold"/>
                                            <p:tgtEl>
                                              <p:spTgt spid="253"/>
                                            </p:tgtEl>
                                            <p:attrNameLst>
                                              <p:attrName>ppt_x</p:attrName>
                                            </p:attrNameLst>
                                          </p:cBhvr>
                                          <p:tavLst>
                                            <p:tav tm="0">
                                              <p:val>
                                                <p:strVal val="1+#ppt_w/2"/>
                                              </p:val>
                                            </p:tav>
                                            <p:tav tm="100000">
                                              <p:val>
                                                <p:strVal val="#ppt_x"/>
                                              </p:val>
                                            </p:tav>
                                          </p:tavLst>
                                        </p:anim>
                                        <p:anim calcmode="lin" valueType="num" p14:bounceEnd="56000">
                                          <p:cBhvr additive="base">
                                            <p:cTn id="59" dur="500" fill="hold"/>
                                            <p:tgtEl>
                                              <p:spTgt spid="253"/>
                                            </p:tgtEl>
                                            <p:attrNameLst>
                                              <p:attrName>ppt_y</p:attrName>
                                            </p:attrNameLst>
                                          </p:cBhvr>
                                          <p:tavLst>
                                            <p:tav tm="0">
                                              <p:val>
                                                <p:strVal val="#ppt_y"/>
                                              </p:val>
                                            </p:tav>
                                            <p:tav tm="100000">
                                              <p:val>
                                                <p:strVal val="#ppt_y"/>
                                              </p:val>
                                            </p:tav>
                                          </p:tavLst>
                                        </p:anim>
                                      </p:childTnLst>
                                    </p:cTn>
                                  </p:par>
                                  <p:par>
                                    <p:cTn id="60" presetID="2" presetClass="entr" presetSubtype="2" fill="hold" grpId="0" nodeType="withEffect" p14:presetBounceEnd="56000">
                                      <p:stCondLst>
                                        <p:cond delay="250"/>
                                      </p:stCondLst>
                                      <p:childTnLst>
                                        <p:set>
                                          <p:cBhvr>
                                            <p:cTn id="61" dur="1" fill="hold">
                                              <p:stCondLst>
                                                <p:cond delay="0"/>
                                              </p:stCondLst>
                                            </p:cTn>
                                            <p:tgtEl>
                                              <p:spTgt spid="252"/>
                                            </p:tgtEl>
                                            <p:attrNameLst>
                                              <p:attrName>style.visibility</p:attrName>
                                            </p:attrNameLst>
                                          </p:cBhvr>
                                          <p:to>
                                            <p:strVal val="visible"/>
                                          </p:to>
                                        </p:set>
                                        <p:anim calcmode="lin" valueType="num" p14:bounceEnd="56000">
                                          <p:cBhvr additive="base">
                                            <p:cTn id="62" dur="500" fill="hold"/>
                                            <p:tgtEl>
                                              <p:spTgt spid="252"/>
                                            </p:tgtEl>
                                            <p:attrNameLst>
                                              <p:attrName>ppt_x</p:attrName>
                                            </p:attrNameLst>
                                          </p:cBhvr>
                                          <p:tavLst>
                                            <p:tav tm="0">
                                              <p:val>
                                                <p:strVal val="1+#ppt_w/2"/>
                                              </p:val>
                                            </p:tav>
                                            <p:tav tm="100000">
                                              <p:val>
                                                <p:strVal val="#ppt_x"/>
                                              </p:val>
                                            </p:tav>
                                          </p:tavLst>
                                        </p:anim>
                                        <p:anim calcmode="lin" valueType="num" p14:bounceEnd="56000">
                                          <p:cBhvr additive="base">
                                            <p:cTn id="63" dur="500" fill="hold"/>
                                            <p:tgtEl>
                                              <p:spTgt spid="2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2" grpId="0"/>
          <p:bldP spid="243" grpId="0"/>
          <p:bldP spid="244" grpId="0"/>
          <p:bldP spid="245" grpId="0"/>
          <p:bldP spid="246" grpId="0"/>
          <p:bldP spid="247" grpId="0"/>
          <p:bldP spid="248" grpId="0"/>
          <p:bldP spid="249" grpId="0"/>
          <p:bldP spid="250" grpId="0"/>
          <p:bldP spid="251" grpId="0"/>
          <p:bldP spid="252" grpId="0"/>
          <p:bldP spid="25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9"/>
                                            </p:tgtEl>
                                            <p:attrNameLst>
                                              <p:attrName>style.visibility</p:attrName>
                                            </p:attrNameLst>
                                          </p:cBhvr>
                                          <p:to>
                                            <p:strVal val="visible"/>
                                          </p:to>
                                        </p:set>
                                        <p:anim calcmode="lin" valueType="num">
                                          <p:cBhvr>
                                            <p:cTn id="7" dur="500" fill="hold"/>
                                            <p:tgtEl>
                                              <p:spTgt spid="79"/>
                                            </p:tgtEl>
                                            <p:attrNameLst>
                                              <p:attrName>ppt_w</p:attrName>
                                            </p:attrNameLst>
                                          </p:cBhvr>
                                          <p:tavLst>
                                            <p:tav tm="0">
                                              <p:val>
                                                <p:fltVal val="0"/>
                                              </p:val>
                                            </p:tav>
                                            <p:tav tm="100000">
                                              <p:val>
                                                <p:strVal val="#ppt_w"/>
                                              </p:val>
                                            </p:tav>
                                          </p:tavLst>
                                        </p:anim>
                                        <p:anim calcmode="lin" valueType="num">
                                          <p:cBhvr>
                                            <p:cTn id="8" dur="500" fill="hold"/>
                                            <p:tgtEl>
                                              <p:spTgt spid="79"/>
                                            </p:tgtEl>
                                            <p:attrNameLst>
                                              <p:attrName>ppt_h</p:attrName>
                                            </p:attrNameLst>
                                          </p:cBhvr>
                                          <p:tavLst>
                                            <p:tav tm="0">
                                              <p:val>
                                                <p:fltVal val="0"/>
                                              </p:val>
                                            </p:tav>
                                            <p:tav tm="100000">
                                              <p:val>
                                                <p:strVal val="#ppt_h"/>
                                              </p:val>
                                            </p:tav>
                                          </p:tavLst>
                                        </p:anim>
                                        <p:animEffect transition="in" filter="fade">
                                          <p:cBhvr>
                                            <p:cTn id="9" dur="500"/>
                                            <p:tgtEl>
                                              <p:spTgt spid="79"/>
                                            </p:tgtEl>
                                          </p:cBhvr>
                                        </p:animEffect>
                                      </p:childTnLst>
                                    </p:cTn>
                                  </p:par>
                                </p:childTnLst>
                              </p:cTn>
                            </p:par>
                            <p:par>
                              <p:cTn id="10" fill="hold">
                                <p:stCondLst>
                                  <p:cond delay="500"/>
                                </p:stCondLst>
                                <p:childTnLst>
                                  <p:par>
                                    <p:cTn id="11" presetID="2" presetClass="entr" presetSubtype="8" fill="hold" grpId="0" nodeType="afterEffect">
                                      <p:stCondLst>
                                        <p:cond delay="0"/>
                                      </p:stCondLst>
                                      <p:childTnLst>
                                        <p:set>
                                          <p:cBhvr>
                                            <p:cTn id="12" dur="1" fill="hold">
                                              <p:stCondLst>
                                                <p:cond delay="0"/>
                                              </p:stCondLst>
                                            </p:cTn>
                                            <p:tgtEl>
                                              <p:spTgt spid="243"/>
                                            </p:tgtEl>
                                            <p:attrNameLst>
                                              <p:attrName>style.visibility</p:attrName>
                                            </p:attrNameLst>
                                          </p:cBhvr>
                                          <p:to>
                                            <p:strVal val="visible"/>
                                          </p:to>
                                        </p:set>
                                        <p:anim calcmode="lin" valueType="num">
                                          <p:cBhvr additive="base">
                                            <p:cTn id="13" dur="500" fill="hold"/>
                                            <p:tgtEl>
                                              <p:spTgt spid="243"/>
                                            </p:tgtEl>
                                            <p:attrNameLst>
                                              <p:attrName>ppt_x</p:attrName>
                                            </p:attrNameLst>
                                          </p:cBhvr>
                                          <p:tavLst>
                                            <p:tav tm="0">
                                              <p:val>
                                                <p:strVal val="0-#ppt_w/2"/>
                                              </p:val>
                                            </p:tav>
                                            <p:tav tm="100000">
                                              <p:val>
                                                <p:strVal val="#ppt_x"/>
                                              </p:val>
                                            </p:tav>
                                          </p:tavLst>
                                        </p:anim>
                                        <p:anim calcmode="lin" valueType="num">
                                          <p:cBhvr additive="base">
                                            <p:cTn id="14" dur="500" fill="hold"/>
                                            <p:tgtEl>
                                              <p:spTgt spid="24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250"/>
                                      </p:stCondLst>
                                      <p:childTnLst>
                                        <p:set>
                                          <p:cBhvr>
                                            <p:cTn id="16" dur="1" fill="hold">
                                              <p:stCondLst>
                                                <p:cond delay="0"/>
                                              </p:stCondLst>
                                            </p:cTn>
                                            <p:tgtEl>
                                              <p:spTgt spid="242"/>
                                            </p:tgtEl>
                                            <p:attrNameLst>
                                              <p:attrName>style.visibility</p:attrName>
                                            </p:attrNameLst>
                                          </p:cBhvr>
                                          <p:to>
                                            <p:strVal val="visible"/>
                                          </p:to>
                                        </p:set>
                                        <p:anim calcmode="lin" valueType="num">
                                          <p:cBhvr additive="base">
                                            <p:cTn id="17" dur="500" fill="hold"/>
                                            <p:tgtEl>
                                              <p:spTgt spid="242"/>
                                            </p:tgtEl>
                                            <p:attrNameLst>
                                              <p:attrName>ppt_x</p:attrName>
                                            </p:attrNameLst>
                                          </p:cBhvr>
                                          <p:tavLst>
                                            <p:tav tm="0">
                                              <p:val>
                                                <p:strVal val="0-#ppt_w/2"/>
                                              </p:val>
                                            </p:tav>
                                            <p:tav tm="100000">
                                              <p:val>
                                                <p:strVal val="#ppt_x"/>
                                              </p:val>
                                            </p:tav>
                                          </p:tavLst>
                                        </p:anim>
                                        <p:anim calcmode="lin" valueType="num">
                                          <p:cBhvr additive="base">
                                            <p:cTn id="18" dur="500" fill="hold"/>
                                            <p:tgtEl>
                                              <p:spTgt spid="242"/>
                                            </p:tgtEl>
                                            <p:attrNameLst>
                                              <p:attrName>ppt_y</p:attrName>
                                            </p:attrNameLst>
                                          </p:cBhvr>
                                          <p:tavLst>
                                            <p:tav tm="0">
                                              <p:val>
                                                <p:strVal val="#ppt_y"/>
                                              </p:val>
                                            </p:tav>
                                            <p:tav tm="100000">
                                              <p:val>
                                                <p:strVal val="#ppt_y"/>
                                              </p:val>
                                            </p:tav>
                                          </p:tavLst>
                                        </p:anim>
                                      </p:childTnLst>
                                    </p:cTn>
                                  </p:par>
                                </p:childTnLst>
                              </p:cTn>
                            </p:par>
                            <p:par>
                              <p:cTn id="19" fill="hold">
                                <p:stCondLst>
                                  <p:cond delay="1250"/>
                                </p:stCondLst>
                                <p:childTnLst>
                                  <p:par>
                                    <p:cTn id="20" presetID="2" presetClass="entr" presetSubtype="2" fill="hold" grpId="0" nodeType="afterEffect">
                                      <p:stCondLst>
                                        <p:cond delay="0"/>
                                      </p:stCondLst>
                                      <p:childTnLst>
                                        <p:set>
                                          <p:cBhvr>
                                            <p:cTn id="21" dur="1" fill="hold">
                                              <p:stCondLst>
                                                <p:cond delay="0"/>
                                              </p:stCondLst>
                                            </p:cTn>
                                            <p:tgtEl>
                                              <p:spTgt spid="249"/>
                                            </p:tgtEl>
                                            <p:attrNameLst>
                                              <p:attrName>style.visibility</p:attrName>
                                            </p:attrNameLst>
                                          </p:cBhvr>
                                          <p:to>
                                            <p:strVal val="visible"/>
                                          </p:to>
                                        </p:set>
                                        <p:anim calcmode="lin" valueType="num">
                                          <p:cBhvr additive="base">
                                            <p:cTn id="22" dur="500" fill="hold"/>
                                            <p:tgtEl>
                                              <p:spTgt spid="249"/>
                                            </p:tgtEl>
                                            <p:attrNameLst>
                                              <p:attrName>ppt_x</p:attrName>
                                            </p:attrNameLst>
                                          </p:cBhvr>
                                          <p:tavLst>
                                            <p:tav tm="0">
                                              <p:val>
                                                <p:strVal val="1+#ppt_w/2"/>
                                              </p:val>
                                            </p:tav>
                                            <p:tav tm="100000">
                                              <p:val>
                                                <p:strVal val="#ppt_x"/>
                                              </p:val>
                                            </p:tav>
                                          </p:tavLst>
                                        </p:anim>
                                        <p:anim calcmode="lin" valueType="num">
                                          <p:cBhvr additive="base">
                                            <p:cTn id="23" dur="500" fill="hold"/>
                                            <p:tgtEl>
                                              <p:spTgt spid="249"/>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250"/>
                                      </p:stCondLst>
                                      <p:childTnLst>
                                        <p:set>
                                          <p:cBhvr>
                                            <p:cTn id="25" dur="1" fill="hold">
                                              <p:stCondLst>
                                                <p:cond delay="0"/>
                                              </p:stCondLst>
                                            </p:cTn>
                                            <p:tgtEl>
                                              <p:spTgt spid="248"/>
                                            </p:tgtEl>
                                            <p:attrNameLst>
                                              <p:attrName>style.visibility</p:attrName>
                                            </p:attrNameLst>
                                          </p:cBhvr>
                                          <p:to>
                                            <p:strVal val="visible"/>
                                          </p:to>
                                        </p:set>
                                        <p:anim calcmode="lin" valueType="num">
                                          <p:cBhvr additive="base">
                                            <p:cTn id="26" dur="500" fill="hold"/>
                                            <p:tgtEl>
                                              <p:spTgt spid="248"/>
                                            </p:tgtEl>
                                            <p:attrNameLst>
                                              <p:attrName>ppt_x</p:attrName>
                                            </p:attrNameLst>
                                          </p:cBhvr>
                                          <p:tavLst>
                                            <p:tav tm="0">
                                              <p:val>
                                                <p:strVal val="1+#ppt_w/2"/>
                                              </p:val>
                                            </p:tav>
                                            <p:tav tm="100000">
                                              <p:val>
                                                <p:strVal val="#ppt_x"/>
                                              </p:val>
                                            </p:tav>
                                          </p:tavLst>
                                        </p:anim>
                                        <p:anim calcmode="lin" valueType="num">
                                          <p:cBhvr additive="base">
                                            <p:cTn id="27" dur="500" fill="hold"/>
                                            <p:tgtEl>
                                              <p:spTgt spid="248"/>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2" presetClass="entr" presetSubtype="8" fill="hold" grpId="0" nodeType="afterEffect">
                                      <p:stCondLst>
                                        <p:cond delay="0"/>
                                      </p:stCondLst>
                                      <p:childTnLst>
                                        <p:set>
                                          <p:cBhvr>
                                            <p:cTn id="30" dur="1" fill="hold">
                                              <p:stCondLst>
                                                <p:cond delay="0"/>
                                              </p:stCondLst>
                                            </p:cTn>
                                            <p:tgtEl>
                                              <p:spTgt spid="245"/>
                                            </p:tgtEl>
                                            <p:attrNameLst>
                                              <p:attrName>style.visibility</p:attrName>
                                            </p:attrNameLst>
                                          </p:cBhvr>
                                          <p:to>
                                            <p:strVal val="visible"/>
                                          </p:to>
                                        </p:set>
                                        <p:anim calcmode="lin" valueType="num">
                                          <p:cBhvr additive="base">
                                            <p:cTn id="31" dur="500" fill="hold"/>
                                            <p:tgtEl>
                                              <p:spTgt spid="245"/>
                                            </p:tgtEl>
                                            <p:attrNameLst>
                                              <p:attrName>ppt_x</p:attrName>
                                            </p:attrNameLst>
                                          </p:cBhvr>
                                          <p:tavLst>
                                            <p:tav tm="0">
                                              <p:val>
                                                <p:strVal val="0-#ppt_w/2"/>
                                              </p:val>
                                            </p:tav>
                                            <p:tav tm="100000">
                                              <p:val>
                                                <p:strVal val="#ppt_x"/>
                                              </p:val>
                                            </p:tav>
                                          </p:tavLst>
                                        </p:anim>
                                        <p:anim calcmode="lin" valueType="num">
                                          <p:cBhvr additive="base">
                                            <p:cTn id="32" dur="500" fill="hold"/>
                                            <p:tgtEl>
                                              <p:spTgt spid="245"/>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250"/>
                                      </p:stCondLst>
                                      <p:childTnLst>
                                        <p:set>
                                          <p:cBhvr>
                                            <p:cTn id="34" dur="1" fill="hold">
                                              <p:stCondLst>
                                                <p:cond delay="0"/>
                                              </p:stCondLst>
                                            </p:cTn>
                                            <p:tgtEl>
                                              <p:spTgt spid="244"/>
                                            </p:tgtEl>
                                            <p:attrNameLst>
                                              <p:attrName>style.visibility</p:attrName>
                                            </p:attrNameLst>
                                          </p:cBhvr>
                                          <p:to>
                                            <p:strVal val="visible"/>
                                          </p:to>
                                        </p:set>
                                        <p:anim calcmode="lin" valueType="num">
                                          <p:cBhvr additive="base">
                                            <p:cTn id="35" dur="500" fill="hold"/>
                                            <p:tgtEl>
                                              <p:spTgt spid="244"/>
                                            </p:tgtEl>
                                            <p:attrNameLst>
                                              <p:attrName>ppt_x</p:attrName>
                                            </p:attrNameLst>
                                          </p:cBhvr>
                                          <p:tavLst>
                                            <p:tav tm="0">
                                              <p:val>
                                                <p:strVal val="0-#ppt_w/2"/>
                                              </p:val>
                                            </p:tav>
                                            <p:tav tm="100000">
                                              <p:val>
                                                <p:strVal val="#ppt_x"/>
                                              </p:val>
                                            </p:tav>
                                          </p:tavLst>
                                        </p:anim>
                                        <p:anim calcmode="lin" valueType="num">
                                          <p:cBhvr additive="base">
                                            <p:cTn id="36" dur="500" fill="hold"/>
                                            <p:tgtEl>
                                              <p:spTgt spid="244"/>
                                            </p:tgtEl>
                                            <p:attrNameLst>
                                              <p:attrName>ppt_y</p:attrName>
                                            </p:attrNameLst>
                                          </p:cBhvr>
                                          <p:tavLst>
                                            <p:tav tm="0">
                                              <p:val>
                                                <p:strVal val="#ppt_y"/>
                                              </p:val>
                                            </p:tav>
                                            <p:tav tm="100000">
                                              <p:val>
                                                <p:strVal val="#ppt_y"/>
                                              </p:val>
                                            </p:tav>
                                          </p:tavLst>
                                        </p:anim>
                                      </p:childTnLst>
                                    </p:cTn>
                                  </p:par>
                                </p:childTnLst>
                              </p:cTn>
                            </p:par>
                            <p:par>
                              <p:cTn id="37" fill="hold">
                                <p:stCondLst>
                                  <p:cond delay="2750"/>
                                </p:stCondLst>
                                <p:childTnLst>
                                  <p:par>
                                    <p:cTn id="38" presetID="2" presetClass="entr" presetSubtype="2" fill="hold" grpId="0" nodeType="afterEffect">
                                      <p:stCondLst>
                                        <p:cond delay="0"/>
                                      </p:stCondLst>
                                      <p:childTnLst>
                                        <p:set>
                                          <p:cBhvr>
                                            <p:cTn id="39" dur="1" fill="hold">
                                              <p:stCondLst>
                                                <p:cond delay="0"/>
                                              </p:stCondLst>
                                            </p:cTn>
                                            <p:tgtEl>
                                              <p:spTgt spid="251"/>
                                            </p:tgtEl>
                                            <p:attrNameLst>
                                              <p:attrName>style.visibility</p:attrName>
                                            </p:attrNameLst>
                                          </p:cBhvr>
                                          <p:to>
                                            <p:strVal val="visible"/>
                                          </p:to>
                                        </p:set>
                                        <p:anim calcmode="lin" valueType="num">
                                          <p:cBhvr additive="base">
                                            <p:cTn id="40" dur="500" fill="hold"/>
                                            <p:tgtEl>
                                              <p:spTgt spid="251"/>
                                            </p:tgtEl>
                                            <p:attrNameLst>
                                              <p:attrName>ppt_x</p:attrName>
                                            </p:attrNameLst>
                                          </p:cBhvr>
                                          <p:tavLst>
                                            <p:tav tm="0">
                                              <p:val>
                                                <p:strVal val="1+#ppt_w/2"/>
                                              </p:val>
                                            </p:tav>
                                            <p:tav tm="100000">
                                              <p:val>
                                                <p:strVal val="#ppt_x"/>
                                              </p:val>
                                            </p:tav>
                                          </p:tavLst>
                                        </p:anim>
                                        <p:anim calcmode="lin" valueType="num">
                                          <p:cBhvr additive="base">
                                            <p:cTn id="41" dur="500" fill="hold"/>
                                            <p:tgtEl>
                                              <p:spTgt spid="251"/>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250"/>
                                      </p:stCondLst>
                                      <p:childTnLst>
                                        <p:set>
                                          <p:cBhvr>
                                            <p:cTn id="43" dur="1" fill="hold">
                                              <p:stCondLst>
                                                <p:cond delay="0"/>
                                              </p:stCondLst>
                                            </p:cTn>
                                            <p:tgtEl>
                                              <p:spTgt spid="250"/>
                                            </p:tgtEl>
                                            <p:attrNameLst>
                                              <p:attrName>style.visibility</p:attrName>
                                            </p:attrNameLst>
                                          </p:cBhvr>
                                          <p:to>
                                            <p:strVal val="visible"/>
                                          </p:to>
                                        </p:set>
                                        <p:anim calcmode="lin" valueType="num">
                                          <p:cBhvr additive="base">
                                            <p:cTn id="44" dur="500" fill="hold"/>
                                            <p:tgtEl>
                                              <p:spTgt spid="250"/>
                                            </p:tgtEl>
                                            <p:attrNameLst>
                                              <p:attrName>ppt_x</p:attrName>
                                            </p:attrNameLst>
                                          </p:cBhvr>
                                          <p:tavLst>
                                            <p:tav tm="0">
                                              <p:val>
                                                <p:strVal val="1+#ppt_w/2"/>
                                              </p:val>
                                            </p:tav>
                                            <p:tav tm="100000">
                                              <p:val>
                                                <p:strVal val="#ppt_x"/>
                                              </p:val>
                                            </p:tav>
                                          </p:tavLst>
                                        </p:anim>
                                        <p:anim calcmode="lin" valueType="num">
                                          <p:cBhvr additive="base">
                                            <p:cTn id="45" dur="500" fill="hold"/>
                                            <p:tgtEl>
                                              <p:spTgt spid="250"/>
                                            </p:tgtEl>
                                            <p:attrNameLst>
                                              <p:attrName>ppt_y</p:attrName>
                                            </p:attrNameLst>
                                          </p:cBhvr>
                                          <p:tavLst>
                                            <p:tav tm="0">
                                              <p:val>
                                                <p:strVal val="#ppt_y"/>
                                              </p:val>
                                            </p:tav>
                                            <p:tav tm="100000">
                                              <p:val>
                                                <p:strVal val="#ppt_y"/>
                                              </p:val>
                                            </p:tav>
                                          </p:tavLst>
                                        </p:anim>
                                      </p:childTnLst>
                                    </p:cTn>
                                  </p:par>
                                </p:childTnLst>
                              </p:cTn>
                            </p:par>
                            <p:par>
                              <p:cTn id="46" fill="hold">
                                <p:stCondLst>
                                  <p:cond delay="3500"/>
                                </p:stCondLst>
                                <p:childTnLst>
                                  <p:par>
                                    <p:cTn id="47" presetID="2" presetClass="entr" presetSubtype="8" fill="hold" grpId="0" nodeType="afterEffect">
                                      <p:stCondLst>
                                        <p:cond delay="0"/>
                                      </p:stCondLst>
                                      <p:childTnLst>
                                        <p:set>
                                          <p:cBhvr>
                                            <p:cTn id="48" dur="1" fill="hold">
                                              <p:stCondLst>
                                                <p:cond delay="0"/>
                                              </p:stCondLst>
                                            </p:cTn>
                                            <p:tgtEl>
                                              <p:spTgt spid="247"/>
                                            </p:tgtEl>
                                            <p:attrNameLst>
                                              <p:attrName>style.visibility</p:attrName>
                                            </p:attrNameLst>
                                          </p:cBhvr>
                                          <p:to>
                                            <p:strVal val="visible"/>
                                          </p:to>
                                        </p:set>
                                        <p:anim calcmode="lin" valueType="num">
                                          <p:cBhvr additive="base">
                                            <p:cTn id="49" dur="500" fill="hold"/>
                                            <p:tgtEl>
                                              <p:spTgt spid="247"/>
                                            </p:tgtEl>
                                            <p:attrNameLst>
                                              <p:attrName>ppt_x</p:attrName>
                                            </p:attrNameLst>
                                          </p:cBhvr>
                                          <p:tavLst>
                                            <p:tav tm="0">
                                              <p:val>
                                                <p:strVal val="0-#ppt_w/2"/>
                                              </p:val>
                                            </p:tav>
                                            <p:tav tm="100000">
                                              <p:val>
                                                <p:strVal val="#ppt_x"/>
                                              </p:val>
                                            </p:tav>
                                          </p:tavLst>
                                        </p:anim>
                                        <p:anim calcmode="lin" valueType="num">
                                          <p:cBhvr additive="base">
                                            <p:cTn id="50" dur="500" fill="hold"/>
                                            <p:tgtEl>
                                              <p:spTgt spid="247"/>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250"/>
                                      </p:stCondLst>
                                      <p:childTnLst>
                                        <p:set>
                                          <p:cBhvr>
                                            <p:cTn id="52" dur="1" fill="hold">
                                              <p:stCondLst>
                                                <p:cond delay="0"/>
                                              </p:stCondLst>
                                            </p:cTn>
                                            <p:tgtEl>
                                              <p:spTgt spid="246"/>
                                            </p:tgtEl>
                                            <p:attrNameLst>
                                              <p:attrName>style.visibility</p:attrName>
                                            </p:attrNameLst>
                                          </p:cBhvr>
                                          <p:to>
                                            <p:strVal val="visible"/>
                                          </p:to>
                                        </p:set>
                                        <p:anim calcmode="lin" valueType="num">
                                          <p:cBhvr additive="base">
                                            <p:cTn id="53" dur="500" fill="hold"/>
                                            <p:tgtEl>
                                              <p:spTgt spid="246"/>
                                            </p:tgtEl>
                                            <p:attrNameLst>
                                              <p:attrName>ppt_x</p:attrName>
                                            </p:attrNameLst>
                                          </p:cBhvr>
                                          <p:tavLst>
                                            <p:tav tm="0">
                                              <p:val>
                                                <p:strVal val="0-#ppt_w/2"/>
                                              </p:val>
                                            </p:tav>
                                            <p:tav tm="100000">
                                              <p:val>
                                                <p:strVal val="#ppt_x"/>
                                              </p:val>
                                            </p:tav>
                                          </p:tavLst>
                                        </p:anim>
                                        <p:anim calcmode="lin" valueType="num">
                                          <p:cBhvr additive="base">
                                            <p:cTn id="54" dur="500" fill="hold"/>
                                            <p:tgtEl>
                                              <p:spTgt spid="246"/>
                                            </p:tgtEl>
                                            <p:attrNameLst>
                                              <p:attrName>ppt_y</p:attrName>
                                            </p:attrNameLst>
                                          </p:cBhvr>
                                          <p:tavLst>
                                            <p:tav tm="0">
                                              <p:val>
                                                <p:strVal val="#ppt_y"/>
                                              </p:val>
                                            </p:tav>
                                            <p:tav tm="100000">
                                              <p:val>
                                                <p:strVal val="#ppt_y"/>
                                              </p:val>
                                            </p:tav>
                                          </p:tavLst>
                                        </p:anim>
                                      </p:childTnLst>
                                    </p:cTn>
                                  </p:par>
                                </p:childTnLst>
                              </p:cTn>
                            </p:par>
                            <p:par>
                              <p:cTn id="55" fill="hold">
                                <p:stCondLst>
                                  <p:cond delay="4250"/>
                                </p:stCondLst>
                                <p:childTnLst>
                                  <p:par>
                                    <p:cTn id="56" presetID="2" presetClass="entr" presetSubtype="2" fill="hold" grpId="0" nodeType="afterEffect">
                                      <p:stCondLst>
                                        <p:cond delay="0"/>
                                      </p:stCondLst>
                                      <p:childTnLst>
                                        <p:set>
                                          <p:cBhvr>
                                            <p:cTn id="57" dur="1" fill="hold">
                                              <p:stCondLst>
                                                <p:cond delay="0"/>
                                              </p:stCondLst>
                                            </p:cTn>
                                            <p:tgtEl>
                                              <p:spTgt spid="253"/>
                                            </p:tgtEl>
                                            <p:attrNameLst>
                                              <p:attrName>style.visibility</p:attrName>
                                            </p:attrNameLst>
                                          </p:cBhvr>
                                          <p:to>
                                            <p:strVal val="visible"/>
                                          </p:to>
                                        </p:set>
                                        <p:anim calcmode="lin" valueType="num">
                                          <p:cBhvr additive="base">
                                            <p:cTn id="58" dur="500" fill="hold"/>
                                            <p:tgtEl>
                                              <p:spTgt spid="253"/>
                                            </p:tgtEl>
                                            <p:attrNameLst>
                                              <p:attrName>ppt_x</p:attrName>
                                            </p:attrNameLst>
                                          </p:cBhvr>
                                          <p:tavLst>
                                            <p:tav tm="0">
                                              <p:val>
                                                <p:strVal val="1+#ppt_w/2"/>
                                              </p:val>
                                            </p:tav>
                                            <p:tav tm="100000">
                                              <p:val>
                                                <p:strVal val="#ppt_x"/>
                                              </p:val>
                                            </p:tav>
                                          </p:tavLst>
                                        </p:anim>
                                        <p:anim calcmode="lin" valueType="num">
                                          <p:cBhvr additive="base">
                                            <p:cTn id="59" dur="500" fill="hold"/>
                                            <p:tgtEl>
                                              <p:spTgt spid="253"/>
                                            </p:tgtEl>
                                            <p:attrNameLst>
                                              <p:attrName>ppt_y</p:attrName>
                                            </p:attrNameLst>
                                          </p:cBhvr>
                                          <p:tavLst>
                                            <p:tav tm="0">
                                              <p:val>
                                                <p:strVal val="#ppt_y"/>
                                              </p:val>
                                            </p:tav>
                                            <p:tav tm="100000">
                                              <p:val>
                                                <p:strVal val="#ppt_y"/>
                                              </p:val>
                                            </p:tav>
                                          </p:tavLst>
                                        </p:anim>
                                      </p:childTnLst>
                                    </p:cTn>
                                  </p:par>
                                  <p:par>
                                    <p:cTn id="60" presetID="2" presetClass="entr" presetSubtype="2" fill="hold" grpId="0" nodeType="withEffect">
                                      <p:stCondLst>
                                        <p:cond delay="250"/>
                                      </p:stCondLst>
                                      <p:childTnLst>
                                        <p:set>
                                          <p:cBhvr>
                                            <p:cTn id="61" dur="1" fill="hold">
                                              <p:stCondLst>
                                                <p:cond delay="0"/>
                                              </p:stCondLst>
                                            </p:cTn>
                                            <p:tgtEl>
                                              <p:spTgt spid="252"/>
                                            </p:tgtEl>
                                            <p:attrNameLst>
                                              <p:attrName>style.visibility</p:attrName>
                                            </p:attrNameLst>
                                          </p:cBhvr>
                                          <p:to>
                                            <p:strVal val="visible"/>
                                          </p:to>
                                        </p:set>
                                        <p:anim calcmode="lin" valueType="num">
                                          <p:cBhvr additive="base">
                                            <p:cTn id="62" dur="500" fill="hold"/>
                                            <p:tgtEl>
                                              <p:spTgt spid="252"/>
                                            </p:tgtEl>
                                            <p:attrNameLst>
                                              <p:attrName>ppt_x</p:attrName>
                                            </p:attrNameLst>
                                          </p:cBhvr>
                                          <p:tavLst>
                                            <p:tav tm="0">
                                              <p:val>
                                                <p:strVal val="1+#ppt_w/2"/>
                                              </p:val>
                                            </p:tav>
                                            <p:tav tm="100000">
                                              <p:val>
                                                <p:strVal val="#ppt_x"/>
                                              </p:val>
                                            </p:tav>
                                          </p:tavLst>
                                        </p:anim>
                                        <p:anim calcmode="lin" valueType="num">
                                          <p:cBhvr additive="base">
                                            <p:cTn id="63" dur="500" fill="hold"/>
                                            <p:tgtEl>
                                              <p:spTgt spid="2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2" grpId="0"/>
          <p:bldP spid="243" grpId="0"/>
          <p:bldP spid="244" grpId="0"/>
          <p:bldP spid="245" grpId="0"/>
          <p:bldP spid="246" grpId="0"/>
          <p:bldP spid="247" grpId="0"/>
          <p:bldP spid="248" grpId="0"/>
          <p:bldP spid="249" grpId="0"/>
          <p:bldP spid="250" grpId="0"/>
          <p:bldP spid="251" grpId="0"/>
          <p:bldP spid="252" grpId="0"/>
          <p:bldP spid="253"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1"/>
          <p:cNvSpPr/>
          <p:nvPr/>
        </p:nvSpPr>
        <p:spPr>
          <a:xfrm>
            <a:off x="0" y="-2982"/>
            <a:ext cx="5446643" cy="6858000"/>
          </a:xfrm>
          <a:custGeom>
            <a:avLst/>
            <a:gdLst>
              <a:gd name="connsiteX0" fmla="*/ 0 w 4835236"/>
              <a:gd name="connsiteY0" fmla="*/ 0 h 6858000"/>
              <a:gd name="connsiteX1" fmla="*/ 4835236 w 4835236"/>
              <a:gd name="connsiteY1" fmla="*/ 0 h 6858000"/>
              <a:gd name="connsiteX2" fmla="*/ 4835236 w 4835236"/>
              <a:gd name="connsiteY2" fmla="*/ 6858000 h 6858000"/>
              <a:gd name="connsiteX3" fmla="*/ 0 w 4835236"/>
              <a:gd name="connsiteY3" fmla="*/ 6858000 h 6858000"/>
              <a:gd name="connsiteX4" fmla="*/ 0 w 4835236"/>
              <a:gd name="connsiteY4" fmla="*/ 0 h 6858000"/>
              <a:gd name="connsiteX0" fmla="*/ 0 w 4835236"/>
              <a:gd name="connsiteY0" fmla="*/ 0 h 6858000"/>
              <a:gd name="connsiteX1" fmla="*/ 4835236 w 4835236"/>
              <a:gd name="connsiteY1" fmla="*/ 6858000 h 6858000"/>
              <a:gd name="connsiteX2" fmla="*/ 0 w 4835236"/>
              <a:gd name="connsiteY2" fmla="*/ 6858000 h 6858000"/>
              <a:gd name="connsiteX3" fmla="*/ 0 w 4835236"/>
              <a:gd name="connsiteY3" fmla="*/ 0 h 6858000"/>
            </a:gdLst>
            <a:ahLst/>
            <a:cxnLst>
              <a:cxn ang="0">
                <a:pos x="connsiteX0" y="connsiteY0"/>
              </a:cxn>
              <a:cxn ang="0">
                <a:pos x="connsiteX1" y="connsiteY1"/>
              </a:cxn>
              <a:cxn ang="0">
                <a:pos x="connsiteX2" y="connsiteY2"/>
              </a:cxn>
              <a:cxn ang="0">
                <a:pos x="connsiteX3" y="connsiteY3"/>
              </a:cxn>
            </a:cxnLst>
            <a:rect l="l" t="t" r="r" b="b"/>
            <a:pathLst>
              <a:path w="4835236" h="6858000">
                <a:moveTo>
                  <a:pt x="0" y="0"/>
                </a:moveTo>
                <a:lnTo>
                  <a:pt x="4835236" y="6858000"/>
                </a:lnTo>
                <a:lnTo>
                  <a:pt x="0" y="6858000"/>
                </a:lnTo>
                <a:lnTo>
                  <a:pt x="0" y="0"/>
                </a:lnTo>
                <a:close/>
              </a:path>
            </a:pathLst>
          </a:custGeom>
          <a:solidFill>
            <a:srgbClr val="B5042B"/>
          </a:solidFill>
          <a:ln>
            <a:noFill/>
          </a:ln>
          <a:effectLst>
            <a:outerShdw blurRad="381000" dist="1905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0" y="-2982"/>
            <a:ext cx="4835236" cy="6858000"/>
          </a:xfrm>
          <a:custGeom>
            <a:avLst/>
            <a:gdLst>
              <a:gd name="connsiteX0" fmla="*/ 0 w 4835236"/>
              <a:gd name="connsiteY0" fmla="*/ 0 h 6858000"/>
              <a:gd name="connsiteX1" fmla="*/ 4835236 w 4835236"/>
              <a:gd name="connsiteY1" fmla="*/ 0 h 6858000"/>
              <a:gd name="connsiteX2" fmla="*/ 4835236 w 4835236"/>
              <a:gd name="connsiteY2" fmla="*/ 6858000 h 6858000"/>
              <a:gd name="connsiteX3" fmla="*/ 0 w 4835236"/>
              <a:gd name="connsiteY3" fmla="*/ 6858000 h 6858000"/>
              <a:gd name="connsiteX4" fmla="*/ 0 w 4835236"/>
              <a:gd name="connsiteY4" fmla="*/ 0 h 6858000"/>
              <a:gd name="connsiteX0" fmla="*/ 0 w 4835236"/>
              <a:gd name="connsiteY0" fmla="*/ 0 h 6858000"/>
              <a:gd name="connsiteX1" fmla="*/ 4835236 w 4835236"/>
              <a:gd name="connsiteY1" fmla="*/ 6858000 h 6858000"/>
              <a:gd name="connsiteX2" fmla="*/ 0 w 4835236"/>
              <a:gd name="connsiteY2" fmla="*/ 6858000 h 6858000"/>
              <a:gd name="connsiteX3" fmla="*/ 0 w 4835236"/>
              <a:gd name="connsiteY3" fmla="*/ 0 h 6858000"/>
            </a:gdLst>
            <a:ahLst/>
            <a:cxnLst>
              <a:cxn ang="0">
                <a:pos x="connsiteX0" y="connsiteY0"/>
              </a:cxn>
              <a:cxn ang="0">
                <a:pos x="connsiteX1" y="connsiteY1"/>
              </a:cxn>
              <a:cxn ang="0">
                <a:pos x="connsiteX2" y="connsiteY2"/>
              </a:cxn>
              <a:cxn ang="0">
                <a:pos x="connsiteX3" y="connsiteY3"/>
              </a:cxn>
            </a:cxnLst>
            <a:rect l="l" t="t" r="r" b="b"/>
            <a:pathLst>
              <a:path w="4835236" h="6858000">
                <a:moveTo>
                  <a:pt x="0" y="0"/>
                </a:moveTo>
                <a:lnTo>
                  <a:pt x="4835236" y="6858000"/>
                </a:lnTo>
                <a:lnTo>
                  <a:pt x="0" y="6858000"/>
                </a:lnTo>
                <a:lnTo>
                  <a:pt x="0" y="0"/>
                </a:lnTo>
                <a:close/>
              </a:path>
            </a:pathLst>
          </a:custGeom>
          <a:solidFill>
            <a:srgbClr val="DD3F5F"/>
          </a:solidFill>
          <a:ln>
            <a:noFill/>
          </a:ln>
          <a:effectLst>
            <a:outerShdw blurRad="254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0"/>
          <p:cNvSpPr/>
          <p:nvPr/>
        </p:nvSpPr>
        <p:spPr>
          <a:xfrm>
            <a:off x="0" y="16868"/>
            <a:ext cx="11091341" cy="4407597"/>
          </a:xfrm>
          <a:custGeom>
            <a:avLst/>
            <a:gdLst>
              <a:gd name="connsiteX0" fmla="*/ 0 w 11091341"/>
              <a:gd name="connsiteY0" fmla="*/ 0 h 3796145"/>
              <a:gd name="connsiteX1" fmla="*/ 11091341 w 11091341"/>
              <a:gd name="connsiteY1" fmla="*/ 0 h 3796145"/>
              <a:gd name="connsiteX2" fmla="*/ 11091341 w 11091341"/>
              <a:gd name="connsiteY2" fmla="*/ 3796145 h 3796145"/>
              <a:gd name="connsiteX3" fmla="*/ 0 w 11091341"/>
              <a:gd name="connsiteY3" fmla="*/ 3796145 h 3796145"/>
              <a:gd name="connsiteX4" fmla="*/ 0 w 11091341"/>
              <a:gd name="connsiteY4" fmla="*/ 0 h 3796145"/>
              <a:gd name="connsiteX0" fmla="*/ 0 w 11091341"/>
              <a:gd name="connsiteY0" fmla="*/ 0 h 3796145"/>
              <a:gd name="connsiteX1" fmla="*/ 11091341 w 11091341"/>
              <a:gd name="connsiteY1" fmla="*/ 0 h 3796145"/>
              <a:gd name="connsiteX2" fmla="*/ 0 w 11091341"/>
              <a:gd name="connsiteY2" fmla="*/ 3796145 h 3796145"/>
              <a:gd name="connsiteX3" fmla="*/ 0 w 11091341"/>
              <a:gd name="connsiteY3" fmla="*/ 0 h 3796145"/>
            </a:gdLst>
            <a:ahLst/>
            <a:cxnLst>
              <a:cxn ang="0">
                <a:pos x="connsiteX0" y="connsiteY0"/>
              </a:cxn>
              <a:cxn ang="0">
                <a:pos x="connsiteX1" y="connsiteY1"/>
              </a:cxn>
              <a:cxn ang="0">
                <a:pos x="connsiteX2" y="connsiteY2"/>
              </a:cxn>
              <a:cxn ang="0">
                <a:pos x="connsiteX3" y="connsiteY3"/>
              </a:cxn>
            </a:cxnLst>
            <a:rect l="l" t="t" r="r" b="b"/>
            <a:pathLst>
              <a:path w="11091341" h="3796145">
                <a:moveTo>
                  <a:pt x="0" y="0"/>
                </a:moveTo>
                <a:lnTo>
                  <a:pt x="11091341" y="0"/>
                </a:lnTo>
                <a:lnTo>
                  <a:pt x="0" y="3796145"/>
                </a:lnTo>
                <a:lnTo>
                  <a:pt x="0" y="0"/>
                </a:lnTo>
                <a:close/>
              </a:path>
            </a:pathLst>
          </a:custGeom>
          <a:solidFill>
            <a:srgbClr val="B5042B"/>
          </a:solidFill>
          <a:ln>
            <a:noFill/>
          </a:ln>
          <a:effectLst>
            <a:outerShdw blurRad="381000" dist="190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0" y="0"/>
            <a:ext cx="11091341" cy="3796145"/>
          </a:xfrm>
          <a:custGeom>
            <a:avLst/>
            <a:gdLst>
              <a:gd name="connsiteX0" fmla="*/ 0 w 11091341"/>
              <a:gd name="connsiteY0" fmla="*/ 0 h 3796145"/>
              <a:gd name="connsiteX1" fmla="*/ 11091341 w 11091341"/>
              <a:gd name="connsiteY1" fmla="*/ 0 h 3796145"/>
              <a:gd name="connsiteX2" fmla="*/ 11091341 w 11091341"/>
              <a:gd name="connsiteY2" fmla="*/ 3796145 h 3796145"/>
              <a:gd name="connsiteX3" fmla="*/ 0 w 11091341"/>
              <a:gd name="connsiteY3" fmla="*/ 3796145 h 3796145"/>
              <a:gd name="connsiteX4" fmla="*/ 0 w 11091341"/>
              <a:gd name="connsiteY4" fmla="*/ 0 h 3796145"/>
              <a:gd name="connsiteX0" fmla="*/ 0 w 11091341"/>
              <a:gd name="connsiteY0" fmla="*/ 0 h 3796145"/>
              <a:gd name="connsiteX1" fmla="*/ 11091341 w 11091341"/>
              <a:gd name="connsiteY1" fmla="*/ 0 h 3796145"/>
              <a:gd name="connsiteX2" fmla="*/ 0 w 11091341"/>
              <a:gd name="connsiteY2" fmla="*/ 3796145 h 3796145"/>
              <a:gd name="connsiteX3" fmla="*/ 0 w 11091341"/>
              <a:gd name="connsiteY3" fmla="*/ 0 h 3796145"/>
            </a:gdLst>
            <a:ahLst/>
            <a:cxnLst>
              <a:cxn ang="0">
                <a:pos x="connsiteX0" y="connsiteY0"/>
              </a:cxn>
              <a:cxn ang="0">
                <a:pos x="connsiteX1" y="connsiteY1"/>
              </a:cxn>
              <a:cxn ang="0">
                <a:pos x="connsiteX2" y="connsiteY2"/>
              </a:cxn>
              <a:cxn ang="0">
                <a:pos x="connsiteX3" y="connsiteY3"/>
              </a:cxn>
            </a:cxnLst>
            <a:rect l="l" t="t" r="r" b="b"/>
            <a:pathLst>
              <a:path w="11091341" h="3796145">
                <a:moveTo>
                  <a:pt x="0" y="0"/>
                </a:moveTo>
                <a:lnTo>
                  <a:pt x="11091341" y="0"/>
                </a:lnTo>
                <a:lnTo>
                  <a:pt x="0" y="3796145"/>
                </a:lnTo>
                <a:lnTo>
                  <a:pt x="0"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a:effectLst>
            <a:outerShdw blurRad="254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4898536" y="3654641"/>
            <a:ext cx="4820550" cy="1015663"/>
          </a:xfrm>
          <a:prstGeom prst="rect">
            <a:avLst/>
          </a:prstGeom>
          <a:noFill/>
        </p:spPr>
        <p:txBody>
          <a:bodyPr wrap="none" rtlCol="0">
            <a:spAutoFit/>
            <a:scene3d>
              <a:camera prst="orthographicFront"/>
              <a:lightRig rig="threePt" dir="t"/>
            </a:scene3d>
            <a:sp3d contourW="12700"/>
          </a:bodyPr>
          <a:lstStyle/>
          <a:p>
            <a:pPr lvl="0">
              <a:defRPr/>
            </a:pPr>
            <a:r>
              <a:rPr lang="zh-CN" altLang="en-US" sz="6000" b="1" dirty="0" smtClean="0">
                <a:solidFill>
                  <a:schemeClr val="tx1">
                    <a:lumMod val="75000"/>
                    <a:lumOff val="25000"/>
                  </a:schemeClr>
                </a:solidFill>
                <a:cs typeface="+mn-ea"/>
                <a:sym typeface="+mn-lt"/>
              </a:rPr>
              <a:t>感谢您的</a:t>
            </a:r>
            <a:r>
              <a:rPr lang="zh-CN" altLang="en-US" sz="6000" b="1" dirty="0" smtClean="0">
                <a:solidFill>
                  <a:srgbClr val="B5042B"/>
                </a:solidFill>
                <a:cs typeface="+mn-ea"/>
                <a:sym typeface="+mn-lt"/>
              </a:rPr>
              <a:t>聆听</a:t>
            </a:r>
            <a:endParaRPr lang="zh-CN" altLang="en-US" sz="6000" b="1" dirty="0">
              <a:solidFill>
                <a:srgbClr val="B5042B"/>
              </a:solidFill>
              <a:cs typeface="+mn-ea"/>
              <a:sym typeface="+mn-lt"/>
            </a:endParaRPr>
          </a:p>
        </p:txBody>
      </p:sp>
      <p:sp>
        <p:nvSpPr>
          <p:cNvPr id="4" name="文本框 3"/>
          <p:cNvSpPr txBox="1"/>
          <p:nvPr/>
        </p:nvSpPr>
        <p:spPr>
          <a:xfrm>
            <a:off x="4988476" y="3069191"/>
            <a:ext cx="4403770" cy="646331"/>
          </a:xfrm>
          <a:prstGeom prst="rect">
            <a:avLst/>
          </a:prstGeom>
          <a:noFill/>
        </p:spPr>
        <p:txBody>
          <a:bodyPr wrap="none" rtlCol="0">
            <a:spAutoFit/>
            <a:scene3d>
              <a:camera prst="orthographicFront"/>
              <a:lightRig rig="threePt" dir="t"/>
            </a:scene3d>
            <a:sp3d contourW="12700"/>
          </a:bodyPr>
          <a:lstStyle/>
          <a:p>
            <a:pPr lvl="0">
              <a:defRPr/>
            </a:pPr>
            <a:r>
              <a:rPr lang="en-US" altLang="zh-CN" sz="3600" b="1" dirty="0" smtClean="0">
                <a:solidFill>
                  <a:schemeClr val="tx1">
                    <a:lumMod val="75000"/>
                    <a:lumOff val="25000"/>
                  </a:schemeClr>
                </a:solidFill>
                <a:cs typeface="+mn-ea"/>
                <a:sym typeface="+mn-lt"/>
              </a:rPr>
              <a:t>BUSINESS PLAN</a:t>
            </a:r>
            <a:endParaRPr kumimoji="0" lang="zh-CN" altLang="en-US" sz="36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6" name="文本框 5"/>
          <p:cNvSpPr txBox="1"/>
          <p:nvPr/>
        </p:nvSpPr>
        <p:spPr>
          <a:xfrm>
            <a:off x="4995010" y="4593966"/>
            <a:ext cx="6270397" cy="461665"/>
          </a:xfrm>
          <a:prstGeom prst="rect">
            <a:avLst/>
          </a:prstGeom>
          <a:noFill/>
        </p:spPr>
        <p:txBody>
          <a:bodyPr wrap="square" rtlCol="0">
            <a:spAutoFit/>
            <a:scene3d>
              <a:camera prst="orthographicFront"/>
              <a:lightRig rig="threePt" dir="t"/>
            </a:scene3d>
            <a:sp3d contourW="12700"/>
          </a:bodyPr>
          <a:lstStyle/>
          <a:p>
            <a:pPr marL="0" marR="0" lvl="0" indent="0" algn="just" defTabSz="914400" rtl="0" eaLnBrk="1" fontAlgn="auto" latinLnBrk="0" hangingPunct="1">
              <a:spcBef>
                <a:spcPts val="0"/>
              </a:spcBef>
              <a:spcAft>
                <a:spcPts val="0"/>
              </a:spcAft>
              <a:buClrTx/>
              <a:buSzTx/>
              <a:buFontTx/>
              <a:buNone/>
              <a:tabLst/>
              <a:defRPr/>
            </a:pPr>
            <a:r>
              <a:rPr kumimoji="0" lang="en-US" altLang="zh-CN" sz="1200" b="0" i="0" u="none" strike="noStrike" kern="1200" cap="none" spc="0" normalizeH="0" baseline="0" noProof="0" dirty="0">
                <a:ln>
                  <a:noFill/>
                </a:ln>
                <a:solidFill>
                  <a:schemeClr val="bg1">
                    <a:lumMod val="50000"/>
                  </a:schemeClr>
                </a:solidFill>
                <a:effectLst/>
                <a:uLnTx/>
                <a:uFillTx/>
                <a:cs typeface="+mn-ea"/>
                <a:sym typeface="+mn-lt"/>
              </a:rPr>
              <a:t>The user can demonstrate on a projector or computer, or print the presentation and make it into a film to be used in a wider field</a:t>
            </a:r>
          </a:p>
        </p:txBody>
      </p:sp>
      <p:sp>
        <p:nvSpPr>
          <p:cNvPr id="7" name="文本框 6"/>
          <p:cNvSpPr txBox="1"/>
          <p:nvPr/>
        </p:nvSpPr>
        <p:spPr>
          <a:xfrm>
            <a:off x="4982137" y="5393520"/>
            <a:ext cx="1486961" cy="253916"/>
          </a:xfrm>
          <a:prstGeom prst="rect">
            <a:avLst/>
          </a:prstGeom>
          <a:noFill/>
        </p:spPr>
        <p:txBody>
          <a:bodyPr wrap="square" rtlCol="0">
            <a:spAutoFit/>
            <a:scene3d>
              <a:camera prst="orthographicFront"/>
              <a:lightRig rig="threePt" dir="t"/>
            </a:scene3d>
            <a:sp3d contourW="12700"/>
          </a:bodyPr>
          <a:lstStyle/>
          <a:p>
            <a:pPr marL="171450" lvl="0" indent="-171450">
              <a:buFont typeface="Wingdings" panose="05000000000000000000" pitchFamily="2" charset="2"/>
              <a:buChar char="u"/>
              <a:defRPr/>
            </a:pPr>
            <a:r>
              <a:rPr lang="zh-CN" altLang="en-US" sz="1050" dirty="0" smtClean="0">
                <a:solidFill>
                  <a:schemeClr val="tx1">
                    <a:lumMod val="75000"/>
                    <a:lumOff val="25000"/>
                  </a:schemeClr>
                </a:solidFill>
                <a:cs typeface="+mn-ea"/>
                <a:sym typeface="+mn-lt"/>
              </a:rPr>
              <a:t> 汇报部门：市场</a:t>
            </a:r>
            <a:r>
              <a:rPr lang="zh-CN" altLang="en-US" sz="1050" dirty="0">
                <a:solidFill>
                  <a:schemeClr val="tx1">
                    <a:lumMod val="75000"/>
                    <a:lumOff val="25000"/>
                  </a:schemeClr>
                </a:solidFill>
                <a:cs typeface="+mn-ea"/>
                <a:sym typeface="+mn-lt"/>
              </a:rPr>
              <a:t>部</a:t>
            </a:r>
          </a:p>
        </p:txBody>
      </p:sp>
      <p:sp>
        <p:nvSpPr>
          <p:cNvPr id="15" name="矩形 10"/>
          <p:cNvSpPr/>
          <p:nvPr/>
        </p:nvSpPr>
        <p:spPr>
          <a:xfrm>
            <a:off x="-1" y="16868"/>
            <a:ext cx="11091341" cy="3796145"/>
          </a:xfrm>
          <a:custGeom>
            <a:avLst/>
            <a:gdLst>
              <a:gd name="connsiteX0" fmla="*/ 0 w 11091341"/>
              <a:gd name="connsiteY0" fmla="*/ 0 h 3796145"/>
              <a:gd name="connsiteX1" fmla="*/ 11091341 w 11091341"/>
              <a:gd name="connsiteY1" fmla="*/ 0 h 3796145"/>
              <a:gd name="connsiteX2" fmla="*/ 11091341 w 11091341"/>
              <a:gd name="connsiteY2" fmla="*/ 3796145 h 3796145"/>
              <a:gd name="connsiteX3" fmla="*/ 0 w 11091341"/>
              <a:gd name="connsiteY3" fmla="*/ 3796145 h 3796145"/>
              <a:gd name="connsiteX4" fmla="*/ 0 w 11091341"/>
              <a:gd name="connsiteY4" fmla="*/ 0 h 3796145"/>
              <a:gd name="connsiteX0" fmla="*/ 0 w 11091341"/>
              <a:gd name="connsiteY0" fmla="*/ 0 h 3796145"/>
              <a:gd name="connsiteX1" fmla="*/ 11091341 w 11091341"/>
              <a:gd name="connsiteY1" fmla="*/ 0 h 3796145"/>
              <a:gd name="connsiteX2" fmla="*/ 0 w 11091341"/>
              <a:gd name="connsiteY2" fmla="*/ 3796145 h 3796145"/>
              <a:gd name="connsiteX3" fmla="*/ 0 w 11091341"/>
              <a:gd name="connsiteY3" fmla="*/ 0 h 3796145"/>
            </a:gdLst>
            <a:ahLst/>
            <a:cxnLst>
              <a:cxn ang="0">
                <a:pos x="connsiteX0" y="connsiteY0"/>
              </a:cxn>
              <a:cxn ang="0">
                <a:pos x="connsiteX1" y="connsiteY1"/>
              </a:cxn>
              <a:cxn ang="0">
                <a:pos x="connsiteX2" y="connsiteY2"/>
              </a:cxn>
              <a:cxn ang="0">
                <a:pos x="connsiteX3" y="connsiteY3"/>
              </a:cxn>
            </a:cxnLst>
            <a:rect l="l" t="t" r="r" b="b"/>
            <a:pathLst>
              <a:path w="11091341" h="3796145">
                <a:moveTo>
                  <a:pt x="0" y="0"/>
                </a:moveTo>
                <a:lnTo>
                  <a:pt x="11091341" y="0"/>
                </a:lnTo>
                <a:lnTo>
                  <a:pt x="0" y="3796145"/>
                </a:lnTo>
                <a:lnTo>
                  <a:pt x="0" y="0"/>
                </a:lnTo>
                <a:close/>
              </a:path>
            </a:pathLst>
          </a:custGeom>
          <a:gradFill>
            <a:gsLst>
              <a:gs pos="0">
                <a:srgbClr val="FB8FA2">
                  <a:alpha val="22000"/>
                </a:srgbClr>
              </a:gs>
              <a:gs pos="100000">
                <a:srgbClr val="B5042B">
                  <a:alpha val="0"/>
                </a:srgbClr>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6764133" y="5393520"/>
            <a:ext cx="1785507" cy="253916"/>
          </a:xfrm>
          <a:prstGeom prst="rect">
            <a:avLst/>
          </a:prstGeom>
          <a:noFill/>
        </p:spPr>
        <p:txBody>
          <a:bodyPr wrap="square" rtlCol="0">
            <a:spAutoFit/>
            <a:scene3d>
              <a:camera prst="orthographicFront"/>
              <a:lightRig rig="threePt" dir="t"/>
            </a:scene3d>
            <a:sp3d contourW="12700"/>
          </a:bodyPr>
          <a:lstStyle/>
          <a:p>
            <a:pPr marL="171450" lvl="0" indent="-171450">
              <a:buFont typeface="Wingdings" panose="05000000000000000000" pitchFamily="2" charset="2"/>
              <a:buChar char="u"/>
              <a:defRPr/>
            </a:pPr>
            <a:r>
              <a:rPr lang="zh-CN" altLang="en-US" sz="1050" dirty="0" smtClean="0">
                <a:solidFill>
                  <a:schemeClr val="tx1">
                    <a:lumMod val="75000"/>
                    <a:lumOff val="25000"/>
                  </a:schemeClr>
                </a:solidFill>
                <a:cs typeface="+mn-ea"/>
                <a:sym typeface="+mn-lt"/>
              </a:rPr>
              <a:t> 汇报人</a:t>
            </a:r>
            <a:r>
              <a:rPr lang="zh-CN" altLang="en-US" sz="1050" dirty="0" smtClean="0">
                <a:solidFill>
                  <a:schemeClr val="tx1">
                    <a:lumMod val="75000"/>
                    <a:lumOff val="25000"/>
                  </a:schemeClr>
                </a:solidFill>
                <a:cs typeface="+mn-ea"/>
                <a:sym typeface="+mn-lt"/>
              </a:rPr>
              <a:t>：第一</a:t>
            </a:r>
            <a:r>
              <a:rPr lang="en-US" altLang="zh-CN" sz="1050" dirty="0" smtClean="0">
                <a:solidFill>
                  <a:schemeClr val="tx1">
                    <a:lumMod val="75000"/>
                    <a:lumOff val="25000"/>
                  </a:schemeClr>
                </a:solidFill>
                <a:cs typeface="+mn-ea"/>
                <a:sym typeface="+mn-lt"/>
              </a:rPr>
              <a:t>PPT</a:t>
            </a:r>
            <a:endParaRPr lang="zh-CN" altLang="en-US" sz="1050" dirty="0">
              <a:solidFill>
                <a:schemeClr val="tx1">
                  <a:lumMod val="75000"/>
                  <a:lumOff val="25000"/>
                </a:schemeClr>
              </a:solidFill>
              <a:cs typeface="+mn-ea"/>
              <a:sym typeface="+mn-lt"/>
            </a:endParaRPr>
          </a:p>
        </p:txBody>
      </p:sp>
    </p:spTree>
    <p:extLst>
      <p:ext uri="{BB962C8B-B14F-4D97-AF65-F5344CB8AC3E}">
        <p14:creationId xmlns:p14="http://schemas.microsoft.com/office/powerpoint/2010/main" val="1254098252"/>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strVal val="#ppt_w+.3"/>
                                          </p:val>
                                        </p:tav>
                                        <p:tav tm="100000">
                                          <p:val>
                                            <p:strVal val="#ppt_w"/>
                                          </p:val>
                                        </p:tav>
                                      </p:tavLst>
                                    </p:anim>
                                    <p:anim calcmode="lin" valueType="num">
                                      <p:cBhvr>
                                        <p:cTn id="8" dur="1000" fill="hold"/>
                                        <p:tgtEl>
                                          <p:spTgt spid="13"/>
                                        </p:tgtEl>
                                        <p:attrNameLst>
                                          <p:attrName>ppt_h</p:attrName>
                                        </p:attrNameLst>
                                      </p:cBhvr>
                                      <p:tavLst>
                                        <p:tav tm="0">
                                          <p:val>
                                            <p:strVal val="#ppt_h"/>
                                          </p:val>
                                        </p:tav>
                                        <p:tav tm="100000">
                                          <p:val>
                                            <p:strVal val="#ppt_h"/>
                                          </p:val>
                                        </p:tav>
                                      </p:tavLst>
                                    </p:anim>
                                    <p:animEffect transition="in" filter="fade">
                                      <p:cBhvr>
                                        <p:cTn id="9" dur="1000"/>
                                        <p:tgtEl>
                                          <p:spTgt spid="13"/>
                                        </p:tgtEl>
                                      </p:cBhvr>
                                    </p:animEffect>
                                  </p:childTnLst>
                                </p:cTn>
                              </p:par>
                              <p:par>
                                <p:cTn id="10" presetID="50" presetClass="entr" presetSubtype="0" decel="10000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1000" fill="hold"/>
                                        <p:tgtEl>
                                          <p:spTgt spid="11"/>
                                        </p:tgtEl>
                                        <p:attrNameLst>
                                          <p:attrName>ppt_w</p:attrName>
                                        </p:attrNameLst>
                                      </p:cBhvr>
                                      <p:tavLst>
                                        <p:tav tm="0">
                                          <p:val>
                                            <p:strVal val="#ppt_w+.3"/>
                                          </p:val>
                                        </p:tav>
                                        <p:tav tm="100000">
                                          <p:val>
                                            <p:strVal val="#ppt_w"/>
                                          </p:val>
                                        </p:tav>
                                      </p:tavLst>
                                    </p:anim>
                                    <p:anim calcmode="lin" valueType="num">
                                      <p:cBhvr>
                                        <p:cTn id="13" dur="1000" fill="hold"/>
                                        <p:tgtEl>
                                          <p:spTgt spid="11"/>
                                        </p:tgtEl>
                                        <p:attrNameLst>
                                          <p:attrName>ppt_h</p:attrName>
                                        </p:attrNameLst>
                                      </p:cBhvr>
                                      <p:tavLst>
                                        <p:tav tm="0">
                                          <p:val>
                                            <p:strVal val="#ppt_h"/>
                                          </p:val>
                                        </p:tav>
                                        <p:tav tm="100000">
                                          <p:val>
                                            <p:strVal val="#ppt_h"/>
                                          </p:val>
                                        </p:tav>
                                      </p:tavLst>
                                    </p:anim>
                                    <p:animEffect transition="in" filter="fade">
                                      <p:cBhvr>
                                        <p:cTn id="14" dur="1000"/>
                                        <p:tgtEl>
                                          <p:spTgt spid="11"/>
                                        </p:tgtEl>
                                      </p:cBhvr>
                                    </p:animEffect>
                                  </p:childTnLst>
                                </p:cTn>
                              </p:par>
                              <p:par>
                                <p:cTn id="15" presetID="50" presetClass="entr" presetSubtype="0" decel="10000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1000" fill="hold"/>
                                        <p:tgtEl>
                                          <p:spTgt spid="15"/>
                                        </p:tgtEl>
                                        <p:attrNameLst>
                                          <p:attrName>ppt_w</p:attrName>
                                        </p:attrNameLst>
                                      </p:cBhvr>
                                      <p:tavLst>
                                        <p:tav tm="0">
                                          <p:val>
                                            <p:strVal val="#ppt_w+.3"/>
                                          </p:val>
                                        </p:tav>
                                        <p:tav tm="100000">
                                          <p:val>
                                            <p:strVal val="#ppt_w"/>
                                          </p:val>
                                        </p:tav>
                                      </p:tavLst>
                                    </p:anim>
                                    <p:anim calcmode="lin" valueType="num">
                                      <p:cBhvr>
                                        <p:cTn id="18" dur="1000" fill="hold"/>
                                        <p:tgtEl>
                                          <p:spTgt spid="15"/>
                                        </p:tgtEl>
                                        <p:attrNameLst>
                                          <p:attrName>ppt_h</p:attrName>
                                        </p:attrNameLst>
                                      </p:cBhvr>
                                      <p:tavLst>
                                        <p:tav tm="0">
                                          <p:val>
                                            <p:strVal val="#ppt_h"/>
                                          </p:val>
                                        </p:tav>
                                        <p:tav tm="100000">
                                          <p:val>
                                            <p:strVal val="#ppt_h"/>
                                          </p:val>
                                        </p:tav>
                                      </p:tavLst>
                                    </p:anim>
                                    <p:animEffect transition="in" filter="fade">
                                      <p:cBhvr>
                                        <p:cTn id="19" dur="1000"/>
                                        <p:tgtEl>
                                          <p:spTgt spid="15"/>
                                        </p:tgtEl>
                                      </p:cBhvr>
                                    </p:animEffect>
                                  </p:childTnLst>
                                </p:cTn>
                              </p:par>
                              <p:par>
                                <p:cTn id="20" presetID="2" presetClass="entr" presetSubtype="4"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ppt_x"/>
                                          </p:val>
                                        </p:tav>
                                        <p:tav tm="100000">
                                          <p:val>
                                            <p:strVal val="#ppt_x"/>
                                          </p:val>
                                        </p:tav>
                                      </p:tavLst>
                                    </p:anim>
                                    <p:anim calcmode="lin" valueType="num">
                                      <p:cBhvr additive="base">
                                        <p:cTn id="23" dur="500" fill="hold"/>
                                        <p:tgtEl>
                                          <p:spTgt spid="12"/>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additive="base">
                                        <p:cTn id="26" dur="500" fill="hold"/>
                                        <p:tgtEl>
                                          <p:spTgt spid="14"/>
                                        </p:tgtEl>
                                        <p:attrNameLst>
                                          <p:attrName>ppt_x</p:attrName>
                                        </p:attrNameLst>
                                      </p:cBhvr>
                                      <p:tavLst>
                                        <p:tav tm="0">
                                          <p:val>
                                            <p:strVal val="#ppt_x"/>
                                          </p:val>
                                        </p:tav>
                                        <p:tav tm="100000">
                                          <p:val>
                                            <p:strVal val="#ppt_x"/>
                                          </p:val>
                                        </p:tav>
                                      </p:tavLst>
                                    </p:anim>
                                    <p:anim calcmode="lin" valueType="num">
                                      <p:cBhvr additive="base">
                                        <p:cTn id="27" dur="500" fill="hold"/>
                                        <p:tgtEl>
                                          <p:spTgt spid="14"/>
                                        </p:tgtEl>
                                        <p:attrNameLst>
                                          <p:attrName>ppt_y</p:attrName>
                                        </p:attrNameLst>
                                      </p:cBhvr>
                                      <p:tavLst>
                                        <p:tav tm="0">
                                          <p:val>
                                            <p:strVal val="1+#ppt_h/2"/>
                                          </p:val>
                                        </p:tav>
                                        <p:tav tm="100000">
                                          <p:val>
                                            <p:strVal val="#ppt_y"/>
                                          </p:val>
                                        </p:tav>
                                      </p:tavLst>
                                    </p:anim>
                                  </p:childTnLst>
                                </p:cTn>
                              </p:par>
                            </p:childTnLst>
                          </p:cTn>
                        </p:par>
                        <p:par>
                          <p:cTn id="28" fill="hold">
                            <p:stCondLst>
                              <p:cond delay="1000"/>
                            </p:stCondLst>
                            <p:childTnLst>
                              <p:par>
                                <p:cTn id="29" presetID="12" presetClass="entr" presetSubtype="4"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p:tgtEl>
                                          <p:spTgt spid="4"/>
                                        </p:tgtEl>
                                        <p:attrNameLst>
                                          <p:attrName>ppt_y</p:attrName>
                                        </p:attrNameLst>
                                      </p:cBhvr>
                                      <p:tavLst>
                                        <p:tav tm="0">
                                          <p:val>
                                            <p:strVal val="#ppt_y+#ppt_h*1.125000"/>
                                          </p:val>
                                        </p:tav>
                                        <p:tav tm="100000">
                                          <p:val>
                                            <p:strVal val="#ppt_y"/>
                                          </p:val>
                                        </p:tav>
                                      </p:tavLst>
                                    </p:anim>
                                    <p:animEffect transition="in" filter="wipe(up)">
                                      <p:cBhvr>
                                        <p:cTn id="32" dur="500"/>
                                        <p:tgtEl>
                                          <p:spTgt spid="4"/>
                                        </p:tgtEl>
                                      </p:cBhvr>
                                    </p:animEffect>
                                  </p:childTnLst>
                                </p:cTn>
                              </p:par>
                            </p:childTnLst>
                          </p:cTn>
                        </p:par>
                        <p:par>
                          <p:cTn id="33" fill="hold">
                            <p:stCondLst>
                              <p:cond delay="15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3"/>
                                        </p:tgtEl>
                                        <p:attrNameLst>
                                          <p:attrName>style.visibility</p:attrName>
                                        </p:attrNameLst>
                                      </p:cBhvr>
                                      <p:to>
                                        <p:strVal val="visible"/>
                                      </p:to>
                                    </p:set>
                                    <p:anim calcmode="lin" valueType="num">
                                      <p:cBhvr>
                                        <p:cTn id="36"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3"/>
                                        </p:tgtEl>
                                        <p:attrNameLst>
                                          <p:attrName>ppt_y</p:attrName>
                                        </p:attrNameLst>
                                      </p:cBhvr>
                                      <p:tavLst>
                                        <p:tav tm="0">
                                          <p:val>
                                            <p:strVal val="#ppt_y"/>
                                          </p:val>
                                        </p:tav>
                                        <p:tav tm="100000">
                                          <p:val>
                                            <p:strVal val="#ppt_y"/>
                                          </p:val>
                                        </p:tav>
                                      </p:tavLst>
                                    </p:anim>
                                    <p:anim calcmode="lin" valueType="num">
                                      <p:cBhvr>
                                        <p:cTn id="38"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3"/>
                                        </p:tgtEl>
                                      </p:cBhvr>
                                    </p:animEffect>
                                  </p:childTnLst>
                                </p:cTn>
                              </p:par>
                            </p:childTnLst>
                          </p:cTn>
                        </p:par>
                        <p:par>
                          <p:cTn id="41" fill="hold">
                            <p:stCondLst>
                              <p:cond delay="2250"/>
                            </p:stCondLst>
                            <p:childTnLst>
                              <p:par>
                                <p:cTn id="42" presetID="14" presetClass="entr" presetSubtype="10" fill="hold" grpId="0" nodeType="after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randombar(horizontal)">
                                      <p:cBhvr>
                                        <p:cTn id="44" dur="500"/>
                                        <p:tgtEl>
                                          <p:spTgt spid="6"/>
                                        </p:tgtEl>
                                      </p:cBhvr>
                                    </p:animEffect>
                                  </p:childTnLst>
                                </p:cTn>
                              </p:par>
                            </p:childTnLst>
                          </p:cTn>
                        </p:par>
                        <p:par>
                          <p:cTn id="45" fill="hold">
                            <p:stCondLst>
                              <p:cond delay="2750"/>
                            </p:stCondLst>
                            <p:childTnLst>
                              <p:par>
                                <p:cTn id="46" presetID="42" presetClass="entr" presetSubtype="0" fill="hold" grpId="0" nodeType="afterEffect">
                                  <p:stCondLst>
                                    <p:cond delay="0"/>
                                  </p:stCondLst>
                                  <p:childTnLst>
                                    <p:set>
                                      <p:cBhvr>
                                        <p:cTn id="47" dur="1" fill="hold">
                                          <p:stCondLst>
                                            <p:cond delay="0"/>
                                          </p:stCondLst>
                                        </p:cTn>
                                        <p:tgtEl>
                                          <p:spTgt spid="7"/>
                                        </p:tgtEl>
                                        <p:attrNameLst>
                                          <p:attrName>style.visibility</p:attrName>
                                        </p:attrNameLst>
                                      </p:cBhvr>
                                      <p:to>
                                        <p:strVal val="visible"/>
                                      </p:to>
                                    </p:set>
                                    <p:animEffect transition="in" filter="fade">
                                      <p:cBhvr>
                                        <p:cTn id="48" dur="1000"/>
                                        <p:tgtEl>
                                          <p:spTgt spid="7"/>
                                        </p:tgtEl>
                                      </p:cBhvr>
                                    </p:animEffect>
                                    <p:anim calcmode="lin" valueType="num">
                                      <p:cBhvr>
                                        <p:cTn id="49" dur="1000" fill="hold"/>
                                        <p:tgtEl>
                                          <p:spTgt spid="7"/>
                                        </p:tgtEl>
                                        <p:attrNameLst>
                                          <p:attrName>ppt_x</p:attrName>
                                        </p:attrNameLst>
                                      </p:cBhvr>
                                      <p:tavLst>
                                        <p:tav tm="0">
                                          <p:val>
                                            <p:strVal val="#ppt_x"/>
                                          </p:val>
                                        </p:tav>
                                        <p:tav tm="100000">
                                          <p:val>
                                            <p:strVal val="#ppt_x"/>
                                          </p:val>
                                        </p:tav>
                                      </p:tavLst>
                                    </p:anim>
                                    <p:anim calcmode="lin" valueType="num">
                                      <p:cBhvr>
                                        <p:cTn id="50" dur="1000" fill="hold"/>
                                        <p:tgtEl>
                                          <p:spTgt spid="7"/>
                                        </p:tgtEl>
                                        <p:attrNameLst>
                                          <p:attrName>ppt_y</p:attrName>
                                        </p:attrNameLst>
                                      </p:cBhvr>
                                      <p:tavLst>
                                        <p:tav tm="0">
                                          <p:val>
                                            <p:strVal val="#ppt_y+.1"/>
                                          </p:val>
                                        </p:tav>
                                        <p:tav tm="100000">
                                          <p:val>
                                            <p:strVal val="#ppt_y"/>
                                          </p:val>
                                        </p:tav>
                                      </p:tavLst>
                                    </p:anim>
                                  </p:childTnLst>
                                </p:cTn>
                              </p:par>
                            </p:childTnLst>
                          </p:cTn>
                        </p:par>
                        <p:par>
                          <p:cTn id="51" fill="hold">
                            <p:stCondLst>
                              <p:cond delay="3750"/>
                            </p:stCondLst>
                            <p:childTnLst>
                              <p:par>
                                <p:cTn id="52" presetID="42" presetClass="entr" presetSubtype="0" fill="hold" grpId="0" nodeType="after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fade">
                                      <p:cBhvr>
                                        <p:cTn id="54" dur="1000"/>
                                        <p:tgtEl>
                                          <p:spTgt spid="16"/>
                                        </p:tgtEl>
                                      </p:cBhvr>
                                    </p:animEffect>
                                    <p:anim calcmode="lin" valueType="num">
                                      <p:cBhvr>
                                        <p:cTn id="55" dur="1000" fill="hold"/>
                                        <p:tgtEl>
                                          <p:spTgt spid="16"/>
                                        </p:tgtEl>
                                        <p:attrNameLst>
                                          <p:attrName>ppt_x</p:attrName>
                                        </p:attrNameLst>
                                      </p:cBhvr>
                                      <p:tavLst>
                                        <p:tav tm="0">
                                          <p:val>
                                            <p:strVal val="#ppt_x"/>
                                          </p:val>
                                        </p:tav>
                                        <p:tav tm="100000">
                                          <p:val>
                                            <p:strVal val="#ppt_x"/>
                                          </p:val>
                                        </p:tav>
                                      </p:tavLst>
                                    </p:anim>
                                    <p:anim calcmode="lin" valueType="num">
                                      <p:cBhvr>
                                        <p:cTn id="5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2" grpId="0" animBg="1"/>
      <p:bldP spid="13" grpId="0" animBg="1"/>
      <p:bldP spid="11" grpId="0" animBg="1"/>
      <p:bldP spid="3" grpId="0"/>
      <p:bldP spid="4" grpId="0"/>
      <p:bldP spid="6" grpId="0"/>
      <p:bldP spid="7" grpId="0"/>
      <p:bldP spid="15" grpId="0" animBg="1"/>
      <p:bldP spid="1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191582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5862902" y="3986975"/>
            <a:ext cx="5514632" cy="1415325"/>
            <a:chOff x="6170281" y="2999855"/>
            <a:chExt cx="5514632" cy="1415325"/>
          </a:xfrm>
        </p:grpSpPr>
        <p:sp>
          <p:nvSpPr>
            <p:cNvPr id="7" name="文本框 6"/>
            <p:cNvSpPr txBox="1"/>
            <p:nvPr/>
          </p:nvSpPr>
          <p:spPr>
            <a:xfrm>
              <a:off x="6170281" y="2999855"/>
              <a:ext cx="3013967" cy="769441"/>
            </a:xfrm>
            <a:prstGeom prst="rect">
              <a:avLst/>
            </a:prstGeom>
            <a:noFill/>
          </p:spPr>
          <p:txBody>
            <a:bodyPr wrap="none" rtlCol="0">
              <a:spAutoFit/>
              <a:scene3d>
                <a:camera prst="orthographicFront"/>
                <a:lightRig rig="threePt" dir="t"/>
              </a:scene3d>
              <a:sp3d contourW="12700"/>
            </a:bodyPr>
            <a:lstStyle/>
            <a:p>
              <a:r>
                <a:rPr lang="zh-CN" altLang="en-US" sz="4400" b="1" dirty="0" smtClean="0">
                  <a:solidFill>
                    <a:srgbClr val="B5042B"/>
                  </a:solidFill>
                  <a:cs typeface="+mn-ea"/>
                  <a:sym typeface="+mn-lt"/>
                </a:rPr>
                <a:t>公司与团队</a:t>
              </a:r>
              <a:endParaRPr lang="zh-CN" altLang="en-US" sz="4400" b="1" dirty="0">
                <a:solidFill>
                  <a:srgbClr val="B5042B"/>
                </a:solidFill>
                <a:cs typeface="+mn-ea"/>
                <a:sym typeface="+mn-lt"/>
              </a:endParaRPr>
            </a:p>
          </p:txBody>
        </p:sp>
        <p:sp>
          <p:nvSpPr>
            <p:cNvPr id="8" name="文本框 7"/>
            <p:cNvSpPr txBox="1"/>
            <p:nvPr/>
          </p:nvSpPr>
          <p:spPr>
            <a:xfrm>
              <a:off x="6200261" y="3670207"/>
              <a:ext cx="5484652" cy="461665"/>
            </a:xfrm>
            <a:prstGeom prst="rect">
              <a:avLst/>
            </a:prstGeom>
            <a:noFill/>
          </p:spPr>
          <p:txBody>
            <a:bodyPr wrap="square" rtlCol="0">
              <a:spAutoFit/>
              <a:scene3d>
                <a:camera prst="orthographicFront"/>
                <a:lightRig rig="threePt" dir="t"/>
              </a:scene3d>
              <a:sp3d contourW="12700"/>
            </a:bodyPr>
            <a:lstStyle/>
            <a:p>
              <a:pPr algn="just">
                <a:spcBef>
                  <a:spcPct val="0"/>
                </a:spcBef>
                <a:buNone/>
              </a:pPr>
              <a:r>
                <a:rPr lang="zh-CN" altLang="en-US" sz="1200" dirty="0">
                  <a:solidFill>
                    <a:schemeClr val="tx1">
                      <a:lumMod val="65000"/>
                      <a:lumOff val="35000"/>
                    </a:schemeClr>
                  </a:solidFill>
                  <a:cs typeface="+mn-ea"/>
                  <a:sym typeface="+mn-lt"/>
                </a:rPr>
                <a:t>您的内容打在这里，或者通过复制您的文本后，在此框中选择粘贴，并选择只保留文字。您的内容打在这里</a:t>
              </a:r>
            </a:p>
          </p:txBody>
        </p:sp>
        <p:cxnSp>
          <p:nvCxnSpPr>
            <p:cNvPr id="9" name="直接连接符 8"/>
            <p:cNvCxnSpPr/>
            <p:nvPr/>
          </p:nvCxnSpPr>
          <p:spPr>
            <a:xfrm>
              <a:off x="6304418" y="4415180"/>
              <a:ext cx="9144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1" name="矩形 11"/>
          <p:cNvSpPr/>
          <p:nvPr/>
        </p:nvSpPr>
        <p:spPr>
          <a:xfrm>
            <a:off x="0" y="-2982"/>
            <a:ext cx="5446643" cy="6858000"/>
          </a:xfrm>
          <a:custGeom>
            <a:avLst/>
            <a:gdLst>
              <a:gd name="connsiteX0" fmla="*/ 0 w 4835236"/>
              <a:gd name="connsiteY0" fmla="*/ 0 h 6858000"/>
              <a:gd name="connsiteX1" fmla="*/ 4835236 w 4835236"/>
              <a:gd name="connsiteY1" fmla="*/ 0 h 6858000"/>
              <a:gd name="connsiteX2" fmla="*/ 4835236 w 4835236"/>
              <a:gd name="connsiteY2" fmla="*/ 6858000 h 6858000"/>
              <a:gd name="connsiteX3" fmla="*/ 0 w 4835236"/>
              <a:gd name="connsiteY3" fmla="*/ 6858000 h 6858000"/>
              <a:gd name="connsiteX4" fmla="*/ 0 w 4835236"/>
              <a:gd name="connsiteY4" fmla="*/ 0 h 6858000"/>
              <a:gd name="connsiteX0" fmla="*/ 0 w 4835236"/>
              <a:gd name="connsiteY0" fmla="*/ 0 h 6858000"/>
              <a:gd name="connsiteX1" fmla="*/ 4835236 w 4835236"/>
              <a:gd name="connsiteY1" fmla="*/ 6858000 h 6858000"/>
              <a:gd name="connsiteX2" fmla="*/ 0 w 4835236"/>
              <a:gd name="connsiteY2" fmla="*/ 6858000 h 6858000"/>
              <a:gd name="connsiteX3" fmla="*/ 0 w 4835236"/>
              <a:gd name="connsiteY3" fmla="*/ 0 h 6858000"/>
            </a:gdLst>
            <a:ahLst/>
            <a:cxnLst>
              <a:cxn ang="0">
                <a:pos x="connsiteX0" y="connsiteY0"/>
              </a:cxn>
              <a:cxn ang="0">
                <a:pos x="connsiteX1" y="connsiteY1"/>
              </a:cxn>
              <a:cxn ang="0">
                <a:pos x="connsiteX2" y="connsiteY2"/>
              </a:cxn>
              <a:cxn ang="0">
                <a:pos x="connsiteX3" y="connsiteY3"/>
              </a:cxn>
            </a:cxnLst>
            <a:rect l="l" t="t" r="r" b="b"/>
            <a:pathLst>
              <a:path w="4835236" h="6858000">
                <a:moveTo>
                  <a:pt x="0" y="0"/>
                </a:moveTo>
                <a:lnTo>
                  <a:pt x="4835236" y="6858000"/>
                </a:lnTo>
                <a:lnTo>
                  <a:pt x="0" y="6858000"/>
                </a:lnTo>
                <a:lnTo>
                  <a:pt x="0" y="0"/>
                </a:lnTo>
                <a:close/>
              </a:path>
            </a:pathLst>
          </a:custGeom>
          <a:solidFill>
            <a:srgbClr val="DD3F5F"/>
          </a:solidFill>
          <a:ln>
            <a:noFill/>
          </a:ln>
          <a:effectLst>
            <a:outerShdw blurRad="381000" dist="1905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0" y="-2982"/>
            <a:ext cx="4835236" cy="6858000"/>
          </a:xfrm>
          <a:custGeom>
            <a:avLst/>
            <a:gdLst>
              <a:gd name="connsiteX0" fmla="*/ 0 w 4835236"/>
              <a:gd name="connsiteY0" fmla="*/ 0 h 6858000"/>
              <a:gd name="connsiteX1" fmla="*/ 4835236 w 4835236"/>
              <a:gd name="connsiteY1" fmla="*/ 0 h 6858000"/>
              <a:gd name="connsiteX2" fmla="*/ 4835236 w 4835236"/>
              <a:gd name="connsiteY2" fmla="*/ 6858000 h 6858000"/>
              <a:gd name="connsiteX3" fmla="*/ 0 w 4835236"/>
              <a:gd name="connsiteY3" fmla="*/ 6858000 h 6858000"/>
              <a:gd name="connsiteX4" fmla="*/ 0 w 4835236"/>
              <a:gd name="connsiteY4" fmla="*/ 0 h 6858000"/>
              <a:gd name="connsiteX0" fmla="*/ 0 w 4835236"/>
              <a:gd name="connsiteY0" fmla="*/ 0 h 6858000"/>
              <a:gd name="connsiteX1" fmla="*/ 4835236 w 4835236"/>
              <a:gd name="connsiteY1" fmla="*/ 6858000 h 6858000"/>
              <a:gd name="connsiteX2" fmla="*/ 0 w 4835236"/>
              <a:gd name="connsiteY2" fmla="*/ 6858000 h 6858000"/>
              <a:gd name="connsiteX3" fmla="*/ 0 w 4835236"/>
              <a:gd name="connsiteY3" fmla="*/ 0 h 6858000"/>
            </a:gdLst>
            <a:ahLst/>
            <a:cxnLst>
              <a:cxn ang="0">
                <a:pos x="connsiteX0" y="connsiteY0"/>
              </a:cxn>
              <a:cxn ang="0">
                <a:pos x="connsiteX1" y="connsiteY1"/>
              </a:cxn>
              <a:cxn ang="0">
                <a:pos x="connsiteX2" y="connsiteY2"/>
              </a:cxn>
              <a:cxn ang="0">
                <a:pos x="connsiteX3" y="connsiteY3"/>
              </a:cxn>
            </a:cxnLst>
            <a:rect l="l" t="t" r="r" b="b"/>
            <a:pathLst>
              <a:path w="4835236" h="6858000">
                <a:moveTo>
                  <a:pt x="0" y="0"/>
                </a:moveTo>
                <a:lnTo>
                  <a:pt x="4835236" y="6858000"/>
                </a:lnTo>
                <a:lnTo>
                  <a:pt x="0" y="6858000"/>
                </a:lnTo>
                <a:lnTo>
                  <a:pt x="0" y="0"/>
                </a:lnTo>
                <a:close/>
              </a:path>
            </a:pathLst>
          </a:custGeom>
          <a:solidFill>
            <a:srgbClr val="B5042B"/>
          </a:solidFill>
          <a:ln>
            <a:noFill/>
          </a:ln>
          <a:effectLst>
            <a:outerShdw blurRad="254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0"/>
          <p:cNvSpPr/>
          <p:nvPr/>
        </p:nvSpPr>
        <p:spPr>
          <a:xfrm>
            <a:off x="0" y="16868"/>
            <a:ext cx="11091341" cy="4407597"/>
          </a:xfrm>
          <a:custGeom>
            <a:avLst/>
            <a:gdLst>
              <a:gd name="connsiteX0" fmla="*/ 0 w 11091341"/>
              <a:gd name="connsiteY0" fmla="*/ 0 h 3796145"/>
              <a:gd name="connsiteX1" fmla="*/ 11091341 w 11091341"/>
              <a:gd name="connsiteY1" fmla="*/ 0 h 3796145"/>
              <a:gd name="connsiteX2" fmla="*/ 11091341 w 11091341"/>
              <a:gd name="connsiteY2" fmla="*/ 3796145 h 3796145"/>
              <a:gd name="connsiteX3" fmla="*/ 0 w 11091341"/>
              <a:gd name="connsiteY3" fmla="*/ 3796145 h 3796145"/>
              <a:gd name="connsiteX4" fmla="*/ 0 w 11091341"/>
              <a:gd name="connsiteY4" fmla="*/ 0 h 3796145"/>
              <a:gd name="connsiteX0" fmla="*/ 0 w 11091341"/>
              <a:gd name="connsiteY0" fmla="*/ 0 h 3796145"/>
              <a:gd name="connsiteX1" fmla="*/ 11091341 w 11091341"/>
              <a:gd name="connsiteY1" fmla="*/ 0 h 3796145"/>
              <a:gd name="connsiteX2" fmla="*/ 0 w 11091341"/>
              <a:gd name="connsiteY2" fmla="*/ 3796145 h 3796145"/>
              <a:gd name="connsiteX3" fmla="*/ 0 w 11091341"/>
              <a:gd name="connsiteY3" fmla="*/ 0 h 3796145"/>
            </a:gdLst>
            <a:ahLst/>
            <a:cxnLst>
              <a:cxn ang="0">
                <a:pos x="connsiteX0" y="connsiteY0"/>
              </a:cxn>
              <a:cxn ang="0">
                <a:pos x="connsiteX1" y="connsiteY1"/>
              </a:cxn>
              <a:cxn ang="0">
                <a:pos x="connsiteX2" y="connsiteY2"/>
              </a:cxn>
              <a:cxn ang="0">
                <a:pos x="connsiteX3" y="connsiteY3"/>
              </a:cxn>
            </a:cxnLst>
            <a:rect l="l" t="t" r="r" b="b"/>
            <a:pathLst>
              <a:path w="11091341" h="3796145">
                <a:moveTo>
                  <a:pt x="0" y="0"/>
                </a:moveTo>
                <a:lnTo>
                  <a:pt x="11091341" y="0"/>
                </a:lnTo>
                <a:lnTo>
                  <a:pt x="0" y="3796145"/>
                </a:lnTo>
                <a:lnTo>
                  <a:pt x="0" y="0"/>
                </a:lnTo>
                <a:close/>
              </a:path>
            </a:pathLst>
          </a:custGeom>
          <a:solidFill>
            <a:srgbClr val="DD3F5F"/>
          </a:solidFill>
          <a:ln>
            <a:noFill/>
          </a:ln>
          <a:effectLst>
            <a:outerShdw blurRad="381000" dist="190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5912150" y="3500479"/>
            <a:ext cx="1617751" cy="461665"/>
          </a:xfrm>
          <a:prstGeom prst="rect">
            <a:avLst/>
          </a:prstGeom>
          <a:noFill/>
        </p:spPr>
        <p:txBody>
          <a:bodyPr wrap="none" rtlCol="0">
            <a:spAutoFit/>
            <a:scene3d>
              <a:camera prst="orthographicFront"/>
              <a:lightRig rig="threePt" dir="t"/>
            </a:scene3d>
            <a:sp3d contourW="12700"/>
          </a:bodyPr>
          <a:lstStyle/>
          <a:p>
            <a:r>
              <a:rPr lang="en-US" altLang="zh-CN" sz="2400" b="1" dirty="0" smtClean="0">
                <a:solidFill>
                  <a:schemeClr val="tx1">
                    <a:lumMod val="85000"/>
                    <a:lumOff val="15000"/>
                  </a:schemeClr>
                </a:solidFill>
                <a:cs typeface="+mn-ea"/>
                <a:sym typeface="+mn-lt"/>
              </a:rPr>
              <a:t>PART 01</a:t>
            </a:r>
            <a:endParaRPr lang="zh-CN" altLang="en-US" sz="2400" b="1" dirty="0">
              <a:solidFill>
                <a:schemeClr val="tx1">
                  <a:lumMod val="85000"/>
                  <a:lumOff val="15000"/>
                </a:schemeClr>
              </a:solidFill>
              <a:cs typeface="+mn-ea"/>
              <a:sym typeface="+mn-lt"/>
            </a:endParaRPr>
          </a:p>
        </p:txBody>
      </p:sp>
    </p:spTree>
    <p:extLst>
      <p:ext uri="{BB962C8B-B14F-4D97-AF65-F5344CB8AC3E}">
        <p14:creationId xmlns:p14="http://schemas.microsoft.com/office/powerpoint/2010/main" val="300150779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500"/>
                                        <p:tgtEl>
                                          <p:spTgt spid="1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left)">
                                      <p:cBhvr>
                                        <p:cTn id="13" dur="500"/>
                                        <p:tgtEl>
                                          <p:spTgt spid="13"/>
                                        </p:tgtEl>
                                      </p:cBhvr>
                                    </p:animEffect>
                                  </p:childTnLst>
                                </p:cTn>
                              </p:par>
                            </p:childTnLst>
                          </p:cTn>
                        </p:par>
                        <p:par>
                          <p:cTn id="14" fill="hold">
                            <p:stCondLst>
                              <p:cond delay="500"/>
                            </p:stCondLst>
                            <p:childTnLst>
                              <p:par>
                                <p:cTn id="15" presetID="47" presetClass="entr" presetSubtype="0"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1000"/>
                                        <p:tgtEl>
                                          <p:spTgt spid="22"/>
                                        </p:tgtEl>
                                      </p:cBhvr>
                                    </p:animEffect>
                                    <p:anim calcmode="lin" valueType="num">
                                      <p:cBhvr>
                                        <p:cTn id="18" dur="1000" fill="hold"/>
                                        <p:tgtEl>
                                          <p:spTgt spid="22"/>
                                        </p:tgtEl>
                                        <p:attrNameLst>
                                          <p:attrName>ppt_x</p:attrName>
                                        </p:attrNameLst>
                                      </p:cBhvr>
                                      <p:tavLst>
                                        <p:tav tm="0">
                                          <p:val>
                                            <p:strVal val="#ppt_x"/>
                                          </p:val>
                                        </p:tav>
                                        <p:tav tm="100000">
                                          <p:val>
                                            <p:strVal val="#ppt_x"/>
                                          </p:val>
                                        </p:tav>
                                      </p:tavLst>
                                    </p:anim>
                                    <p:anim calcmode="lin" valueType="num">
                                      <p:cBhvr>
                                        <p:cTn id="19" dur="1000" fill="hold"/>
                                        <p:tgtEl>
                                          <p:spTgt spid="22"/>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 presetClass="entr" presetSubtype="4"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2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917846" y="1637772"/>
            <a:ext cx="5334084" cy="4963068"/>
            <a:chOff x="5510072" y="1084995"/>
            <a:chExt cx="6027249" cy="5608019"/>
          </a:xfrm>
        </p:grpSpPr>
        <p:sp>
          <p:nvSpPr>
            <p:cNvPr id="7" name="平行四边形 6"/>
            <p:cNvSpPr/>
            <p:nvPr/>
          </p:nvSpPr>
          <p:spPr>
            <a:xfrm>
              <a:off x="5834194" y="2986797"/>
              <a:ext cx="1854938" cy="3706217"/>
            </a:xfrm>
            <a:prstGeom prst="parallelogram">
              <a:avLst>
                <a:gd name="adj" fmla="val 84209"/>
              </a:avLst>
            </a:prstGeom>
            <a:solidFill>
              <a:schemeClr val="accent2">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任意多边形 7"/>
            <p:cNvSpPr/>
            <p:nvPr/>
          </p:nvSpPr>
          <p:spPr>
            <a:xfrm>
              <a:off x="6428293" y="1330896"/>
              <a:ext cx="5109028" cy="4932948"/>
            </a:xfrm>
            <a:custGeom>
              <a:avLst/>
              <a:gdLst>
                <a:gd name="connsiteX0" fmla="*/ 1583053 w 5109028"/>
                <a:gd name="connsiteY0" fmla="*/ 1552074 h 4932948"/>
                <a:gd name="connsiteX1" fmla="*/ 1812376 w 5109028"/>
                <a:gd name="connsiteY1" fmla="*/ 1552074 h 4932948"/>
                <a:gd name="connsiteX2" fmla="*/ 561813 w 5109028"/>
                <a:gd name="connsiteY2" fmla="*/ 4463716 h 4932948"/>
                <a:gd name="connsiteX3" fmla="*/ 332490 w 5109028"/>
                <a:gd name="connsiteY3" fmla="*/ 4463716 h 4932948"/>
                <a:gd name="connsiteX4" fmla="*/ 1204284 w 5109028"/>
                <a:gd name="connsiteY4" fmla="*/ 1082842 h 4932948"/>
                <a:gd name="connsiteX5" fmla="*/ 1331112 w 5109028"/>
                <a:gd name="connsiteY5" fmla="*/ 1082842 h 4932948"/>
                <a:gd name="connsiteX6" fmla="*/ 126828 w 5109028"/>
                <a:gd name="connsiteY6" fmla="*/ 3945186 h 4932948"/>
                <a:gd name="connsiteX7" fmla="*/ 0 w 5109028"/>
                <a:gd name="connsiteY7" fmla="*/ 3945186 h 4932948"/>
                <a:gd name="connsiteX8" fmla="*/ 1811653 w 5109028"/>
                <a:gd name="connsiteY8" fmla="*/ 219204 h 4932948"/>
                <a:gd name="connsiteX9" fmla="*/ 2040976 w 5109028"/>
                <a:gd name="connsiteY9" fmla="*/ 219204 h 4932948"/>
                <a:gd name="connsiteX10" fmla="*/ 790413 w 5109028"/>
                <a:gd name="connsiteY10" fmla="*/ 3130846 h 4932948"/>
                <a:gd name="connsiteX11" fmla="*/ 561090 w 5109028"/>
                <a:gd name="connsiteY11" fmla="*/ 3130846 h 4932948"/>
                <a:gd name="connsiteX12" fmla="*/ 2594428 w 5109028"/>
                <a:gd name="connsiteY12" fmla="*/ 0 h 4932948"/>
                <a:gd name="connsiteX13" fmla="*/ 5109028 w 5109028"/>
                <a:gd name="connsiteY13" fmla="*/ 12032 h 4932948"/>
                <a:gd name="connsiteX14" fmla="*/ 5109028 w 5109028"/>
                <a:gd name="connsiteY14" fmla="*/ 4932948 h 4932948"/>
                <a:gd name="connsiteX15" fmla="*/ 452807 w 5109028"/>
                <a:gd name="connsiteY15" fmla="*/ 4932948 h 4932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109028" h="4932948">
                  <a:moveTo>
                    <a:pt x="1583053" y="1552074"/>
                  </a:moveTo>
                  <a:lnTo>
                    <a:pt x="1812376" y="1552074"/>
                  </a:lnTo>
                  <a:lnTo>
                    <a:pt x="561813" y="4463716"/>
                  </a:lnTo>
                  <a:lnTo>
                    <a:pt x="332490" y="4463716"/>
                  </a:lnTo>
                  <a:close/>
                  <a:moveTo>
                    <a:pt x="1204284" y="1082842"/>
                  </a:moveTo>
                  <a:lnTo>
                    <a:pt x="1331112" y="1082842"/>
                  </a:lnTo>
                  <a:lnTo>
                    <a:pt x="126828" y="3945186"/>
                  </a:lnTo>
                  <a:lnTo>
                    <a:pt x="0" y="3945186"/>
                  </a:lnTo>
                  <a:close/>
                  <a:moveTo>
                    <a:pt x="1811653" y="219204"/>
                  </a:moveTo>
                  <a:lnTo>
                    <a:pt x="2040976" y="219204"/>
                  </a:lnTo>
                  <a:lnTo>
                    <a:pt x="790413" y="3130846"/>
                  </a:lnTo>
                  <a:lnTo>
                    <a:pt x="561090" y="3130846"/>
                  </a:lnTo>
                  <a:close/>
                  <a:moveTo>
                    <a:pt x="2594428" y="0"/>
                  </a:moveTo>
                  <a:lnTo>
                    <a:pt x="5109028" y="12032"/>
                  </a:lnTo>
                  <a:lnTo>
                    <a:pt x="5109028" y="4932948"/>
                  </a:lnTo>
                  <a:lnTo>
                    <a:pt x="452807" y="4932948"/>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平行四边形 8"/>
            <p:cNvSpPr/>
            <p:nvPr/>
          </p:nvSpPr>
          <p:spPr>
            <a:xfrm>
              <a:off x="5510072" y="1772098"/>
              <a:ext cx="1924480" cy="3854071"/>
            </a:xfrm>
            <a:prstGeom prst="parallelogram">
              <a:avLst>
                <a:gd name="adj" fmla="val 84504"/>
              </a:avLst>
            </a:prstGeom>
            <a:solidFill>
              <a:schemeClr val="accent2">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平行四边形 9"/>
            <p:cNvSpPr/>
            <p:nvPr/>
          </p:nvSpPr>
          <p:spPr>
            <a:xfrm>
              <a:off x="6185745" y="1084995"/>
              <a:ext cx="1922576" cy="3841359"/>
            </a:xfrm>
            <a:prstGeom prst="parallelogram">
              <a:avLst>
                <a:gd name="adj" fmla="val 84209"/>
              </a:avLst>
            </a:prstGeom>
            <a:solidFill>
              <a:schemeClr val="accent2">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2" name="矩形 47"/>
          <p:cNvSpPr>
            <a:spLocks noChangeArrowheads="1"/>
          </p:cNvSpPr>
          <p:nvPr/>
        </p:nvSpPr>
        <p:spPr bwMode="auto">
          <a:xfrm>
            <a:off x="1125243" y="3912467"/>
            <a:ext cx="4245073" cy="200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just">
              <a:lnSpc>
                <a:spcPct val="150000"/>
              </a:lnSpc>
              <a:spcBef>
                <a:spcPct val="0"/>
              </a:spcBef>
              <a:buNone/>
            </a:pPr>
            <a:r>
              <a:rPr lang="zh-CN" altLang="en-US" sz="1400" dirty="0">
                <a:solidFill>
                  <a:schemeClr val="tx1">
                    <a:lumMod val="65000"/>
                    <a:lumOff val="35000"/>
                  </a:schemeClr>
                </a:solidFill>
                <a:latin typeface="+mn-lt"/>
                <a:ea typeface="+mn-ea"/>
                <a:cs typeface="+mn-ea"/>
                <a:sym typeface="+mn-lt"/>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p>
        </p:txBody>
      </p:sp>
      <p:sp>
        <p:nvSpPr>
          <p:cNvPr id="13" name="文本框 12"/>
          <p:cNvSpPr txBox="1"/>
          <p:nvPr/>
        </p:nvSpPr>
        <p:spPr>
          <a:xfrm>
            <a:off x="1107285" y="2825964"/>
            <a:ext cx="3355468" cy="307777"/>
          </a:xfrm>
          <a:prstGeom prst="rect">
            <a:avLst/>
          </a:prstGeom>
          <a:noFill/>
        </p:spPr>
        <p:txBody>
          <a:bodyPr wrap="square" rtlCol="0">
            <a:spAutoFit/>
          </a:bodyPr>
          <a:lstStyle/>
          <a:p>
            <a:r>
              <a:rPr lang="en-US" altLang="zh-CN" sz="1400" b="1" dirty="0" smtClean="0">
                <a:solidFill>
                  <a:schemeClr val="tx1">
                    <a:lumMod val="65000"/>
                    <a:lumOff val="35000"/>
                  </a:schemeClr>
                </a:solidFill>
                <a:cs typeface="+mn-ea"/>
                <a:sym typeface="+mn-lt"/>
              </a:rPr>
              <a:t>COMPANY PROFILE</a:t>
            </a:r>
            <a:endParaRPr lang="zh-CN" altLang="en-US" sz="1400" b="1" dirty="0">
              <a:solidFill>
                <a:schemeClr val="tx1">
                  <a:lumMod val="65000"/>
                  <a:lumOff val="35000"/>
                </a:schemeClr>
              </a:solidFill>
              <a:cs typeface="+mn-ea"/>
              <a:sym typeface="+mn-lt"/>
            </a:endParaRPr>
          </a:p>
        </p:txBody>
      </p:sp>
      <p:sp>
        <p:nvSpPr>
          <p:cNvPr id="14" name="文本框 13"/>
          <p:cNvSpPr txBox="1"/>
          <p:nvPr/>
        </p:nvSpPr>
        <p:spPr>
          <a:xfrm>
            <a:off x="1108837" y="2264181"/>
            <a:ext cx="2133600" cy="584775"/>
          </a:xfrm>
          <a:prstGeom prst="rect">
            <a:avLst/>
          </a:prstGeom>
          <a:noFill/>
        </p:spPr>
        <p:txBody>
          <a:bodyPr wrap="square" rtlCol="0">
            <a:spAutoFit/>
          </a:bodyPr>
          <a:lstStyle/>
          <a:p>
            <a:r>
              <a:rPr lang="zh-CN" altLang="en-US" sz="3200" b="1" spc="300" dirty="0" smtClean="0">
                <a:solidFill>
                  <a:schemeClr val="tx1">
                    <a:lumMod val="85000"/>
                    <a:lumOff val="15000"/>
                  </a:schemeClr>
                </a:solidFill>
                <a:cs typeface="+mn-ea"/>
                <a:sym typeface="+mn-lt"/>
              </a:rPr>
              <a:t>公司简介</a:t>
            </a:r>
            <a:endParaRPr lang="zh-CN" altLang="en-US" sz="3200" b="1" spc="300" dirty="0">
              <a:solidFill>
                <a:schemeClr val="tx1">
                  <a:lumMod val="85000"/>
                  <a:lumOff val="15000"/>
                </a:schemeClr>
              </a:solidFill>
              <a:cs typeface="+mn-ea"/>
              <a:sym typeface="+mn-lt"/>
            </a:endParaRPr>
          </a:p>
        </p:txBody>
      </p:sp>
      <p:cxnSp>
        <p:nvCxnSpPr>
          <p:cNvPr id="16" name="直接连接符 15"/>
          <p:cNvCxnSpPr/>
          <p:nvPr/>
        </p:nvCxnSpPr>
        <p:spPr>
          <a:xfrm>
            <a:off x="1214226" y="3251979"/>
            <a:ext cx="577516"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3320458" y="333481"/>
            <a:ext cx="5572519" cy="784778"/>
            <a:chOff x="1679798" y="438128"/>
            <a:chExt cx="5572519" cy="784778"/>
          </a:xfrm>
        </p:grpSpPr>
        <p:sp>
          <p:nvSpPr>
            <p:cNvPr id="15" name="文本框 14"/>
            <p:cNvSpPr txBox="1"/>
            <p:nvPr/>
          </p:nvSpPr>
          <p:spPr>
            <a:xfrm>
              <a:off x="3347802" y="438128"/>
              <a:ext cx="2236510" cy="584775"/>
            </a:xfrm>
            <a:prstGeom prst="rect">
              <a:avLst/>
            </a:prstGeom>
            <a:noFill/>
          </p:spPr>
          <p:txBody>
            <a:bodyPr wrap="none" rtlCol="0">
              <a:spAutoFit/>
              <a:scene3d>
                <a:camera prst="orthographicFront"/>
                <a:lightRig rig="threePt" dir="t"/>
              </a:scene3d>
              <a:sp3d contourW="12700"/>
            </a:bodyPr>
            <a:lstStyle/>
            <a:p>
              <a:pPr lvl="0" algn="ctr">
                <a:defRPr/>
              </a:pPr>
              <a:r>
                <a:rPr lang="zh-CN" altLang="en-US" sz="3200" b="1" dirty="0">
                  <a:solidFill>
                    <a:schemeClr val="accent1"/>
                  </a:solidFill>
                  <a:cs typeface="+mn-ea"/>
                  <a:sym typeface="+mn-lt"/>
                </a:rPr>
                <a:t>公司与团队</a:t>
              </a:r>
            </a:p>
          </p:txBody>
        </p:sp>
        <p:sp>
          <p:nvSpPr>
            <p:cNvPr id="17" name="文本框 16"/>
            <p:cNvSpPr txBox="1"/>
            <p:nvPr/>
          </p:nvSpPr>
          <p:spPr>
            <a:xfrm>
              <a:off x="1679798" y="951998"/>
              <a:ext cx="5572519" cy="27090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cs typeface="+mn-ea"/>
                  <a:sym typeface="+mn-lt"/>
                </a:rPr>
                <a:t>print </a:t>
              </a:r>
              <a:r>
                <a:rPr kumimoji="0" lang="en-US" altLang="zh-CN" sz="1050" b="0" i="0" u="none" strike="noStrike" kern="1200" cap="none" spc="0" normalizeH="0" baseline="0" noProof="0" dirty="0">
                  <a:ln>
                    <a:noFill/>
                  </a:ln>
                  <a:solidFill>
                    <a:schemeClr val="bg1">
                      <a:lumMod val="65000"/>
                    </a:schemeClr>
                  </a:solidFill>
                  <a:effectLst/>
                  <a:uLnTx/>
                  <a:uFillTx/>
                  <a:cs typeface="+mn-ea"/>
                  <a:sym typeface="+mn-lt"/>
                </a:rPr>
                <a:t>the presentation and make it into a film to be used in a wider field</a:t>
              </a:r>
            </a:p>
          </p:txBody>
        </p:sp>
      </p:grpSp>
    </p:spTree>
    <p:extLst>
      <p:ext uri="{BB962C8B-B14F-4D97-AF65-F5344CB8AC3E}">
        <p14:creationId xmlns:p14="http://schemas.microsoft.com/office/powerpoint/2010/main" val="2857140952"/>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40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0000">
                                          <p:cBhvr additive="base">
                                            <p:cTn id="7" dur="1000" fill="hold"/>
                                            <p:tgtEl>
                                              <p:spTgt spid="2"/>
                                            </p:tgtEl>
                                            <p:attrNameLst>
                                              <p:attrName>ppt_x</p:attrName>
                                            </p:attrNameLst>
                                          </p:cBhvr>
                                          <p:tavLst>
                                            <p:tav tm="0">
                                              <p:val>
                                                <p:strVal val="1+#ppt_w/2"/>
                                              </p:val>
                                            </p:tav>
                                            <p:tav tm="100000">
                                              <p:val>
                                                <p:strVal val="#ppt_x"/>
                                              </p:val>
                                            </p:tav>
                                          </p:tavLst>
                                        </p:anim>
                                        <p:anim calcmode="lin" valueType="num" p14:bounceEnd="40000">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1000"/>
                                            <p:tgtEl>
                                              <p:spTgt spid="14"/>
                                            </p:tgtEl>
                                          </p:cBhvr>
                                        </p:animEffect>
                                        <p:anim calcmode="lin" valueType="num">
                                          <p:cBhvr>
                                            <p:cTn id="12" dur="1000" fill="hold"/>
                                            <p:tgtEl>
                                              <p:spTgt spid="14"/>
                                            </p:tgtEl>
                                            <p:attrNameLst>
                                              <p:attrName>ppt_x</p:attrName>
                                            </p:attrNameLst>
                                          </p:cBhvr>
                                          <p:tavLst>
                                            <p:tav tm="0">
                                              <p:val>
                                                <p:strVal val="#ppt_x"/>
                                              </p:val>
                                            </p:tav>
                                            <p:tav tm="100000">
                                              <p:val>
                                                <p:strVal val="#ppt_x"/>
                                              </p:val>
                                            </p:tav>
                                          </p:tavLst>
                                        </p:anim>
                                        <p:anim calcmode="lin" valueType="num">
                                          <p:cBhvr>
                                            <p:cTn id="13" dur="1000" fill="hold"/>
                                            <p:tgtEl>
                                              <p:spTgt spid="14"/>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1000"/>
                                            <p:tgtEl>
                                              <p:spTgt spid="13"/>
                                            </p:tgtEl>
                                          </p:cBhvr>
                                        </p:animEffect>
                                        <p:anim calcmode="lin" valueType="num">
                                          <p:cBhvr>
                                            <p:cTn id="17" dur="1000" fill="hold"/>
                                            <p:tgtEl>
                                              <p:spTgt spid="13"/>
                                            </p:tgtEl>
                                            <p:attrNameLst>
                                              <p:attrName>ppt_x</p:attrName>
                                            </p:attrNameLst>
                                          </p:cBhvr>
                                          <p:tavLst>
                                            <p:tav tm="0">
                                              <p:val>
                                                <p:strVal val="#ppt_x"/>
                                              </p:val>
                                            </p:tav>
                                            <p:tav tm="100000">
                                              <p:val>
                                                <p:strVal val="#ppt_x"/>
                                              </p:val>
                                            </p:tav>
                                          </p:tavLst>
                                        </p:anim>
                                        <p:anim calcmode="lin" valueType="num">
                                          <p:cBhvr>
                                            <p:cTn id="18" dur="1000" fill="hold"/>
                                            <p:tgtEl>
                                              <p:spTgt spid="13"/>
                                            </p:tgtEl>
                                            <p:attrNameLst>
                                              <p:attrName>ppt_y</p:attrName>
                                            </p:attrNameLst>
                                          </p:cBhvr>
                                          <p:tavLst>
                                            <p:tav tm="0">
                                              <p:val>
                                                <p:strVal val="#ppt_y+.1"/>
                                              </p:val>
                                            </p:tav>
                                            <p:tav tm="100000">
                                              <p:val>
                                                <p:strVal val="#ppt_y"/>
                                              </p:val>
                                            </p:tav>
                                          </p:tavLst>
                                        </p:anim>
                                      </p:childTnLst>
                                    </p:cTn>
                                  </p:par>
                                </p:childTnLst>
                              </p:cTn>
                            </p:par>
                            <p:par>
                              <p:cTn id="19" fill="hold">
                                <p:stCondLst>
                                  <p:cond delay="1000"/>
                                </p:stCondLst>
                                <p:childTnLst>
                                  <p:par>
                                    <p:cTn id="20" presetID="22" presetClass="entr" presetSubtype="8"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left)">
                                          <p:cBhvr>
                                            <p:cTn id="22" dur="500"/>
                                            <p:tgtEl>
                                              <p:spTgt spid="16"/>
                                            </p:tgtEl>
                                          </p:cBhvr>
                                        </p:animEffect>
                                      </p:childTnLst>
                                    </p:cTn>
                                  </p:par>
                                  <p:par>
                                    <p:cTn id="23" presetID="22" presetClass="entr" presetSubtype="2" fill="hold" grpId="0" nodeType="withEffect">
                                      <p:stCondLst>
                                        <p:cond delay="500"/>
                                      </p:stCondLst>
                                      <p:childTnLst>
                                        <p:set>
                                          <p:cBhvr>
                                            <p:cTn id="24" dur="1" fill="hold">
                                              <p:stCondLst>
                                                <p:cond delay="0"/>
                                              </p:stCondLst>
                                            </p:cTn>
                                            <p:tgtEl>
                                              <p:spTgt spid="12"/>
                                            </p:tgtEl>
                                            <p:attrNameLst>
                                              <p:attrName>style.visibility</p:attrName>
                                            </p:attrNameLst>
                                          </p:cBhvr>
                                          <p:to>
                                            <p:strVal val="visible"/>
                                          </p:to>
                                        </p:set>
                                        <p:animEffect transition="in" filter="wipe(right)">
                                          <p:cBhvr>
                                            <p:cTn id="25"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1000"/>
                                            <p:tgtEl>
                                              <p:spTgt spid="14"/>
                                            </p:tgtEl>
                                          </p:cBhvr>
                                        </p:animEffect>
                                        <p:anim calcmode="lin" valueType="num">
                                          <p:cBhvr>
                                            <p:cTn id="12" dur="1000" fill="hold"/>
                                            <p:tgtEl>
                                              <p:spTgt spid="14"/>
                                            </p:tgtEl>
                                            <p:attrNameLst>
                                              <p:attrName>ppt_x</p:attrName>
                                            </p:attrNameLst>
                                          </p:cBhvr>
                                          <p:tavLst>
                                            <p:tav tm="0">
                                              <p:val>
                                                <p:strVal val="#ppt_x"/>
                                              </p:val>
                                            </p:tav>
                                            <p:tav tm="100000">
                                              <p:val>
                                                <p:strVal val="#ppt_x"/>
                                              </p:val>
                                            </p:tav>
                                          </p:tavLst>
                                        </p:anim>
                                        <p:anim calcmode="lin" valueType="num">
                                          <p:cBhvr>
                                            <p:cTn id="13" dur="1000" fill="hold"/>
                                            <p:tgtEl>
                                              <p:spTgt spid="14"/>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1000"/>
                                            <p:tgtEl>
                                              <p:spTgt spid="13"/>
                                            </p:tgtEl>
                                          </p:cBhvr>
                                        </p:animEffect>
                                        <p:anim calcmode="lin" valueType="num">
                                          <p:cBhvr>
                                            <p:cTn id="17" dur="1000" fill="hold"/>
                                            <p:tgtEl>
                                              <p:spTgt spid="13"/>
                                            </p:tgtEl>
                                            <p:attrNameLst>
                                              <p:attrName>ppt_x</p:attrName>
                                            </p:attrNameLst>
                                          </p:cBhvr>
                                          <p:tavLst>
                                            <p:tav tm="0">
                                              <p:val>
                                                <p:strVal val="#ppt_x"/>
                                              </p:val>
                                            </p:tav>
                                            <p:tav tm="100000">
                                              <p:val>
                                                <p:strVal val="#ppt_x"/>
                                              </p:val>
                                            </p:tav>
                                          </p:tavLst>
                                        </p:anim>
                                        <p:anim calcmode="lin" valueType="num">
                                          <p:cBhvr>
                                            <p:cTn id="18" dur="1000" fill="hold"/>
                                            <p:tgtEl>
                                              <p:spTgt spid="13"/>
                                            </p:tgtEl>
                                            <p:attrNameLst>
                                              <p:attrName>ppt_y</p:attrName>
                                            </p:attrNameLst>
                                          </p:cBhvr>
                                          <p:tavLst>
                                            <p:tav tm="0">
                                              <p:val>
                                                <p:strVal val="#ppt_y+.1"/>
                                              </p:val>
                                            </p:tav>
                                            <p:tav tm="100000">
                                              <p:val>
                                                <p:strVal val="#ppt_y"/>
                                              </p:val>
                                            </p:tav>
                                          </p:tavLst>
                                        </p:anim>
                                      </p:childTnLst>
                                    </p:cTn>
                                  </p:par>
                                </p:childTnLst>
                              </p:cTn>
                            </p:par>
                            <p:par>
                              <p:cTn id="19" fill="hold">
                                <p:stCondLst>
                                  <p:cond delay="1000"/>
                                </p:stCondLst>
                                <p:childTnLst>
                                  <p:par>
                                    <p:cTn id="20" presetID="22" presetClass="entr" presetSubtype="8"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left)">
                                          <p:cBhvr>
                                            <p:cTn id="22" dur="500"/>
                                            <p:tgtEl>
                                              <p:spTgt spid="16"/>
                                            </p:tgtEl>
                                          </p:cBhvr>
                                        </p:animEffect>
                                      </p:childTnLst>
                                    </p:cTn>
                                  </p:par>
                                  <p:par>
                                    <p:cTn id="23" presetID="22" presetClass="entr" presetSubtype="2" fill="hold" grpId="0" nodeType="withEffect">
                                      <p:stCondLst>
                                        <p:cond delay="500"/>
                                      </p:stCondLst>
                                      <p:childTnLst>
                                        <p:set>
                                          <p:cBhvr>
                                            <p:cTn id="24" dur="1" fill="hold">
                                              <p:stCondLst>
                                                <p:cond delay="0"/>
                                              </p:stCondLst>
                                            </p:cTn>
                                            <p:tgtEl>
                                              <p:spTgt spid="12"/>
                                            </p:tgtEl>
                                            <p:attrNameLst>
                                              <p:attrName>style.visibility</p:attrName>
                                            </p:attrNameLst>
                                          </p:cBhvr>
                                          <p:to>
                                            <p:strVal val="visible"/>
                                          </p:to>
                                        </p:set>
                                        <p:animEffect transition="in" filter="wipe(right)">
                                          <p:cBhvr>
                                            <p:cTn id="25"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1258140" y="3506529"/>
            <a:ext cx="1326873" cy="1326873"/>
            <a:chOff x="1270840" y="3443029"/>
            <a:chExt cx="1326873" cy="1326873"/>
          </a:xfrm>
        </p:grpSpPr>
        <p:sp>
          <p:nvSpPr>
            <p:cNvPr id="28" name="矩形 27"/>
            <p:cNvSpPr/>
            <p:nvPr/>
          </p:nvSpPr>
          <p:spPr>
            <a:xfrm>
              <a:off x="1270840" y="3443029"/>
              <a:ext cx="1326873" cy="13268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sp>
          <p:nvSpPr>
            <p:cNvPr id="29" name="矩形 5"/>
            <p:cNvSpPr/>
            <p:nvPr/>
          </p:nvSpPr>
          <p:spPr>
            <a:xfrm>
              <a:off x="1617173" y="3800709"/>
              <a:ext cx="634208" cy="611513"/>
            </a:xfrm>
            <a:custGeom>
              <a:avLst/>
              <a:gdLst>
                <a:gd name="connsiteX0" fmla="*/ 174005 w 338138"/>
                <a:gd name="connsiteY0" fmla="*/ 18121 h 326038"/>
                <a:gd name="connsiteX1" fmla="*/ 160013 w 338138"/>
                <a:gd name="connsiteY1" fmla="*/ 19109 h 326038"/>
                <a:gd name="connsiteX2" fmla="*/ 160013 w 338138"/>
                <a:gd name="connsiteY2" fmla="*/ 70472 h 326038"/>
                <a:gd name="connsiteX3" fmla="*/ 92851 w 338138"/>
                <a:gd name="connsiteY3" fmla="*/ 149491 h 326038"/>
                <a:gd name="connsiteX4" fmla="*/ 88900 w 338138"/>
                <a:gd name="connsiteY4" fmla="*/ 149491 h 326038"/>
                <a:gd name="connsiteX5" fmla="*/ 88900 w 338138"/>
                <a:gd name="connsiteY5" fmla="*/ 279872 h 326038"/>
                <a:gd name="connsiteX6" fmla="*/ 119189 w 338138"/>
                <a:gd name="connsiteY6" fmla="*/ 310163 h 326038"/>
                <a:gd name="connsiteX7" fmla="*/ 262731 w 338138"/>
                <a:gd name="connsiteY7" fmla="*/ 310163 h 326038"/>
                <a:gd name="connsiteX8" fmla="*/ 300922 w 338138"/>
                <a:gd name="connsiteY8" fmla="*/ 278555 h 326038"/>
                <a:gd name="connsiteX9" fmla="*/ 320675 w 338138"/>
                <a:gd name="connsiteY9" fmla="*/ 157393 h 326038"/>
                <a:gd name="connsiteX10" fmla="*/ 320675 w 338138"/>
                <a:gd name="connsiteY10" fmla="*/ 156076 h 326038"/>
                <a:gd name="connsiteX11" fmla="*/ 290386 w 338138"/>
                <a:gd name="connsiteY11" fmla="*/ 127102 h 326038"/>
                <a:gd name="connsiteX12" fmla="*/ 210055 w 338138"/>
                <a:gd name="connsiteY12" fmla="*/ 127102 h 326038"/>
                <a:gd name="connsiteX13" fmla="*/ 200837 w 338138"/>
                <a:gd name="connsiteY13" fmla="*/ 117883 h 326038"/>
                <a:gd name="connsiteX14" fmla="*/ 200837 w 338138"/>
                <a:gd name="connsiteY14" fmla="*/ 57302 h 326038"/>
                <a:gd name="connsiteX15" fmla="*/ 188985 w 338138"/>
                <a:gd name="connsiteY15" fmla="*/ 23060 h 326038"/>
                <a:gd name="connsiteX16" fmla="*/ 174005 w 338138"/>
                <a:gd name="connsiteY16" fmla="*/ 18121 h 326038"/>
                <a:gd name="connsiteX17" fmla="*/ 166923 w 338138"/>
                <a:gd name="connsiteY17" fmla="*/ 10 h 326038"/>
                <a:gd name="connsiteX18" fmla="*/ 199449 w 338138"/>
                <a:gd name="connsiteY18" fmla="*/ 8733 h 326038"/>
                <a:gd name="connsiteX19" fmla="*/ 217941 w 338138"/>
                <a:gd name="connsiteY19" fmla="*/ 56131 h 326038"/>
                <a:gd name="connsiteX20" fmla="*/ 217941 w 338138"/>
                <a:gd name="connsiteY20" fmla="*/ 108796 h 326038"/>
                <a:gd name="connsiteX21" fmla="*/ 290588 w 338138"/>
                <a:gd name="connsiteY21" fmla="*/ 108796 h 326038"/>
                <a:gd name="connsiteX22" fmla="*/ 338138 w 338138"/>
                <a:gd name="connsiteY22" fmla="*/ 154878 h 326038"/>
                <a:gd name="connsiteX23" fmla="*/ 338138 w 338138"/>
                <a:gd name="connsiteY23" fmla="*/ 157511 h 326038"/>
                <a:gd name="connsiteX24" fmla="*/ 338138 w 338138"/>
                <a:gd name="connsiteY24" fmla="*/ 158828 h 326038"/>
                <a:gd name="connsiteX25" fmla="*/ 318325 w 338138"/>
                <a:gd name="connsiteY25" fmla="*/ 279956 h 326038"/>
                <a:gd name="connsiteX26" fmla="*/ 262850 w 338138"/>
                <a:gd name="connsiteY26" fmla="*/ 326038 h 326038"/>
                <a:gd name="connsiteX27" fmla="*/ 118877 w 338138"/>
                <a:gd name="connsiteY27" fmla="*/ 326038 h 326038"/>
                <a:gd name="connsiteX28" fmla="*/ 71326 w 338138"/>
                <a:gd name="connsiteY28" fmla="*/ 278640 h 326038"/>
                <a:gd name="connsiteX29" fmla="*/ 71326 w 338138"/>
                <a:gd name="connsiteY29" fmla="*/ 144345 h 326038"/>
                <a:gd name="connsiteX30" fmla="*/ 63401 w 338138"/>
                <a:gd name="connsiteY30" fmla="*/ 136445 h 326038"/>
                <a:gd name="connsiteX31" fmla="*/ 23775 w 338138"/>
                <a:gd name="connsiteY31" fmla="*/ 136445 h 326038"/>
                <a:gd name="connsiteX32" fmla="*/ 17171 w 338138"/>
                <a:gd name="connsiteY32" fmla="*/ 144345 h 326038"/>
                <a:gd name="connsiteX33" fmla="*/ 17171 w 338138"/>
                <a:gd name="connsiteY33" fmla="*/ 286540 h 326038"/>
                <a:gd name="connsiteX34" fmla="*/ 23775 w 338138"/>
                <a:gd name="connsiteY34" fmla="*/ 294439 h 326038"/>
                <a:gd name="connsiteX35" fmla="*/ 47550 w 338138"/>
                <a:gd name="connsiteY35" fmla="*/ 294439 h 326038"/>
                <a:gd name="connsiteX36" fmla="*/ 55476 w 338138"/>
                <a:gd name="connsiteY36" fmla="*/ 302339 h 326038"/>
                <a:gd name="connsiteX37" fmla="*/ 47550 w 338138"/>
                <a:gd name="connsiteY37" fmla="*/ 311555 h 326038"/>
                <a:gd name="connsiteX38" fmla="*/ 23775 w 338138"/>
                <a:gd name="connsiteY38" fmla="*/ 311555 h 326038"/>
                <a:gd name="connsiteX39" fmla="*/ 0 w 338138"/>
                <a:gd name="connsiteY39" fmla="*/ 286540 h 326038"/>
                <a:gd name="connsiteX40" fmla="*/ 0 w 338138"/>
                <a:gd name="connsiteY40" fmla="*/ 144345 h 326038"/>
                <a:gd name="connsiteX41" fmla="*/ 23775 w 338138"/>
                <a:gd name="connsiteY41" fmla="*/ 119329 h 326038"/>
                <a:gd name="connsiteX42" fmla="*/ 63401 w 338138"/>
                <a:gd name="connsiteY42" fmla="*/ 119329 h 326038"/>
                <a:gd name="connsiteX43" fmla="*/ 85855 w 338138"/>
                <a:gd name="connsiteY43" fmla="*/ 132495 h 326038"/>
                <a:gd name="connsiteX44" fmla="*/ 87176 w 338138"/>
                <a:gd name="connsiteY44" fmla="*/ 132495 h 326038"/>
                <a:gd name="connsiteX45" fmla="*/ 143973 w 338138"/>
                <a:gd name="connsiteY45" fmla="*/ 69297 h 326038"/>
                <a:gd name="connsiteX46" fmla="*/ 143973 w 338138"/>
                <a:gd name="connsiteY46" fmla="*/ 11366 h 326038"/>
                <a:gd name="connsiteX47" fmla="*/ 149256 w 338138"/>
                <a:gd name="connsiteY47" fmla="*/ 2150 h 326038"/>
                <a:gd name="connsiteX48" fmla="*/ 166923 w 338138"/>
                <a:gd name="connsiteY48" fmla="*/ 10 h 326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338138" h="326038">
                  <a:moveTo>
                    <a:pt x="174005" y="18121"/>
                  </a:moveTo>
                  <a:cubicBezTo>
                    <a:pt x="168902" y="17792"/>
                    <a:pt x="163964" y="18451"/>
                    <a:pt x="160013" y="19109"/>
                  </a:cubicBezTo>
                  <a:cubicBezTo>
                    <a:pt x="160013" y="19109"/>
                    <a:pt x="160013" y="19109"/>
                    <a:pt x="160013" y="70472"/>
                  </a:cubicBezTo>
                  <a:cubicBezTo>
                    <a:pt x="160013" y="129736"/>
                    <a:pt x="95485" y="149491"/>
                    <a:pt x="92851" y="149491"/>
                  </a:cubicBezTo>
                  <a:cubicBezTo>
                    <a:pt x="91534" y="149491"/>
                    <a:pt x="90217" y="149491"/>
                    <a:pt x="88900" y="149491"/>
                  </a:cubicBezTo>
                  <a:cubicBezTo>
                    <a:pt x="88900" y="149491"/>
                    <a:pt x="88900" y="149491"/>
                    <a:pt x="88900" y="279872"/>
                  </a:cubicBezTo>
                  <a:cubicBezTo>
                    <a:pt x="88900" y="296993"/>
                    <a:pt x="102069" y="310163"/>
                    <a:pt x="119189" y="310163"/>
                  </a:cubicBezTo>
                  <a:cubicBezTo>
                    <a:pt x="119189" y="310163"/>
                    <a:pt x="119189" y="310163"/>
                    <a:pt x="262731" y="310163"/>
                  </a:cubicBezTo>
                  <a:cubicBezTo>
                    <a:pt x="286436" y="310163"/>
                    <a:pt x="299605" y="299627"/>
                    <a:pt x="300922" y="278555"/>
                  </a:cubicBezTo>
                  <a:cubicBezTo>
                    <a:pt x="300922" y="278555"/>
                    <a:pt x="300922" y="278555"/>
                    <a:pt x="320675" y="157393"/>
                  </a:cubicBezTo>
                  <a:cubicBezTo>
                    <a:pt x="320675" y="157393"/>
                    <a:pt x="320675" y="157393"/>
                    <a:pt x="320675" y="156076"/>
                  </a:cubicBezTo>
                  <a:cubicBezTo>
                    <a:pt x="320675" y="140272"/>
                    <a:pt x="307506" y="127102"/>
                    <a:pt x="290386" y="127102"/>
                  </a:cubicBezTo>
                  <a:cubicBezTo>
                    <a:pt x="290386" y="127102"/>
                    <a:pt x="290386" y="127102"/>
                    <a:pt x="210055" y="127102"/>
                  </a:cubicBezTo>
                  <a:cubicBezTo>
                    <a:pt x="204788" y="127102"/>
                    <a:pt x="200837" y="123151"/>
                    <a:pt x="200837" y="117883"/>
                  </a:cubicBezTo>
                  <a:cubicBezTo>
                    <a:pt x="200837" y="117883"/>
                    <a:pt x="200837" y="117883"/>
                    <a:pt x="200837" y="57302"/>
                  </a:cubicBezTo>
                  <a:cubicBezTo>
                    <a:pt x="200837" y="40181"/>
                    <a:pt x="196886" y="29645"/>
                    <a:pt x="188985" y="23060"/>
                  </a:cubicBezTo>
                  <a:cubicBezTo>
                    <a:pt x="184376" y="19768"/>
                    <a:pt x="179108" y="18451"/>
                    <a:pt x="174005" y="18121"/>
                  </a:cubicBezTo>
                  <a:close/>
                  <a:moveTo>
                    <a:pt x="166923" y="10"/>
                  </a:moveTo>
                  <a:cubicBezTo>
                    <a:pt x="176664" y="-154"/>
                    <a:pt x="188882" y="1491"/>
                    <a:pt x="199449" y="8733"/>
                  </a:cubicBezTo>
                  <a:cubicBezTo>
                    <a:pt x="211336" y="17949"/>
                    <a:pt x="217941" y="33749"/>
                    <a:pt x="217941" y="56131"/>
                  </a:cubicBezTo>
                  <a:cubicBezTo>
                    <a:pt x="217941" y="56131"/>
                    <a:pt x="217941" y="56131"/>
                    <a:pt x="217941" y="108796"/>
                  </a:cubicBezTo>
                  <a:cubicBezTo>
                    <a:pt x="217941" y="108796"/>
                    <a:pt x="217941" y="108796"/>
                    <a:pt x="290588" y="108796"/>
                  </a:cubicBezTo>
                  <a:cubicBezTo>
                    <a:pt x="317005" y="108796"/>
                    <a:pt x="338138" y="129862"/>
                    <a:pt x="338138" y="154878"/>
                  </a:cubicBezTo>
                  <a:cubicBezTo>
                    <a:pt x="338138" y="154878"/>
                    <a:pt x="338138" y="154878"/>
                    <a:pt x="338138" y="157511"/>
                  </a:cubicBezTo>
                  <a:cubicBezTo>
                    <a:pt x="338138" y="157511"/>
                    <a:pt x="338138" y="157511"/>
                    <a:pt x="338138" y="158828"/>
                  </a:cubicBezTo>
                  <a:cubicBezTo>
                    <a:pt x="338138" y="158828"/>
                    <a:pt x="338138" y="158828"/>
                    <a:pt x="318325" y="279956"/>
                  </a:cubicBezTo>
                  <a:cubicBezTo>
                    <a:pt x="314363" y="308922"/>
                    <a:pt x="294550" y="326038"/>
                    <a:pt x="262850" y="326038"/>
                  </a:cubicBezTo>
                  <a:cubicBezTo>
                    <a:pt x="262850" y="326038"/>
                    <a:pt x="262850" y="326038"/>
                    <a:pt x="118877" y="326038"/>
                  </a:cubicBezTo>
                  <a:cubicBezTo>
                    <a:pt x="92460" y="326038"/>
                    <a:pt x="71326" y="304972"/>
                    <a:pt x="71326" y="278640"/>
                  </a:cubicBezTo>
                  <a:cubicBezTo>
                    <a:pt x="71326" y="278640"/>
                    <a:pt x="71326" y="278640"/>
                    <a:pt x="71326" y="144345"/>
                  </a:cubicBezTo>
                  <a:cubicBezTo>
                    <a:pt x="71326" y="139078"/>
                    <a:pt x="67363" y="136445"/>
                    <a:pt x="63401" y="136445"/>
                  </a:cubicBezTo>
                  <a:cubicBezTo>
                    <a:pt x="63401" y="136445"/>
                    <a:pt x="63401" y="136445"/>
                    <a:pt x="23775" y="136445"/>
                  </a:cubicBezTo>
                  <a:cubicBezTo>
                    <a:pt x="19813" y="136445"/>
                    <a:pt x="17171" y="139078"/>
                    <a:pt x="17171" y="144345"/>
                  </a:cubicBezTo>
                  <a:cubicBezTo>
                    <a:pt x="17171" y="144345"/>
                    <a:pt x="17171" y="144345"/>
                    <a:pt x="17171" y="286540"/>
                  </a:cubicBezTo>
                  <a:cubicBezTo>
                    <a:pt x="17171" y="290489"/>
                    <a:pt x="19813" y="294439"/>
                    <a:pt x="23775" y="294439"/>
                  </a:cubicBezTo>
                  <a:cubicBezTo>
                    <a:pt x="23775" y="294439"/>
                    <a:pt x="23775" y="294439"/>
                    <a:pt x="47550" y="294439"/>
                  </a:cubicBezTo>
                  <a:cubicBezTo>
                    <a:pt x="51513" y="294439"/>
                    <a:pt x="55476" y="298389"/>
                    <a:pt x="55476" y="302339"/>
                  </a:cubicBezTo>
                  <a:cubicBezTo>
                    <a:pt x="55476" y="307605"/>
                    <a:pt x="51513" y="311555"/>
                    <a:pt x="47550" y="311555"/>
                  </a:cubicBezTo>
                  <a:cubicBezTo>
                    <a:pt x="47550" y="311555"/>
                    <a:pt x="47550" y="311555"/>
                    <a:pt x="23775" y="311555"/>
                  </a:cubicBezTo>
                  <a:cubicBezTo>
                    <a:pt x="10567" y="311555"/>
                    <a:pt x="0" y="299706"/>
                    <a:pt x="0" y="286540"/>
                  </a:cubicBezTo>
                  <a:cubicBezTo>
                    <a:pt x="0" y="286540"/>
                    <a:pt x="0" y="286540"/>
                    <a:pt x="0" y="144345"/>
                  </a:cubicBezTo>
                  <a:cubicBezTo>
                    <a:pt x="0" y="129862"/>
                    <a:pt x="10567" y="119329"/>
                    <a:pt x="23775" y="119329"/>
                  </a:cubicBezTo>
                  <a:cubicBezTo>
                    <a:pt x="23775" y="119329"/>
                    <a:pt x="23775" y="119329"/>
                    <a:pt x="63401" y="119329"/>
                  </a:cubicBezTo>
                  <a:cubicBezTo>
                    <a:pt x="72647" y="119329"/>
                    <a:pt x="81893" y="124595"/>
                    <a:pt x="85855" y="132495"/>
                  </a:cubicBezTo>
                  <a:cubicBezTo>
                    <a:pt x="85855" y="132495"/>
                    <a:pt x="87176" y="132495"/>
                    <a:pt x="87176" y="132495"/>
                  </a:cubicBezTo>
                  <a:cubicBezTo>
                    <a:pt x="89818" y="131179"/>
                    <a:pt x="143973" y="115379"/>
                    <a:pt x="143973" y="69297"/>
                  </a:cubicBezTo>
                  <a:cubicBezTo>
                    <a:pt x="143973" y="69297"/>
                    <a:pt x="143973" y="69297"/>
                    <a:pt x="143973" y="11366"/>
                  </a:cubicBezTo>
                  <a:cubicBezTo>
                    <a:pt x="143973" y="7416"/>
                    <a:pt x="146615" y="3466"/>
                    <a:pt x="149256" y="2150"/>
                  </a:cubicBezTo>
                  <a:cubicBezTo>
                    <a:pt x="149917" y="2150"/>
                    <a:pt x="157182" y="175"/>
                    <a:pt x="166923" y="1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grpSp>
      <p:grpSp>
        <p:nvGrpSpPr>
          <p:cNvPr id="30" name="组合 29"/>
          <p:cNvGrpSpPr/>
          <p:nvPr/>
        </p:nvGrpSpPr>
        <p:grpSpPr>
          <a:xfrm>
            <a:off x="3345562" y="3506529"/>
            <a:ext cx="1326873" cy="1326873"/>
            <a:chOff x="1270840" y="3443029"/>
            <a:chExt cx="1326873" cy="1326873"/>
          </a:xfrm>
        </p:grpSpPr>
        <p:sp>
          <p:nvSpPr>
            <p:cNvPr id="31" name="矩形 30"/>
            <p:cNvSpPr/>
            <p:nvPr/>
          </p:nvSpPr>
          <p:spPr>
            <a:xfrm>
              <a:off x="1270840" y="3443029"/>
              <a:ext cx="1326873" cy="132687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sp>
          <p:nvSpPr>
            <p:cNvPr id="32" name="矩形 8"/>
            <p:cNvSpPr/>
            <p:nvPr/>
          </p:nvSpPr>
          <p:spPr>
            <a:xfrm>
              <a:off x="1618691" y="3789362"/>
              <a:ext cx="631172" cy="634208"/>
            </a:xfrm>
            <a:custGeom>
              <a:avLst/>
              <a:gdLst>
                <a:gd name="connsiteX0" fmla="*/ 104237 w 330200"/>
                <a:gd name="connsiteY0" fmla="*/ 80507 h 331788"/>
                <a:gd name="connsiteX1" fmla="*/ 112148 w 330200"/>
                <a:gd name="connsiteY1" fmla="*/ 84551 h 331788"/>
                <a:gd name="connsiteX2" fmla="*/ 163809 w 330200"/>
                <a:gd name="connsiteY2" fmla="*/ 154423 h 331788"/>
                <a:gd name="connsiteX3" fmla="*/ 166392 w 330200"/>
                <a:gd name="connsiteY3" fmla="*/ 154423 h 331788"/>
                <a:gd name="connsiteX4" fmla="*/ 219344 w 330200"/>
                <a:gd name="connsiteY4" fmla="*/ 84551 h 331788"/>
                <a:gd name="connsiteX5" fmla="*/ 234842 w 330200"/>
                <a:gd name="connsiteY5" fmla="*/ 83257 h 331788"/>
                <a:gd name="connsiteX6" fmla="*/ 237425 w 330200"/>
                <a:gd name="connsiteY6" fmla="*/ 98784 h 331788"/>
                <a:gd name="connsiteX7" fmla="*/ 194805 w 330200"/>
                <a:gd name="connsiteY7" fmla="*/ 154423 h 331788"/>
                <a:gd name="connsiteX8" fmla="*/ 216761 w 330200"/>
                <a:gd name="connsiteY8" fmla="*/ 154423 h 331788"/>
                <a:gd name="connsiteX9" fmla="*/ 228385 w 330200"/>
                <a:gd name="connsiteY9" fmla="*/ 166068 h 331788"/>
                <a:gd name="connsiteX10" fmla="*/ 216761 w 330200"/>
                <a:gd name="connsiteY10" fmla="*/ 177714 h 331788"/>
                <a:gd name="connsiteX11" fmla="*/ 178015 w 330200"/>
                <a:gd name="connsiteY11" fmla="*/ 177714 h 331788"/>
                <a:gd name="connsiteX12" fmla="*/ 176724 w 330200"/>
                <a:gd name="connsiteY12" fmla="*/ 179007 h 331788"/>
                <a:gd name="connsiteX13" fmla="*/ 176724 w 330200"/>
                <a:gd name="connsiteY13" fmla="*/ 194535 h 331788"/>
                <a:gd name="connsiteX14" fmla="*/ 216761 w 330200"/>
                <a:gd name="connsiteY14" fmla="*/ 194535 h 331788"/>
                <a:gd name="connsiteX15" fmla="*/ 228385 w 330200"/>
                <a:gd name="connsiteY15" fmla="*/ 206180 h 331788"/>
                <a:gd name="connsiteX16" fmla="*/ 216761 w 330200"/>
                <a:gd name="connsiteY16" fmla="*/ 217825 h 331788"/>
                <a:gd name="connsiteX17" fmla="*/ 176724 w 330200"/>
                <a:gd name="connsiteY17" fmla="*/ 217825 h 331788"/>
                <a:gd name="connsiteX18" fmla="*/ 176724 w 330200"/>
                <a:gd name="connsiteY18" fmla="*/ 257937 h 331788"/>
                <a:gd name="connsiteX19" fmla="*/ 165100 w 330200"/>
                <a:gd name="connsiteY19" fmla="*/ 268288 h 331788"/>
                <a:gd name="connsiteX20" fmla="*/ 153476 w 330200"/>
                <a:gd name="connsiteY20" fmla="*/ 257937 h 331788"/>
                <a:gd name="connsiteX21" fmla="*/ 153476 w 330200"/>
                <a:gd name="connsiteY21" fmla="*/ 217825 h 331788"/>
                <a:gd name="connsiteX22" fmla="*/ 113439 w 330200"/>
                <a:gd name="connsiteY22" fmla="*/ 217825 h 331788"/>
                <a:gd name="connsiteX23" fmla="*/ 101815 w 330200"/>
                <a:gd name="connsiteY23" fmla="*/ 206180 h 331788"/>
                <a:gd name="connsiteX24" fmla="*/ 113439 w 330200"/>
                <a:gd name="connsiteY24" fmla="*/ 194535 h 331788"/>
                <a:gd name="connsiteX25" fmla="*/ 153476 w 330200"/>
                <a:gd name="connsiteY25" fmla="*/ 194535 h 331788"/>
                <a:gd name="connsiteX26" fmla="*/ 153476 w 330200"/>
                <a:gd name="connsiteY26" fmla="*/ 179007 h 331788"/>
                <a:gd name="connsiteX27" fmla="*/ 152185 w 330200"/>
                <a:gd name="connsiteY27" fmla="*/ 177714 h 331788"/>
                <a:gd name="connsiteX28" fmla="*/ 113439 w 330200"/>
                <a:gd name="connsiteY28" fmla="*/ 177714 h 331788"/>
                <a:gd name="connsiteX29" fmla="*/ 101815 w 330200"/>
                <a:gd name="connsiteY29" fmla="*/ 166068 h 331788"/>
                <a:gd name="connsiteX30" fmla="*/ 113439 w 330200"/>
                <a:gd name="connsiteY30" fmla="*/ 154423 h 331788"/>
                <a:gd name="connsiteX31" fmla="*/ 135395 w 330200"/>
                <a:gd name="connsiteY31" fmla="*/ 154423 h 331788"/>
                <a:gd name="connsiteX32" fmla="*/ 92775 w 330200"/>
                <a:gd name="connsiteY32" fmla="*/ 98784 h 331788"/>
                <a:gd name="connsiteX33" fmla="*/ 95358 w 330200"/>
                <a:gd name="connsiteY33" fmla="*/ 83257 h 331788"/>
                <a:gd name="connsiteX34" fmla="*/ 104237 w 330200"/>
                <a:gd name="connsiteY34" fmla="*/ 80507 h 331788"/>
                <a:gd name="connsiteX35" fmla="*/ 165100 w 330200"/>
                <a:gd name="connsiteY35" fmla="*/ 26988 h 331788"/>
                <a:gd name="connsiteX36" fmla="*/ 26987 w 330200"/>
                <a:gd name="connsiteY36" fmla="*/ 165101 h 331788"/>
                <a:gd name="connsiteX37" fmla="*/ 165100 w 330200"/>
                <a:gd name="connsiteY37" fmla="*/ 303214 h 331788"/>
                <a:gd name="connsiteX38" fmla="*/ 303213 w 330200"/>
                <a:gd name="connsiteY38" fmla="*/ 165101 h 331788"/>
                <a:gd name="connsiteX39" fmla="*/ 165100 w 330200"/>
                <a:gd name="connsiteY39" fmla="*/ 26988 h 331788"/>
                <a:gd name="connsiteX40" fmla="*/ 165100 w 330200"/>
                <a:gd name="connsiteY40" fmla="*/ 0 h 331788"/>
                <a:gd name="connsiteX41" fmla="*/ 330200 w 330200"/>
                <a:gd name="connsiteY41" fmla="*/ 165894 h 331788"/>
                <a:gd name="connsiteX42" fmla="*/ 165100 w 330200"/>
                <a:gd name="connsiteY42" fmla="*/ 331788 h 331788"/>
                <a:gd name="connsiteX43" fmla="*/ 0 w 330200"/>
                <a:gd name="connsiteY43" fmla="*/ 165894 h 331788"/>
                <a:gd name="connsiteX44" fmla="*/ 165100 w 330200"/>
                <a:gd name="connsiteY44"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200" h="331788">
                  <a:moveTo>
                    <a:pt x="104237" y="80507"/>
                  </a:moveTo>
                  <a:cubicBezTo>
                    <a:pt x="107304" y="80669"/>
                    <a:pt x="110210" y="81963"/>
                    <a:pt x="112148" y="84551"/>
                  </a:cubicBezTo>
                  <a:cubicBezTo>
                    <a:pt x="163809" y="154423"/>
                    <a:pt x="163809" y="154423"/>
                    <a:pt x="163809" y="154423"/>
                  </a:cubicBezTo>
                  <a:cubicBezTo>
                    <a:pt x="166392" y="154423"/>
                    <a:pt x="166392" y="154423"/>
                    <a:pt x="166392" y="154423"/>
                  </a:cubicBezTo>
                  <a:cubicBezTo>
                    <a:pt x="219344" y="84551"/>
                    <a:pt x="219344" y="84551"/>
                    <a:pt x="219344" y="84551"/>
                  </a:cubicBezTo>
                  <a:cubicBezTo>
                    <a:pt x="221927" y="79375"/>
                    <a:pt x="229676" y="79375"/>
                    <a:pt x="234842" y="83257"/>
                  </a:cubicBezTo>
                  <a:cubicBezTo>
                    <a:pt x="240009" y="85845"/>
                    <a:pt x="241300" y="93608"/>
                    <a:pt x="237425" y="98784"/>
                  </a:cubicBezTo>
                  <a:cubicBezTo>
                    <a:pt x="194805" y="154423"/>
                    <a:pt x="194805" y="154423"/>
                    <a:pt x="194805" y="154423"/>
                  </a:cubicBezTo>
                  <a:cubicBezTo>
                    <a:pt x="216761" y="154423"/>
                    <a:pt x="216761" y="154423"/>
                    <a:pt x="216761" y="154423"/>
                  </a:cubicBezTo>
                  <a:cubicBezTo>
                    <a:pt x="223219" y="154423"/>
                    <a:pt x="228385" y="159599"/>
                    <a:pt x="228385" y="166068"/>
                  </a:cubicBezTo>
                  <a:cubicBezTo>
                    <a:pt x="228385" y="172538"/>
                    <a:pt x="223219" y="177714"/>
                    <a:pt x="216761" y="177714"/>
                  </a:cubicBezTo>
                  <a:cubicBezTo>
                    <a:pt x="178015" y="177714"/>
                    <a:pt x="178015" y="177714"/>
                    <a:pt x="178015" y="177714"/>
                  </a:cubicBezTo>
                  <a:cubicBezTo>
                    <a:pt x="176724" y="179007"/>
                    <a:pt x="176724" y="179007"/>
                    <a:pt x="176724" y="179007"/>
                  </a:cubicBezTo>
                  <a:cubicBezTo>
                    <a:pt x="176724" y="194535"/>
                    <a:pt x="176724" y="194535"/>
                    <a:pt x="176724" y="194535"/>
                  </a:cubicBezTo>
                  <a:cubicBezTo>
                    <a:pt x="216761" y="194535"/>
                    <a:pt x="216761" y="194535"/>
                    <a:pt x="216761" y="194535"/>
                  </a:cubicBezTo>
                  <a:cubicBezTo>
                    <a:pt x="223219" y="194535"/>
                    <a:pt x="228385" y="199710"/>
                    <a:pt x="228385" y="206180"/>
                  </a:cubicBezTo>
                  <a:cubicBezTo>
                    <a:pt x="228385" y="212649"/>
                    <a:pt x="223219" y="217825"/>
                    <a:pt x="216761" y="217825"/>
                  </a:cubicBezTo>
                  <a:cubicBezTo>
                    <a:pt x="176724" y="217825"/>
                    <a:pt x="176724" y="217825"/>
                    <a:pt x="176724" y="217825"/>
                  </a:cubicBezTo>
                  <a:cubicBezTo>
                    <a:pt x="176724" y="257937"/>
                    <a:pt x="176724" y="257937"/>
                    <a:pt x="176724" y="257937"/>
                  </a:cubicBezTo>
                  <a:cubicBezTo>
                    <a:pt x="176724" y="264406"/>
                    <a:pt x="171558" y="268288"/>
                    <a:pt x="165100" y="268288"/>
                  </a:cubicBezTo>
                  <a:cubicBezTo>
                    <a:pt x="158642" y="268288"/>
                    <a:pt x="153476" y="264406"/>
                    <a:pt x="153476" y="257937"/>
                  </a:cubicBezTo>
                  <a:cubicBezTo>
                    <a:pt x="153476" y="217825"/>
                    <a:pt x="153476" y="217825"/>
                    <a:pt x="153476" y="217825"/>
                  </a:cubicBezTo>
                  <a:cubicBezTo>
                    <a:pt x="113439" y="217825"/>
                    <a:pt x="113439" y="217825"/>
                    <a:pt x="113439" y="217825"/>
                  </a:cubicBezTo>
                  <a:cubicBezTo>
                    <a:pt x="106981" y="217825"/>
                    <a:pt x="101815" y="212649"/>
                    <a:pt x="101815" y="206180"/>
                  </a:cubicBezTo>
                  <a:cubicBezTo>
                    <a:pt x="101815" y="199710"/>
                    <a:pt x="106981" y="194535"/>
                    <a:pt x="113439" y="194535"/>
                  </a:cubicBezTo>
                  <a:cubicBezTo>
                    <a:pt x="153476" y="194535"/>
                    <a:pt x="153476" y="194535"/>
                    <a:pt x="153476" y="194535"/>
                  </a:cubicBezTo>
                  <a:cubicBezTo>
                    <a:pt x="153476" y="179007"/>
                    <a:pt x="153476" y="179007"/>
                    <a:pt x="153476" y="179007"/>
                  </a:cubicBezTo>
                  <a:cubicBezTo>
                    <a:pt x="152185" y="177714"/>
                    <a:pt x="152185" y="177714"/>
                    <a:pt x="152185" y="177714"/>
                  </a:cubicBezTo>
                  <a:cubicBezTo>
                    <a:pt x="113439" y="177714"/>
                    <a:pt x="113439" y="177714"/>
                    <a:pt x="113439" y="177714"/>
                  </a:cubicBezTo>
                  <a:cubicBezTo>
                    <a:pt x="106981" y="177714"/>
                    <a:pt x="101815" y="172538"/>
                    <a:pt x="101815" y="166068"/>
                  </a:cubicBezTo>
                  <a:cubicBezTo>
                    <a:pt x="101815" y="159599"/>
                    <a:pt x="106981" y="154423"/>
                    <a:pt x="113439" y="154423"/>
                  </a:cubicBezTo>
                  <a:cubicBezTo>
                    <a:pt x="135395" y="154423"/>
                    <a:pt x="135395" y="154423"/>
                    <a:pt x="135395" y="154423"/>
                  </a:cubicBezTo>
                  <a:cubicBezTo>
                    <a:pt x="92775" y="98784"/>
                    <a:pt x="92775" y="98784"/>
                    <a:pt x="92775" y="98784"/>
                  </a:cubicBezTo>
                  <a:cubicBezTo>
                    <a:pt x="88900" y="93608"/>
                    <a:pt x="90192" y="85845"/>
                    <a:pt x="95358" y="83257"/>
                  </a:cubicBezTo>
                  <a:cubicBezTo>
                    <a:pt x="97941" y="81316"/>
                    <a:pt x="101170" y="80346"/>
                    <a:pt x="104237" y="80507"/>
                  </a:cubicBezTo>
                  <a:close/>
                  <a:moveTo>
                    <a:pt x="165100" y="26988"/>
                  </a:moveTo>
                  <a:cubicBezTo>
                    <a:pt x="88822" y="26988"/>
                    <a:pt x="26987" y="88823"/>
                    <a:pt x="26987" y="165101"/>
                  </a:cubicBezTo>
                  <a:cubicBezTo>
                    <a:pt x="26987" y="241379"/>
                    <a:pt x="88822" y="303214"/>
                    <a:pt x="165100" y="303214"/>
                  </a:cubicBezTo>
                  <a:cubicBezTo>
                    <a:pt x="241378" y="303214"/>
                    <a:pt x="303213" y="241379"/>
                    <a:pt x="303213" y="165101"/>
                  </a:cubicBezTo>
                  <a:cubicBezTo>
                    <a:pt x="303213" y="88823"/>
                    <a:pt x="241378" y="26988"/>
                    <a:pt x="165100" y="26988"/>
                  </a:cubicBez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grpSp>
      <p:grpSp>
        <p:nvGrpSpPr>
          <p:cNvPr id="33" name="组合 32"/>
          <p:cNvGrpSpPr/>
          <p:nvPr/>
        </p:nvGrpSpPr>
        <p:grpSpPr>
          <a:xfrm>
            <a:off x="5432984" y="3506529"/>
            <a:ext cx="1326873" cy="1326873"/>
            <a:chOff x="1270840" y="3443029"/>
            <a:chExt cx="1326873" cy="1326873"/>
          </a:xfrm>
        </p:grpSpPr>
        <p:sp>
          <p:nvSpPr>
            <p:cNvPr id="34" name="矩形 33"/>
            <p:cNvSpPr/>
            <p:nvPr/>
          </p:nvSpPr>
          <p:spPr>
            <a:xfrm>
              <a:off x="1270840" y="3443029"/>
              <a:ext cx="1326873" cy="13268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sp>
          <p:nvSpPr>
            <p:cNvPr id="35" name="矩形 11"/>
            <p:cNvSpPr/>
            <p:nvPr/>
          </p:nvSpPr>
          <p:spPr>
            <a:xfrm>
              <a:off x="1617173" y="3790850"/>
              <a:ext cx="634208" cy="631231"/>
            </a:xfrm>
            <a:custGeom>
              <a:avLst/>
              <a:gdLst>
                <a:gd name="connsiteX0" fmla="*/ 315609 w 338137"/>
                <a:gd name="connsiteY0" fmla="*/ 185737 h 336550"/>
                <a:gd name="connsiteX1" fmla="*/ 338137 w 338137"/>
                <a:gd name="connsiteY1" fmla="*/ 185737 h 336550"/>
                <a:gd name="connsiteX2" fmla="*/ 185737 w 338137"/>
                <a:gd name="connsiteY2" fmla="*/ 336550 h 336550"/>
                <a:gd name="connsiteX3" fmla="*/ 185737 w 338137"/>
                <a:gd name="connsiteY3" fmla="*/ 314256 h 336550"/>
                <a:gd name="connsiteX4" fmla="*/ 315609 w 338137"/>
                <a:gd name="connsiteY4" fmla="*/ 185737 h 336550"/>
                <a:gd name="connsiteX5" fmla="*/ 249042 w 338137"/>
                <a:gd name="connsiteY5" fmla="*/ 185737 h 336550"/>
                <a:gd name="connsiteX6" fmla="*/ 271462 w 338137"/>
                <a:gd name="connsiteY6" fmla="*/ 185737 h 336550"/>
                <a:gd name="connsiteX7" fmla="*/ 185737 w 338137"/>
                <a:gd name="connsiteY7" fmla="*/ 269875 h 336550"/>
                <a:gd name="connsiteX8" fmla="*/ 185737 w 338137"/>
                <a:gd name="connsiteY8" fmla="*/ 247870 h 336550"/>
                <a:gd name="connsiteX9" fmla="*/ 249042 w 338137"/>
                <a:gd name="connsiteY9" fmla="*/ 185737 h 336550"/>
                <a:gd name="connsiteX10" fmla="*/ 66675 w 338137"/>
                <a:gd name="connsiteY10" fmla="*/ 185737 h 336550"/>
                <a:gd name="connsiteX11" fmla="*/ 89095 w 338137"/>
                <a:gd name="connsiteY11" fmla="*/ 185737 h 336550"/>
                <a:gd name="connsiteX12" fmla="*/ 152400 w 338137"/>
                <a:gd name="connsiteY12" fmla="*/ 247870 h 336550"/>
                <a:gd name="connsiteX13" fmla="*/ 152400 w 338137"/>
                <a:gd name="connsiteY13" fmla="*/ 269875 h 336550"/>
                <a:gd name="connsiteX14" fmla="*/ 66675 w 338137"/>
                <a:gd name="connsiteY14" fmla="*/ 185737 h 336550"/>
                <a:gd name="connsiteX15" fmla="*/ 0 w 338137"/>
                <a:gd name="connsiteY15" fmla="*/ 185737 h 336550"/>
                <a:gd name="connsiteX16" fmla="*/ 22528 w 338137"/>
                <a:gd name="connsiteY16" fmla="*/ 185737 h 336550"/>
                <a:gd name="connsiteX17" fmla="*/ 152400 w 338137"/>
                <a:gd name="connsiteY17" fmla="*/ 314256 h 336550"/>
                <a:gd name="connsiteX18" fmla="*/ 152400 w 338137"/>
                <a:gd name="connsiteY18" fmla="*/ 336550 h 336550"/>
                <a:gd name="connsiteX19" fmla="*/ 0 w 338137"/>
                <a:gd name="connsiteY19" fmla="*/ 185737 h 336550"/>
                <a:gd name="connsiteX20" fmla="*/ 169069 w 338137"/>
                <a:gd name="connsiteY20" fmla="*/ 127000 h 336550"/>
                <a:gd name="connsiteX21" fmla="*/ 186045 w 338137"/>
                <a:gd name="connsiteY21" fmla="*/ 130918 h 336550"/>
                <a:gd name="connsiteX22" fmla="*/ 205633 w 338137"/>
                <a:gd name="connsiteY22" fmla="*/ 150506 h 336550"/>
                <a:gd name="connsiteX23" fmla="*/ 209550 w 338137"/>
                <a:gd name="connsiteY23" fmla="*/ 167482 h 336550"/>
                <a:gd name="connsiteX24" fmla="*/ 205633 w 338137"/>
                <a:gd name="connsiteY24" fmla="*/ 184458 h 336550"/>
                <a:gd name="connsiteX25" fmla="*/ 186045 w 338137"/>
                <a:gd name="connsiteY25" fmla="*/ 204046 h 336550"/>
                <a:gd name="connsiteX26" fmla="*/ 169069 w 338137"/>
                <a:gd name="connsiteY26" fmla="*/ 207963 h 336550"/>
                <a:gd name="connsiteX27" fmla="*/ 152093 w 338137"/>
                <a:gd name="connsiteY27" fmla="*/ 204046 h 336550"/>
                <a:gd name="connsiteX28" fmla="*/ 132505 w 338137"/>
                <a:gd name="connsiteY28" fmla="*/ 184458 h 336550"/>
                <a:gd name="connsiteX29" fmla="*/ 128587 w 338137"/>
                <a:gd name="connsiteY29" fmla="*/ 167482 h 336550"/>
                <a:gd name="connsiteX30" fmla="*/ 132505 w 338137"/>
                <a:gd name="connsiteY30" fmla="*/ 150506 h 336550"/>
                <a:gd name="connsiteX31" fmla="*/ 152093 w 338137"/>
                <a:gd name="connsiteY31" fmla="*/ 130918 h 336550"/>
                <a:gd name="connsiteX32" fmla="*/ 169069 w 338137"/>
                <a:gd name="connsiteY32" fmla="*/ 127000 h 336550"/>
                <a:gd name="connsiteX33" fmla="*/ 185737 w 338137"/>
                <a:gd name="connsiteY33" fmla="*/ 65087 h 336550"/>
                <a:gd name="connsiteX34" fmla="*/ 271462 w 338137"/>
                <a:gd name="connsiteY34" fmla="*/ 150812 h 336550"/>
                <a:gd name="connsiteX35" fmla="*/ 249042 w 338137"/>
                <a:gd name="connsiteY35" fmla="*/ 150812 h 336550"/>
                <a:gd name="connsiteX36" fmla="*/ 185737 w 338137"/>
                <a:gd name="connsiteY36" fmla="*/ 87507 h 336550"/>
                <a:gd name="connsiteX37" fmla="*/ 185737 w 338137"/>
                <a:gd name="connsiteY37" fmla="*/ 65087 h 336550"/>
                <a:gd name="connsiteX38" fmla="*/ 152400 w 338137"/>
                <a:gd name="connsiteY38" fmla="*/ 65087 h 336550"/>
                <a:gd name="connsiteX39" fmla="*/ 152400 w 338137"/>
                <a:gd name="connsiteY39" fmla="*/ 87507 h 336550"/>
                <a:gd name="connsiteX40" fmla="*/ 89095 w 338137"/>
                <a:gd name="connsiteY40" fmla="*/ 150812 h 336550"/>
                <a:gd name="connsiteX41" fmla="*/ 66675 w 338137"/>
                <a:gd name="connsiteY41" fmla="*/ 150812 h 336550"/>
                <a:gd name="connsiteX42" fmla="*/ 152400 w 338137"/>
                <a:gd name="connsiteY42" fmla="*/ 65087 h 336550"/>
                <a:gd name="connsiteX43" fmla="*/ 185737 w 338137"/>
                <a:gd name="connsiteY43" fmla="*/ 0 h 336550"/>
                <a:gd name="connsiteX44" fmla="*/ 338137 w 338137"/>
                <a:gd name="connsiteY44" fmla="*/ 150813 h 336550"/>
                <a:gd name="connsiteX45" fmla="*/ 315609 w 338137"/>
                <a:gd name="connsiteY45" fmla="*/ 150813 h 336550"/>
                <a:gd name="connsiteX46" fmla="*/ 185737 w 338137"/>
                <a:gd name="connsiteY46" fmla="*/ 22294 h 336550"/>
                <a:gd name="connsiteX47" fmla="*/ 185737 w 338137"/>
                <a:gd name="connsiteY47" fmla="*/ 0 h 336550"/>
                <a:gd name="connsiteX48" fmla="*/ 152400 w 338137"/>
                <a:gd name="connsiteY48" fmla="*/ 0 h 336550"/>
                <a:gd name="connsiteX49" fmla="*/ 152400 w 338137"/>
                <a:gd name="connsiteY49" fmla="*/ 22294 h 336550"/>
                <a:gd name="connsiteX50" fmla="*/ 22528 w 338137"/>
                <a:gd name="connsiteY50" fmla="*/ 150813 h 336550"/>
                <a:gd name="connsiteX51" fmla="*/ 0 w 338137"/>
                <a:gd name="connsiteY51" fmla="*/ 150813 h 336550"/>
                <a:gd name="connsiteX52" fmla="*/ 152400 w 338137"/>
                <a:gd name="connsiteY52"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338137" h="336550">
                  <a:moveTo>
                    <a:pt x="315609" y="185737"/>
                  </a:moveTo>
                  <a:cubicBezTo>
                    <a:pt x="315609" y="185737"/>
                    <a:pt x="315609" y="185737"/>
                    <a:pt x="338137" y="185737"/>
                  </a:cubicBezTo>
                  <a:cubicBezTo>
                    <a:pt x="330186" y="265734"/>
                    <a:pt x="266576" y="328682"/>
                    <a:pt x="185737" y="336550"/>
                  </a:cubicBezTo>
                  <a:cubicBezTo>
                    <a:pt x="185737" y="336550"/>
                    <a:pt x="185737" y="336550"/>
                    <a:pt x="185737" y="314256"/>
                  </a:cubicBezTo>
                  <a:cubicBezTo>
                    <a:pt x="253323" y="306388"/>
                    <a:pt x="307657" y="252620"/>
                    <a:pt x="315609" y="185737"/>
                  </a:cubicBezTo>
                  <a:close/>
                  <a:moveTo>
                    <a:pt x="249042" y="185737"/>
                  </a:moveTo>
                  <a:cubicBezTo>
                    <a:pt x="249042" y="185737"/>
                    <a:pt x="249042" y="185737"/>
                    <a:pt x="271462" y="185737"/>
                  </a:cubicBezTo>
                  <a:cubicBezTo>
                    <a:pt x="264868" y="228453"/>
                    <a:pt x="229259" y="263403"/>
                    <a:pt x="185737" y="269875"/>
                  </a:cubicBezTo>
                  <a:cubicBezTo>
                    <a:pt x="185737" y="269875"/>
                    <a:pt x="185737" y="269875"/>
                    <a:pt x="185737" y="247870"/>
                  </a:cubicBezTo>
                  <a:cubicBezTo>
                    <a:pt x="217390" y="241398"/>
                    <a:pt x="242448" y="216804"/>
                    <a:pt x="249042" y="185737"/>
                  </a:cubicBezTo>
                  <a:close/>
                  <a:moveTo>
                    <a:pt x="66675" y="185737"/>
                  </a:moveTo>
                  <a:cubicBezTo>
                    <a:pt x="66675" y="185737"/>
                    <a:pt x="66675" y="185737"/>
                    <a:pt x="89095" y="185737"/>
                  </a:cubicBezTo>
                  <a:cubicBezTo>
                    <a:pt x="95689" y="216804"/>
                    <a:pt x="120747" y="241398"/>
                    <a:pt x="152400" y="247870"/>
                  </a:cubicBezTo>
                  <a:cubicBezTo>
                    <a:pt x="152400" y="247870"/>
                    <a:pt x="152400" y="247870"/>
                    <a:pt x="152400" y="269875"/>
                  </a:cubicBezTo>
                  <a:cubicBezTo>
                    <a:pt x="108878" y="263403"/>
                    <a:pt x="73269" y="228453"/>
                    <a:pt x="66675" y="185737"/>
                  </a:cubicBezTo>
                  <a:close/>
                  <a:moveTo>
                    <a:pt x="0" y="185737"/>
                  </a:moveTo>
                  <a:cubicBezTo>
                    <a:pt x="0" y="185737"/>
                    <a:pt x="0" y="185737"/>
                    <a:pt x="22528" y="185737"/>
                  </a:cubicBezTo>
                  <a:cubicBezTo>
                    <a:pt x="30480" y="252620"/>
                    <a:pt x="84814" y="306388"/>
                    <a:pt x="152400" y="314256"/>
                  </a:cubicBezTo>
                  <a:cubicBezTo>
                    <a:pt x="152400" y="314256"/>
                    <a:pt x="152400" y="314256"/>
                    <a:pt x="152400" y="336550"/>
                  </a:cubicBezTo>
                  <a:cubicBezTo>
                    <a:pt x="71561" y="328682"/>
                    <a:pt x="7951" y="265734"/>
                    <a:pt x="0" y="185737"/>
                  </a:cubicBezTo>
                  <a:close/>
                  <a:moveTo>
                    <a:pt x="169069" y="127000"/>
                  </a:moveTo>
                  <a:cubicBezTo>
                    <a:pt x="175598" y="127000"/>
                    <a:pt x="180821" y="128306"/>
                    <a:pt x="186045" y="130918"/>
                  </a:cubicBezTo>
                  <a:cubicBezTo>
                    <a:pt x="195186" y="134835"/>
                    <a:pt x="201715" y="141365"/>
                    <a:pt x="205633" y="150506"/>
                  </a:cubicBezTo>
                  <a:cubicBezTo>
                    <a:pt x="208244" y="155729"/>
                    <a:pt x="209550" y="160952"/>
                    <a:pt x="209550" y="167482"/>
                  </a:cubicBezTo>
                  <a:cubicBezTo>
                    <a:pt x="209550" y="174011"/>
                    <a:pt x="208244" y="179234"/>
                    <a:pt x="205633" y="184458"/>
                  </a:cubicBezTo>
                  <a:cubicBezTo>
                    <a:pt x="201715" y="193599"/>
                    <a:pt x="195186" y="200128"/>
                    <a:pt x="186045" y="204046"/>
                  </a:cubicBezTo>
                  <a:cubicBezTo>
                    <a:pt x="180821" y="206657"/>
                    <a:pt x="175598" y="207963"/>
                    <a:pt x="169069" y="207963"/>
                  </a:cubicBezTo>
                  <a:cubicBezTo>
                    <a:pt x="162539" y="207963"/>
                    <a:pt x="157316" y="206657"/>
                    <a:pt x="152093" y="204046"/>
                  </a:cubicBezTo>
                  <a:cubicBezTo>
                    <a:pt x="142952" y="200128"/>
                    <a:pt x="136422" y="193599"/>
                    <a:pt x="132505" y="184458"/>
                  </a:cubicBezTo>
                  <a:cubicBezTo>
                    <a:pt x="129893" y="179234"/>
                    <a:pt x="128587" y="174011"/>
                    <a:pt x="128587" y="167482"/>
                  </a:cubicBezTo>
                  <a:cubicBezTo>
                    <a:pt x="128587" y="160952"/>
                    <a:pt x="129893" y="155729"/>
                    <a:pt x="132505" y="150506"/>
                  </a:cubicBezTo>
                  <a:cubicBezTo>
                    <a:pt x="136422" y="141365"/>
                    <a:pt x="142952" y="134835"/>
                    <a:pt x="152093" y="130918"/>
                  </a:cubicBezTo>
                  <a:cubicBezTo>
                    <a:pt x="157316" y="128306"/>
                    <a:pt x="162539" y="127000"/>
                    <a:pt x="169069" y="127000"/>
                  </a:cubicBezTo>
                  <a:close/>
                  <a:moveTo>
                    <a:pt x="185737" y="65087"/>
                  </a:moveTo>
                  <a:cubicBezTo>
                    <a:pt x="229259" y="71681"/>
                    <a:pt x="264868" y="107290"/>
                    <a:pt x="271462" y="150812"/>
                  </a:cubicBezTo>
                  <a:cubicBezTo>
                    <a:pt x="271462" y="150812"/>
                    <a:pt x="271462" y="150812"/>
                    <a:pt x="249042" y="150812"/>
                  </a:cubicBezTo>
                  <a:cubicBezTo>
                    <a:pt x="242448" y="119159"/>
                    <a:pt x="217390" y="94101"/>
                    <a:pt x="185737" y="87507"/>
                  </a:cubicBezTo>
                  <a:cubicBezTo>
                    <a:pt x="185737" y="87507"/>
                    <a:pt x="185737" y="87507"/>
                    <a:pt x="185737" y="65087"/>
                  </a:cubicBezTo>
                  <a:close/>
                  <a:moveTo>
                    <a:pt x="152400" y="65087"/>
                  </a:moveTo>
                  <a:cubicBezTo>
                    <a:pt x="152400" y="65087"/>
                    <a:pt x="152400" y="65087"/>
                    <a:pt x="152400" y="87507"/>
                  </a:cubicBezTo>
                  <a:cubicBezTo>
                    <a:pt x="120747" y="94101"/>
                    <a:pt x="95689" y="119159"/>
                    <a:pt x="89095" y="150812"/>
                  </a:cubicBezTo>
                  <a:lnTo>
                    <a:pt x="66675" y="150812"/>
                  </a:lnTo>
                  <a:cubicBezTo>
                    <a:pt x="73269" y="107290"/>
                    <a:pt x="108878" y="71681"/>
                    <a:pt x="152400" y="65087"/>
                  </a:cubicBezTo>
                  <a:close/>
                  <a:moveTo>
                    <a:pt x="185737" y="0"/>
                  </a:moveTo>
                  <a:cubicBezTo>
                    <a:pt x="266576" y="7868"/>
                    <a:pt x="330186" y="70816"/>
                    <a:pt x="338137" y="150813"/>
                  </a:cubicBezTo>
                  <a:cubicBezTo>
                    <a:pt x="338137" y="150813"/>
                    <a:pt x="338137" y="150813"/>
                    <a:pt x="315609" y="150813"/>
                  </a:cubicBezTo>
                  <a:cubicBezTo>
                    <a:pt x="307657" y="83930"/>
                    <a:pt x="253323" y="30162"/>
                    <a:pt x="185737" y="22294"/>
                  </a:cubicBezTo>
                  <a:cubicBezTo>
                    <a:pt x="185737" y="22294"/>
                    <a:pt x="185737" y="22294"/>
                    <a:pt x="185737" y="0"/>
                  </a:cubicBezTo>
                  <a:close/>
                  <a:moveTo>
                    <a:pt x="152400" y="0"/>
                  </a:moveTo>
                  <a:cubicBezTo>
                    <a:pt x="152400" y="0"/>
                    <a:pt x="152400" y="0"/>
                    <a:pt x="152400" y="22294"/>
                  </a:cubicBezTo>
                  <a:cubicBezTo>
                    <a:pt x="84814" y="30162"/>
                    <a:pt x="30480" y="83930"/>
                    <a:pt x="22528" y="150813"/>
                  </a:cubicBezTo>
                  <a:cubicBezTo>
                    <a:pt x="22528" y="150813"/>
                    <a:pt x="22528" y="150813"/>
                    <a:pt x="0" y="150813"/>
                  </a:cubicBezTo>
                  <a:cubicBezTo>
                    <a:pt x="7951" y="70816"/>
                    <a:pt x="71561" y="7868"/>
                    <a:pt x="1524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tx1">
                    <a:lumMod val="65000"/>
                    <a:lumOff val="35000"/>
                  </a:schemeClr>
                </a:solidFill>
                <a:cs typeface="+mn-ea"/>
                <a:sym typeface="+mn-lt"/>
              </a:endParaRPr>
            </a:p>
          </p:txBody>
        </p:sp>
      </p:grpSp>
      <p:grpSp>
        <p:nvGrpSpPr>
          <p:cNvPr id="36" name="组合 35"/>
          <p:cNvGrpSpPr/>
          <p:nvPr/>
        </p:nvGrpSpPr>
        <p:grpSpPr>
          <a:xfrm>
            <a:off x="7520406" y="3506529"/>
            <a:ext cx="1326873" cy="1326873"/>
            <a:chOff x="1270840" y="3443029"/>
            <a:chExt cx="1326873" cy="1326873"/>
          </a:xfrm>
        </p:grpSpPr>
        <p:sp>
          <p:nvSpPr>
            <p:cNvPr id="37" name="矩形 36"/>
            <p:cNvSpPr/>
            <p:nvPr/>
          </p:nvSpPr>
          <p:spPr>
            <a:xfrm>
              <a:off x="1270840" y="3443029"/>
              <a:ext cx="1326873" cy="132687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sp>
          <p:nvSpPr>
            <p:cNvPr id="38" name="矩形 14"/>
            <p:cNvSpPr/>
            <p:nvPr/>
          </p:nvSpPr>
          <p:spPr>
            <a:xfrm>
              <a:off x="1729356" y="3789362"/>
              <a:ext cx="409842" cy="634208"/>
            </a:xfrm>
            <a:custGeom>
              <a:avLst/>
              <a:gdLst>
                <a:gd name="connsiteX0" fmla="*/ 143066 w 217488"/>
                <a:gd name="connsiteY0" fmla="*/ 166133 h 336550"/>
                <a:gd name="connsiteX1" fmla="*/ 156401 w 217488"/>
                <a:gd name="connsiteY1" fmla="*/ 167443 h 336550"/>
                <a:gd name="connsiteX2" fmla="*/ 179071 w 217488"/>
                <a:gd name="connsiteY2" fmla="*/ 239498 h 336550"/>
                <a:gd name="connsiteX3" fmla="*/ 133732 w 217488"/>
                <a:gd name="connsiteY3" fmla="*/ 297141 h 336550"/>
                <a:gd name="connsiteX4" fmla="*/ 129731 w 217488"/>
                <a:gd name="connsiteY4" fmla="*/ 298451 h 336550"/>
                <a:gd name="connsiteX5" fmla="*/ 121730 w 217488"/>
                <a:gd name="connsiteY5" fmla="*/ 293211 h 336550"/>
                <a:gd name="connsiteX6" fmla="*/ 124397 w 217488"/>
                <a:gd name="connsiteY6" fmla="*/ 281420 h 336550"/>
                <a:gd name="connsiteX7" fmla="*/ 161735 w 217488"/>
                <a:gd name="connsiteY7" fmla="*/ 236878 h 336550"/>
                <a:gd name="connsiteX8" fmla="*/ 156401 w 217488"/>
                <a:gd name="connsiteY8" fmla="*/ 204126 h 336550"/>
                <a:gd name="connsiteX9" fmla="*/ 151067 w 217488"/>
                <a:gd name="connsiteY9" fmla="*/ 191025 h 336550"/>
                <a:gd name="connsiteX10" fmla="*/ 141733 w 217488"/>
                <a:gd name="connsiteY10" fmla="*/ 179234 h 336550"/>
                <a:gd name="connsiteX11" fmla="*/ 143066 w 217488"/>
                <a:gd name="connsiteY11" fmla="*/ 166133 h 336550"/>
                <a:gd name="connsiteX12" fmla="*/ 108744 w 217488"/>
                <a:gd name="connsiteY12" fmla="*/ 26988 h 336550"/>
                <a:gd name="connsiteX13" fmla="*/ 52026 w 217488"/>
                <a:gd name="connsiteY13" fmla="*/ 132725 h 336550"/>
                <a:gd name="connsiteX14" fmla="*/ 28283 w 217488"/>
                <a:gd name="connsiteY14" fmla="*/ 189560 h 336550"/>
                <a:gd name="connsiteX15" fmla="*/ 19050 w 217488"/>
                <a:gd name="connsiteY15" fmla="*/ 229211 h 336550"/>
                <a:gd name="connsiteX16" fmla="*/ 30921 w 217488"/>
                <a:gd name="connsiteY16" fmla="*/ 274150 h 336550"/>
                <a:gd name="connsiteX17" fmla="*/ 63897 w 217488"/>
                <a:gd name="connsiteY17" fmla="*/ 307193 h 336550"/>
                <a:gd name="connsiteX18" fmla="*/ 108744 w 217488"/>
                <a:gd name="connsiteY18" fmla="*/ 319088 h 336550"/>
                <a:gd name="connsiteX19" fmla="*/ 153591 w 217488"/>
                <a:gd name="connsiteY19" fmla="*/ 307193 h 336550"/>
                <a:gd name="connsiteX20" fmla="*/ 186567 w 217488"/>
                <a:gd name="connsiteY20" fmla="*/ 274150 h 336550"/>
                <a:gd name="connsiteX21" fmla="*/ 198438 w 217488"/>
                <a:gd name="connsiteY21" fmla="*/ 229211 h 336550"/>
                <a:gd name="connsiteX22" fmla="*/ 189205 w 217488"/>
                <a:gd name="connsiteY22" fmla="*/ 189560 h 336550"/>
                <a:gd name="connsiteX23" fmla="*/ 165462 w 217488"/>
                <a:gd name="connsiteY23" fmla="*/ 132725 h 336550"/>
                <a:gd name="connsiteX24" fmla="*/ 108744 w 217488"/>
                <a:gd name="connsiteY24" fmla="*/ 26988 h 336550"/>
                <a:gd name="connsiteX25" fmla="*/ 108744 w 217488"/>
                <a:gd name="connsiteY25" fmla="*/ 0 h 336550"/>
                <a:gd name="connsiteX26" fmla="*/ 116701 w 217488"/>
                <a:gd name="connsiteY26" fmla="*/ 3944 h 336550"/>
                <a:gd name="connsiteX27" fmla="*/ 217488 w 217488"/>
                <a:gd name="connsiteY27" fmla="*/ 228749 h 336550"/>
                <a:gd name="connsiteX28" fmla="*/ 202901 w 217488"/>
                <a:gd name="connsiteY28" fmla="*/ 282650 h 336550"/>
                <a:gd name="connsiteX29" fmla="*/ 163116 w 217488"/>
                <a:gd name="connsiteY29" fmla="*/ 322089 h 336550"/>
                <a:gd name="connsiteX30" fmla="*/ 108744 w 217488"/>
                <a:gd name="connsiteY30" fmla="*/ 336550 h 336550"/>
                <a:gd name="connsiteX31" fmla="*/ 54372 w 217488"/>
                <a:gd name="connsiteY31" fmla="*/ 322089 h 336550"/>
                <a:gd name="connsiteX32" fmla="*/ 14587 w 217488"/>
                <a:gd name="connsiteY32" fmla="*/ 282650 h 336550"/>
                <a:gd name="connsiteX33" fmla="*/ 0 w 217488"/>
                <a:gd name="connsiteY33" fmla="*/ 228749 h 336550"/>
                <a:gd name="connsiteX34" fmla="*/ 100787 w 217488"/>
                <a:gd name="connsiteY34" fmla="*/ 3944 h 336550"/>
                <a:gd name="connsiteX35" fmla="*/ 108744 w 217488"/>
                <a:gd name="connsiteY3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17488" h="336550">
                  <a:moveTo>
                    <a:pt x="143066" y="166133"/>
                  </a:moveTo>
                  <a:cubicBezTo>
                    <a:pt x="147067" y="163513"/>
                    <a:pt x="152401" y="163513"/>
                    <a:pt x="156401" y="167443"/>
                  </a:cubicBezTo>
                  <a:cubicBezTo>
                    <a:pt x="157735" y="168754"/>
                    <a:pt x="185738" y="202816"/>
                    <a:pt x="179071" y="239498"/>
                  </a:cubicBezTo>
                  <a:cubicBezTo>
                    <a:pt x="176404" y="263079"/>
                    <a:pt x="160402" y="281420"/>
                    <a:pt x="133732" y="297141"/>
                  </a:cubicBezTo>
                  <a:cubicBezTo>
                    <a:pt x="132398" y="297141"/>
                    <a:pt x="131065" y="298451"/>
                    <a:pt x="129731" y="298451"/>
                  </a:cubicBezTo>
                  <a:cubicBezTo>
                    <a:pt x="125731" y="298451"/>
                    <a:pt x="123064" y="295831"/>
                    <a:pt x="121730" y="293211"/>
                  </a:cubicBezTo>
                  <a:cubicBezTo>
                    <a:pt x="119063" y="289281"/>
                    <a:pt x="120397" y="284040"/>
                    <a:pt x="124397" y="281420"/>
                  </a:cubicBezTo>
                  <a:cubicBezTo>
                    <a:pt x="145733" y="268319"/>
                    <a:pt x="157735" y="253909"/>
                    <a:pt x="161735" y="236878"/>
                  </a:cubicBezTo>
                  <a:cubicBezTo>
                    <a:pt x="163069" y="225087"/>
                    <a:pt x="160402" y="213296"/>
                    <a:pt x="156401" y="204126"/>
                  </a:cubicBezTo>
                  <a:cubicBezTo>
                    <a:pt x="155068" y="198885"/>
                    <a:pt x="153734" y="194955"/>
                    <a:pt x="151067" y="191025"/>
                  </a:cubicBezTo>
                  <a:cubicBezTo>
                    <a:pt x="145733" y="183164"/>
                    <a:pt x="143066" y="180544"/>
                    <a:pt x="141733" y="179234"/>
                  </a:cubicBezTo>
                  <a:cubicBezTo>
                    <a:pt x="139066" y="175304"/>
                    <a:pt x="139066" y="168754"/>
                    <a:pt x="143066" y="166133"/>
                  </a:cubicBezTo>
                  <a:close/>
                  <a:moveTo>
                    <a:pt x="108744" y="26988"/>
                  </a:moveTo>
                  <a:cubicBezTo>
                    <a:pt x="90277" y="57387"/>
                    <a:pt x="71811" y="91752"/>
                    <a:pt x="52026" y="132725"/>
                  </a:cubicBezTo>
                  <a:cubicBezTo>
                    <a:pt x="42792" y="152551"/>
                    <a:pt x="34878" y="172377"/>
                    <a:pt x="28283" y="189560"/>
                  </a:cubicBezTo>
                  <a:cubicBezTo>
                    <a:pt x="21688" y="206742"/>
                    <a:pt x="19050" y="219959"/>
                    <a:pt x="19050" y="229211"/>
                  </a:cubicBezTo>
                  <a:cubicBezTo>
                    <a:pt x="19050" y="245072"/>
                    <a:pt x="23007" y="260933"/>
                    <a:pt x="30921" y="274150"/>
                  </a:cubicBezTo>
                  <a:cubicBezTo>
                    <a:pt x="38835" y="288689"/>
                    <a:pt x="49388" y="299262"/>
                    <a:pt x="63897" y="307193"/>
                  </a:cubicBezTo>
                  <a:cubicBezTo>
                    <a:pt x="77087" y="315123"/>
                    <a:pt x="92916" y="319088"/>
                    <a:pt x="108744" y="319088"/>
                  </a:cubicBezTo>
                  <a:cubicBezTo>
                    <a:pt x="124572" y="319088"/>
                    <a:pt x="140401" y="315123"/>
                    <a:pt x="153591" y="307193"/>
                  </a:cubicBezTo>
                  <a:cubicBezTo>
                    <a:pt x="168100" y="299262"/>
                    <a:pt x="178653" y="288689"/>
                    <a:pt x="186567" y="274150"/>
                  </a:cubicBezTo>
                  <a:cubicBezTo>
                    <a:pt x="194481" y="260933"/>
                    <a:pt x="198438" y="245072"/>
                    <a:pt x="198438" y="229211"/>
                  </a:cubicBezTo>
                  <a:cubicBezTo>
                    <a:pt x="198438" y="219959"/>
                    <a:pt x="195800" y="206742"/>
                    <a:pt x="189205" y="189560"/>
                  </a:cubicBezTo>
                  <a:cubicBezTo>
                    <a:pt x="182610" y="172377"/>
                    <a:pt x="174696" y="152551"/>
                    <a:pt x="165462" y="132725"/>
                  </a:cubicBezTo>
                  <a:cubicBezTo>
                    <a:pt x="145677" y="91752"/>
                    <a:pt x="127211" y="57387"/>
                    <a:pt x="108744" y="26988"/>
                  </a:cubicBezTo>
                  <a:close/>
                  <a:moveTo>
                    <a:pt x="108744" y="0"/>
                  </a:moveTo>
                  <a:cubicBezTo>
                    <a:pt x="112722" y="0"/>
                    <a:pt x="115375" y="1314"/>
                    <a:pt x="116701" y="3944"/>
                  </a:cubicBezTo>
                  <a:cubicBezTo>
                    <a:pt x="184334" y="119633"/>
                    <a:pt x="217488" y="194568"/>
                    <a:pt x="217488" y="228749"/>
                  </a:cubicBezTo>
                  <a:cubicBezTo>
                    <a:pt x="217488" y="248469"/>
                    <a:pt x="212184" y="265559"/>
                    <a:pt x="202901" y="282650"/>
                  </a:cubicBezTo>
                  <a:cubicBezTo>
                    <a:pt x="193617" y="299740"/>
                    <a:pt x="180356" y="312887"/>
                    <a:pt x="163116" y="322089"/>
                  </a:cubicBezTo>
                  <a:cubicBezTo>
                    <a:pt x="147202" y="331292"/>
                    <a:pt x="128636" y="336550"/>
                    <a:pt x="108744" y="336550"/>
                  </a:cubicBezTo>
                  <a:cubicBezTo>
                    <a:pt x="88852" y="336550"/>
                    <a:pt x="70286" y="331292"/>
                    <a:pt x="54372" y="322089"/>
                  </a:cubicBezTo>
                  <a:cubicBezTo>
                    <a:pt x="37132" y="312887"/>
                    <a:pt x="23871" y="299740"/>
                    <a:pt x="14587" y="282650"/>
                  </a:cubicBezTo>
                  <a:cubicBezTo>
                    <a:pt x="3978" y="266874"/>
                    <a:pt x="0" y="248469"/>
                    <a:pt x="0" y="228749"/>
                  </a:cubicBezTo>
                  <a:cubicBezTo>
                    <a:pt x="0" y="194568"/>
                    <a:pt x="33154" y="119633"/>
                    <a:pt x="100787" y="3944"/>
                  </a:cubicBezTo>
                  <a:cubicBezTo>
                    <a:pt x="102113" y="1314"/>
                    <a:pt x="104765" y="0"/>
                    <a:pt x="10874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grpSp>
      <p:grpSp>
        <p:nvGrpSpPr>
          <p:cNvPr id="39" name="组合 38"/>
          <p:cNvGrpSpPr/>
          <p:nvPr/>
        </p:nvGrpSpPr>
        <p:grpSpPr>
          <a:xfrm>
            <a:off x="9607827" y="3506529"/>
            <a:ext cx="1326873" cy="1326873"/>
            <a:chOff x="1270840" y="3443029"/>
            <a:chExt cx="1326873" cy="1326873"/>
          </a:xfrm>
        </p:grpSpPr>
        <p:sp>
          <p:nvSpPr>
            <p:cNvPr id="40" name="矩形 39"/>
            <p:cNvSpPr/>
            <p:nvPr/>
          </p:nvSpPr>
          <p:spPr>
            <a:xfrm>
              <a:off x="1270840" y="3443029"/>
              <a:ext cx="1326873" cy="13268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sp>
          <p:nvSpPr>
            <p:cNvPr id="41" name="矩形 17"/>
            <p:cNvSpPr/>
            <p:nvPr/>
          </p:nvSpPr>
          <p:spPr>
            <a:xfrm>
              <a:off x="1654567" y="3789362"/>
              <a:ext cx="559420" cy="634208"/>
            </a:xfrm>
            <a:custGeom>
              <a:avLst/>
              <a:gdLst>
                <a:gd name="connsiteX0" fmla="*/ 85348 w 296863"/>
                <a:gd name="connsiteY0" fmla="*/ 236537 h 336550"/>
                <a:gd name="connsiteX1" fmla="*/ 211516 w 296863"/>
                <a:gd name="connsiteY1" fmla="*/ 236537 h 336550"/>
                <a:gd name="connsiteX2" fmla="*/ 228601 w 296863"/>
                <a:gd name="connsiteY2" fmla="*/ 253206 h 336550"/>
                <a:gd name="connsiteX3" fmla="*/ 211516 w 296863"/>
                <a:gd name="connsiteY3" fmla="*/ 269875 h 336550"/>
                <a:gd name="connsiteX4" fmla="*/ 85348 w 296863"/>
                <a:gd name="connsiteY4" fmla="*/ 269875 h 336550"/>
                <a:gd name="connsiteX5" fmla="*/ 68263 w 296863"/>
                <a:gd name="connsiteY5" fmla="*/ 253206 h 336550"/>
                <a:gd name="connsiteX6" fmla="*/ 85348 w 296863"/>
                <a:gd name="connsiteY6" fmla="*/ 236537 h 336550"/>
                <a:gd name="connsiteX7" fmla="*/ 85348 w 296863"/>
                <a:gd name="connsiteY7" fmla="*/ 173037 h 336550"/>
                <a:gd name="connsiteX8" fmla="*/ 211516 w 296863"/>
                <a:gd name="connsiteY8" fmla="*/ 173037 h 336550"/>
                <a:gd name="connsiteX9" fmla="*/ 228601 w 296863"/>
                <a:gd name="connsiteY9" fmla="*/ 190373 h 336550"/>
                <a:gd name="connsiteX10" fmla="*/ 211516 w 296863"/>
                <a:gd name="connsiteY10" fmla="*/ 206375 h 336550"/>
                <a:gd name="connsiteX11" fmla="*/ 85348 w 296863"/>
                <a:gd name="connsiteY11" fmla="*/ 206375 h 336550"/>
                <a:gd name="connsiteX12" fmla="*/ 68263 w 296863"/>
                <a:gd name="connsiteY12" fmla="*/ 190373 h 336550"/>
                <a:gd name="connsiteX13" fmla="*/ 85348 w 296863"/>
                <a:gd name="connsiteY13" fmla="*/ 173037 h 336550"/>
                <a:gd name="connsiteX14" fmla="*/ 164614 w 296863"/>
                <a:gd name="connsiteY14" fmla="*/ 115887 h 336550"/>
                <a:gd name="connsiteX15" fmla="*/ 211625 w 296863"/>
                <a:gd name="connsiteY15" fmla="*/ 115887 h 336550"/>
                <a:gd name="connsiteX16" fmla="*/ 228601 w 296863"/>
                <a:gd name="connsiteY16" fmla="*/ 133349 h 336550"/>
                <a:gd name="connsiteX17" fmla="*/ 211625 w 296863"/>
                <a:gd name="connsiteY17" fmla="*/ 150812 h 336550"/>
                <a:gd name="connsiteX18" fmla="*/ 164614 w 296863"/>
                <a:gd name="connsiteY18" fmla="*/ 150812 h 336550"/>
                <a:gd name="connsiteX19" fmla="*/ 147638 w 296863"/>
                <a:gd name="connsiteY19" fmla="*/ 133349 h 336550"/>
                <a:gd name="connsiteX20" fmla="*/ 164614 w 296863"/>
                <a:gd name="connsiteY20" fmla="*/ 115887 h 336550"/>
                <a:gd name="connsiteX21" fmla="*/ 164614 w 296863"/>
                <a:gd name="connsiteY21" fmla="*/ 61912 h 336550"/>
                <a:gd name="connsiteX22" fmla="*/ 211625 w 296863"/>
                <a:gd name="connsiteY22" fmla="*/ 61912 h 336550"/>
                <a:gd name="connsiteX23" fmla="*/ 228601 w 296863"/>
                <a:gd name="connsiteY23" fmla="*/ 77152 h 336550"/>
                <a:gd name="connsiteX24" fmla="*/ 211625 w 296863"/>
                <a:gd name="connsiteY24" fmla="*/ 93662 h 336550"/>
                <a:gd name="connsiteX25" fmla="*/ 164614 w 296863"/>
                <a:gd name="connsiteY25" fmla="*/ 93662 h 336550"/>
                <a:gd name="connsiteX26" fmla="*/ 147638 w 296863"/>
                <a:gd name="connsiteY26" fmla="*/ 77152 h 336550"/>
                <a:gd name="connsiteX27" fmla="*/ 164614 w 296863"/>
                <a:gd name="connsiteY27" fmla="*/ 61912 h 336550"/>
                <a:gd name="connsiteX28" fmla="*/ 127397 w 296863"/>
                <a:gd name="connsiteY28" fmla="*/ 22225 h 336550"/>
                <a:gd name="connsiteX29" fmla="*/ 127397 w 296863"/>
                <a:gd name="connsiteY29" fmla="*/ 110381 h 336550"/>
                <a:gd name="connsiteX30" fmla="*/ 111621 w 296863"/>
                <a:gd name="connsiteY30" fmla="*/ 124854 h 336550"/>
                <a:gd name="connsiteX31" fmla="*/ 22225 w 296863"/>
                <a:gd name="connsiteY31" fmla="*/ 124854 h 336550"/>
                <a:gd name="connsiteX32" fmla="*/ 22225 w 296863"/>
                <a:gd name="connsiteY32" fmla="*/ 305115 h 336550"/>
                <a:gd name="connsiteX33" fmla="*/ 31427 w 296863"/>
                <a:gd name="connsiteY33" fmla="*/ 314325 h 336550"/>
                <a:gd name="connsiteX34" fmla="*/ 265436 w 296863"/>
                <a:gd name="connsiteY34" fmla="*/ 314325 h 336550"/>
                <a:gd name="connsiteX35" fmla="*/ 274638 w 296863"/>
                <a:gd name="connsiteY35" fmla="*/ 305115 h 336550"/>
                <a:gd name="connsiteX36" fmla="*/ 274638 w 296863"/>
                <a:gd name="connsiteY36" fmla="*/ 31435 h 336550"/>
                <a:gd name="connsiteX37" fmla="*/ 265436 w 296863"/>
                <a:gd name="connsiteY37" fmla="*/ 22225 h 336550"/>
                <a:gd name="connsiteX38" fmla="*/ 127397 w 296863"/>
                <a:gd name="connsiteY38" fmla="*/ 22225 h 336550"/>
                <a:gd name="connsiteX39" fmla="*/ 118220 w 296863"/>
                <a:gd name="connsiteY39" fmla="*/ 0 h 336550"/>
                <a:gd name="connsiteX40" fmla="*/ 265338 w 296863"/>
                <a:gd name="connsiteY40" fmla="*/ 0 h 336550"/>
                <a:gd name="connsiteX41" fmla="*/ 296863 w 296863"/>
                <a:gd name="connsiteY41" fmla="*/ 31551 h 336550"/>
                <a:gd name="connsiteX42" fmla="*/ 296863 w 296863"/>
                <a:gd name="connsiteY42" fmla="*/ 304999 h 336550"/>
                <a:gd name="connsiteX43" fmla="*/ 265338 w 296863"/>
                <a:gd name="connsiteY43" fmla="*/ 336550 h 336550"/>
                <a:gd name="connsiteX44" fmla="*/ 31525 w 296863"/>
                <a:gd name="connsiteY44" fmla="*/ 336550 h 336550"/>
                <a:gd name="connsiteX45" fmla="*/ 0 w 296863"/>
                <a:gd name="connsiteY45" fmla="*/ 304999 h 336550"/>
                <a:gd name="connsiteX46" fmla="*/ 0 w 296863"/>
                <a:gd name="connsiteY46" fmla="*/ 119633 h 336550"/>
                <a:gd name="connsiteX47" fmla="*/ 9195 w 296863"/>
                <a:gd name="connsiteY47" fmla="*/ 97284 h 336550"/>
                <a:gd name="connsiteX48" fmla="*/ 95889 w 296863"/>
                <a:gd name="connsiteY48" fmla="*/ 9202 h 336550"/>
                <a:gd name="connsiteX49" fmla="*/ 118220 w 296863"/>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96863" h="336550">
                  <a:moveTo>
                    <a:pt x="85348" y="236537"/>
                  </a:moveTo>
                  <a:cubicBezTo>
                    <a:pt x="85348" y="236537"/>
                    <a:pt x="85348" y="236537"/>
                    <a:pt x="211516" y="236537"/>
                  </a:cubicBezTo>
                  <a:cubicBezTo>
                    <a:pt x="220716" y="236537"/>
                    <a:pt x="228601" y="244231"/>
                    <a:pt x="228601" y="253206"/>
                  </a:cubicBezTo>
                  <a:cubicBezTo>
                    <a:pt x="228601" y="262182"/>
                    <a:pt x="220716" y="269875"/>
                    <a:pt x="211516" y="269875"/>
                  </a:cubicBezTo>
                  <a:cubicBezTo>
                    <a:pt x="211516" y="269875"/>
                    <a:pt x="211516" y="269875"/>
                    <a:pt x="85348" y="269875"/>
                  </a:cubicBezTo>
                  <a:cubicBezTo>
                    <a:pt x="76149" y="269875"/>
                    <a:pt x="68263" y="262182"/>
                    <a:pt x="68263" y="253206"/>
                  </a:cubicBezTo>
                  <a:cubicBezTo>
                    <a:pt x="68263" y="244231"/>
                    <a:pt x="76149" y="236537"/>
                    <a:pt x="85348" y="236537"/>
                  </a:cubicBezTo>
                  <a:close/>
                  <a:moveTo>
                    <a:pt x="85348" y="173037"/>
                  </a:moveTo>
                  <a:cubicBezTo>
                    <a:pt x="85348" y="173037"/>
                    <a:pt x="85348" y="173037"/>
                    <a:pt x="211516" y="173037"/>
                  </a:cubicBezTo>
                  <a:cubicBezTo>
                    <a:pt x="220716" y="173037"/>
                    <a:pt x="228601" y="181038"/>
                    <a:pt x="228601" y="190373"/>
                  </a:cubicBezTo>
                  <a:cubicBezTo>
                    <a:pt x="228601" y="199707"/>
                    <a:pt x="220716" y="206375"/>
                    <a:pt x="211516" y="206375"/>
                  </a:cubicBezTo>
                  <a:cubicBezTo>
                    <a:pt x="211516" y="206375"/>
                    <a:pt x="211516" y="206375"/>
                    <a:pt x="85348" y="206375"/>
                  </a:cubicBezTo>
                  <a:cubicBezTo>
                    <a:pt x="76149" y="206375"/>
                    <a:pt x="68263" y="199707"/>
                    <a:pt x="68263" y="190373"/>
                  </a:cubicBezTo>
                  <a:cubicBezTo>
                    <a:pt x="68263" y="181038"/>
                    <a:pt x="76149" y="173037"/>
                    <a:pt x="85348" y="173037"/>
                  </a:cubicBezTo>
                  <a:close/>
                  <a:moveTo>
                    <a:pt x="164614" y="115887"/>
                  </a:moveTo>
                  <a:cubicBezTo>
                    <a:pt x="164614" y="115887"/>
                    <a:pt x="164614" y="115887"/>
                    <a:pt x="211625" y="115887"/>
                  </a:cubicBezTo>
                  <a:cubicBezTo>
                    <a:pt x="220766" y="115887"/>
                    <a:pt x="228601" y="123946"/>
                    <a:pt x="228601" y="133349"/>
                  </a:cubicBezTo>
                  <a:cubicBezTo>
                    <a:pt x="228601" y="142752"/>
                    <a:pt x="220766" y="150812"/>
                    <a:pt x="211625" y="150812"/>
                  </a:cubicBezTo>
                  <a:cubicBezTo>
                    <a:pt x="211625" y="150812"/>
                    <a:pt x="211625" y="150812"/>
                    <a:pt x="164614" y="150812"/>
                  </a:cubicBezTo>
                  <a:cubicBezTo>
                    <a:pt x="155473" y="150812"/>
                    <a:pt x="147638" y="142752"/>
                    <a:pt x="147638" y="133349"/>
                  </a:cubicBezTo>
                  <a:cubicBezTo>
                    <a:pt x="147638" y="123946"/>
                    <a:pt x="155473" y="115887"/>
                    <a:pt x="164614" y="115887"/>
                  </a:cubicBezTo>
                  <a:close/>
                  <a:moveTo>
                    <a:pt x="164614" y="61912"/>
                  </a:moveTo>
                  <a:cubicBezTo>
                    <a:pt x="164614" y="61912"/>
                    <a:pt x="164614" y="61912"/>
                    <a:pt x="211625" y="61912"/>
                  </a:cubicBezTo>
                  <a:cubicBezTo>
                    <a:pt x="220766" y="61912"/>
                    <a:pt x="228601" y="68262"/>
                    <a:pt x="228601" y="77152"/>
                  </a:cubicBezTo>
                  <a:cubicBezTo>
                    <a:pt x="228601" y="86042"/>
                    <a:pt x="220766" y="93662"/>
                    <a:pt x="211625" y="93662"/>
                  </a:cubicBezTo>
                  <a:cubicBezTo>
                    <a:pt x="211625" y="93662"/>
                    <a:pt x="211625" y="93662"/>
                    <a:pt x="164614" y="93662"/>
                  </a:cubicBezTo>
                  <a:cubicBezTo>
                    <a:pt x="155473" y="93662"/>
                    <a:pt x="147638" y="86042"/>
                    <a:pt x="147638" y="77152"/>
                  </a:cubicBezTo>
                  <a:cubicBezTo>
                    <a:pt x="147638" y="68262"/>
                    <a:pt x="155473" y="61912"/>
                    <a:pt x="164614" y="61912"/>
                  </a:cubicBezTo>
                  <a:close/>
                  <a:moveTo>
                    <a:pt x="127397" y="22225"/>
                  </a:moveTo>
                  <a:cubicBezTo>
                    <a:pt x="127397" y="22225"/>
                    <a:pt x="127397" y="22225"/>
                    <a:pt x="127397" y="110381"/>
                  </a:cubicBezTo>
                  <a:cubicBezTo>
                    <a:pt x="127397" y="118276"/>
                    <a:pt x="119509" y="124854"/>
                    <a:pt x="111621" y="124854"/>
                  </a:cubicBezTo>
                  <a:cubicBezTo>
                    <a:pt x="111621" y="124854"/>
                    <a:pt x="111621" y="124854"/>
                    <a:pt x="22225" y="124854"/>
                  </a:cubicBezTo>
                  <a:cubicBezTo>
                    <a:pt x="22225" y="124854"/>
                    <a:pt x="22225" y="124854"/>
                    <a:pt x="22225" y="305115"/>
                  </a:cubicBezTo>
                  <a:cubicBezTo>
                    <a:pt x="22225" y="310378"/>
                    <a:pt x="26169" y="314325"/>
                    <a:pt x="31427" y="314325"/>
                  </a:cubicBezTo>
                  <a:cubicBezTo>
                    <a:pt x="31427" y="314325"/>
                    <a:pt x="31427" y="314325"/>
                    <a:pt x="265436" y="314325"/>
                  </a:cubicBezTo>
                  <a:cubicBezTo>
                    <a:pt x="270694" y="314325"/>
                    <a:pt x="274638" y="310378"/>
                    <a:pt x="274638" y="305115"/>
                  </a:cubicBezTo>
                  <a:lnTo>
                    <a:pt x="274638" y="31435"/>
                  </a:lnTo>
                  <a:cubicBezTo>
                    <a:pt x="274638" y="26172"/>
                    <a:pt x="270694" y="22225"/>
                    <a:pt x="265436" y="22225"/>
                  </a:cubicBezTo>
                  <a:cubicBezTo>
                    <a:pt x="265436" y="22225"/>
                    <a:pt x="265436" y="22225"/>
                    <a:pt x="127397" y="22225"/>
                  </a:cubicBezTo>
                  <a:close/>
                  <a:moveTo>
                    <a:pt x="118220" y="0"/>
                  </a:moveTo>
                  <a:cubicBezTo>
                    <a:pt x="118220" y="0"/>
                    <a:pt x="118220" y="0"/>
                    <a:pt x="265338" y="0"/>
                  </a:cubicBezTo>
                  <a:cubicBezTo>
                    <a:pt x="282414" y="0"/>
                    <a:pt x="296863" y="14461"/>
                    <a:pt x="296863" y="31551"/>
                  </a:cubicBezTo>
                  <a:cubicBezTo>
                    <a:pt x="296863" y="31551"/>
                    <a:pt x="296863" y="31551"/>
                    <a:pt x="296863" y="304999"/>
                  </a:cubicBezTo>
                  <a:cubicBezTo>
                    <a:pt x="296863" y="322089"/>
                    <a:pt x="282414" y="336550"/>
                    <a:pt x="265338" y="336550"/>
                  </a:cubicBezTo>
                  <a:cubicBezTo>
                    <a:pt x="265338" y="336550"/>
                    <a:pt x="265338" y="336550"/>
                    <a:pt x="31525" y="336550"/>
                  </a:cubicBezTo>
                  <a:cubicBezTo>
                    <a:pt x="14449" y="336550"/>
                    <a:pt x="0" y="322089"/>
                    <a:pt x="0" y="304999"/>
                  </a:cubicBezTo>
                  <a:cubicBezTo>
                    <a:pt x="0" y="304999"/>
                    <a:pt x="0" y="304999"/>
                    <a:pt x="0" y="119633"/>
                  </a:cubicBezTo>
                  <a:cubicBezTo>
                    <a:pt x="0" y="110430"/>
                    <a:pt x="3941" y="102542"/>
                    <a:pt x="9195" y="97284"/>
                  </a:cubicBezTo>
                  <a:cubicBezTo>
                    <a:pt x="9195" y="97284"/>
                    <a:pt x="9195" y="97284"/>
                    <a:pt x="95889" y="9202"/>
                  </a:cubicBezTo>
                  <a:cubicBezTo>
                    <a:pt x="102457" y="3944"/>
                    <a:pt x="110339" y="0"/>
                    <a:pt x="11822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grpSp>
      <p:sp>
        <p:nvSpPr>
          <p:cNvPr id="19" name="文本框 18"/>
          <p:cNvSpPr txBox="1"/>
          <p:nvPr/>
        </p:nvSpPr>
        <p:spPr>
          <a:xfrm>
            <a:off x="1367578" y="5034965"/>
            <a:ext cx="1107996" cy="369332"/>
          </a:xfrm>
          <a:prstGeom prst="rect">
            <a:avLst/>
          </a:prstGeom>
          <a:noFill/>
        </p:spPr>
        <p:txBody>
          <a:bodyPr wrap="none" rtlCol="0">
            <a:spAutoFit/>
          </a:bodyPr>
          <a:lstStyle/>
          <a:p>
            <a:pPr algn="ctr"/>
            <a:r>
              <a:rPr lang="zh-CN" altLang="en-US" dirty="0" smtClean="0">
                <a:solidFill>
                  <a:schemeClr val="tx1">
                    <a:lumMod val="65000"/>
                    <a:lumOff val="35000"/>
                  </a:schemeClr>
                </a:solidFill>
                <a:cs typeface="+mn-ea"/>
                <a:sym typeface="+mn-lt"/>
              </a:rPr>
              <a:t>团队合作</a:t>
            </a:r>
            <a:endParaRPr lang="zh-CN" altLang="en-US" dirty="0">
              <a:solidFill>
                <a:schemeClr val="tx1">
                  <a:lumMod val="65000"/>
                  <a:lumOff val="35000"/>
                </a:schemeClr>
              </a:solidFill>
              <a:cs typeface="+mn-ea"/>
              <a:sym typeface="+mn-lt"/>
            </a:endParaRPr>
          </a:p>
        </p:txBody>
      </p:sp>
      <p:sp>
        <p:nvSpPr>
          <p:cNvPr id="20" name="文本框 19"/>
          <p:cNvSpPr txBox="1"/>
          <p:nvPr/>
        </p:nvSpPr>
        <p:spPr>
          <a:xfrm>
            <a:off x="3454996" y="5034965"/>
            <a:ext cx="1107996" cy="369332"/>
          </a:xfrm>
          <a:prstGeom prst="rect">
            <a:avLst/>
          </a:prstGeom>
          <a:noFill/>
        </p:spPr>
        <p:txBody>
          <a:bodyPr wrap="none" rtlCol="0">
            <a:spAutoFit/>
          </a:bodyPr>
          <a:lstStyle/>
          <a:p>
            <a:pPr algn="ctr"/>
            <a:r>
              <a:rPr lang="zh-CN" altLang="en-US" dirty="0" smtClean="0">
                <a:solidFill>
                  <a:schemeClr val="tx1">
                    <a:lumMod val="65000"/>
                    <a:lumOff val="35000"/>
                  </a:schemeClr>
                </a:solidFill>
                <a:cs typeface="+mn-ea"/>
                <a:sym typeface="+mn-lt"/>
              </a:rPr>
              <a:t>经营理念</a:t>
            </a:r>
            <a:endParaRPr lang="zh-CN" altLang="en-US" dirty="0">
              <a:solidFill>
                <a:schemeClr val="tx1">
                  <a:lumMod val="65000"/>
                  <a:lumOff val="35000"/>
                </a:schemeClr>
              </a:solidFill>
              <a:cs typeface="+mn-ea"/>
              <a:sym typeface="+mn-lt"/>
            </a:endParaRPr>
          </a:p>
        </p:txBody>
      </p:sp>
      <p:sp>
        <p:nvSpPr>
          <p:cNvPr id="21" name="文本框 20"/>
          <p:cNvSpPr txBox="1"/>
          <p:nvPr/>
        </p:nvSpPr>
        <p:spPr>
          <a:xfrm>
            <a:off x="5544570" y="5034965"/>
            <a:ext cx="1107996" cy="369332"/>
          </a:xfrm>
          <a:prstGeom prst="rect">
            <a:avLst/>
          </a:prstGeom>
          <a:noFill/>
        </p:spPr>
        <p:txBody>
          <a:bodyPr wrap="none" rtlCol="0">
            <a:spAutoFit/>
          </a:bodyPr>
          <a:lstStyle/>
          <a:p>
            <a:pPr algn="ctr"/>
            <a:r>
              <a:rPr lang="zh-CN" altLang="en-US" dirty="0" smtClean="0">
                <a:solidFill>
                  <a:schemeClr val="tx1">
                    <a:lumMod val="65000"/>
                    <a:lumOff val="35000"/>
                  </a:schemeClr>
                </a:solidFill>
                <a:cs typeface="+mn-ea"/>
                <a:sym typeface="+mn-lt"/>
              </a:rPr>
              <a:t>企业荣誉</a:t>
            </a:r>
            <a:endParaRPr lang="zh-CN" altLang="en-US" dirty="0">
              <a:solidFill>
                <a:schemeClr val="tx1">
                  <a:lumMod val="65000"/>
                  <a:lumOff val="35000"/>
                </a:schemeClr>
              </a:solidFill>
              <a:cs typeface="+mn-ea"/>
              <a:sym typeface="+mn-lt"/>
            </a:endParaRPr>
          </a:p>
        </p:txBody>
      </p:sp>
      <p:sp>
        <p:nvSpPr>
          <p:cNvPr id="22" name="文本框 21"/>
          <p:cNvSpPr txBox="1"/>
          <p:nvPr/>
        </p:nvSpPr>
        <p:spPr>
          <a:xfrm>
            <a:off x="7634140" y="5034965"/>
            <a:ext cx="1107996" cy="369332"/>
          </a:xfrm>
          <a:prstGeom prst="rect">
            <a:avLst/>
          </a:prstGeom>
          <a:noFill/>
        </p:spPr>
        <p:txBody>
          <a:bodyPr wrap="none" rtlCol="0">
            <a:spAutoFit/>
          </a:bodyPr>
          <a:lstStyle/>
          <a:p>
            <a:pPr algn="ctr"/>
            <a:r>
              <a:rPr lang="zh-CN" altLang="en-US" dirty="0" smtClean="0">
                <a:solidFill>
                  <a:schemeClr val="tx1">
                    <a:lumMod val="65000"/>
                    <a:lumOff val="35000"/>
                  </a:schemeClr>
                </a:solidFill>
                <a:cs typeface="+mn-ea"/>
                <a:sym typeface="+mn-lt"/>
              </a:rPr>
              <a:t>经营策略</a:t>
            </a:r>
            <a:endParaRPr lang="zh-CN" altLang="en-US" dirty="0">
              <a:solidFill>
                <a:schemeClr val="tx1">
                  <a:lumMod val="65000"/>
                  <a:lumOff val="35000"/>
                </a:schemeClr>
              </a:solidFill>
              <a:cs typeface="+mn-ea"/>
              <a:sym typeface="+mn-lt"/>
            </a:endParaRPr>
          </a:p>
        </p:txBody>
      </p:sp>
      <p:sp>
        <p:nvSpPr>
          <p:cNvPr id="23" name="文本框 22"/>
          <p:cNvSpPr txBox="1"/>
          <p:nvPr/>
        </p:nvSpPr>
        <p:spPr>
          <a:xfrm>
            <a:off x="9717265" y="5034965"/>
            <a:ext cx="1107996" cy="369332"/>
          </a:xfrm>
          <a:prstGeom prst="rect">
            <a:avLst/>
          </a:prstGeom>
          <a:noFill/>
        </p:spPr>
        <p:txBody>
          <a:bodyPr wrap="none" rtlCol="0">
            <a:spAutoFit/>
          </a:bodyPr>
          <a:lstStyle/>
          <a:p>
            <a:pPr algn="ctr"/>
            <a:r>
              <a:rPr lang="zh-CN" altLang="en-US" dirty="0">
                <a:solidFill>
                  <a:schemeClr val="tx1">
                    <a:lumMod val="65000"/>
                    <a:lumOff val="35000"/>
                  </a:schemeClr>
                </a:solidFill>
                <a:cs typeface="+mn-ea"/>
                <a:sym typeface="+mn-lt"/>
              </a:rPr>
              <a:t>文字添加</a:t>
            </a:r>
          </a:p>
        </p:txBody>
      </p:sp>
      <p:grpSp>
        <p:nvGrpSpPr>
          <p:cNvPr id="24" name="组合 23"/>
          <p:cNvGrpSpPr/>
          <p:nvPr/>
        </p:nvGrpSpPr>
        <p:grpSpPr>
          <a:xfrm>
            <a:off x="1155731" y="1915318"/>
            <a:ext cx="9980582" cy="1563994"/>
            <a:chOff x="1155046" y="1914620"/>
            <a:chExt cx="9980582" cy="1563994"/>
          </a:xfrm>
        </p:grpSpPr>
        <p:sp>
          <p:nvSpPr>
            <p:cNvPr id="25" name="矩形 24"/>
            <p:cNvSpPr/>
            <p:nvPr/>
          </p:nvSpPr>
          <p:spPr>
            <a:xfrm>
              <a:off x="1155046" y="2352152"/>
              <a:ext cx="9980582" cy="1126462"/>
            </a:xfrm>
            <a:prstGeom prst="rect">
              <a:avLst/>
            </a:prstGeom>
          </p:spPr>
          <p:txBody>
            <a:bodyPr wrap="square">
              <a:spAutoFit/>
            </a:bodyPr>
            <a:lstStyle/>
            <a:p>
              <a:pPr>
                <a:lnSpc>
                  <a:spcPct val="120000"/>
                </a:lnSpc>
              </a:pPr>
              <a:r>
                <a:rPr lang="zh-CN" altLang="en-US" sz="1400" dirty="0">
                  <a:solidFill>
                    <a:schemeClr val="tx1">
                      <a:lumMod val="65000"/>
                      <a:lumOff val="35000"/>
                    </a:schemeClr>
                  </a:solidFill>
                  <a:cs typeface="+mn-ea"/>
                  <a:sym typeface="+mn-lt"/>
                </a:rPr>
                <a:t>用户可以在投影仪或者计算机上进行演示也可以将演示文稿打印</a:t>
              </a:r>
              <a:r>
                <a:rPr lang="zh-CN" altLang="en-US" sz="1400" dirty="0" smtClean="0">
                  <a:solidFill>
                    <a:schemeClr val="tx1">
                      <a:lumMod val="65000"/>
                      <a:lumOff val="35000"/>
                    </a:schemeClr>
                  </a:solidFill>
                  <a:cs typeface="+mn-ea"/>
                  <a:sym typeface="+mn-lt"/>
                </a:rPr>
                <a:t>出来</a:t>
              </a:r>
              <a:r>
                <a:rPr lang="zh-CN" altLang="en-US" sz="1400" dirty="0">
                  <a:solidFill>
                    <a:schemeClr val="tx1">
                      <a:lumMod val="65000"/>
                      <a:lumOff val="35000"/>
                    </a:schemeClr>
                  </a:solidFill>
                  <a:cs typeface="+mn-ea"/>
                  <a:sym typeface="+mn-lt"/>
                </a:rPr>
                <a:t>用户可以在投影仪或者计算机上进行演示也可以将演示文稿打印</a:t>
              </a:r>
              <a:r>
                <a:rPr lang="zh-CN" altLang="en-US" sz="1400" dirty="0" smtClean="0">
                  <a:solidFill>
                    <a:schemeClr val="tx1">
                      <a:lumMod val="65000"/>
                      <a:lumOff val="35000"/>
                    </a:schemeClr>
                  </a:solidFill>
                  <a:cs typeface="+mn-ea"/>
                  <a:sym typeface="+mn-lt"/>
                </a:rPr>
                <a:t>出来</a:t>
              </a:r>
              <a:r>
                <a:rPr lang="zh-CN" altLang="en-US" sz="1400" dirty="0">
                  <a:solidFill>
                    <a:schemeClr val="tx1">
                      <a:lumMod val="65000"/>
                      <a:lumOff val="35000"/>
                    </a:schemeClr>
                  </a:solidFill>
                  <a:cs typeface="+mn-ea"/>
                  <a:sym typeface="+mn-lt"/>
                </a:rPr>
                <a:t>用户可以在投影仪或者计算机上进行演示也可以将演示文稿打印出来</a:t>
              </a:r>
            </a:p>
            <a:p>
              <a:pPr>
                <a:lnSpc>
                  <a:spcPct val="120000"/>
                </a:lnSpc>
              </a:pPr>
              <a:endParaRPr lang="zh-CN" altLang="en-US" sz="1400" dirty="0">
                <a:solidFill>
                  <a:schemeClr val="tx1">
                    <a:lumMod val="65000"/>
                    <a:lumOff val="35000"/>
                  </a:schemeClr>
                </a:solidFill>
                <a:cs typeface="+mn-ea"/>
                <a:sym typeface="+mn-lt"/>
              </a:endParaRPr>
            </a:p>
            <a:p>
              <a:pPr>
                <a:lnSpc>
                  <a:spcPct val="120000"/>
                </a:lnSpc>
              </a:pPr>
              <a:endParaRPr lang="zh-CN" altLang="en-US" sz="1400" dirty="0">
                <a:solidFill>
                  <a:schemeClr val="tx1">
                    <a:lumMod val="65000"/>
                    <a:lumOff val="35000"/>
                  </a:schemeClr>
                </a:solidFill>
                <a:cs typeface="+mn-ea"/>
                <a:sym typeface="+mn-lt"/>
              </a:endParaRPr>
            </a:p>
          </p:txBody>
        </p:sp>
        <p:sp>
          <p:nvSpPr>
            <p:cNvPr id="26" name="文本框 25"/>
            <p:cNvSpPr txBox="1"/>
            <p:nvPr/>
          </p:nvSpPr>
          <p:spPr>
            <a:xfrm>
              <a:off x="1155047" y="1914620"/>
              <a:ext cx="1415772" cy="461665"/>
            </a:xfrm>
            <a:prstGeom prst="rect">
              <a:avLst/>
            </a:prstGeom>
            <a:noFill/>
          </p:spPr>
          <p:txBody>
            <a:bodyPr wrap="none" rtlCol="0">
              <a:spAutoFit/>
            </a:bodyPr>
            <a:lstStyle/>
            <a:p>
              <a:r>
                <a:rPr lang="zh-CN" altLang="en-US" sz="2400" b="1" dirty="0" smtClean="0">
                  <a:solidFill>
                    <a:schemeClr val="tx1">
                      <a:lumMod val="65000"/>
                      <a:lumOff val="35000"/>
                    </a:schemeClr>
                  </a:solidFill>
                  <a:cs typeface="+mn-ea"/>
                  <a:sym typeface="+mn-lt"/>
                </a:rPr>
                <a:t>企业文化</a:t>
              </a:r>
              <a:endParaRPr lang="zh-CN" altLang="en-US" sz="2400" b="1" dirty="0">
                <a:solidFill>
                  <a:schemeClr val="tx1">
                    <a:lumMod val="65000"/>
                    <a:lumOff val="35000"/>
                  </a:schemeClr>
                </a:solidFill>
                <a:cs typeface="+mn-ea"/>
                <a:sym typeface="+mn-lt"/>
              </a:endParaRPr>
            </a:p>
          </p:txBody>
        </p:sp>
      </p:grpSp>
      <p:grpSp>
        <p:nvGrpSpPr>
          <p:cNvPr id="45" name="组合 44"/>
          <p:cNvGrpSpPr/>
          <p:nvPr/>
        </p:nvGrpSpPr>
        <p:grpSpPr>
          <a:xfrm>
            <a:off x="3320458" y="333481"/>
            <a:ext cx="5572519" cy="784778"/>
            <a:chOff x="1679798" y="438128"/>
            <a:chExt cx="5572519" cy="784778"/>
          </a:xfrm>
        </p:grpSpPr>
        <p:sp>
          <p:nvSpPr>
            <p:cNvPr id="46" name="文本框 45"/>
            <p:cNvSpPr txBox="1"/>
            <p:nvPr/>
          </p:nvSpPr>
          <p:spPr>
            <a:xfrm>
              <a:off x="3347802" y="438128"/>
              <a:ext cx="2236510" cy="584775"/>
            </a:xfrm>
            <a:prstGeom prst="rect">
              <a:avLst/>
            </a:prstGeom>
            <a:noFill/>
          </p:spPr>
          <p:txBody>
            <a:bodyPr wrap="none" rtlCol="0">
              <a:spAutoFit/>
              <a:scene3d>
                <a:camera prst="orthographicFront"/>
                <a:lightRig rig="threePt" dir="t"/>
              </a:scene3d>
              <a:sp3d contourW="12700"/>
            </a:bodyPr>
            <a:lstStyle/>
            <a:p>
              <a:pPr lvl="0" algn="ctr">
                <a:defRPr/>
              </a:pPr>
              <a:r>
                <a:rPr lang="zh-CN" altLang="en-US" sz="3200" b="1" dirty="0">
                  <a:solidFill>
                    <a:schemeClr val="accent1"/>
                  </a:solidFill>
                  <a:cs typeface="+mn-ea"/>
                  <a:sym typeface="+mn-lt"/>
                </a:rPr>
                <a:t>公司与团队</a:t>
              </a:r>
            </a:p>
          </p:txBody>
        </p:sp>
        <p:sp>
          <p:nvSpPr>
            <p:cNvPr id="47" name="文本框 46"/>
            <p:cNvSpPr txBox="1"/>
            <p:nvPr/>
          </p:nvSpPr>
          <p:spPr>
            <a:xfrm>
              <a:off x="1679798" y="951998"/>
              <a:ext cx="5572519" cy="27090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cs typeface="+mn-ea"/>
                  <a:sym typeface="+mn-lt"/>
                </a:rPr>
                <a:t>print </a:t>
              </a:r>
              <a:r>
                <a:rPr kumimoji="0" lang="en-US" altLang="zh-CN" sz="1050" b="0" i="0" u="none" strike="noStrike" kern="1200" cap="none" spc="0" normalizeH="0" baseline="0" noProof="0" dirty="0">
                  <a:ln>
                    <a:noFill/>
                  </a:ln>
                  <a:solidFill>
                    <a:schemeClr val="bg1">
                      <a:lumMod val="65000"/>
                    </a:schemeClr>
                  </a:solidFill>
                  <a:effectLst/>
                  <a:uLnTx/>
                  <a:uFillTx/>
                  <a:cs typeface="+mn-ea"/>
                  <a:sym typeface="+mn-lt"/>
                </a:rPr>
                <a:t>the presentation and make it into a film to be used in a wider field</a:t>
              </a:r>
            </a:p>
          </p:txBody>
        </p:sp>
      </p:grpSp>
    </p:spTree>
    <p:extLst>
      <p:ext uri="{BB962C8B-B14F-4D97-AF65-F5344CB8AC3E}">
        <p14:creationId xmlns:p14="http://schemas.microsoft.com/office/powerpoint/2010/main" val="2711199740"/>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1+#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p:cTn id="12" dur="500" fill="hold"/>
                                        <p:tgtEl>
                                          <p:spTgt spid="27"/>
                                        </p:tgtEl>
                                        <p:attrNameLst>
                                          <p:attrName>ppt_w</p:attrName>
                                        </p:attrNameLst>
                                      </p:cBhvr>
                                      <p:tavLst>
                                        <p:tav tm="0">
                                          <p:val>
                                            <p:fltVal val="0"/>
                                          </p:val>
                                        </p:tav>
                                        <p:tav tm="100000">
                                          <p:val>
                                            <p:strVal val="#ppt_w"/>
                                          </p:val>
                                        </p:tav>
                                      </p:tavLst>
                                    </p:anim>
                                    <p:anim calcmode="lin" valueType="num">
                                      <p:cBhvr>
                                        <p:cTn id="13" dur="500" fill="hold"/>
                                        <p:tgtEl>
                                          <p:spTgt spid="27"/>
                                        </p:tgtEl>
                                        <p:attrNameLst>
                                          <p:attrName>ppt_h</p:attrName>
                                        </p:attrNameLst>
                                      </p:cBhvr>
                                      <p:tavLst>
                                        <p:tav tm="0">
                                          <p:val>
                                            <p:fltVal val="0"/>
                                          </p:val>
                                        </p:tav>
                                        <p:tav tm="100000">
                                          <p:val>
                                            <p:strVal val="#ppt_h"/>
                                          </p:val>
                                        </p:tav>
                                      </p:tavLst>
                                    </p:anim>
                                    <p:animEffect transition="in" filter="fade">
                                      <p:cBhvr>
                                        <p:cTn id="14" dur="500"/>
                                        <p:tgtEl>
                                          <p:spTgt spid="27"/>
                                        </p:tgtEl>
                                      </p:cBhvr>
                                    </p:animEffect>
                                  </p:childTnLst>
                                </p:cTn>
                              </p:par>
                              <p:par>
                                <p:cTn id="15" presetID="53" presetClass="entr" presetSubtype="16" fill="hold" nodeType="withEffect">
                                  <p:stCondLst>
                                    <p:cond delay="250"/>
                                  </p:stCondLst>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ppt_w</p:attrName>
                                        </p:attrNameLst>
                                      </p:cBhvr>
                                      <p:tavLst>
                                        <p:tav tm="0">
                                          <p:val>
                                            <p:fltVal val="0"/>
                                          </p:val>
                                        </p:tav>
                                        <p:tav tm="100000">
                                          <p:val>
                                            <p:strVal val="#ppt_w"/>
                                          </p:val>
                                        </p:tav>
                                      </p:tavLst>
                                    </p:anim>
                                    <p:anim calcmode="lin" valueType="num">
                                      <p:cBhvr>
                                        <p:cTn id="18" dur="500" fill="hold"/>
                                        <p:tgtEl>
                                          <p:spTgt spid="30"/>
                                        </p:tgtEl>
                                        <p:attrNameLst>
                                          <p:attrName>ppt_h</p:attrName>
                                        </p:attrNameLst>
                                      </p:cBhvr>
                                      <p:tavLst>
                                        <p:tav tm="0">
                                          <p:val>
                                            <p:fltVal val="0"/>
                                          </p:val>
                                        </p:tav>
                                        <p:tav tm="100000">
                                          <p:val>
                                            <p:strVal val="#ppt_h"/>
                                          </p:val>
                                        </p:tav>
                                      </p:tavLst>
                                    </p:anim>
                                    <p:animEffect transition="in" filter="fade">
                                      <p:cBhvr>
                                        <p:cTn id="19" dur="500"/>
                                        <p:tgtEl>
                                          <p:spTgt spid="30"/>
                                        </p:tgtEl>
                                      </p:cBhvr>
                                    </p:animEffect>
                                  </p:childTnLst>
                                </p:cTn>
                              </p:par>
                              <p:par>
                                <p:cTn id="20" presetID="53" presetClass="entr" presetSubtype="16" fill="hold" nodeType="withEffect">
                                  <p:stCondLst>
                                    <p:cond delay="500"/>
                                  </p:stCondLst>
                                  <p:childTnLst>
                                    <p:set>
                                      <p:cBhvr>
                                        <p:cTn id="21" dur="1" fill="hold">
                                          <p:stCondLst>
                                            <p:cond delay="0"/>
                                          </p:stCondLst>
                                        </p:cTn>
                                        <p:tgtEl>
                                          <p:spTgt spid="33"/>
                                        </p:tgtEl>
                                        <p:attrNameLst>
                                          <p:attrName>style.visibility</p:attrName>
                                        </p:attrNameLst>
                                      </p:cBhvr>
                                      <p:to>
                                        <p:strVal val="visible"/>
                                      </p:to>
                                    </p:set>
                                    <p:anim calcmode="lin" valueType="num">
                                      <p:cBhvr>
                                        <p:cTn id="22" dur="500" fill="hold"/>
                                        <p:tgtEl>
                                          <p:spTgt spid="33"/>
                                        </p:tgtEl>
                                        <p:attrNameLst>
                                          <p:attrName>ppt_w</p:attrName>
                                        </p:attrNameLst>
                                      </p:cBhvr>
                                      <p:tavLst>
                                        <p:tav tm="0">
                                          <p:val>
                                            <p:fltVal val="0"/>
                                          </p:val>
                                        </p:tav>
                                        <p:tav tm="100000">
                                          <p:val>
                                            <p:strVal val="#ppt_w"/>
                                          </p:val>
                                        </p:tav>
                                      </p:tavLst>
                                    </p:anim>
                                    <p:anim calcmode="lin" valueType="num">
                                      <p:cBhvr>
                                        <p:cTn id="23" dur="500" fill="hold"/>
                                        <p:tgtEl>
                                          <p:spTgt spid="33"/>
                                        </p:tgtEl>
                                        <p:attrNameLst>
                                          <p:attrName>ppt_h</p:attrName>
                                        </p:attrNameLst>
                                      </p:cBhvr>
                                      <p:tavLst>
                                        <p:tav tm="0">
                                          <p:val>
                                            <p:fltVal val="0"/>
                                          </p:val>
                                        </p:tav>
                                        <p:tav tm="100000">
                                          <p:val>
                                            <p:strVal val="#ppt_h"/>
                                          </p:val>
                                        </p:tav>
                                      </p:tavLst>
                                    </p:anim>
                                    <p:animEffect transition="in" filter="fade">
                                      <p:cBhvr>
                                        <p:cTn id="24" dur="500"/>
                                        <p:tgtEl>
                                          <p:spTgt spid="33"/>
                                        </p:tgtEl>
                                      </p:cBhvr>
                                    </p:animEffect>
                                  </p:childTnLst>
                                </p:cTn>
                              </p:par>
                              <p:par>
                                <p:cTn id="25" presetID="53" presetClass="entr" presetSubtype="16" fill="hold" nodeType="withEffect">
                                  <p:stCondLst>
                                    <p:cond delay="750"/>
                                  </p:stCondLst>
                                  <p:childTnLst>
                                    <p:set>
                                      <p:cBhvr>
                                        <p:cTn id="26" dur="1" fill="hold">
                                          <p:stCondLst>
                                            <p:cond delay="0"/>
                                          </p:stCondLst>
                                        </p:cTn>
                                        <p:tgtEl>
                                          <p:spTgt spid="36"/>
                                        </p:tgtEl>
                                        <p:attrNameLst>
                                          <p:attrName>style.visibility</p:attrName>
                                        </p:attrNameLst>
                                      </p:cBhvr>
                                      <p:to>
                                        <p:strVal val="visible"/>
                                      </p:to>
                                    </p:set>
                                    <p:anim calcmode="lin" valueType="num">
                                      <p:cBhvr>
                                        <p:cTn id="27" dur="500" fill="hold"/>
                                        <p:tgtEl>
                                          <p:spTgt spid="36"/>
                                        </p:tgtEl>
                                        <p:attrNameLst>
                                          <p:attrName>ppt_w</p:attrName>
                                        </p:attrNameLst>
                                      </p:cBhvr>
                                      <p:tavLst>
                                        <p:tav tm="0">
                                          <p:val>
                                            <p:fltVal val="0"/>
                                          </p:val>
                                        </p:tav>
                                        <p:tav tm="100000">
                                          <p:val>
                                            <p:strVal val="#ppt_w"/>
                                          </p:val>
                                        </p:tav>
                                      </p:tavLst>
                                    </p:anim>
                                    <p:anim calcmode="lin" valueType="num">
                                      <p:cBhvr>
                                        <p:cTn id="28" dur="500" fill="hold"/>
                                        <p:tgtEl>
                                          <p:spTgt spid="36"/>
                                        </p:tgtEl>
                                        <p:attrNameLst>
                                          <p:attrName>ppt_h</p:attrName>
                                        </p:attrNameLst>
                                      </p:cBhvr>
                                      <p:tavLst>
                                        <p:tav tm="0">
                                          <p:val>
                                            <p:fltVal val="0"/>
                                          </p:val>
                                        </p:tav>
                                        <p:tav tm="100000">
                                          <p:val>
                                            <p:strVal val="#ppt_h"/>
                                          </p:val>
                                        </p:tav>
                                      </p:tavLst>
                                    </p:anim>
                                    <p:animEffect transition="in" filter="fade">
                                      <p:cBhvr>
                                        <p:cTn id="29" dur="500"/>
                                        <p:tgtEl>
                                          <p:spTgt spid="36"/>
                                        </p:tgtEl>
                                      </p:cBhvr>
                                    </p:animEffect>
                                  </p:childTnLst>
                                </p:cTn>
                              </p:par>
                              <p:par>
                                <p:cTn id="30" presetID="53" presetClass="entr" presetSubtype="16" fill="hold" nodeType="withEffect">
                                  <p:stCondLst>
                                    <p:cond delay="1000"/>
                                  </p:stCondLst>
                                  <p:childTnLst>
                                    <p:set>
                                      <p:cBhvr>
                                        <p:cTn id="31" dur="1" fill="hold">
                                          <p:stCondLst>
                                            <p:cond delay="0"/>
                                          </p:stCondLst>
                                        </p:cTn>
                                        <p:tgtEl>
                                          <p:spTgt spid="39"/>
                                        </p:tgtEl>
                                        <p:attrNameLst>
                                          <p:attrName>style.visibility</p:attrName>
                                        </p:attrNameLst>
                                      </p:cBhvr>
                                      <p:to>
                                        <p:strVal val="visible"/>
                                      </p:to>
                                    </p:set>
                                    <p:anim calcmode="lin" valueType="num">
                                      <p:cBhvr>
                                        <p:cTn id="32" dur="500" fill="hold"/>
                                        <p:tgtEl>
                                          <p:spTgt spid="39"/>
                                        </p:tgtEl>
                                        <p:attrNameLst>
                                          <p:attrName>ppt_w</p:attrName>
                                        </p:attrNameLst>
                                      </p:cBhvr>
                                      <p:tavLst>
                                        <p:tav tm="0">
                                          <p:val>
                                            <p:fltVal val="0"/>
                                          </p:val>
                                        </p:tav>
                                        <p:tav tm="100000">
                                          <p:val>
                                            <p:strVal val="#ppt_w"/>
                                          </p:val>
                                        </p:tav>
                                      </p:tavLst>
                                    </p:anim>
                                    <p:anim calcmode="lin" valueType="num">
                                      <p:cBhvr>
                                        <p:cTn id="33" dur="500" fill="hold"/>
                                        <p:tgtEl>
                                          <p:spTgt spid="39"/>
                                        </p:tgtEl>
                                        <p:attrNameLst>
                                          <p:attrName>ppt_h</p:attrName>
                                        </p:attrNameLst>
                                      </p:cBhvr>
                                      <p:tavLst>
                                        <p:tav tm="0">
                                          <p:val>
                                            <p:fltVal val="0"/>
                                          </p:val>
                                        </p:tav>
                                        <p:tav tm="100000">
                                          <p:val>
                                            <p:strVal val="#ppt_h"/>
                                          </p:val>
                                        </p:tav>
                                      </p:tavLst>
                                    </p:anim>
                                    <p:animEffect transition="in" filter="fade">
                                      <p:cBhvr>
                                        <p:cTn id="34" dur="500"/>
                                        <p:tgtEl>
                                          <p:spTgt spid="39"/>
                                        </p:tgtEl>
                                      </p:cBhvr>
                                    </p:animEffect>
                                  </p:childTnLst>
                                </p:cTn>
                              </p:par>
                            </p:childTnLst>
                          </p:cTn>
                        </p:par>
                        <p:par>
                          <p:cTn id="35" fill="hold">
                            <p:stCondLst>
                              <p:cond delay="2000"/>
                            </p:stCondLst>
                            <p:childTnLst>
                              <p:par>
                                <p:cTn id="36" presetID="14" presetClass="entr" presetSubtype="10"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randombar(horizontal)">
                                      <p:cBhvr>
                                        <p:cTn id="38" dur="500"/>
                                        <p:tgtEl>
                                          <p:spTgt spid="19"/>
                                        </p:tgtEl>
                                      </p:cBhvr>
                                    </p:animEffect>
                                  </p:childTnLst>
                                </p:cTn>
                              </p:par>
                              <p:par>
                                <p:cTn id="39" presetID="14" presetClass="entr" presetSubtype="10" fill="hold" grpId="0" nodeType="with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randombar(horizontal)">
                                      <p:cBhvr>
                                        <p:cTn id="41" dur="500"/>
                                        <p:tgtEl>
                                          <p:spTgt spid="20"/>
                                        </p:tgtEl>
                                      </p:cBhvr>
                                    </p:animEffect>
                                  </p:childTnLst>
                                </p:cTn>
                              </p:par>
                              <p:par>
                                <p:cTn id="42" presetID="14" presetClass="entr" presetSubtype="10"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randombar(horizontal)">
                                      <p:cBhvr>
                                        <p:cTn id="44" dur="500"/>
                                        <p:tgtEl>
                                          <p:spTgt spid="21"/>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randombar(horizontal)">
                                      <p:cBhvr>
                                        <p:cTn id="47" dur="500"/>
                                        <p:tgtEl>
                                          <p:spTgt spid="22"/>
                                        </p:tgtEl>
                                      </p:cBhvr>
                                    </p:animEffect>
                                  </p:childTnLst>
                                </p:cTn>
                              </p:par>
                              <p:par>
                                <p:cTn id="48" presetID="14" presetClass="entr" presetSubtype="10"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randombar(horizontal)">
                                      <p:cBhvr>
                                        <p:cTn id="5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矩形 82">
            <a:extLst>
              <a:ext uri="{FF2B5EF4-FFF2-40B4-BE49-F238E27FC236}">
                <a16:creationId xmlns:a16="http://schemas.microsoft.com/office/drawing/2014/main" xmlns="" id="{6EA61E07-60A3-40F4-B834-E04E5145618C}"/>
              </a:ext>
            </a:extLst>
          </p:cNvPr>
          <p:cNvSpPr/>
          <p:nvPr/>
        </p:nvSpPr>
        <p:spPr>
          <a:xfrm>
            <a:off x="8702352" y="2566392"/>
            <a:ext cx="2217007"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cs typeface="+mn-ea"/>
                <a:sym typeface="+mn-lt"/>
              </a:rPr>
              <a:t>用户可以在投影仪或者计算机上进行演示也可以将演示文稿打印出来</a:t>
            </a:r>
          </a:p>
        </p:txBody>
      </p:sp>
      <p:grpSp>
        <p:nvGrpSpPr>
          <p:cNvPr id="91" name="组合 90">
            <a:extLst>
              <a:ext uri="{FF2B5EF4-FFF2-40B4-BE49-F238E27FC236}">
                <a16:creationId xmlns:a16="http://schemas.microsoft.com/office/drawing/2014/main" xmlns="" id="{D8519644-A1FF-47A0-AAA5-3795593E60B0}"/>
              </a:ext>
            </a:extLst>
          </p:cNvPr>
          <p:cNvGrpSpPr/>
          <p:nvPr/>
        </p:nvGrpSpPr>
        <p:grpSpPr>
          <a:xfrm>
            <a:off x="3442158" y="2277691"/>
            <a:ext cx="5395910" cy="3023344"/>
            <a:chOff x="3442158" y="2277691"/>
            <a:chExt cx="5395910" cy="3023344"/>
          </a:xfrm>
        </p:grpSpPr>
        <p:grpSp>
          <p:nvGrpSpPr>
            <p:cNvPr id="24" name="Group 2">
              <a:extLst>
                <a:ext uri="{FF2B5EF4-FFF2-40B4-BE49-F238E27FC236}">
                  <a16:creationId xmlns:a16="http://schemas.microsoft.com/office/drawing/2014/main" xmlns="" id="{0FCE2B64-328F-4449-974C-97D6EF2D4CBF}"/>
                </a:ext>
              </a:extLst>
            </p:cNvPr>
            <p:cNvGrpSpPr>
              <a:grpSpLocks noChangeAspect="1"/>
            </p:cNvGrpSpPr>
            <p:nvPr/>
          </p:nvGrpSpPr>
          <p:grpSpPr bwMode="auto">
            <a:xfrm rot="5400000">
              <a:off x="4628441" y="1091408"/>
              <a:ext cx="3023344" cy="5395910"/>
              <a:chOff x="2689" y="825"/>
              <a:chExt cx="2311" cy="3300"/>
            </a:xfrm>
          </p:grpSpPr>
          <p:sp>
            <p:nvSpPr>
              <p:cNvPr id="29" name="Freeform: Shape 7">
                <a:extLst>
                  <a:ext uri="{FF2B5EF4-FFF2-40B4-BE49-F238E27FC236}">
                    <a16:creationId xmlns:a16="http://schemas.microsoft.com/office/drawing/2014/main" xmlns="" id="{7BF76DB9-B3B5-4998-8DB4-8C1BA24CB245}"/>
                  </a:ext>
                </a:extLst>
              </p:cNvPr>
              <p:cNvSpPr>
                <a:spLocks/>
              </p:cNvSpPr>
              <p:nvPr/>
            </p:nvSpPr>
            <p:spPr bwMode="auto">
              <a:xfrm>
                <a:off x="4311" y="1179"/>
                <a:ext cx="462" cy="2068"/>
              </a:xfrm>
              <a:custGeom>
                <a:avLst/>
                <a:gdLst>
                  <a:gd name="T0" fmla="*/ 0 w 462"/>
                  <a:gd name="T1" fmla="*/ 0 h 2068"/>
                  <a:gd name="T2" fmla="*/ 0 w 462"/>
                  <a:gd name="T3" fmla="*/ 2068 h 2068"/>
                  <a:gd name="T4" fmla="*/ 462 w 462"/>
                  <a:gd name="T5" fmla="*/ 1702 h 2068"/>
                  <a:gd name="T6" fmla="*/ 462 w 462"/>
                  <a:gd name="T7" fmla="*/ 0 h 2068"/>
                  <a:gd name="T8" fmla="*/ 0 w 462"/>
                  <a:gd name="T9" fmla="*/ 0 h 2068"/>
                </a:gdLst>
                <a:ahLst/>
                <a:cxnLst>
                  <a:cxn ang="0">
                    <a:pos x="T0" y="T1"/>
                  </a:cxn>
                  <a:cxn ang="0">
                    <a:pos x="T2" y="T3"/>
                  </a:cxn>
                  <a:cxn ang="0">
                    <a:pos x="T4" y="T5"/>
                  </a:cxn>
                  <a:cxn ang="0">
                    <a:pos x="T6" y="T7"/>
                  </a:cxn>
                  <a:cxn ang="0">
                    <a:pos x="T8" y="T9"/>
                  </a:cxn>
                </a:cxnLst>
                <a:rect l="0" t="0" r="r" b="b"/>
                <a:pathLst>
                  <a:path w="462" h="2068">
                    <a:moveTo>
                      <a:pt x="0" y="0"/>
                    </a:moveTo>
                    <a:lnTo>
                      <a:pt x="0" y="2068"/>
                    </a:lnTo>
                    <a:lnTo>
                      <a:pt x="462" y="1702"/>
                    </a:lnTo>
                    <a:lnTo>
                      <a:pt x="462" y="0"/>
                    </a:lnTo>
                    <a:lnTo>
                      <a:pt x="0" y="0"/>
                    </a:lnTo>
                    <a:close/>
                  </a:path>
                </a:pathLst>
              </a:custGeom>
              <a:solidFill>
                <a:srgbClr val="A6A5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0" name="Freeform: Shape 8">
                <a:extLst>
                  <a:ext uri="{FF2B5EF4-FFF2-40B4-BE49-F238E27FC236}">
                    <a16:creationId xmlns:a16="http://schemas.microsoft.com/office/drawing/2014/main" xmlns="" id="{F79FDDC9-8A40-4E0E-BFB1-17A468B0CE22}"/>
                  </a:ext>
                </a:extLst>
              </p:cNvPr>
              <p:cNvSpPr>
                <a:spLocks/>
              </p:cNvSpPr>
              <p:nvPr/>
            </p:nvSpPr>
            <p:spPr bwMode="auto">
              <a:xfrm>
                <a:off x="4311" y="1179"/>
                <a:ext cx="462" cy="2068"/>
              </a:xfrm>
              <a:custGeom>
                <a:avLst/>
                <a:gdLst>
                  <a:gd name="T0" fmla="*/ 0 w 462"/>
                  <a:gd name="T1" fmla="*/ 0 h 2068"/>
                  <a:gd name="T2" fmla="*/ 0 w 462"/>
                  <a:gd name="T3" fmla="*/ 2068 h 2068"/>
                  <a:gd name="T4" fmla="*/ 462 w 462"/>
                  <a:gd name="T5" fmla="*/ 1702 h 2068"/>
                  <a:gd name="T6" fmla="*/ 462 w 462"/>
                  <a:gd name="T7" fmla="*/ 0 h 2068"/>
                  <a:gd name="T8" fmla="*/ 0 w 462"/>
                  <a:gd name="T9" fmla="*/ 0 h 2068"/>
                </a:gdLst>
                <a:ahLst/>
                <a:cxnLst>
                  <a:cxn ang="0">
                    <a:pos x="T0" y="T1"/>
                  </a:cxn>
                  <a:cxn ang="0">
                    <a:pos x="T2" y="T3"/>
                  </a:cxn>
                  <a:cxn ang="0">
                    <a:pos x="T4" y="T5"/>
                  </a:cxn>
                  <a:cxn ang="0">
                    <a:pos x="T6" y="T7"/>
                  </a:cxn>
                  <a:cxn ang="0">
                    <a:pos x="T8" y="T9"/>
                  </a:cxn>
                </a:cxnLst>
                <a:rect l="0" t="0" r="r" b="b"/>
                <a:pathLst>
                  <a:path w="462" h="2068">
                    <a:moveTo>
                      <a:pt x="0" y="0"/>
                    </a:moveTo>
                    <a:lnTo>
                      <a:pt x="0" y="2068"/>
                    </a:lnTo>
                    <a:lnTo>
                      <a:pt x="462" y="1702"/>
                    </a:lnTo>
                    <a:lnTo>
                      <a:pt x="46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1" name="Freeform: Shape 9">
                <a:extLst>
                  <a:ext uri="{FF2B5EF4-FFF2-40B4-BE49-F238E27FC236}">
                    <a16:creationId xmlns:a16="http://schemas.microsoft.com/office/drawing/2014/main" xmlns="" id="{40747FDC-28B3-4020-8836-D3DCE1591963}"/>
                  </a:ext>
                </a:extLst>
              </p:cNvPr>
              <p:cNvSpPr>
                <a:spLocks/>
              </p:cNvSpPr>
              <p:nvPr/>
            </p:nvSpPr>
            <p:spPr bwMode="auto">
              <a:xfrm>
                <a:off x="4084" y="825"/>
                <a:ext cx="916" cy="395"/>
              </a:xfrm>
              <a:custGeom>
                <a:avLst/>
                <a:gdLst>
                  <a:gd name="T0" fmla="*/ 458 w 916"/>
                  <a:gd name="T1" fmla="*/ 0 h 395"/>
                  <a:gd name="T2" fmla="*/ 916 w 916"/>
                  <a:gd name="T3" fmla="*/ 395 h 395"/>
                  <a:gd name="T4" fmla="*/ 458 w 916"/>
                  <a:gd name="T5" fmla="*/ 395 h 395"/>
                  <a:gd name="T6" fmla="*/ 0 w 916"/>
                  <a:gd name="T7" fmla="*/ 395 h 395"/>
                  <a:gd name="T8" fmla="*/ 458 w 916"/>
                  <a:gd name="T9" fmla="*/ 0 h 395"/>
                </a:gdLst>
                <a:ahLst/>
                <a:cxnLst>
                  <a:cxn ang="0">
                    <a:pos x="T0" y="T1"/>
                  </a:cxn>
                  <a:cxn ang="0">
                    <a:pos x="T2" y="T3"/>
                  </a:cxn>
                  <a:cxn ang="0">
                    <a:pos x="T4" y="T5"/>
                  </a:cxn>
                  <a:cxn ang="0">
                    <a:pos x="T6" y="T7"/>
                  </a:cxn>
                  <a:cxn ang="0">
                    <a:pos x="T8" y="T9"/>
                  </a:cxn>
                </a:cxnLst>
                <a:rect l="0" t="0" r="r" b="b"/>
                <a:pathLst>
                  <a:path w="916" h="395">
                    <a:moveTo>
                      <a:pt x="458" y="0"/>
                    </a:moveTo>
                    <a:lnTo>
                      <a:pt x="916" y="395"/>
                    </a:lnTo>
                    <a:lnTo>
                      <a:pt x="458" y="395"/>
                    </a:lnTo>
                    <a:lnTo>
                      <a:pt x="0" y="395"/>
                    </a:lnTo>
                    <a:lnTo>
                      <a:pt x="458" y="0"/>
                    </a:lnTo>
                    <a:close/>
                  </a:path>
                </a:pathLst>
              </a:custGeom>
              <a:solidFill>
                <a:srgbClr val="A6A5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2" name="Freeform: Shape 10">
                <a:extLst>
                  <a:ext uri="{FF2B5EF4-FFF2-40B4-BE49-F238E27FC236}">
                    <a16:creationId xmlns:a16="http://schemas.microsoft.com/office/drawing/2014/main" xmlns="" id="{DB840E9B-5D97-4851-87B7-198ED7E0A31F}"/>
                  </a:ext>
                </a:extLst>
              </p:cNvPr>
              <p:cNvSpPr>
                <a:spLocks/>
              </p:cNvSpPr>
              <p:nvPr/>
            </p:nvSpPr>
            <p:spPr bwMode="auto">
              <a:xfrm>
                <a:off x="4084" y="825"/>
                <a:ext cx="916" cy="395"/>
              </a:xfrm>
              <a:custGeom>
                <a:avLst/>
                <a:gdLst>
                  <a:gd name="T0" fmla="*/ 458 w 916"/>
                  <a:gd name="T1" fmla="*/ 0 h 395"/>
                  <a:gd name="T2" fmla="*/ 916 w 916"/>
                  <a:gd name="T3" fmla="*/ 395 h 395"/>
                  <a:gd name="T4" fmla="*/ 458 w 916"/>
                  <a:gd name="T5" fmla="*/ 395 h 395"/>
                  <a:gd name="T6" fmla="*/ 0 w 916"/>
                  <a:gd name="T7" fmla="*/ 395 h 395"/>
                  <a:gd name="T8" fmla="*/ 458 w 916"/>
                  <a:gd name="T9" fmla="*/ 0 h 395"/>
                </a:gdLst>
                <a:ahLst/>
                <a:cxnLst>
                  <a:cxn ang="0">
                    <a:pos x="T0" y="T1"/>
                  </a:cxn>
                  <a:cxn ang="0">
                    <a:pos x="T2" y="T3"/>
                  </a:cxn>
                  <a:cxn ang="0">
                    <a:pos x="T4" y="T5"/>
                  </a:cxn>
                  <a:cxn ang="0">
                    <a:pos x="T6" y="T7"/>
                  </a:cxn>
                  <a:cxn ang="0">
                    <a:pos x="T8" y="T9"/>
                  </a:cxn>
                </a:cxnLst>
                <a:rect l="0" t="0" r="r" b="b"/>
                <a:pathLst>
                  <a:path w="916" h="395">
                    <a:moveTo>
                      <a:pt x="458" y="0"/>
                    </a:moveTo>
                    <a:lnTo>
                      <a:pt x="916" y="395"/>
                    </a:lnTo>
                    <a:lnTo>
                      <a:pt x="458" y="395"/>
                    </a:lnTo>
                    <a:lnTo>
                      <a:pt x="0" y="395"/>
                    </a:lnTo>
                    <a:lnTo>
                      <a:pt x="45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3" name="Freeform: Shape 11">
                <a:extLst>
                  <a:ext uri="{FF2B5EF4-FFF2-40B4-BE49-F238E27FC236}">
                    <a16:creationId xmlns:a16="http://schemas.microsoft.com/office/drawing/2014/main" xmlns="" id="{4699FB68-96B5-4A1D-9156-32D11A07FDF6}"/>
                  </a:ext>
                </a:extLst>
              </p:cNvPr>
              <p:cNvSpPr>
                <a:spLocks/>
              </p:cNvSpPr>
              <p:nvPr/>
            </p:nvSpPr>
            <p:spPr bwMode="auto">
              <a:xfrm>
                <a:off x="4084" y="825"/>
                <a:ext cx="458" cy="395"/>
              </a:xfrm>
              <a:custGeom>
                <a:avLst/>
                <a:gdLst>
                  <a:gd name="T0" fmla="*/ 458 w 458"/>
                  <a:gd name="T1" fmla="*/ 0 h 395"/>
                  <a:gd name="T2" fmla="*/ 0 w 458"/>
                  <a:gd name="T3" fmla="*/ 395 h 395"/>
                  <a:gd name="T4" fmla="*/ 227 w 458"/>
                  <a:gd name="T5" fmla="*/ 395 h 395"/>
                  <a:gd name="T6" fmla="*/ 0 w 458"/>
                  <a:gd name="T7" fmla="*/ 395 h 395"/>
                  <a:gd name="T8" fmla="*/ 210 w 458"/>
                  <a:gd name="T9" fmla="*/ 214 h 395"/>
                  <a:gd name="T10" fmla="*/ 458 w 458"/>
                  <a:gd name="T11" fmla="*/ 0 h 395"/>
                </a:gdLst>
                <a:ahLst/>
                <a:cxnLst>
                  <a:cxn ang="0">
                    <a:pos x="T0" y="T1"/>
                  </a:cxn>
                  <a:cxn ang="0">
                    <a:pos x="T2" y="T3"/>
                  </a:cxn>
                  <a:cxn ang="0">
                    <a:pos x="T4" y="T5"/>
                  </a:cxn>
                  <a:cxn ang="0">
                    <a:pos x="T6" y="T7"/>
                  </a:cxn>
                  <a:cxn ang="0">
                    <a:pos x="T8" y="T9"/>
                  </a:cxn>
                  <a:cxn ang="0">
                    <a:pos x="T10" y="T11"/>
                  </a:cxn>
                </a:cxnLst>
                <a:rect l="0" t="0" r="r" b="b"/>
                <a:pathLst>
                  <a:path w="458" h="395">
                    <a:moveTo>
                      <a:pt x="458" y="0"/>
                    </a:moveTo>
                    <a:lnTo>
                      <a:pt x="0" y="395"/>
                    </a:lnTo>
                    <a:lnTo>
                      <a:pt x="227" y="395"/>
                    </a:lnTo>
                    <a:lnTo>
                      <a:pt x="0" y="395"/>
                    </a:lnTo>
                    <a:lnTo>
                      <a:pt x="210" y="214"/>
                    </a:lnTo>
                    <a:lnTo>
                      <a:pt x="458" y="0"/>
                    </a:lnTo>
                    <a:close/>
                  </a:path>
                </a:pathLst>
              </a:custGeom>
              <a:solidFill>
                <a:srgbClr val="A6A5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4" name="Freeform: Shape 12">
                <a:extLst>
                  <a:ext uri="{FF2B5EF4-FFF2-40B4-BE49-F238E27FC236}">
                    <a16:creationId xmlns:a16="http://schemas.microsoft.com/office/drawing/2014/main" xmlns="" id="{87983A76-CE2A-43B0-8FA7-6640C8D02781}"/>
                  </a:ext>
                </a:extLst>
              </p:cNvPr>
              <p:cNvSpPr>
                <a:spLocks/>
              </p:cNvSpPr>
              <p:nvPr/>
            </p:nvSpPr>
            <p:spPr bwMode="auto">
              <a:xfrm>
                <a:off x="4084" y="825"/>
                <a:ext cx="458" cy="395"/>
              </a:xfrm>
              <a:custGeom>
                <a:avLst/>
                <a:gdLst>
                  <a:gd name="T0" fmla="*/ 458 w 458"/>
                  <a:gd name="T1" fmla="*/ 0 h 395"/>
                  <a:gd name="T2" fmla="*/ 0 w 458"/>
                  <a:gd name="T3" fmla="*/ 395 h 395"/>
                  <a:gd name="T4" fmla="*/ 227 w 458"/>
                  <a:gd name="T5" fmla="*/ 395 h 395"/>
                  <a:gd name="T6" fmla="*/ 0 w 458"/>
                  <a:gd name="T7" fmla="*/ 395 h 395"/>
                  <a:gd name="T8" fmla="*/ 210 w 458"/>
                  <a:gd name="T9" fmla="*/ 214 h 395"/>
                  <a:gd name="T10" fmla="*/ 458 w 458"/>
                  <a:gd name="T11" fmla="*/ 0 h 395"/>
                </a:gdLst>
                <a:ahLst/>
                <a:cxnLst>
                  <a:cxn ang="0">
                    <a:pos x="T0" y="T1"/>
                  </a:cxn>
                  <a:cxn ang="0">
                    <a:pos x="T2" y="T3"/>
                  </a:cxn>
                  <a:cxn ang="0">
                    <a:pos x="T4" y="T5"/>
                  </a:cxn>
                  <a:cxn ang="0">
                    <a:pos x="T6" y="T7"/>
                  </a:cxn>
                  <a:cxn ang="0">
                    <a:pos x="T8" y="T9"/>
                  </a:cxn>
                  <a:cxn ang="0">
                    <a:pos x="T10" y="T11"/>
                  </a:cxn>
                </a:cxnLst>
                <a:rect l="0" t="0" r="r" b="b"/>
                <a:pathLst>
                  <a:path w="458" h="395">
                    <a:moveTo>
                      <a:pt x="458" y="0"/>
                    </a:moveTo>
                    <a:lnTo>
                      <a:pt x="0" y="395"/>
                    </a:lnTo>
                    <a:lnTo>
                      <a:pt x="227" y="395"/>
                    </a:lnTo>
                    <a:lnTo>
                      <a:pt x="0" y="395"/>
                    </a:lnTo>
                    <a:lnTo>
                      <a:pt x="210" y="214"/>
                    </a:lnTo>
                    <a:lnTo>
                      <a:pt x="45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5" name="Freeform: Shape 13">
                <a:extLst>
                  <a:ext uri="{FF2B5EF4-FFF2-40B4-BE49-F238E27FC236}">
                    <a16:creationId xmlns:a16="http://schemas.microsoft.com/office/drawing/2014/main" xmlns="" id="{E978337A-9B12-4FFA-BD5A-571A4F4EBD60}"/>
                  </a:ext>
                </a:extLst>
              </p:cNvPr>
              <p:cNvSpPr>
                <a:spLocks/>
              </p:cNvSpPr>
              <p:nvPr/>
            </p:nvSpPr>
            <p:spPr bwMode="auto">
              <a:xfrm>
                <a:off x="4542" y="825"/>
                <a:ext cx="458" cy="395"/>
              </a:xfrm>
              <a:custGeom>
                <a:avLst/>
                <a:gdLst>
                  <a:gd name="T0" fmla="*/ 0 w 458"/>
                  <a:gd name="T1" fmla="*/ 0 h 395"/>
                  <a:gd name="T2" fmla="*/ 0 w 458"/>
                  <a:gd name="T3" fmla="*/ 0 h 395"/>
                  <a:gd name="T4" fmla="*/ 458 w 458"/>
                  <a:gd name="T5" fmla="*/ 395 h 395"/>
                  <a:gd name="T6" fmla="*/ 458 w 458"/>
                  <a:gd name="T7" fmla="*/ 395 h 395"/>
                  <a:gd name="T8" fmla="*/ 0 w 458"/>
                  <a:gd name="T9" fmla="*/ 0 h 395"/>
                </a:gdLst>
                <a:ahLst/>
                <a:cxnLst>
                  <a:cxn ang="0">
                    <a:pos x="T0" y="T1"/>
                  </a:cxn>
                  <a:cxn ang="0">
                    <a:pos x="T2" y="T3"/>
                  </a:cxn>
                  <a:cxn ang="0">
                    <a:pos x="T4" y="T5"/>
                  </a:cxn>
                  <a:cxn ang="0">
                    <a:pos x="T6" y="T7"/>
                  </a:cxn>
                  <a:cxn ang="0">
                    <a:pos x="T8" y="T9"/>
                  </a:cxn>
                </a:cxnLst>
                <a:rect l="0" t="0" r="r" b="b"/>
                <a:pathLst>
                  <a:path w="458" h="395">
                    <a:moveTo>
                      <a:pt x="0" y="0"/>
                    </a:moveTo>
                    <a:lnTo>
                      <a:pt x="0" y="0"/>
                    </a:lnTo>
                    <a:lnTo>
                      <a:pt x="458" y="395"/>
                    </a:lnTo>
                    <a:lnTo>
                      <a:pt x="458" y="395"/>
                    </a:lnTo>
                    <a:lnTo>
                      <a:pt x="0" y="0"/>
                    </a:lnTo>
                    <a:close/>
                  </a:path>
                </a:pathLst>
              </a:custGeom>
              <a:solidFill>
                <a:srgbClr val="AEAD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6" name="Freeform: Shape 14">
                <a:extLst>
                  <a:ext uri="{FF2B5EF4-FFF2-40B4-BE49-F238E27FC236}">
                    <a16:creationId xmlns:a16="http://schemas.microsoft.com/office/drawing/2014/main" xmlns="" id="{FBCE0E89-1D44-45C9-9C4A-C11C7EC43D75}"/>
                  </a:ext>
                </a:extLst>
              </p:cNvPr>
              <p:cNvSpPr>
                <a:spLocks/>
              </p:cNvSpPr>
              <p:nvPr/>
            </p:nvSpPr>
            <p:spPr bwMode="auto">
              <a:xfrm>
                <a:off x="4542" y="825"/>
                <a:ext cx="458" cy="395"/>
              </a:xfrm>
              <a:custGeom>
                <a:avLst/>
                <a:gdLst>
                  <a:gd name="T0" fmla="*/ 0 w 458"/>
                  <a:gd name="T1" fmla="*/ 0 h 395"/>
                  <a:gd name="T2" fmla="*/ 0 w 458"/>
                  <a:gd name="T3" fmla="*/ 0 h 395"/>
                  <a:gd name="T4" fmla="*/ 458 w 458"/>
                  <a:gd name="T5" fmla="*/ 395 h 395"/>
                  <a:gd name="T6" fmla="*/ 458 w 458"/>
                  <a:gd name="T7" fmla="*/ 395 h 395"/>
                  <a:gd name="T8" fmla="*/ 0 w 458"/>
                  <a:gd name="T9" fmla="*/ 0 h 395"/>
                </a:gdLst>
                <a:ahLst/>
                <a:cxnLst>
                  <a:cxn ang="0">
                    <a:pos x="T0" y="T1"/>
                  </a:cxn>
                  <a:cxn ang="0">
                    <a:pos x="T2" y="T3"/>
                  </a:cxn>
                  <a:cxn ang="0">
                    <a:pos x="T4" y="T5"/>
                  </a:cxn>
                  <a:cxn ang="0">
                    <a:pos x="T6" y="T7"/>
                  </a:cxn>
                  <a:cxn ang="0">
                    <a:pos x="T8" y="T9"/>
                  </a:cxn>
                </a:cxnLst>
                <a:rect l="0" t="0" r="r" b="b"/>
                <a:pathLst>
                  <a:path w="458" h="395">
                    <a:moveTo>
                      <a:pt x="0" y="0"/>
                    </a:moveTo>
                    <a:lnTo>
                      <a:pt x="0" y="0"/>
                    </a:lnTo>
                    <a:lnTo>
                      <a:pt x="458" y="395"/>
                    </a:lnTo>
                    <a:lnTo>
                      <a:pt x="458" y="39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7" name="Freeform: Shape 15">
                <a:extLst>
                  <a:ext uri="{FF2B5EF4-FFF2-40B4-BE49-F238E27FC236}">
                    <a16:creationId xmlns:a16="http://schemas.microsoft.com/office/drawing/2014/main" xmlns="" id="{DBCC9F92-C3D9-4F62-8BE5-4F42897700F1}"/>
                  </a:ext>
                </a:extLst>
              </p:cNvPr>
              <p:cNvSpPr>
                <a:spLocks/>
              </p:cNvSpPr>
              <p:nvPr/>
            </p:nvSpPr>
            <p:spPr bwMode="auto">
              <a:xfrm>
                <a:off x="4311" y="1220"/>
                <a:ext cx="462" cy="2027"/>
              </a:xfrm>
              <a:custGeom>
                <a:avLst/>
                <a:gdLst>
                  <a:gd name="T0" fmla="*/ 462 w 462"/>
                  <a:gd name="T1" fmla="*/ 0 h 2027"/>
                  <a:gd name="T2" fmla="*/ 231 w 462"/>
                  <a:gd name="T3" fmla="*/ 0 h 2027"/>
                  <a:gd name="T4" fmla="*/ 0 w 462"/>
                  <a:gd name="T5" fmla="*/ 0 h 2027"/>
                  <a:gd name="T6" fmla="*/ 0 w 462"/>
                  <a:gd name="T7" fmla="*/ 2027 h 2027"/>
                  <a:gd name="T8" fmla="*/ 462 w 462"/>
                  <a:gd name="T9" fmla="*/ 1661 h 2027"/>
                  <a:gd name="T10" fmla="*/ 462 w 462"/>
                  <a:gd name="T11" fmla="*/ 0 h 2027"/>
                </a:gdLst>
                <a:ahLst/>
                <a:cxnLst>
                  <a:cxn ang="0">
                    <a:pos x="T0" y="T1"/>
                  </a:cxn>
                  <a:cxn ang="0">
                    <a:pos x="T2" y="T3"/>
                  </a:cxn>
                  <a:cxn ang="0">
                    <a:pos x="T4" y="T5"/>
                  </a:cxn>
                  <a:cxn ang="0">
                    <a:pos x="T6" y="T7"/>
                  </a:cxn>
                  <a:cxn ang="0">
                    <a:pos x="T8" y="T9"/>
                  </a:cxn>
                  <a:cxn ang="0">
                    <a:pos x="T10" y="T11"/>
                  </a:cxn>
                </a:cxnLst>
                <a:rect l="0" t="0" r="r" b="b"/>
                <a:pathLst>
                  <a:path w="462" h="2027">
                    <a:moveTo>
                      <a:pt x="462" y="0"/>
                    </a:moveTo>
                    <a:lnTo>
                      <a:pt x="231" y="0"/>
                    </a:lnTo>
                    <a:lnTo>
                      <a:pt x="0" y="0"/>
                    </a:lnTo>
                    <a:lnTo>
                      <a:pt x="0" y="2027"/>
                    </a:lnTo>
                    <a:lnTo>
                      <a:pt x="462" y="1661"/>
                    </a:lnTo>
                    <a:lnTo>
                      <a:pt x="462"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8" name="Freeform: Shape 16">
                <a:extLst>
                  <a:ext uri="{FF2B5EF4-FFF2-40B4-BE49-F238E27FC236}">
                    <a16:creationId xmlns:a16="http://schemas.microsoft.com/office/drawing/2014/main" xmlns="" id="{DA0F495F-7C69-4E1E-BA93-70C38600F619}"/>
                  </a:ext>
                </a:extLst>
              </p:cNvPr>
              <p:cNvSpPr>
                <a:spLocks/>
              </p:cNvSpPr>
              <p:nvPr/>
            </p:nvSpPr>
            <p:spPr bwMode="auto">
              <a:xfrm>
                <a:off x="4311" y="1220"/>
                <a:ext cx="462" cy="2027"/>
              </a:xfrm>
              <a:custGeom>
                <a:avLst/>
                <a:gdLst>
                  <a:gd name="T0" fmla="*/ 462 w 462"/>
                  <a:gd name="T1" fmla="*/ 0 h 2027"/>
                  <a:gd name="T2" fmla="*/ 231 w 462"/>
                  <a:gd name="T3" fmla="*/ 0 h 2027"/>
                  <a:gd name="T4" fmla="*/ 0 w 462"/>
                  <a:gd name="T5" fmla="*/ 0 h 2027"/>
                  <a:gd name="T6" fmla="*/ 0 w 462"/>
                  <a:gd name="T7" fmla="*/ 2027 h 2027"/>
                  <a:gd name="T8" fmla="*/ 462 w 462"/>
                  <a:gd name="T9" fmla="*/ 1661 h 2027"/>
                  <a:gd name="T10" fmla="*/ 462 w 462"/>
                  <a:gd name="T11" fmla="*/ 0 h 2027"/>
                </a:gdLst>
                <a:ahLst/>
                <a:cxnLst>
                  <a:cxn ang="0">
                    <a:pos x="T0" y="T1"/>
                  </a:cxn>
                  <a:cxn ang="0">
                    <a:pos x="T2" y="T3"/>
                  </a:cxn>
                  <a:cxn ang="0">
                    <a:pos x="T4" y="T5"/>
                  </a:cxn>
                  <a:cxn ang="0">
                    <a:pos x="T6" y="T7"/>
                  </a:cxn>
                  <a:cxn ang="0">
                    <a:pos x="T8" y="T9"/>
                  </a:cxn>
                  <a:cxn ang="0">
                    <a:pos x="T10" y="T11"/>
                  </a:cxn>
                </a:cxnLst>
                <a:rect l="0" t="0" r="r" b="b"/>
                <a:pathLst>
                  <a:path w="462" h="2027">
                    <a:moveTo>
                      <a:pt x="462" y="0"/>
                    </a:moveTo>
                    <a:lnTo>
                      <a:pt x="231" y="0"/>
                    </a:lnTo>
                    <a:lnTo>
                      <a:pt x="0" y="0"/>
                    </a:lnTo>
                    <a:lnTo>
                      <a:pt x="0" y="2027"/>
                    </a:lnTo>
                    <a:lnTo>
                      <a:pt x="462" y="1661"/>
                    </a:lnTo>
                    <a:lnTo>
                      <a:pt x="4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9" name="Freeform: Shape 17">
                <a:extLst>
                  <a:ext uri="{FF2B5EF4-FFF2-40B4-BE49-F238E27FC236}">
                    <a16:creationId xmlns:a16="http://schemas.microsoft.com/office/drawing/2014/main" xmlns="" id="{CC338025-2A38-4325-8A81-5DA72A392038}"/>
                  </a:ext>
                </a:extLst>
              </p:cNvPr>
              <p:cNvSpPr>
                <a:spLocks/>
              </p:cNvSpPr>
              <p:nvPr/>
            </p:nvSpPr>
            <p:spPr bwMode="auto">
              <a:xfrm>
                <a:off x="4084" y="825"/>
                <a:ext cx="916" cy="395"/>
              </a:xfrm>
              <a:custGeom>
                <a:avLst/>
                <a:gdLst>
                  <a:gd name="T0" fmla="*/ 458 w 916"/>
                  <a:gd name="T1" fmla="*/ 0 h 395"/>
                  <a:gd name="T2" fmla="*/ 458 w 916"/>
                  <a:gd name="T3" fmla="*/ 0 h 395"/>
                  <a:gd name="T4" fmla="*/ 210 w 916"/>
                  <a:gd name="T5" fmla="*/ 214 h 395"/>
                  <a:gd name="T6" fmla="*/ 0 w 916"/>
                  <a:gd name="T7" fmla="*/ 395 h 395"/>
                  <a:gd name="T8" fmla="*/ 227 w 916"/>
                  <a:gd name="T9" fmla="*/ 395 h 395"/>
                  <a:gd name="T10" fmla="*/ 458 w 916"/>
                  <a:gd name="T11" fmla="*/ 395 h 395"/>
                  <a:gd name="T12" fmla="*/ 689 w 916"/>
                  <a:gd name="T13" fmla="*/ 395 h 395"/>
                  <a:gd name="T14" fmla="*/ 916 w 916"/>
                  <a:gd name="T15" fmla="*/ 395 h 395"/>
                  <a:gd name="T16" fmla="*/ 458 w 916"/>
                  <a:gd name="T17" fmla="*/ 0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6" h="395">
                    <a:moveTo>
                      <a:pt x="458" y="0"/>
                    </a:moveTo>
                    <a:lnTo>
                      <a:pt x="458" y="0"/>
                    </a:lnTo>
                    <a:lnTo>
                      <a:pt x="210" y="214"/>
                    </a:lnTo>
                    <a:lnTo>
                      <a:pt x="0" y="395"/>
                    </a:lnTo>
                    <a:lnTo>
                      <a:pt x="227" y="395"/>
                    </a:lnTo>
                    <a:lnTo>
                      <a:pt x="458" y="395"/>
                    </a:lnTo>
                    <a:lnTo>
                      <a:pt x="689" y="395"/>
                    </a:lnTo>
                    <a:lnTo>
                      <a:pt x="916" y="395"/>
                    </a:lnTo>
                    <a:lnTo>
                      <a:pt x="458"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0" name="Freeform: Shape 18">
                <a:extLst>
                  <a:ext uri="{FF2B5EF4-FFF2-40B4-BE49-F238E27FC236}">
                    <a16:creationId xmlns:a16="http://schemas.microsoft.com/office/drawing/2014/main" xmlns="" id="{1E6E0CEE-F40F-4C1C-98F2-AA6549B9FFF0}"/>
                  </a:ext>
                </a:extLst>
              </p:cNvPr>
              <p:cNvSpPr>
                <a:spLocks/>
              </p:cNvSpPr>
              <p:nvPr/>
            </p:nvSpPr>
            <p:spPr bwMode="auto">
              <a:xfrm>
                <a:off x="4084" y="825"/>
                <a:ext cx="916" cy="395"/>
              </a:xfrm>
              <a:custGeom>
                <a:avLst/>
                <a:gdLst>
                  <a:gd name="T0" fmla="*/ 458 w 916"/>
                  <a:gd name="T1" fmla="*/ 0 h 395"/>
                  <a:gd name="T2" fmla="*/ 458 w 916"/>
                  <a:gd name="T3" fmla="*/ 0 h 395"/>
                  <a:gd name="T4" fmla="*/ 210 w 916"/>
                  <a:gd name="T5" fmla="*/ 214 h 395"/>
                  <a:gd name="T6" fmla="*/ 0 w 916"/>
                  <a:gd name="T7" fmla="*/ 395 h 395"/>
                  <a:gd name="T8" fmla="*/ 227 w 916"/>
                  <a:gd name="T9" fmla="*/ 395 h 395"/>
                  <a:gd name="T10" fmla="*/ 458 w 916"/>
                  <a:gd name="T11" fmla="*/ 395 h 395"/>
                  <a:gd name="T12" fmla="*/ 689 w 916"/>
                  <a:gd name="T13" fmla="*/ 395 h 395"/>
                  <a:gd name="T14" fmla="*/ 916 w 916"/>
                  <a:gd name="T15" fmla="*/ 395 h 395"/>
                  <a:gd name="T16" fmla="*/ 458 w 916"/>
                  <a:gd name="T17" fmla="*/ 0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6" h="395">
                    <a:moveTo>
                      <a:pt x="458" y="0"/>
                    </a:moveTo>
                    <a:lnTo>
                      <a:pt x="458" y="0"/>
                    </a:lnTo>
                    <a:lnTo>
                      <a:pt x="210" y="214"/>
                    </a:lnTo>
                    <a:lnTo>
                      <a:pt x="0" y="395"/>
                    </a:lnTo>
                    <a:lnTo>
                      <a:pt x="227" y="395"/>
                    </a:lnTo>
                    <a:lnTo>
                      <a:pt x="458" y="395"/>
                    </a:lnTo>
                    <a:lnTo>
                      <a:pt x="689" y="395"/>
                    </a:lnTo>
                    <a:lnTo>
                      <a:pt x="916" y="395"/>
                    </a:lnTo>
                    <a:lnTo>
                      <a:pt x="45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1" name="Freeform: Shape 19">
                <a:extLst>
                  <a:ext uri="{FF2B5EF4-FFF2-40B4-BE49-F238E27FC236}">
                    <a16:creationId xmlns:a16="http://schemas.microsoft.com/office/drawing/2014/main" xmlns="" id="{1AC3C35C-5600-4DED-A36B-80E67F71F6A6}"/>
                  </a:ext>
                </a:extLst>
              </p:cNvPr>
              <p:cNvSpPr>
                <a:spLocks/>
              </p:cNvSpPr>
              <p:nvPr/>
            </p:nvSpPr>
            <p:spPr bwMode="auto">
              <a:xfrm>
                <a:off x="3844" y="1950"/>
                <a:ext cx="467" cy="1532"/>
              </a:xfrm>
              <a:custGeom>
                <a:avLst/>
                <a:gdLst>
                  <a:gd name="T0" fmla="*/ 0 w 467"/>
                  <a:gd name="T1" fmla="*/ 1532 h 1532"/>
                  <a:gd name="T2" fmla="*/ 0 w 467"/>
                  <a:gd name="T3" fmla="*/ 0 h 1532"/>
                  <a:gd name="T4" fmla="*/ 467 w 467"/>
                  <a:gd name="T5" fmla="*/ 366 h 1532"/>
                  <a:gd name="T6" fmla="*/ 467 w 467"/>
                  <a:gd name="T7" fmla="*/ 1532 h 1532"/>
                  <a:gd name="T8" fmla="*/ 0 w 467"/>
                  <a:gd name="T9" fmla="*/ 1532 h 1532"/>
                </a:gdLst>
                <a:ahLst/>
                <a:cxnLst>
                  <a:cxn ang="0">
                    <a:pos x="T0" y="T1"/>
                  </a:cxn>
                  <a:cxn ang="0">
                    <a:pos x="T2" y="T3"/>
                  </a:cxn>
                  <a:cxn ang="0">
                    <a:pos x="T4" y="T5"/>
                  </a:cxn>
                  <a:cxn ang="0">
                    <a:pos x="T6" y="T7"/>
                  </a:cxn>
                  <a:cxn ang="0">
                    <a:pos x="T8" y="T9"/>
                  </a:cxn>
                </a:cxnLst>
                <a:rect l="0" t="0" r="r" b="b"/>
                <a:pathLst>
                  <a:path w="467" h="1532">
                    <a:moveTo>
                      <a:pt x="0" y="1532"/>
                    </a:moveTo>
                    <a:lnTo>
                      <a:pt x="0" y="0"/>
                    </a:lnTo>
                    <a:lnTo>
                      <a:pt x="467" y="366"/>
                    </a:lnTo>
                    <a:lnTo>
                      <a:pt x="467" y="1532"/>
                    </a:lnTo>
                    <a:lnTo>
                      <a:pt x="0" y="1532"/>
                    </a:lnTo>
                    <a:close/>
                  </a:path>
                </a:pathLst>
              </a:custGeom>
              <a:solidFill>
                <a:srgbClr val="A6A5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2" name="Freeform: Shape 20">
                <a:extLst>
                  <a:ext uri="{FF2B5EF4-FFF2-40B4-BE49-F238E27FC236}">
                    <a16:creationId xmlns:a16="http://schemas.microsoft.com/office/drawing/2014/main" xmlns="" id="{5B3D78AE-25E1-4132-A8FD-439962878094}"/>
                  </a:ext>
                </a:extLst>
              </p:cNvPr>
              <p:cNvSpPr>
                <a:spLocks/>
              </p:cNvSpPr>
              <p:nvPr/>
            </p:nvSpPr>
            <p:spPr bwMode="auto">
              <a:xfrm>
                <a:off x="3844" y="1950"/>
                <a:ext cx="467" cy="1532"/>
              </a:xfrm>
              <a:custGeom>
                <a:avLst/>
                <a:gdLst>
                  <a:gd name="T0" fmla="*/ 0 w 467"/>
                  <a:gd name="T1" fmla="*/ 1532 h 1532"/>
                  <a:gd name="T2" fmla="*/ 0 w 467"/>
                  <a:gd name="T3" fmla="*/ 0 h 1532"/>
                  <a:gd name="T4" fmla="*/ 467 w 467"/>
                  <a:gd name="T5" fmla="*/ 366 h 1532"/>
                  <a:gd name="T6" fmla="*/ 467 w 467"/>
                  <a:gd name="T7" fmla="*/ 1532 h 1532"/>
                  <a:gd name="T8" fmla="*/ 0 w 467"/>
                  <a:gd name="T9" fmla="*/ 1532 h 1532"/>
                </a:gdLst>
                <a:ahLst/>
                <a:cxnLst>
                  <a:cxn ang="0">
                    <a:pos x="T0" y="T1"/>
                  </a:cxn>
                  <a:cxn ang="0">
                    <a:pos x="T2" y="T3"/>
                  </a:cxn>
                  <a:cxn ang="0">
                    <a:pos x="T4" y="T5"/>
                  </a:cxn>
                  <a:cxn ang="0">
                    <a:pos x="T6" y="T7"/>
                  </a:cxn>
                  <a:cxn ang="0">
                    <a:pos x="T8" y="T9"/>
                  </a:cxn>
                </a:cxnLst>
                <a:rect l="0" t="0" r="r" b="b"/>
                <a:pathLst>
                  <a:path w="467" h="1532">
                    <a:moveTo>
                      <a:pt x="0" y="1532"/>
                    </a:moveTo>
                    <a:lnTo>
                      <a:pt x="0" y="0"/>
                    </a:lnTo>
                    <a:lnTo>
                      <a:pt x="467" y="366"/>
                    </a:lnTo>
                    <a:lnTo>
                      <a:pt x="467" y="1532"/>
                    </a:lnTo>
                    <a:lnTo>
                      <a:pt x="0" y="153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3" name="Freeform: Shape 21">
                <a:extLst>
                  <a:ext uri="{FF2B5EF4-FFF2-40B4-BE49-F238E27FC236}">
                    <a16:creationId xmlns:a16="http://schemas.microsoft.com/office/drawing/2014/main" xmlns="" id="{0065FA5D-6CD7-4D25-AA70-BA4C4E9579EA}"/>
                  </a:ext>
                </a:extLst>
              </p:cNvPr>
              <p:cNvSpPr>
                <a:spLocks/>
              </p:cNvSpPr>
              <p:nvPr/>
            </p:nvSpPr>
            <p:spPr bwMode="auto">
              <a:xfrm>
                <a:off x="3617" y="3441"/>
                <a:ext cx="917" cy="396"/>
              </a:xfrm>
              <a:custGeom>
                <a:avLst/>
                <a:gdLst>
                  <a:gd name="T0" fmla="*/ 458 w 917"/>
                  <a:gd name="T1" fmla="*/ 396 h 396"/>
                  <a:gd name="T2" fmla="*/ 917 w 917"/>
                  <a:gd name="T3" fmla="*/ 0 h 396"/>
                  <a:gd name="T4" fmla="*/ 458 w 917"/>
                  <a:gd name="T5" fmla="*/ 0 h 396"/>
                  <a:gd name="T6" fmla="*/ 0 w 917"/>
                  <a:gd name="T7" fmla="*/ 0 h 396"/>
                  <a:gd name="T8" fmla="*/ 458 w 917"/>
                  <a:gd name="T9" fmla="*/ 396 h 396"/>
                </a:gdLst>
                <a:ahLst/>
                <a:cxnLst>
                  <a:cxn ang="0">
                    <a:pos x="T0" y="T1"/>
                  </a:cxn>
                  <a:cxn ang="0">
                    <a:pos x="T2" y="T3"/>
                  </a:cxn>
                  <a:cxn ang="0">
                    <a:pos x="T4" y="T5"/>
                  </a:cxn>
                  <a:cxn ang="0">
                    <a:pos x="T6" y="T7"/>
                  </a:cxn>
                  <a:cxn ang="0">
                    <a:pos x="T8" y="T9"/>
                  </a:cxn>
                </a:cxnLst>
                <a:rect l="0" t="0" r="r" b="b"/>
                <a:pathLst>
                  <a:path w="917" h="396">
                    <a:moveTo>
                      <a:pt x="458" y="396"/>
                    </a:moveTo>
                    <a:lnTo>
                      <a:pt x="917" y="0"/>
                    </a:lnTo>
                    <a:lnTo>
                      <a:pt x="458" y="0"/>
                    </a:lnTo>
                    <a:lnTo>
                      <a:pt x="0" y="0"/>
                    </a:lnTo>
                    <a:lnTo>
                      <a:pt x="458" y="396"/>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4" name="Freeform: Shape 22">
                <a:extLst>
                  <a:ext uri="{FF2B5EF4-FFF2-40B4-BE49-F238E27FC236}">
                    <a16:creationId xmlns:a16="http://schemas.microsoft.com/office/drawing/2014/main" xmlns="" id="{D25E0F78-2971-4A6E-9C85-6762D10DB9FB}"/>
                  </a:ext>
                </a:extLst>
              </p:cNvPr>
              <p:cNvSpPr>
                <a:spLocks/>
              </p:cNvSpPr>
              <p:nvPr/>
            </p:nvSpPr>
            <p:spPr bwMode="auto">
              <a:xfrm>
                <a:off x="3617" y="3441"/>
                <a:ext cx="917" cy="396"/>
              </a:xfrm>
              <a:custGeom>
                <a:avLst/>
                <a:gdLst>
                  <a:gd name="T0" fmla="*/ 458 w 917"/>
                  <a:gd name="T1" fmla="*/ 396 h 396"/>
                  <a:gd name="T2" fmla="*/ 917 w 917"/>
                  <a:gd name="T3" fmla="*/ 0 h 396"/>
                  <a:gd name="T4" fmla="*/ 458 w 917"/>
                  <a:gd name="T5" fmla="*/ 0 h 396"/>
                  <a:gd name="T6" fmla="*/ 0 w 917"/>
                  <a:gd name="T7" fmla="*/ 0 h 396"/>
                  <a:gd name="T8" fmla="*/ 458 w 917"/>
                  <a:gd name="T9" fmla="*/ 396 h 396"/>
                </a:gdLst>
                <a:ahLst/>
                <a:cxnLst>
                  <a:cxn ang="0">
                    <a:pos x="T0" y="T1"/>
                  </a:cxn>
                  <a:cxn ang="0">
                    <a:pos x="T2" y="T3"/>
                  </a:cxn>
                  <a:cxn ang="0">
                    <a:pos x="T4" y="T5"/>
                  </a:cxn>
                  <a:cxn ang="0">
                    <a:pos x="T6" y="T7"/>
                  </a:cxn>
                  <a:cxn ang="0">
                    <a:pos x="T8" y="T9"/>
                  </a:cxn>
                </a:cxnLst>
                <a:rect l="0" t="0" r="r" b="b"/>
                <a:pathLst>
                  <a:path w="917" h="396">
                    <a:moveTo>
                      <a:pt x="458" y="396"/>
                    </a:moveTo>
                    <a:lnTo>
                      <a:pt x="917" y="0"/>
                    </a:lnTo>
                    <a:lnTo>
                      <a:pt x="458" y="0"/>
                    </a:lnTo>
                    <a:lnTo>
                      <a:pt x="0" y="0"/>
                    </a:lnTo>
                    <a:lnTo>
                      <a:pt x="458" y="39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5" name="Freeform: Shape 23">
                <a:extLst>
                  <a:ext uri="{FF2B5EF4-FFF2-40B4-BE49-F238E27FC236}">
                    <a16:creationId xmlns:a16="http://schemas.microsoft.com/office/drawing/2014/main" xmlns="" id="{98219631-F95E-419E-A250-A98F26D4A0B8}"/>
                  </a:ext>
                </a:extLst>
              </p:cNvPr>
              <p:cNvSpPr>
                <a:spLocks/>
              </p:cNvSpPr>
              <p:nvPr/>
            </p:nvSpPr>
            <p:spPr bwMode="auto">
              <a:xfrm>
                <a:off x="3617" y="3441"/>
                <a:ext cx="917" cy="396"/>
              </a:xfrm>
              <a:custGeom>
                <a:avLst/>
                <a:gdLst>
                  <a:gd name="T0" fmla="*/ 917 w 917"/>
                  <a:gd name="T1" fmla="*/ 0 h 396"/>
                  <a:gd name="T2" fmla="*/ 917 w 917"/>
                  <a:gd name="T3" fmla="*/ 0 h 396"/>
                  <a:gd name="T4" fmla="*/ 458 w 917"/>
                  <a:gd name="T5" fmla="*/ 396 h 396"/>
                  <a:gd name="T6" fmla="*/ 0 w 917"/>
                  <a:gd name="T7" fmla="*/ 0 h 396"/>
                  <a:gd name="T8" fmla="*/ 0 w 917"/>
                  <a:gd name="T9" fmla="*/ 0 h 396"/>
                  <a:gd name="T10" fmla="*/ 458 w 917"/>
                  <a:gd name="T11" fmla="*/ 396 h 396"/>
                  <a:gd name="T12" fmla="*/ 917 w 917"/>
                  <a:gd name="T13" fmla="*/ 0 h 396"/>
                </a:gdLst>
                <a:ahLst/>
                <a:cxnLst>
                  <a:cxn ang="0">
                    <a:pos x="T0" y="T1"/>
                  </a:cxn>
                  <a:cxn ang="0">
                    <a:pos x="T2" y="T3"/>
                  </a:cxn>
                  <a:cxn ang="0">
                    <a:pos x="T4" y="T5"/>
                  </a:cxn>
                  <a:cxn ang="0">
                    <a:pos x="T6" y="T7"/>
                  </a:cxn>
                  <a:cxn ang="0">
                    <a:pos x="T8" y="T9"/>
                  </a:cxn>
                  <a:cxn ang="0">
                    <a:pos x="T10" y="T11"/>
                  </a:cxn>
                  <a:cxn ang="0">
                    <a:pos x="T12" y="T13"/>
                  </a:cxn>
                </a:cxnLst>
                <a:rect l="0" t="0" r="r" b="b"/>
                <a:pathLst>
                  <a:path w="917" h="396">
                    <a:moveTo>
                      <a:pt x="917" y="0"/>
                    </a:moveTo>
                    <a:lnTo>
                      <a:pt x="917" y="0"/>
                    </a:lnTo>
                    <a:lnTo>
                      <a:pt x="458" y="396"/>
                    </a:lnTo>
                    <a:lnTo>
                      <a:pt x="0" y="0"/>
                    </a:lnTo>
                    <a:lnTo>
                      <a:pt x="0" y="0"/>
                    </a:lnTo>
                    <a:lnTo>
                      <a:pt x="458" y="396"/>
                    </a:lnTo>
                    <a:lnTo>
                      <a:pt x="917" y="0"/>
                    </a:lnTo>
                    <a:close/>
                  </a:path>
                </a:pathLst>
              </a:custGeom>
              <a:solidFill>
                <a:srgbClr val="A6A5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6" name="Freeform: Shape 24">
                <a:extLst>
                  <a:ext uri="{FF2B5EF4-FFF2-40B4-BE49-F238E27FC236}">
                    <a16:creationId xmlns:a16="http://schemas.microsoft.com/office/drawing/2014/main" xmlns="" id="{43880A85-9EAF-4297-A168-C9F51ADB2D87}"/>
                  </a:ext>
                </a:extLst>
              </p:cNvPr>
              <p:cNvSpPr>
                <a:spLocks/>
              </p:cNvSpPr>
              <p:nvPr/>
            </p:nvSpPr>
            <p:spPr bwMode="auto">
              <a:xfrm>
                <a:off x="3617" y="3441"/>
                <a:ext cx="917" cy="396"/>
              </a:xfrm>
              <a:custGeom>
                <a:avLst/>
                <a:gdLst>
                  <a:gd name="T0" fmla="*/ 917 w 917"/>
                  <a:gd name="T1" fmla="*/ 0 h 396"/>
                  <a:gd name="T2" fmla="*/ 917 w 917"/>
                  <a:gd name="T3" fmla="*/ 0 h 396"/>
                  <a:gd name="T4" fmla="*/ 458 w 917"/>
                  <a:gd name="T5" fmla="*/ 396 h 396"/>
                  <a:gd name="T6" fmla="*/ 0 w 917"/>
                  <a:gd name="T7" fmla="*/ 0 h 396"/>
                  <a:gd name="T8" fmla="*/ 0 w 917"/>
                  <a:gd name="T9" fmla="*/ 0 h 396"/>
                  <a:gd name="T10" fmla="*/ 458 w 917"/>
                  <a:gd name="T11" fmla="*/ 396 h 396"/>
                  <a:gd name="T12" fmla="*/ 917 w 917"/>
                  <a:gd name="T13" fmla="*/ 0 h 396"/>
                </a:gdLst>
                <a:ahLst/>
                <a:cxnLst>
                  <a:cxn ang="0">
                    <a:pos x="T0" y="T1"/>
                  </a:cxn>
                  <a:cxn ang="0">
                    <a:pos x="T2" y="T3"/>
                  </a:cxn>
                  <a:cxn ang="0">
                    <a:pos x="T4" y="T5"/>
                  </a:cxn>
                  <a:cxn ang="0">
                    <a:pos x="T6" y="T7"/>
                  </a:cxn>
                  <a:cxn ang="0">
                    <a:pos x="T8" y="T9"/>
                  </a:cxn>
                  <a:cxn ang="0">
                    <a:pos x="T10" y="T11"/>
                  </a:cxn>
                  <a:cxn ang="0">
                    <a:pos x="T12" y="T13"/>
                  </a:cxn>
                </a:cxnLst>
                <a:rect l="0" t="0" r="r" b="b"/>
                <a:pathLst>
                  <a:path w="917" h="396">
                    <a:moveTo>
                      <a:pt x="917" y="0"/>
                    </a:moveTo>
                    <a:lnTo>
                      <a:pt x="917" y="0"/>
                    </a:lnTo>
                    <a:lnTo>
                      <a:pt x="458" y="396"/>
                    </a:lnTo>
                    <a:lnTo>
                      <a:pt x="0" y="0"/>
                    </a:lnTo>
                    <a:lnTo>
                      <a:pt x="0" y="0"/>
                    </a:lnTo>
                    <a:lnTo>
                      <a:pt x="458" y="396"/>
                    </a:lnTo>
                    <a:lnTo>
                      <a:pt x="9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7" name="Freeform: Shape 25">
                <a:extLst>
                  <a:ext uri="{FF2B5EF4-FFF2-40B4-BE49-F238E27FC236}">
                    <a16:creationId xmlns:a16="http://schemas.microsoft.com/office/drawing/2014/main" xmlns="" id="{5D02524D-1DBB-4131-8EF9-A4E04CC60B1E}"/>
                  </a:ext>
                </a:extLst>
              </p:cNvPr>
              <p:cNvSpPr>
                <a:spLocks/>
              </p:cNvSpPr>
              <p:nvPr/>
            </p:nvSpPr>
            <p:spPr bwMode="auto">
              <a:xfrm>
                <a:off x="3617" y="1950"/>
                <a:ext cx="917" cy="1491"/>
              </a:xfrm>
              <a:custGeom>
                <a:avLst/>
                <a:gdLst>
                  <a:gd name="T0" fmla="*/ 227 w 917"/>
                  <a:gd name="T1" fmla="*/ 1491 h 1491"/>
                  <a:gd name="T2" fmla="*/ 0 w 917"/>
                  <a:gd name="T3" fmla="*/ 1491 h 1491"/>
                  <a:gd name="T4" fmla="*/ 227 w 917"/>
                  <a:gd name="T5" fmla="*/ 1491 h 1491"/>
                  <a:gd name="T6" fmla="*/ 227 w 917"/>
                  <a:gd name="T7" fmla="*/ 1491 h 1491"/>
                  <a:gd name="T8" fmla="*/ 227 w 917"/>
                  <a:gd name="T9" fmla="*/ 0 h 1491"/>
                  <a:gd name="T10" fmla="*/ 227 w 917"/>
                  <a:gd name="T11" fmla="*/ 0 h 1491"/>
                  <a:gd name="T12" fmla="*/ 694 w 917"/>
                  <a:gd name="T13" fmla="*/ 366 h 1491"/>
                  <a:gd name="T14" fmla="*/ 694 w 917"/>
                  <a:gd name="T15" fmla="*/ 1491 h 1491"/>
                  <a:gd name="T16" fmla="*/ 917 w 917"/>
                  <a:gd name="T17" fmla="*/ 1491 h 1491"/>
                  <a:gd name="T18" fmla="*/ 917 w 917"/>
                  <a:gd name="T19" fmla="*/ 1491 h 1491"/>
                  <a:gd name="T20" fmla="*/ 694 w 917"/>
                  <a:gd name="T21" fmla="*/ 1491 h 1491"/>
                  <a:gd name="T22" fmla="*/ 694 w 917"/>
                  <a:gd name="T23" fmla="*/ 366 h 1491"/>
                  <a:gd name="T24" fmla="*/ 227 w 917"/>
                  <a:gd name="T25" fmla="*/ 0 h 1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17" h="1491">
                    <a:moveTo>
                      <a:pt x="227" y="1491"/>
                    </a:moveTo>
                    <a:lnTo>
                      <a:pt x="0" y="1491"/>
                    </a:lnTo>
                    <a:lnTo>
                      <a:pt x="227" y="1491"/>
                    </a:lnTo>
                    <a:lnTo>
                      <a:pt x="227" y="1491"/>
                    </a:lnTo>
                    <a:close/>
                    <a:moveTo>
                      <a:pt x="227" y="0"/>
                    </a:moveTo>
                    <a:lnTo>
                      <a:pt x="227" y="0"/>
                    </a:lnTo>
                    <a:lnTo>
                      <a:pt x="694" y="366"/>
                    </a:lnTo>
                    <a:lnTo>
                      <a:pt x="694" y="1491"/>
                    </a:lnTo>
                    <a:lnTo>
                      <a:pt x="917" y="1491"/>
                    </a:lnTo>
                    <a:lnTo>
                      <a:pt x="917" y="1491"/>
                    </a:lnTo>
                    <a:lnTo>
                      <a:pt x="694" y="1491"/>
                    </a:lnTo>
                    <a:lnTo>
                      <a:pt x="694" y="366"/>
                    </a:lnTo>
                    <a:lnTo>
                      <a:pt x="227" y="0"/>
                    </a:lnTo>
                    <a:close/>
                  </a:path>
                </a:pathLst>
              </a:custGeom>
              <a:solidFill>
                <a:srgbClr val="A6A5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8" name="Freeform: Shape 26">
                <a:extLst>
                  <a:ext uri="{FF2B5EF4-FFF2-40B4-BE49-F238E27FC236}">
                    <a16:creationId xmlns:a16="http://schemas.microsoft.com/office/drawing/2014/main" xmlns="" id="{18F532F2-83FA-4445-A8F2-36A55539F715}"/>
                  </a:ext>
                </a:extLst>
              </p:cNvPr>
              <p:cNvSpPr>
                <a:spLocks/>
              </p:cNvSpPr>
              <p:nvPr/>
            </p:nvSpPr>
            <p:spPr bwMode="auto">
              <a:xfrm>
                <a:off x="3617" y="1950"/>
                <a:ext cx="917" cy="1491"/>
              </a:xfrm>
              <a:custGeom>
                <a:avLst/>
                <a:gdLst>
                  <a:gd name="T0" fmla="*/ 227 w 917"/>
                  <a:gd name="T1" fmla="*/ 1491 h 1491"/>
                  <a:gd name="T2" fmla="*/ 0 w 917"/>
                  <a:gd name="T3" fmla="*/ 1491 h 1491"/>
                  <a:gd name="T4" fmla="*/ 227 w 917"/>
                  <a:gd name="T5" fmla="*/ 1491 h 1491"/>
                  <a:gd name="T6" fmla="*/ 227 w 917"/>
                  <a:gd name="T7" fmla="*/ 1491 h 1491"/>
                  <a:gd name="T8" fmla="*/ 227 w 917"/>
                  <a:gd name="T9" fmla="*/ 0 h 1491"/>
                  <a:gd name="T10" fmla="*/ 227 w 917"/>
                  <a:gd name="T11" fmla="*/ 0 h 1491"/>
                  <a:gd name="T12" fmla="*/ 694 w 917"/>
                  <a:gd name="T13" fmla="*/ 366 h 1491"/>
                  <a:gd name="T14" fmla="*/ 694 w 917"/>
                  <a:gd name="T15" fmla="*/ 1491 h 1491"/>
                  <a:gd name="T16" fmla="*/ 917 w 917"/>
                  <a:gd name="T17" fmla="*/ 1491 h 1491"/>
                  <a:gd name="T18" fmla="*/ 917 w 917"/>
                  <a:gd name="T19" fmla="*/ 1491 h 1491"/>
                  <a:gd name="T20" fmla="*/ 694 w 917"/>
                  <a:gd name="T21" fmla="*/ 1491 h 1491"/>
                  <a:gd name="T22" fmla="*/ 694 w 917"/>
                  <a:gd name="T23" fmla="*/ 366 h 1491"/>
                  <a:gd name="T24" fmla="*/ 227 w 917"/>
                  <a:gd name="T25" fmla="*/ 0 h 1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17" h="1491">
                    <a:moveTo>
                      <a:pt x="227" y="1491"/>
                    </a:moveTo>
                    <a:lnTo>
                      <a:pt x="0" y="1491"/>
                    </a:lnTo>
                    <a:lnTo>
                      <a:pt x="227" y="1491"/>
                    </a:lnTo>
                    <a:lnTo>
                      <a:pt x="227" y="1491"/>
                    </a:lnTo>
                    <a:moveTo>
                      <a:pt x="227" y="0"/>
                    </a:moveTo>
                    <a:lnTo>
                      <a:pt x="227" y="0"/>
                    </a:lnTo>
                    <a:lnTo>
                      <a:pt x="694" y="366"/>
                    </a:lnTo>
                    <a:lnTo>
                      <a:pt x="694" y="1491"/>
                    </a:lnTo>
                    <a:lnTo>
                      <a:pt x="917" y="1491"/>
                    </a:lnTo>
                    <a:lnTo>
                      <a:pt x="917" y="1491"/>
                    </a:lnTo>
                    <a:lnTo>
                      <a:pt x="694" y="1491"/>
                    </a:lnTo>
                    <a:lnTo>
                      <a:pt x="694" y="366"/>
                    </a:lnTo>
                    <a:lnTo>
                      <a:pt x="22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9" name="Freeform: Shape 27">
                <a:extLst>
                  <a:ext uri="{FF2B5EF4-FFF2-40B4-BE49-F238E27FC236}">
                    <a16:creationId xmlns:a16="http://schemas.microsoft.com/office/drawing/2014/main" xmlns="" id="{E824233F-DB1C-4572-BAAB-6B023AB13DFB}"/>
                  </a:ext>
                </a:extLst>
              </p:cNvPr>
              <p:cNvSpPr>
                <a:spLocks/>
              </p:cNvSpPr>
              <p:nvPr/>
            </p:nvSpPr>
            <p:spPr bwMode="auto">
              <a:xfrm>
                <a:off x="3844" y="1950"/>
                <a:ext cx="467" cy="1491"/>
              </a:xfrm>
              <a:custGeom>
                <a:avLst/>
                <a:gdLst>
                  <a:gd name="T0" fmla="*/ 0 w 467"/>
                  <a:gd name="T1" fmla="*/ 0 h 1491"/>
                  <a:gd name="T2" fmla="*/ 0 w 467"/>
                  <a:gd name="T3" fmla="*/ 1491 h 1491"/>
                  <a:gd name="T4" fmla="*/ 0 w 467"/>
                  <a:gd name="T5" fmla="*/ 1491 h 1491"/>
                  <a:gd name="T6" fmla="*/ 231 w 467"/>
                  <a:gd name="T7" fmla="*/ 1491 h 1491"/>
                  <a:gd name="T8" fmla="*/ 467 w 467"/>
                  <a:gd name="T9" fmla="*/ 1491 h 1491"/>
                  <a:gd name="T10" fmla="*/ 467 w 467"/>
                  <a:gd name="T11" fmla="*/ 366 h 1491"/>
                  <a:gd name="T12" fmla="*/ 0 w 467"/>
                  <a:gd name="T13" fmla="*/ 0 h 1491"/>
                </a:gdLst>
                <a:ahLst/>
                <a:cxnLst>
                  <a:cxn ang="0">
                    <a:pos x="T0" y="T1"/>
                  </a:cxn>
                  <a:cxn ang="0">
                    <a:pos x="T2" y="T3"/>
                  </a:cxn>
                  <a:cxn ang="0">
                    <a:pos x="T4" y="T5"/>
                  </a:cxn>
                  <a:cxn ang="0">
                    <a:pos x="T6" y="T7"/>
                  </a:cxn>
                  <a:cxn ang="0">
                    <a:pos x="T8" y="T9"/>
                  </a:cxn>
                  <a:cxn ang="0">
                    <a:pos x="T10" y="T11"/>
                  </a:cxn>
                  <a:cxn ang="0">
                    <a:pos x="T12" y="T13"/>
                  </a:cxn>
                </a:cxnLst>
                <a:rect l="0" t="0" r="r" b="b"/>
                <a:pathLst>
                  <a:path w="467" h="1491">
                    <a:moveTo>
                      <a:pt x="0" y="0"/>
                    </a:moveTo>
                    <a:lnTo>
                      <a:pt x="0" y="1491"/>
                    </a:lnTo>
                    <a:lnTo>
                      <a:pt x="0" y="1491"/>
                    </a:lnTo>
                    <a:lnTo>
                      <a:pt x="231" y="1491"/>
                    </a:lnTo>
                    <a:lnTo>
                      <a:pt x="467" y="1491"/>
                    </a:lnTo>
                    <a:lnTo>
                      <a:pt x="467" y="366"/>
                    </a:ln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50" name="Freeform: Shape 28">
                <a:extLst>
                  <a:ext uri="{FF2B5EF4-FFF2-40B4-BE49-F238E27FC236}">
                    <a16:creationId xmlns:a16="http://schemas.microsoft.com/office/drawing/2014/main" xmlns="" id="{46975956-DA73-4B3A-8494-A16FC385936E}"/>
                  </a:ext>
                </a:extLst>
              </p:cNvPr>
              <p:cNvSpPr>
                <a:spLocks/>
              </p:cNvSpPr>
              <p:nvPr/>
            </p:nvSpPr>
            <p:spPr bwMode="auto">
              <a:xfrm>
                <a:off x="3844" y="1950"/>
                <a:ext cx="467" cy="1491"/>
              </a:xfrm>
              <a:custGeom>
                <a:avLst/>
                <a:gdLst>
                  <a:gd name="T0" fmla="*/ 0 w 467"/>
                  <a:gd name="T1" fmla="*/ 0 h 1491"/>
                  <a:gd name="T2" fmla="*/ 0 w 467"/>
                  <a:gd name="T3" fmla="*/ 1491 h 1491"/>
                  <a:gd name="T4" fmla="*/ 0 w 467"/>
                  <a:gd name="T5" fmla="*/ 1491 h 1491"/>
                  <a:gd name="T6" fmla="*/ 231 w 467"/>
                  <a:gd name="T7" fmla="*/ 1491 h 1491"/>
                  <a:gd name="T8" fmla="*/ 467 w 467"/>
                  <a:gd name="T9" fmla="*/ 1491 h 1491"/>
                  <a:gd name="T10" fmla="*/ 467 w 467"/>
                  <a:gd name="T11" fmla="*/ 366 h 1491"/>
                  <a:gd name="T12" fmla="*/ 0 w 467"/>
                  <a:gd name="T13" fmla="*/ 0 h 1491"/>
                </a:gdLst>
                <a:ahLst/>
                <a:cxnLst>
                  <a:cxn ang="0">
                    <a:pos x="T0" y="T1"/>
                  </a:cxn>
                  <a:cxn ang="0">
                    <a:pos x="T2" y="T3"/>
                  </a:cxn>
                  <a:cxn ang="0">
                    <a:pos x="T4" y="T5"/>
                  </a:cxn>
                  <a:cxn ang="0">
                    <a:pos x="T6" y="T7"/>
                  </a:cxn>
                  <a:cxn ang="0">
                    <a:pos x="T8" y="T9"/>
                  </a:cxn>
                  <a:cxn ang="0">
                    <a:pos x="T10" y="T11"/>
                  </a:cxn>
                  <a:cxn ang="0">
                    <a:pos x="T12" y="T13"/>
                  </a:cxn>
                </a:cxnLst>
                <a:rect l="0" t="0" r="r" b="b"/>
                <a:pathLst>
                  <a:path w="467" h="1491">
                    <a:moveTo>
                      <a:pt x="0" y="0"/>
                    </a:moveTo>
                    <a:lnTo>
                      <a:pt x="0" y="1491"/>
                    </a:lnTo>
                    <a:lnTo>
                      <a:pt x="0" y="1491"/>
                    </a:lnTo>
                    <a:lnTo>
                      <a:pt x="231" y="1491"/>
                    </a:lnTo>
                    <a:lnTo>
                      <a:pt x="467" y="1491"/>
                    </a:lnTo>
                    <a:lnTo>
                      <a:pt x="467" y="36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51" name="Freeform: Shape 29">
                <a:extLst>
                  <a:ext uri="{FF2B5EF4-FFF2-40B4-BE49-F238E27FC236}">
                    <a16:creationId xmlns:a16="http://schemas.microsoft.com/office/drawing/2014/main" xmlns="" id="{1202BB33-DB57-4501-B138-7A71CB300755}"/>
                  </a:ext>
                </a:extLst>
              </p:cNvPr>
              <p:cNvSpPr>
                <a:spLocks/>
              </p:cNvSpPr>
              <p:nvPr/>
            </p:nvSpPr>
            <p:spPr bwMode="auto">
              <a:xfrm>
                <a:off x="3617" y="3441"/>
                <a:ext cx="917" cy="396"/>
              </a:xfrm>
              <a:custGeom>
                <a:avLst/>
                <a:gdLst>
                  <a:gd name="T0" fmla="*/ 917 w 917"/>
                  <a:gd name="T1" fmla="*/ 0 h 396"/>
                  <a:gd name="T2" fmla="*/ 694 w 917"/>
                  <a:gd name="T3" fmla="*/ 0 h 396"/>
                  <a:gd name="T4" fmla="*/ 458 w 917"/>
                  <a:gd name="T5" fmla="*/ 0 h 396"/>
                  <a:gd name="T6" fmla="*/ 227 w 917"/>
                  <a:gd name="T7" fmla="*/ 0 h 396"/>
                  <a:gd name="T8" fmla="*/ 0 w 917"/>
                  <a:gd name="T9" fmla="*/ 0 h 396"/>
                  <a:gd name="T10" fmla="*/ 458 w 917"/>
                  <a:gd name="T11" fmla="*/ 396 h 396"/>
                  <a:gd name="T12" fmla="*/ 917 w 917"/>
                  <a:gd name="T13" fmla="*/ 0 h 396"/>
                </a:gdLst>
                <a:ahLst/>
                <a:cxnLst>
                  <a:cxn ang="0">
                    <a:pos x="T0" y="T1"/>
                  </a:cxn>
                  <a:cxn ang="0">
                    <a:pos x="T2" y="T3"/>
                  </a:cxn>
                  <a:cxn ang="0">
                    <a:pos x="T4" y="T5"/>
                  </a:cxn>
                  <a:cxn ang="0">
                    <a:pos x="T6" y="T7"/>
                  </a:cxn>
                  <a:cxn ang="0">
                    <a:pos x="T8" y="T9"/>
                  </a:cxn>
                  <a:cxn ang="0">
                    <a:pos x="T10" y="T11"/>
                  </a:cxn>
                  <a:cxn ang="0">
                    <a:pos x="T12" y="T13"/>
                  </a:cxn>
                </a:cxnLst>
                <a:rect l="0" t="0" r="r" b="b"/>
                <a:pathLst>
                  <a:path w="917" h="396">
                    <a:moveTo>
                      <a:pt x="917" y="0"/>
                    </a:moveTo>
                    <a:lnTo>
                      <a:pt x="694" y="0"/>
                    </a:lnTo>
                    <a:lnTo>
                      <a:pt x="458" y="0"/>
                    </a:lnTo>
                    <a:lnTo>
                      <a:pt x="227" y="0"/>
                    </a:lnTo>
                    <a:lnTo>
                      <a:pt x="0" y="0"/>
                    </a:lnTo>
                    <a:lnTo>
                      <a:pt x="458" y="396"/>
                    </a:lnTo>
                    <a:lnTo>
                      <a:pt x="9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52" name="Freeform: Shape 30">
                <a:extLst>
                  <a:ext uri="{FF2B5EF4-FFF2-40B4-BE49-F238E27FC236}">
                    <a16:creationId xmlns:a16="http://schemas.microsoft.com/office/drawing/2014/main" xmlns="" id="{21BBF25B-69AB-4ED4-9E24-4D91484A3764}"/>
                  </a:ext>
                </a:extLst>
              </p:cNvPr>
              <p:cNvSpPr>
                <a:spLocks/>
              </p:cNvSpPr>
              <p:nvPr/>
            </p:nvSpPr>
            <p:spPr bwMode="auto">
              <a:xfrm>
                <a:off x="3378" y="1426"/>
                <a:ext cx="466" cy="1591"/>
              </a:xfrm>
              <a:custGeom>
                <a:avLst/>
                <a:gdLst>
                  <a:gd name="T0" fmla="*/ 466 w 466"/>
                  <a:gd name="T1" fmla="*/ 0 h 1591"/>
                  <a:gd name="T2" fmla="*/ 466 w 466"/>
                  <a:gd name="T3" fmla="*/ 1591 h 1591"/>
                  <a:gd name="T4" fmla="*/ 0 w 466"/>
                  <a:gd name="T5" fmla="*/ 1224 h 1591"/>
                  <a:gd name="T6" fmla="*/ 0 w 466"/>
                  <a:gd name="T7" fmla="*/ 0 h 1591"/>
                  <a:gd name="T8" fmla="*/ 466 w 466"/>
                  <a:gd name="T9" fmla="*/ 0 h 1591"/>
                </a:gdLst>
                <a:ahLst/>
                <a:cxnLst>
                  <a:cxn ang="0">
                    <a:pos x="T0" y="T1"/>
                  </a:cxn>
                  <a:cxn ang="0">
                    <a:pos x="T2" y="T3"/>
                  </a:cxn>
                  <a:cxn ang="0">
                    <a:pos x="T4" y="T5"/>
                  </a:cxn>
                  <a:cxn ang="0">
                    <a:pos x="T6" y="T7"/>
                  </a:cxn>
                  <a:cxn ang="0">
                    <a:pos x="T8" y="T9"/>
                  </a:cxn>
                </a:cxnLst>
                <a:rect l="0" t="0" r="r" b="b"/>
                <a:pathLst>
                  <a:path w="466" h="1591">
                    <a:moveTo>
                      <a:pt x="466" y="0"/>
                    </a:moveTo>
                    <a:lnTo>
                      <a:pt x="466" y="1591"/>
                    </a:lnTo>
                    <a:lnTo>
                      <a:pt x="0" y="1224"/>
                    </a:lnTo>
                    <a:lnTo>
                      <a:pt x="0" y="0"/>
                    </a:lnTo>
                    <a:lnTo>
                      <a:pt x="466" y="0"/>
                    </a:lnTo>
                    <a:close/>
                  </a:path>
                </a:pathLst>
              </a:custGeom>
              <a:solidFill>
                <a:srgbClr val="A6A5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53" name="Freeform: Shape 31">
                <a:extLst>
                  <a:ext uri="{FF2B5EF4-FFF2-40B4-BE49-F238E27FC236}">
                    <a16:creationId xmlns:a16="http://schemas.microsoft.com/office/drawing/2014/main" xmlns="" id="{3AF10D94-9085-448E-88C8-5F8402B91EFF}"/>
                  </a:ext>
                </a:extLst>
              </p:cNvPr>
              <p:cNvSpPr>
                <a:spLocks/>
              </p:cNvSpPr>
              <p:nvPr/>
            </p:nvSpPr>
            <p:spPr bwMode="auto">
              <a:xfrm>
                <a:off x="3378" y="1426"/>
                <a:ext cx="466" cy="1591"/>
              </a:xfrm>
              <a:custGeom>
                <a:avLst/>
                <a:gdLst>
                  <a:gd name="T0" fmla="*/ 466 w 466"/>
                  <a:gd name="T1" fmla="*/ 0 h 1591"/>
                  <a:gd name="T2" fmla="*/ 466 w 466"/>
                  <a:gd name="T3" fmla="*/ 1591 h 1591"/>
                  <a:gd name="T4" fmla="*/ 0 w 466"/>
                  <a:gd name="T5" fmla="*/ 1224 h 1591"/>
                  <a:gd name="T6" fmla="*/ 0 w 466"/>
                  <a:gd name="T7" fmla="*/ 0 h 1591"/>
                  <a:gd name="T8" fmla="*/ 466 w 466"/>
                  <a:gd name="T9" fmla="*/ 0 h 1591"/>
                </a:gdLst>
                <a:ahLst/>
                <a:cxnLst>
                  <a:cxn ang="0">
                    <a:pos x="T0" y="T1"/>
                  </a:cxn>
                  <a:cxn ang="0">
                    <a:pos x="T2" y="T3"/>
                  </a:cxn>
                  <a:cxn ang="0">
                    <a:pos x="T4" y="T5"/>
                  </a:cxn>
                  <a:cxn ang="0">
                    <a:pos x="T6" y="T7"/>
                  </a:cxn>
                  <a:cxn ang="0">
                    <a:pos x="T8" y="T9"/>
                  </a:cxn>
                </a:cxnLst>
                <a:rect l="0" t="0" r="r" b="b"/>
                <a:pathLst>
                  <a:path w="466" h="1591">
                    <a:moveTo>
                      <a:pt x="466" y="0"/>
                    </a:moveTo>
                    <a:lnTo>
                      <a:pt x="466" y="1591"/>
                    </a:lnTo>
                    <a:lnTo>
                      <a:pt x="0" y="1224"/>
                    </a:lnTo>
                    <a:lnTo>
                      <a:pt x="0" y="0"/>
                    </a:lnTo>
                    <a:lnTo>
                      <a:pt x="46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54" name="Freeform: Shape 32">
                <a:extLst>
                  <a:ext uri="{FF2B5EF4-FFF2-40B4-BE49-F238E27FC236}">
                    <a16:creationId xmlns:a16="http://schemas.microsoft.com/office/drawing/2014/main" xmlns="" id="{1F74E722-666B-43C9-B835-C05F7D9F2811}"/>
                  </a:ext>
                </a:extLst>
              </p:cNvPr>
              <p:cNvSpPr>
                <a:spLocks/>
              </p:cNvSpPr>
              <p:nvPr/>
            </p:nvSpPr>
            <p:spPr bwMode="auto">
              <a:xfrm>
                <a:off x="3151" y="1072"/>
                <a:ext cx="920" cy="396"/>
              </a:xfrm>
              <a:custGeom>
                <a:avLst/>
                <a:gdLst>
                  <a:gd name="T0" fmla="*/ 462 w 920"/>
                  <a:gd name="T1" fmla="*/ 0 h 396"/>
                  <a:gd name="T2" fmla="*/ 0 w 920"/>
                  <a:gd name="T3" fmla="*/ 396 h 396"/>
                  <a:gd name="T4" fmla="*/ 462 w 920"/>
                  <a:gd name="T5" fmla="*/ 396 h 396"/>
                  <a:gd name="T6" fmla="*/ 920 w 920"/>
                  <a:gd name="T7" fmla="*/ 396 h 396"/>
                  <a:gd name="T8" fmla="*/ 462 w 920"/>
                  <a:gd name="T9" fmla="*/ 0 h 396"/>
                </a:gdLst>
                <a:ahLst/>
                <a:cxnLst>
                  <a:cxn ang="0">
                    <a:pos x="T0" y="T1"/>
                  </a:cxn>
                  <a:cxn ang="0">
                    <a:pos x="T2" y="T3"/>
                  </a:cxn>
                  <a:cxn ang="0">
                    <a:pos x="T4" y="T5"/>
                  </a:cxn>
                  <a:cxn ang="0">
                    <a:pos x="T6" y="T7"/>
                  </a:cxn>
                  <a:cxn ang="0">
                    <a:pos x="T8" y="T9"/>
                  </a:cxn>
                </a:cxnLst>
                <a:rect l="0" t="0" r="r" b="b"/>
                <a:pathLst>
                  <a:path w="920" h="396">
                    <a:moveTo>
                      <a:pt x="462" y="0"/>
                    </a:moveTo>
                    <a:lnTo>
                      <a:pt x="0" y="396"/>
                    </a:lnTo>
                    <a:lnTo>
                      <a:pt x="462" y="396"/>
                    </a:lnTo>
                    <a:lnTo>
                      <a:pt x="920" y="396"/>
                    </a:lnTo>
                    <a:lnTo>
                      <a:pt x="462"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55" name="Freeform: Shape 33">
                <a:extLst>
                  <a:ext uri="{FF2B5EF4-FFF2-40B4-BE49-F238E27FC236}">
                    <a16:creationId xmlns:a16="http://schemas.microsoft.com/office/drawing/2014/main" xmlns="" id="{CDA468D3-9AF1-473E-B29E-1C8E4402A302}"/>
                  </a:ext>
                </a:extLst>
              </p:cNvPr>
              <p:cNvSpPr>
                <a:spLocks/>
              </p:cNvSpPr>
              <p:nvPr/>
            </p:nvSpPr>
            <p:spPr bwMode="auto">
              <a:xfrm>
                <a:off x="3151" y="1072"/>
                <a:ext cx="920" cy="396"/>
              </a:xfrm>
              <a:custGeom>
                <a:avLst/>
                <a:gdLst>
                  <a:gd name="T0" fmla="*/ 462 w 920"/>
                  <a:gd name="T1" fmla="*/ 0 h 396"/>
                  <a:gd name="T2" fmla="*/ 0 w 920"/>
                  <a:gd name="T3" fmla="*/ 396 h 396"/>
                  <a:gd name="T4" fmla="*/ 462 w 920"/>
                  <a:gd name="T5" fmla="*/ 396 h 396"/>
                  <a:gd name="T6" fmla="*/ 920 w 920"/>
                  <a:gd name="T7" fmla="*/ 396 h 396"/>
                  <a:gd name="T8" fmla="*/ 462 w 920"/>
                  <a:gd name="T9" fmla="*/ 0 h 396"/>
                </a:gdLst>
                <a:ahLst/>
                <a:cxnLst>
                  <a:cxn ang="0">
                    <a:pos x="T0" y="T1"/>
                  </a:cxn>
                  <a:cxn ang="0">
                    <a:pos x="T2" y="T3"/>
                  </a:cxn>
                  <a:cxn ang="0">
                    <a:pos x="T4" y="T5"/>
                  </a:cxn>
                  <a:cxn ang="0">
                    <a:pos x="T6" y="T7"/>
                  </a:cxn>
                  <a:cxn ang="0">
                    <a:pos x="T8" y="T9"/>
                  </a:cxn>
                </a:cxnLst>
                <a:rect l="0" t="0" r="r" b="b"/>
                <a:pathLst>
                  <a:path w="920" h="396">
                    <a:moveTo>
                      <a:pt x="462" y="0"/>
                    </a:moveTo>
                    <a:lnTo>
                      <a:pt x="0" y="396"/>
                    </a:lnTo>
                    <a:lnTo>
                      <a:pt x="462" y="396"/>
                    </a:lnTo>
                    <a:lnTo>
                      <a:pt x="920" y="396"/>
                    </a:lnTo>
                    <a:lnTo>
                      <a:pt x="4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56" name="Freeform: Shape 34">
                <a:extLst>
                  <a:ext uri="{FF2B5EF4-FFF2-40B4-BE49-F238E27FC236}">
                    <a16:creationId xmlns:a16="http://schemas.microsoft.com/office/drawing/2014/main" xmlns="" id="{43F86DAE-A01B-4440-95C3-A35B94C1BC34}"/>
                  </a:ext>
                </a:extLst>
              </p:cNvPr>
              <p:cNvSpPr>
                <a:spLocks/>
              </p:cNvSpPr>
              <p:nvPr/>
            </p:nvSpPr>
            <p:spPr bwMode="auto">
              <a:xfrm>
                <a:off x="3378" y="1468"/>
                <a:ext cx="466" cy="1549"/>
              </a:xfrm>
              <a:custGeom>
                <a:avLst/>
                <a:gdLst>
                  <a:gd name="T0" fmla="*/ 466 w 466"/>
                  <a:gd name="T1" fmla="*/ 0 h 1549"/>
                  <a:gd name="T2" fmla="*/ 235 w 466"/>
                  <a:gd name="T3" fmla="*/ 0 h 1549"/>
                  <a:gd name="T4" fmla="*/ 0 w 466"/>
                  <a:gd name="T5" fmla="*/ 0 h 1549"/>
                  <a:gd name="T6" fmla="*/ 0 w 466"/>
                  <a:gd name="T7" fmla="*/ 539 h 1549"/>
                  <a:gd name="T8" fmla="*/ 0 w 466"/>
                  <a:gd name="T9" fmla="*/ 539 h 1549"/>
                  <a:gd name="T10" fmla="*/ 0 w 466"/>
                  <a:gd name="T11" fmla="*/ 1182 h 1549"/>
                  <a:gd name="T12" fmla="*/ 466 w 466"/>
                  <a:gd name="T13" fmla="*/ 1549 h 1549"/>
                  <a:gd name="T14" fmla="*/ 466 w 466"/>
                  <a:gd name="T15" fmla="*/ 0 h 15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6" h="1549">
                    <a:moveTo>
                      <a:pt x="466" y="0"/>
                    </a:moveTo>
                    <a:lnTo>
                      <a:pt x="235" y="0"/>
                    </a:lnTo>
                    <a:lnTo>
                      <a:pt x="0" y="0"/>
                    </a:lnTo>
                    <a:lnTo>
                      <a:pt x="0" y="539"/>
                    </a:lnTo>
                    <a:lnTo>
                      <a:pt x="0" y="539"/>
                    </a:lnTo>
                    <a:lnTo>
                      <a:pt x="0" y="1182"/>
                    </a:lnTo>
                    <a:lnTo>
                      <a:pt x="466" y="1549"/>
                    </a:lnTo>
                    <a:lnTo>
                      <a:pt x="466"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57" name="Freeform: Shape 35">
                <a:extLst>
                  <a:ext uri="{FF2B5EF4-FFF2-40B4-BE49-F238E27FC236}">
                    <a16:creationId xmlns:a16="http://schemas.microsoft.com/office/drawing/2014/main" xmlns="" id="{6B3309C4-2441-45AD-98B3-B14FF8DD221A}"/>
                  </a:ext>
                </a:extLst>
              </p:cNvPr>
              <p:cNvSpPr>
                <a:spLocks/>
              </p:cNvSpPr>
              <p:nvPr/>
            </p:nvSpPr>
            <p:spPr bwMode="auto">
              <a:xfrm>
                <a:off x="3378" y="1468"/>
                <a:ext cx="466" cy="1549"/>
              </a:xfrm>
              <a:custGeom>
                <a:avLst/>
                <a:gdLst>
                  <a:gd name="T0" fmla="*/ 466 w 466"/>
                  <a:gd name="T1" fmla="*/ 0 h 1549"/>
                  <a:gd name="T2" fmla="*/ 235 w 466"/>
                  <a:gd name="T3" fmla="*/ 0 h 1549"/>
                  <a:gd name="T4" fmla="*/ 0 w 466"/>
                  <a:gd name="T5" fmla="*/ 0 h 1549"/>
                  <a:gd name="T6" fmla="*/ 0 w 466"/>
                  <a:gd name="T7" fmla="*/ 539 h 1549"/>
                  <a:gd name="T8" fmla="*/ 0 w 466"/>
                  <a:gd name="T9" fmla="*/ 539 h 1549"/>
                  <a:gd name="T10" fmla="*/ 0 w 466"/>
                  <a:gd name="T11" fmla="*/ 1182 h 1549"/>
                  <a:gd name="T12" fmla="*/ 466 w 466"/>
                  <a:gd name="T13" fmla="*/ 1549 h 1549"/>
                  <a:gd name="T14" fmla="*/ 466 w 466"/>
                  <a:gd name="T15" fmla="*/ 0 h 15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6" h="1549">
                    <a:moveTo>
                      <a:pt x="466" y="0"/>
                    </a:moveTo>
                    <a:lnTo>
                      <a:pt x="235" y="0"/>
                    </a:lnTo>
                    <a:lnTo>
                      <a:pt x="0" y="0"/>
                    </a:lnTo>
                    <a:lnTo>
                      <a:pt x="0" y="539"/>
                    </a:lnTo>
                    <a:lnTo>
                      <a:pt x="0" y="539"/>
                    </a:lnTo>
                    <a:lnTo>
                      <a:pt x="0" y="1182"/>
                    </a:lnTo>
                    <a:lnTo>
                      <a:pt x="466" y="1549"/>
                    </a:lnTo>
                    <a:lnTo>
                      <a:pt x="46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58" name="Freeform: Shape 36">
                <a:extLst>
                  <a:ext uri="{FF2B5EF4-FFF2-40B4-BE49-F238E27FC236}">
                    <a16:creationId xmlns:a16="http://schemas.microsoft.com/office/drawing/2014/main" xmlns="" id="{5CF08872-CA13-4B6E-B1AB-1A243A0E6883}"/>
                  </a:ext>
                </a:extLst>
              </p:cNvPr>
              <p:cNvSpPr>
                <a:spLocks/>
              </p:cNvSpPr>
              <p:nvPr/>
            </p:nvSpPr>
            <p:spPr bwMode="auto">
              <a:xfrm>
                <a:off x="3151" y="1072"/>
                <a:ext cx="920" cy="396"/>
              </a:xfrm>
              <a:custGeom>
                <a:avLst/>
                <a:gdLst>
                  <a:gd name="T0" fmla="*/ 462 w 920"/>
                  <a:gd name="T1" fmla="*/ 0 h 396"/>
                  <a:gd name="T2" fmla="*/ 0 w 920"/>
                  <a:gd name="T3" fmla="*/ 396 h 396"/>
                  <a:gd name="T4" fmla="*/ 227 w 920"/>
                  <a:gd name="T5" fmla="*/ 396 h 396"/>
                  <a:gd name="T6" fmla="*/ 462 w 920"/>
                  <a:gd name="T7" fmla="*/ 396 h 396"/>
                  <a:gd name="T8" fmla="*/ 693 w 920"/>
                  <a:gd name="T9" fmla="*/ 396 h 396"/>
                  <a:gd name="T10" fmla="*/ 920 w 920"/>
                  <a:gd name="T11" fmla="*/ 396 h 396"/>
                  <a:gd name="T12" fmla="*/ 462 w 920"/>
                  <a:gd name="T13" fmla="*/ 0 h 396"/>
                </a:gdLst>
                <a:ahLst/>
                <a:cxnLst>
                  <a:cxn ang="0">
                    <a:pos x="T0" y="T1"/>
                  </a:cxn>
                  <a:cxn ang="0">
                    <a:pos x="T2" y="T3"/>
                  </a:cxn>
                  <a:cxn ang="0">
                    <a:pos x="T4" y="T5"/>
                  </a:cxn>
                  <a:cxn ang="0">
                    <a:pos x="T6" y="T7"/>
                  </a:cxn>
                  <a:cxn ang="0">
                    <a:pos x="T8" y="T9"/>
                  </a:cxn>
                  <a:cxn ang="0">
                    <a:pos x="T10" y="T11"/>
                  </a:cxn>
                  <a:cxn ang="0">
                    <a:pos x="T12" y="T13"/>
                  </a:cxn>
                </a:cxnLst>
                <a:rect l="0" t="0" r="r" b="b"/>
                <a:pathLst>
                  <a:path w="920" h="396">
                    <a:moveTo>
                      <a:pt x="462" y="0"/>
                    </a:moveTo>
                    <a:lnTo>
                      <a:pt x="0" y="396"/>
                    </a:lnTo>
                    <a:lnTo>
                      <a:pt x="227" y="396"/>
                    </a:lnTo>
                    <a:lnTo>
                      <a:pt x="462" y="396"/>
                    </a:lnTo>
                    <a:lnTo>
                      <a:pt x="693" y="396"/>
                    </a:lnTo>
                    <a:lnTo>
                      <a:pt x="920" y="396"/>
                    </a:lnTo>
                    <a:lnTo>
                      <a:pt x="4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59" name="Freeform: Shape 37">
                <a:extLst>
                  <a:ext uri="{FF2B5EF4-FFF2-40B4-BE49-F238E27FC236}">
                    <a16:creationId xmlns:a16="http://schemas.microsoft.com/office/drawing/2014/main" xmlns="" id="{0F722481-381A-4E38-BFE8-4CB048515862}"/>
                  </a:ext>
                </a:extLst>
              </p:cNvPr>
              <p:cNvSpPr>
                <a:spLocks/>
              </p:cNvSpPr>
              <p:nvPr/>
            </p:nvSpPr>
            <p:spPr bwMode="auto">
              <a:xfrm>
                <a:off x="2916" y="2007"/>
                <a:ext cx="462" cy="1768"/>
              </a:xfrm>
              <a:custGeom>
                <a:avLst/>
                <a:gdLst>
                  <a:gd name="T0" fmla="*/ 462 w 462"/>
                  <a:gd name="T1" fmla="*/ 1768 h 1768"/>
                  <a:gd name="T2" fmla="*/ 462 w 462"/>
                  <a:gd name="T3" fmla="*/ 0 h 1768"/>
                  <a:gd name="T4" fmla="*/ 0 w 462"/>
                  <a:gd name="T5" fmla="*/ 367 h 1768"/>
                  <a:gd name="T6" fmla="*/ 0 w 462"/>
                  <a:gd name="T7" fmla="*/ 1768 h 1768"/>
                  <a:gd name="T8" fmla="*/ 462 w 462"/>
                  <a:gd name="T9" fmla="*/ 1768 h 1768"/>
                </a:gdLst>
                <a:ahLst/>
                <a:cxnLst>
                  <a:cxn ang="0">
                    <a:pos x="T0" y="T1"/>
                  </a:cxn>
                  <a:cxn ang="0">
                    <a:pos x="T2" y="T3"/>
                  </a:cxn>
                  <a:cxn ang="0">
                    <a:pos x="T4" y="T5"/>
                  </a:cxn>
                  <a:cxn ang="0">
                    <a:pos x="T6" y="T7"/>
                  </a:cxn>
                  <a:cxn ang="0">
                    <a:pos x="T8" y="T9"/>
                  </a:cxn>
                </a:cxnLst>
                <a:rect l="0" t="0" r="r" b="b"/>
                <a:pathLst>
                  <a:path w="462" h="1768">
                    <a:moveTo>
                      <a:pt x="462" y="1768"/>
                    </a:moveTo>
                    <a:lnTo>
                      <a:pt x="462" y="0"/>
                    </a:lnTo>
                    <a:lnTo>
                      <a:pt x="0" y="367"/>
                    </a:lnTo>
                    <a:lnTo>
                      <a:pt x="0" y="1768"/>
                    </a:lnTo>
                    <a:lnTo>
                      <a:pt x="462" y="1768"/>
                    </a:lnTo>
                    <a:close/>
                  </a:path>
                </a:pathLst>
              </a:custGeom>
              <a:solidFill>
                <a:srgbClr val="A6A5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60" name="Freeform: Shape 38">
                <a:extLst>
                  <a:ext uri="{FF2B5EF4-FFF2-40B4-BE49-F238E27FC236}">
                    <a16:creationId xmlns:a16="http://schemas.microsoft.com/office/drawing/2014/main" xmlns="" id="{978A7C65-51E0-4C78-8557-3C9ECBA92219}"/>
                  </a:ext>
                </a:extLst>
              </p:cNvPr>
              <p:cNvSpPr>
                <a:spLocks/>
              </p:cNvSpPr>
              <p:nvPr/>
            </p:nvSpPr>
            <p:spPr bwMode="auto">
              <a:xfrm>
                <a:off x="2916" y="2007"/>
                <a:ext cx="462" cy="1768"/>
              </a:xfrm>
              <a:custGeom>
                <a:avLst/>
                <a:gdLst>
                  <a:gd name="T0" fmla="*/ 462 w 462"/>
                  <a:gd name="T1" fmla="*/ 1768 h 1768"/>
                  <a:gd name="T2" fmla="*/ 462 w 462"/>
                  <a:gd name="T3" fmla="*/ 0 h 1768"/>
                  <a:gd name="T4" fmla="*/ 0 w 462"/>
                  <a:gd name="T5" fmla="*/ 367 h 1768"/>
                  <a:gd name="T6" fmla="*/ 0 w 462"/>
                  <a:gd name="T7" fmla="*/ 1768 h 1768"/>
                  <a:gd name="T8" fmla="*/ 462 w 462"/>
                  <a:gd name="T9" fmla="*/ 1768 h 1768"/>
                </a:gdLst>
                <a:ahLst/>
                <a:cxnLst>
                  <a:cxn ang="0">
                    <a:pos x="T0" y="T1"/>
                  </a:cxn>
                  <a:cxn ang="0">
                    <a:pos x="T2" y="T3"/>
                  </a:cxn>
                  <a:cxn ang="0">
                    <a:pos x="T4" y="T5"/>
                  </a:cxn>
                  <a:cxn ang="0">
                    <a:pos x="T6" y="T7"/>
                  </a:cxn>
                  <a:cxn ang="0">
                    <a:pos x="T8" y="T9"/>
                  </a:cxn>
                </a:cxnLst>
                <a:rect l="0" t="0" r="r" b="b"/>
                <a:pathLst>
                  <a:path w="462" h="1768">
                    <a:moveTo>
                      <a:pt x="462" y="1768"/>
                    </a:moveTo>
                    <a:lnTo>
                      <a:pt x="462" y="0"/>
                    </a:lnTo>
                    <a:lnTo>
                      <a:pt x="0" y="367"/>
                    </a:lnTo>
                    <a:lnTo>
                      <a:pt x="0" y="1768"/>
                    </a:lnTo>
                    <a:lnTo>
                      <a:pt x="462" y="17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61" name="Freeform: Shape 39">
                <a:extLst>
                  <a:ext uri="{FF2B5EF4-FFF2-40B4-BE49-F238E27FC236}">
                    <a16:creationId xmlns:a16="http://schemas.microsoft.com/office/drawing/2014/main" xmlns="" id="{0D67C474-B884-4696-A47A-A23FCA21CAC0}"/>
                  </a:ext>
                </a:extLst>
              </p:cNvPr>
              <p:cNvSpPr>
                <a:spLocks/>
              </p:cNvSpPr>
              <p:nvPr/>
            </p:nvSpPr>
            <p:spPr bwMode="auto">
              <a:xfrm>
                <a:off x="2689" y="3729"/>
                <a:ext cx="916" cy="396"/>
              </a:xfrm>
              <a:custGeom>
                <a:avLst/>
                <a:gdLst>
                  <a:gd name="T0" fmla="*/ 458 w 916"/>
                  <a:gd name="T1" fmla="*/ 396 h 396"/>
                  <a:gd name="T2" fmla="*/ 0 w 916"/>
                  <a:gd name="T3" fmla="*/ 0 h 396"/>
                  <a:gd name="T4" fmla="*/ 458 w 916"/>
                  <a:gd name="T5" fmla="*/ 0 h 396"/>
                  <a:gd name="T6" fmla="*/ 916 w 916"/>
                  <a:gd name="T7" fmla="*/ 0 h 396"/>
                  <a:gd name="T8" fmla="*/ 458 w 916"/>
                  <a:gd name="T9" fmla="*/ 396 h 396"/>
                </a:gdLst>
                <a:ahLst/>
                <a:cxnLst>
                  <a:cxn ang="0">
                    <a:pos x="T0" y="T1"/>
                  </a:cxn>
                  <a:cxn ang="0">
                    <a:pos x="T2" y="T3"/>
                  </a:cxn>
                  <a:cxn ang="0">
                    <a:pos x="T4" y="T5"/>
                  </a:cxn>
                  <a:cxn ang="0">
                    <a:pos x="T6" y="T7"/>
                  </a:cxn>
                  <a:cxn ang="0">
                    <a:pos x="T8" y="T9"/>
                  </a:cxn>
                </a:cxnLst>
                <a:rect l="0" t="0" r="r" b="b"/>
                <a:pathLst>
                  <a:path w="916" h="396">
                    <a:moveTo>
                      <a:pt x="458" y="396"/>
                    </a:moveTo>
                    <a:lnTo>
                      <a:pt x="0" y="0"/>
                    </a:lnTo>
                    <a:lnTo>
                      <a:pt x="458" y="0"/>
                    </a:lnTo>
                    <a:lnTo>
                      <a:pt x="916" y="0"/>
                    </a:lnTo>
                    <a:lnTo>
                      <a:pt x="458" y="396"/>
                    </a:lnTo>
                    <a:close/>
                  </a:path>
                </a:pathLst>
              </a:custGeom>
              <a:solidFill>
                <a:srgbClr val="A6A5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62" name="Freeform: Shape 40">
                <a:extLst>
                  <a:ext uri="{FF2B5EF4-FFF2-40B4-BE49-F238E27FC236}">
                    <a16:creationId xmlns:a16="http://schemas.microsoft.com/office/drawing/2014/main" xmlns="" id="{A6D27F40-82C0-42C5-8A78-A30462DE7231}"/>
                  </a:ext>
                </a:extLst>
              </p:cNvPr>
              <p:cNvSpPr>
                <a:spLocks/>
              </p:cNvSpPr>
              <p:nvPr/>
            </p:nvSpPr>
            <p:spPr bwMode="auto">
              <a:xfrm>
                <a:off x="2689" y="3729"/>
                <a:ext cx="916" cy="396"/>
              </a:xfrm>
              <a:custGeom>
                <a:avLst/>
                <a:gdLst>
                  <a:gd name="T0" fmla="*/ 458 w 916"/>
                  <a:gd name="T1" fmla="*/ 396 h 396"/>
                  <a:gd name="T2" fmla="*/ 0 w 916"/>
                  <a:gd name="T3" fmla="*/ 0 h 396"/>
                  <a:gd name="T4" fmla="*/ 458 w 916"/>
                  <a:gd name="T5" fmla="*/ 0 h 396"/>
                  <a:gd name="T6" fmla="*/ 916 w 916"/>
                  <a:gd name="T7" fmla="*/ 0 h 396"/>
                  <a:gd name="T8" fmla="*/ 458 w 916"/>
                  <a:gd name="T9" fmla="*/ 396 h 396"/>
                </a:gdLst>
                <a:ahLst/>
                <a:cxnLst>
                  <a:cxn ang="0">
                    <a:pos x="T0" y="T1"/>
                  </a:cxn>
                  <a:cxn ang="0">
                    <a:pos x="T2" y="T3"/>
                  </a:cxn>
                  <a:cxn ang="0">
                    <a:pos x="T4" y="T5"/>
                  </a:cxn>
                  <a:cxn ang="0">
                    <a:pos x="T6" y="T7"/>
                  </a:cxn>
                  <a:cxn ang="0">
                    <a:pos x="T8" y="T9"/>
                  </a:cxn>
                </a:cxnLst>
                <a:rect l="0" t="0" r="r" b="b"/>
                <a:pathLst>
                  <a:path w="916" h="396">
                    <a:moveTo>
                      <a:pt x="458" y="396"/>
                    </a:moveTo>
                    <a:lnTo>
                      <a:pt x="0" y="0"/>
                    </a:lnTo>
                    <a:lnTo>
                      <a:pt x="458" y="0"/>
                    </a:lnTo>
                    <a:lnTo>
                      <a:pt x="916" y="0"/>
                    </a:lnTo>
                    <a:lnTo>
                      <a:pt x="458" y="39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63" name="Freeform: Shape 41">
                <a:extLst>
                  <a:ext uri="{FF2B5EF4-FFF2-40B4-BE49-F238E27FC236}">
                    <a16:creationId xmlns:a16="http://schemas.microsoft.com/office/drawing/2014/main" xmlns="" id="{C6269385-002C-4F75-9269-71F67C76A520}"/>
                  </a:ext>
                </a:extLst>
              </p:cNvPr>
              <p:cNvSpPr>
                <a:spLocks/>
              </p:cNvSpPr>
              <p:nvPr/>
            </p:nvSpPr>
            <p:spPr bwMode="auto">
              <a:xfrm>
                <a:off x="3147" y="3729"/>
                <a:ext cx="458" cy="396"/>
              </a:xfrm>
              <a:custGeom>
                <a:avLst/>
                <a:gdLst>
                  <a:gd name="T0" fmla="*/ 458 w 458"/>
                  <a:gd name="T1" fmla="*/ 0 h 396"/>
                  <a:gd name="T2" fmla="*/ 0 w 458"/>
                  <a:gd name="T3" fmla="*/ 396 h 396"/>
                  <a:gd name="T4" fmla="*/ 396 w 458"/>
                  <a:gd name="T5" fmla="*/ 58 h 396"/>
                  <a:gd name="T6" fmla="*/ 458 w 458"/>
                  <a:gd name="T7" fmla="*/ 0 h 396"/>
                </a:gdLst>
                <a:ahLst/>
                <a:cxnLst>
                  <a:cxn ang="0">
                    <a:pos x="T0" y="T1"/>
                  </a:cxn>
                  <a:cxn ang="0">
                    <a:pos x="T2" y="T3"/>
                  </a:cxn>
                  <a:cxn ang="0">
                    <a:pos x="T4" y="T5"/>
                  </a:cxn>
                  <a:cxn ang="0">
                    <a:pos x="T6" y="T7"/>
                  </a:cxn>
                </a:cxnLst>
                <a:rect l="0" t="0" r="r" b="b"/>
                <a:pathLst>
                  <a:path w="458" h="396">
                    <a:moveTo>
                      <a:pt x="458" y="0"/>
                    </a:moveTo>
                    <a:lnTo>
                      <a:pt x="0" y="396"/>
                    </a:lnTo>
                    <a:lnTo>
                      <a:pt x="396" y="58"/>
                    </a:lnTo>
                    <a:lnTo>
                      <a:pt x="458" y="0"/>
                    </a:lnTo>
                    <a:close/>
                  </a:path>
                </a:pathLst>
              </a:custGeom>
              <a:solidFill>
                <a:srgbClr val="A6A5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64" name="Freeform: Shape 42">
                <a:extLst>
                  <a:ext uri="{FF2B5EF4-FFF2-40B4-BE49-F238E27FC236}">
                    <a16:creationId xmlns:a16="http://schemas.microsoft.com/office/drawing/2014/main" xmlns="" id="{B576FFB6-1779-431B-8CA2-6293FD2F9C9C}"/>
                  </a:ext>
                </a:extLst>
              </p:cNvPr>
              <p:cNvSpPr>
                <a:spLocks/>
              </p:cNvSpPr>
              <p:nvPr/>
            </p:nvSpPr>
            <p:spPr bwMode="auto">
              <a:xfrm>
                <a:off x="3147" y="3729"/>
                <a:ext cx="458" cy="396"/>
              </a:xfrm>
              <a:custGeom>
                <a:avLst/>
                <a:gdLst>
                  <a:gd name="T0" fmla="*/ 458 w 458"/>
                  <a:gd name="T1" fmla="*/ 0 h 396"/>
                  <a:gd name="T2" fmla="*/ 0 w 458"/>
                  <a:gd name="T3" fmla="*/ 396 h 396"/>
                  <a:gd name="T4" fmla="*/ 396 w 458"/>
                  <a:gd name="T5" fmla="*/ 58 h 396"/>
                  <a:gd name="T6" fmla="*/ 458 w 458"/>
                  <a:gd name="T7" fmla="*/ 0 h 396"/>
                </a:gdLst>
                <a:ahLst/>
                <a:cxnLst>
                  <a:cxn ang="0">
                    <a:pos x="T0" y="T1"/>
                  </a:cxn>
                  <a:cxn ang="0">
                    <a:pos x="T2" y="T3"/>
                  </a:cxn>
                  <a:cxn ang="0">
                    <a:pos x="T4" y="T5"/>
                  </a:cxn>
                  <a:cxn ang="0">
                    <a:pos x="T6" y="T7"/>
                  </a:cxn>
                </a:cxnLst>
                <a:rect l="0" t="0" r="r" b="b"/>
                <a:pathLst>
                  <a:path w="458" h="396">
                    <a:moveTo>
                      <a:pt x="458" y="0"/>
                    </a:moveTo>
                    <a:lnTo>
                      <a:pt x="0" y="396"/>
                    </a:lnTo>
                    <a:lnTo>
                      <a:pt x="396" y="58"/>
                    </a:lnTo>
                    <a:lnTo>
                      <a:pt x="45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65" name="Freeform: Shape 43">
                <a:extLst>
                  <a:ext uri="{FF2B5EF4-FFF2-40B4-BE49-F238E27FC236}">
                    <a16:creationId xmlns:a16="http://schemas.microsoft.com/office/drawing/2014/main" xmlns="" id="{53E133A8-80E6-4A86-A722-5098A1AA37A9}"/>
                  </a:ext>
                </a:extLst>
              </p:cNvPr>
              <p:cNvSpPr>
                <a:spLocks/>
              </p:cNvSpPr>
              <p:nvPr/>
            </p:nvSpPr>
            <p:spPr bwMode="auto">
              <a:xfrm>
                <a:off x="2916" y="2007"/>
                <a:ext cx="462" cy="1722"/>
              </a:xfrm>
              <a:custGeom>
                <a:avLst/>
                <a:gdLst>
                  <a:gd name="T0" fmla="*/ 462 w 462"/>
                  <a:gd name="T1" fmla="*/ 0 h 1722"/>
                  <a:gd name="T2" fmla="*/ 0 w 462"/>
                  <a:gd name="T3" fmla="*/ 367 h 1722"/>
                  <a:gd name="T4" fmla="*/ 0 w 462"/>
                  <a:gd name="T5" fmla="*/ 1722 h 1722"/>
                  <a:gd name="T6" fmla="*/ 231 w 462"/>
                  <a:gd name="T7" fmla="*/ 1722 h 1722"/>
                  <a:gd name="T8" fmla="*/ 462 w 462"/>
                  <a:gd name="T9" fmla="*/ 1722 h 1722"/>
                  <a:gd name="T10" fmla="*/ 462 w 462"/>
                  <a:gd name="T11" fmla="*/ 0 h 1722"/>
                </a:gdLst>
                <a:ahLst/>
                <a:cxnLst>
                  <a:cxn ang="0">
                    <a:pos x="T0" y="T1"/>
                  </a:cxn>
                  <a:cxn ang="0">
                    <a:pos x="T2" y="T3"/>
                  </a:cxn>
                  <a:cxn ang="0">
                    <a:pos x="T4" y="T5"/>
                  </a:cxn>
                  <a:cxn ang="0">
                    <a:pos x="T6" y="T7"/>
                  </a:cxn>
                  <a:cxn ang="0">
                    <a:pos x="T8" y="T9"/>
                  </a:cxn>
                  <a:cxn ang="0">
                    <a:pos x="T10" y="T11"/>
                  </a:cxn>
                </a:cxnLst>
                <a:rect l="0" t="0" r="r" b="b"/>
                <a:pathLst>
                  <a:path w="462" h="1722">
                    <a:moveTo>
                      <a:pt x="462" y="0"/>
                    </a:moveTo>
                    <a:lnTo>
                      <a:pt x="0" y="367"/>
                    </a:lnTo>
                    <a:lnTo>
                      <a:pt x="0" y="1722"/>
                    </a:lnTo>
                    <a:lnTo>
                      <a:pt x="231" y="1722"/>
                    </a:lnTo>
                    <a:lnTo>
                      <a:pt x="462" y="1722"/>
                    </a:lnTo>
                    <a:lnTo>
                      <a:pt x="462"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66" name="Freeform: Shape 44">
                <a:extLst>
                  <a:ext uri="{FF2B5EF4-FFF2-40B4-BE49-F238E27FC236}">
                    <a16:creationId xmlns:a16="http://schemas.microsoft.com/office/drawing/2014/main" xmlns="" id="{27746ED1-3D55-463A-9302-4D147C0BF7F6}"/>
                  </a:ext>
                </a:extLst>
              </p:cNvPr>
              <p:cNvSpPr>
                <a:spLocks/>
              </p:cNvSpPr>
              <p:nvPr/>
            </p:nvSpPr>
            <p:spPr bwMode="auto">
              <a:xfrm>
                <a:off x="2916" y="2007"/>
                <a:ext cx="462" cy="1722"/>
              </a:xfrm>
              <a:custGeom>
                <a:avLst/>
                <a:gdLst>
                  <a:gd name="T0" fmla="*/ 462 w 462"/>
                  <a:gd name="T1" fmla="*/ 0 h 1722"/>
                  <a:gd name="T2" fmla="*/ 0 w 462"/>
                  <a:gd name="T3" fmla="*/ 367 h 1722"/>
                  <a:gd name="T4" fmla="*/ 0 w 462"/>
                  <a:gd name="T5" fmla="*/ 1722 h 1722"/>
                  <a:gd name="T6" fmla="*/ 231 w 462"/>
                  <a:gd name="T7" fmla="*/ 1722 h 1722"/>
                  <a:gd name="T8" fmla="*/ 462 w 462"/>
                  <a:gd name="T9" fmla="*/ 1722 h 1722"/>
                  <a:gd name="T10" fmla="*/ 462 w 462"/>
                  <a:gd name="T11" fmla="*/ 0 h 1722"/>
                </a:gdLst>
                <a:ahLst/>
                <a:cxnLst>
                  <a:cxn ang="0">
                    <a:pos x="T0" y="T1"/>
                  </a:cxn>
                  <a:cxn ang="0">
                    <a:pos x="T2" y="T3"/>
                  </a:cxn>
                  <a:cxn ang="0">
                    <a:pos x="T4" y="T5"/>
                  </a:cxn>
                  <a:cxn ang="0">
                    <a:pos x="T6" y="T7"/>
                  </a:cxn>
                  <a:cxn ang="0">
                    <a:pos x="T8" y="T9"/>
                  </a:cxn>
                  <a:cxn ang="0">
                    <a:pos x="T10" y="T11"/>
                  </a:cxn>
                </a:cxnLst>
                <a:rect l="0" t="0" r="r" b="b"/>
                <a:pathLst>
                  <a:path w="462" h="1722">
                    <a:moveTo>
                      <a:pt x="462" y="0"/>
                    </a:moveTo>
                    <a:lnTo>
                      <a:pt x="0" y="367"/>
                    </a:lnTo>
                    <a:lnTo>
                      <a:pt x="0" y="1722"/>
                    </a:lnTo>
                    <a:lnTo>
                      <a:pt x="231" y="1722"/>
                    </a:lnTo>
                    <a:lnTo>
                      <a:pt x="462" y="1722"/>
                    </a:lnTo>
                    <a:lnTo>
                      <a:pt x="4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67" name="Freeform: Shape 45">
                <a:extLst>
                  <a:ext uri="{FF2B5EF4-FFF2-40B4-BE49-F238E27FC236}">
                    <a16:creationId xmlns:a16="http://schemas.microsoft.com/office/drawing/2014/main" xmlns="" id="{0DAFF162-C6DF-4EA5-B551-77747068CD5F}"/>
                  </a:ext>
                </a:extLst>
              </p:cNvPr>
              <p:cNvSpPr>
                <a:spLocks/>
              </p:cNvSpPr>
              <p:nvPr/>
            </p:nvSpPr>
            <p:spPr bwMode="auto">
              <a:xfrm>
                <a:off x="2689" y="3729"/>
                <a:ext cx="916" cy="396"/>
              </a:xfrm>
              <a:custGeom>
                <a:avLst/>
                <a:gdLst>
                  <a:gd name="T0" fmla="*/ 916 w 916"/>
                  <a:gd name="T1" fmla="*/ 0 h 396"/>
                  <a:gd name="T2" fmla="*/ 689 w 916"/>
                  <a:gd name="T3" fmla="*/ 0 h 396"/>
                  <a:gd name="T4" fmla="*/ 458 w 916"/>
                  <a:gd name="T5" fmla="*/ 0 h 396"/>
                  <a:gd name="T6" fmla="*/ 227 w 916"/>
                  <a:gd name="T7" fmla="*/ 0 h 396"/>
                  <a:gd name="T8" fmla="*/ 0 w 916"/>
                  <a:gd name="T9" fmla="*/ 0 h 396"/>
                  <a:gd name="T10" fmla="*/ 458 w 916"/>
                  <a:gd name="T11" fmla="*/ 396 h 396"/>
                  <a:gd name="T12" fmla="*/ 916 w 916"/>
                  <a:gd name="T13" fmla="*/ 0 h 396"/>
                </a:gdLst>
                <a:ahLst/>
                <a:cxnLst>
                  <a:cxn ang="0">
                    <a:pos x="T0" y="T1"/>
                  </a:cxn>
                  <a:cxn ang="0">
                    <a:pos x="T2" y="T3"/>
                  </a:cxn>
                  <a:cxn ang="0">
                    <a:pos x="T4" y="T5"/>
                  </a:cxn>
                  <a:cxn ang="0">
                    <a:pos x="T6" y="T7"/>
                  </a:cxn>
                  <a:cxn ang="0">
                    <a:pos x="T8" y="T9"/>
                  </a:cxn>
                  <a:cxn ang="0">
                    <a:pos x="T10" y="T11"/>
                  </a:cxn>
                  <a:cxn ang="0">
                    <a:pos x="T12" y="T13"/>
                  </a:cxn>
                </a:cxnLst>
                <a:rect l="0" t="0" r="r" b="b"/>
                <a:pathLst>
                  <a:path w="916" h="396">
                    <a:moveTo>
                      <a:pt x="916" y="0"/>
                    </a:moveTo>
                    <a:lnTo>
                      <a:pt x="689" y="0"/>
                    </a:lnTo>
                    <a:lnTo>
                      <a:pt x="458" y="0"/>
                    </a:lnTo>
                    <a:lnTo>
                      <a:pt x="227" y="0"/>
                    </a:lnTo>
                    <a:lnTo>
                      <a:pt x="0" y="0"/>
                    </a:lnTo>
                    <a:lnTo>
                      <a:pt x="458" y="396"/>
                    </a:lnTo>
                    <a:lnTo>
                      <a:pt x="916"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68" name="Freeform: Shape 46">
                <a:extLst>
                  <a:ext uri="{FF2B5EF4-FFF2-40B4-BE49-F238E27FC236}">
                    <a16:creationId xmlns:a16="http://schemas.microsoft.com/office/drawing/2014/main" xmlns="" id="{90B1F981-6B75-42FD-8CA6-0DC2C7E381E1}"/>
                  </a:ext>
                </a:extLst>
              </p:cNvPr>
              <p:cNvSpPr>
                <a:spLocks/>
              </p:cNvSpPr>
              <p:nvPr/>
            </p:nvSpPr>
            <p:spPr bwMode="auto">
              <a:xfrm>
                <a:off x="2689" y="3729"/>
                <a:ext cx="916" cy="396"/>
              </a:xfrm>
              <a:custGeom>
                <a:avLst/>
                <a:gdLst>
                  <a:gd name="T0" fmla="*/ 916 w 916"/>
                  <a:gd name="T1" fmla="*/ 0 h 396"/>
                  <a:gd name="T2" fmla="*/ 689 w 916"/>
                  <a:gd name="T3" fmla="*/ 0 h 396"/>
                  <a:gd name="T4" fmla="*/ 458 w 916"/>
                  <a:gd name="T5" fmla="*/ 0 h 396"/>
                  <a:gd name="T6" fmla="*/ 227 w 916"/>
                  <a:gd name="T7" fmla="*/ 0 h 396"/>
                  <a:gd name="T8" fmla="*/ 0 w 916"/>
                  <a:gd name="T9" fmla="*/ 0 h 396"/>
                  <a:gd name="T10" fmla="*/ 458 w 916"/>
                  <a:gd name="T11" fmla="*/ 396 h 396"/>
                  <a:gd name="T12" fmla="*/ 916 w 916"/>
                  <a:gd name="T13" fmla="*/ 0 h 396"/>
                </a:gdLst>
                <a:ahLst/>
                <a:cxnLst>
                  <a:cxn ang="0">
                    <a:pos x="T0" y="T1"/>
                  </a:cxn>
                  <a:cxn ang="0">
                    <a:pos x="T2" y="T3"/>
                  </a:cxn>
                  <a:cxn ang="0">
                    <a:pos x="T4" y="T5"/>
                  </a:cxn>
                  <a:cxn ang="0">
                    <a:pos x="T6" y="T7"/>
                  </a:cxn>
                  <a:cxn ang="0">
                    <a:pos x="T8" y="T9"/>
                  </a:cxn>
                  <a:cxn ang="0">
                    <a:pos x="T10" y="T11"/>
                  </a:cxn>
                  <a:cxn ang="0">
                    <a:pos x="T12" y="T13"/>
                  </a:cxn>
                </a:cxnLst>
                <a:rect l="0" t="0" r="r" b="b"/>
                <a:pathLst>
                  <a:path w="916" h="396">
                    <a:moveTo>
                      <a:pt x="916" y="0"/>
                    </a:moveTo>
                    <a:lnTo>
                      <a:pt x="689" y="0"/>
                    </a:lnTo>
                    <a:lnTo>
                      <a:pt x="458" y="0"/>
                    </a:lnTo>
                    <a:lnTo>
                      <a:pt x="227" y="0"/>
                    </a:lnTo>
                    <a:lnTo>
                      <a:pt x="0" y="0"/>
                    </a:lnTo>
                    <a:lnTo>
                      <a:pt x="458" y="396"/>
                    </a:lnTo>
                    <a:lnTo>
                      <a:pt x="91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grpSp>
        <p:sp>
          <p:nvSpPr>
            <p:cNvPr id="84" name="矩形 83">
              <a:extLst>
                <a:ext uri="{FF2B5EF4-FFF2-40B4-BE49-F238E27FC236}">
                  <a16:creationId xmlns:a16="http://schemas.microsoft.com/office/drawing/2014/main" xmlns="" id="{16036F8C-060D-4C9C-9E5C-185723E8EBB1}"/>
                </a:ext>
              </a:extLst>
            </p:cNvPr>
            <p:cNvSpPr/>
            <p:nvPr/>
          </p:nvSpPr>
          <p:spPr>
            <a:xfrm>
              <a:off x="4173814" y="2672962"/>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cs typeface="+mn-ea"/>
                  <a:sym typeface="+mn-lt"/>
                </a:rPr>
                <a:t>标题文字添加</a:t>
              </a:r>
            </a:p>
          </p:txBody>
        </p:sp>
        <p:sp>
          <p:nvSpPr>
            <p:cNvPr id="85" name="矩形 84">
              <a:extLst>
                <a:ext uri="{FF2B5EF4-FFF2-40B4-BE49-F238E27FC236}">
                  <a16:creationId xmlns:a16="http://schemas.microsoft.com/office/drawing/2014/main" xmlns="" id="{6544DF4E-F67F-4D7F-89F1-EBE99CB736EE}"/>
                </a:ext>
              </a:extLst>
            </p:cNvPr>
            <p:cNvSpPr/>
            <p:nvPr/>
          </p:nvSpPr>
          <p:spPr>
            <a:xfrm>
              <a:off x="4173814" y="3849907"/>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cs typeface="+mn-ea"/>
                  <a:sym typeface="+mn-lt"/>
                </a:rPr>
                <a:t>标题文字添加</a:t>
              </a:r>
            </a:p>
          </p:txBody>
        </p:sp>
        <p:sp>
          <p:nvSpPr>
            <p:cNvPr id="86" name="矩形 85">
              <a:extLst>
                <a:ext uri="{FF2B5EF4-FFF2-40B4-BE49-F238E27FC236}">
                  <a16:creationId xmlns:a16="http://schemas.microsoft.com/office/drawing/2014/main" xmlns="" id="{D2987350-C3BA-4DDF-A44A-04450D6DB812}"/>
                </a:ext>
              </a:extLst>
            </p:cNvPr>
            <p:cNvSpPr/>
            <p:nvPr/>
          </p:nvSpPr>
          <p:spPr>
            <a:xfrm>
              <a:off x="5579047" y="3277649"/>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cs typeface="+mn-ea"/>
                  <a:sym typeface="+mn-lt"/>
                </a:rPr>
                <a:t>标题文字添加</a:t>
              </a:r>
            </a:p>
          </p:txBody>
        </p:sp>
        <p:sp>
          <p:nvSpPr>
            <p:cNvPr id="87" name="矩形 86">
              <a:extLst>
                <a:ext uri="{FF2B5EF4-FFF2-40B4-BE49-F238E27FC236}">
                  <a16:creationId xmlns:a16="http://schemas.microsoft.com/office/drawing/2014/main" xmlns="" id="{690DD37D-6B8F-4519-A3C3-4FFB54F20D4E}"/>
                </a:ext>
              </a:extLst>
            </p:cNvPr>
            <p:cNvSpPr/>
            <p:nvPr/>
          </p:nvSpPr>
          <p:spPr>
            <a:xfrm>
              <a:off x="5579047" y="4496753"/>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cs typeface="+mn-ea"/>
                  <a:sym typeface="+mn-lt"/>
                </a:rPr>
                <a:t>标题文字添加</a:t>
              </a:r>
            </a:p>
          </p:txBody>
        </p:sp>
      </p:grpSp>
      <p:sp>
        <p:nvSpPr>
          <p:cNvPr id="88" name="矩形 87">
            <a:extLst>
              <a:ext uri="{FF2B5EF4-FFF2-40B4-BE49-F238E27FC236}">
                <a16:creationId xmlns:a16="http://schemas.microsoft.com/office/drawing/2014/main" xmlns="" id="{D9FC6E06-8AAE-4862-BDAD-205C6BF9DD07}"/>
              </a:ext>
            </a:extLst>
          </p:cNvPr>
          <p:cNvSpPr/>
          <p:nvPr/>
        </p:nvSpPr>
        <p:spPr>
          <a:xfrm>
            <a:off x="8702352" y="5045971"/>
            <a:ext cx="2217007"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cs typeface="+mn-ea"/>
                <a:sym typeface="+mn-lt"/>
              </a:rPr>
              <a:t>用户可以在投影仪或者计算机上进行演示也可以将演示文稿打印出来</a:t>
            </a:r>
          </a:p>
        </p:txBody>
      </p:sp>
      <p:sp>
        <p:nvSpPr>
          <p:cNvPr id="89" name="矩形 88">
            <a:extLst>
              <a:ext uri="{FF2B5EF4-FFF2-40B4-BE49-F238E27FC236}">
                <a16:creationId xmlns:a16="http://schemas.microsoft.com/office/drawing/2014/main" xmlns="" id="{5306171B-CBCC-419D-90BD-0C296016F6C4}"/>
              </a:ext>
            </a:extLst>
          </p:cNvPr>
          <p:cNvSpPr/>
          <p:nvPr/>
        </p:nvSpPr>
        <p:spPr>
          <a:xfrm>
            <a:off x="1298795" y="1661853"/>
            <a:ext cx="2217007"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65000"/>
                    <a:lumOff val="35000"/>
                  </a:schemeClr>
                </a:solidFill>
                <a:cs typeface="+mn-ea"/>
                <a:sym typeface="+mn-lt"/>
              </a:rPr>
              <a:t>用户可以在投影仪或者计算机上进行演示也可以将演示文稿打印出来</a:t>
            </a:r>
          </a:p>
        </p:txBody>
      </p:sp>
      <p:sp>
        <p:nvSpPr>
          <p:cNvPr id="90" name="矩形 89">
            <a:extLst>
              <a:ext uri="{FF2B5EF4-FFF2-40B4-BE49-F238E27FC236}">
                <a16:creationId xmlns:a16="http://schemas.microsoft.com/office/drawing/2014/main" xmlns="" id="{D9CB9182-2957-450B-9243-6487CC69FB37}"/>
              </a:ext>
            </a:extLst>
          </p:cNvPr>
          <p:cNvSpPr/>
          <p:nvPr/>
        </p:nvSpPr>
        <p:spPr>
          <a:xfrm>
            <a:off x="1298795" y="4141432"/>
            <a:ext cx="2217007"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65000"/>
                    <a:lumOff val="35000"/>
                  </a:schemeClr>
                </a:solidFill>
                <a:cs typeface="+mn-ea"/>
                <a:sym typeface="+mn-lt"/>
              </a:rPr>
              <a:t>用户可以在投影仪或者计算机上进行演示也可以将演示文稿打印出来</a:t>
            </a:r>
          </a:p>
        </p:txBody>
      </p:sp>
      <p:grpSp>
        <p:nvGrpSpPr>
          <p:cNvPr id="72" name="组合 71"/>
          <p:cNvGrpSpPr/>
          <p:nvPr/>
        </p:nvGrpSpPr>
        <p:grpSpPr>
          <a:xfrm>
            <a:off x="3320458" y="333481"/>
            <a:ext cx="5572519" cy="784778"/>
            <a:chOff x="1679798" y="438128"/>
            <a:chExt cx="5572519" cy="784778"/>
          </a:xfrm>
        </p:grpSpPr>
        <p:sp>
          <p:nvSpPr>
            <p:cNvPr id="73" name="文本框 72"/>
            <p:cNvSpPr txBox="1"/>
            <p:nvPr/>
          </p:nvSpPr>
          <p:spPr>
            <a:xfrm>
              <a:off x="3347802" y="438128"/>
              <a:ext cx="2236510" cy="584775"/>
            </a:xfrm>
            <a:prstGeom prst="rect">
              <a:avLst/>
            </a:prstGeom>
            <a:noFill/>
          </p:spPr>
          <p:txBody>
            <a:bodyPr wrap="none" rtlCol="0">
              <a:spAutoFit/>
              <a:scene3d>
                <a:camera prst="orthographicFront"/>
                <a:lightRig rig="threePt" dir="t"/>
              </a:scene3d>
              <a:sp3d contourW="12700"/>
            </a:bodyPr>
            <a:lstStyle/>
            <a:p>
              <a:pPr lvl="0" algn="ctr">
                <a:defRPr/>
              </a:pPr>
              <a:r>
                <a:rPr lang="zh-CN" altLang="en-US" sz="3200" b="1" dirty="0">
                  <a:solidFill>
                    <a:schemeClr val="accent1"/>
                  </a:solidFill>
                  <a:cs typeface="+mn-ea"/>
                  <a:sym typeface="+mn-lt"/>
                </a:rPr>
                <a:t>公司与团队</a:t>
              </a:r>
            </a:p>
          </p:txBody>
        </p:sp>
        <p:sp>
          <p:nvSpPr>
            <p:cNvPr id="74" name="文本框 73"/>
            <p:cNvSpPr txBox="1"/>
            <p:nvPr/>
          </p:nvSpPr>
          <p:spPr>
            <a:xfrm>
              <a:off x="1679798" y="951998"/>
              <a:ext cx="5572519" cy="27090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cs typeface="+mn-ea"/>
                  <a:sym typeface="+mn-lt"/>
                </a:rPr>
                <a:t>print </a:t>
              </a:r>
              <a:r>
                <a:rPr kumimoji="0" lang="en-US" altLang="zh-CN" sz="1050" b="0" i="0" u="none" strike="noStrike" kern="1200" cap="none" spc="0" normalizeH="0" baseline="0" noProof="0" dirty="0">
                  <a:ln>
                    <a:noFill/>
                  </a:ln>
                  <a:solidFill>
                    <a:schemeClr val="bg1">
                      <a:lumMod val="65000"/>
                    </a:schemeClr>
                  </a:solidFill>
                  <a:effectLst/>
                  <a:uLnTx/>
                  <a:uFillTx/>
                  <a:cs typeface="+mn-ea"/>
                  <a:sym typeface="+mn-lt"/>
                </a:rPr>
                <a:t>the presentation and make it into a film to be used in a wider field</a:t>
              </a:r>
            </a:p>
          </p:txBody>
        </p:sp>
      </p:grpSp>
    </p:spTree>
    <p:extLst>
      <p:ext uri="{BB962C8B-B14F-4D97-AF65-F5344CB8AC3E}">
        <p14:creationId xmlns:p14="http://schemas.microsoft.com/office/powerpoint/2010/main" val="3678709519"/>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p:cTn id="7" dur="1000" fill="hold"/>
                                        <p:tgtEl>
                                          <p:spTgt spid="91"/>
                                        </p:tgtEl>
                                        <p:attrNameLst>
                                          <p:attrName>ppt_w</p:attrName>
                                        </p:attrNameLst>
                                      </p:cBhvr>
                                      <p:tavLst>
                                        <p:tav tm="0">
                                          <p:val>
                                            <p:fltVal val="0"/>
                                          </p:val>
                                        </p:tav>
                                        <p:tav tm="100000">
                                          <p:val>
                                            <p:strVal val="#ppt_w"/>
                                          </p:val>
                                        </p:tav>
                                      </p:tavLst>
                                    </p:anim>
                                    <p:anim calcmode="lin" valueType="num">
                                      <p:cBhvr>
                                        <p:cTn id="8" dur="1000" fill="hold"/>
                                        <p:tgtEl>
                                          <p:spTgt spid="91"/>
                                        </p:tgtEl>
                                        <p:attrNameLst>
                                          <p:attrName>ppt_h</p:attrName>
                                        </p:attrNameLst>
                                      </p:cBhvr>
                                      <p:tavLst>
                                        <p:tav tm="0">
                                          <p:val>
                                            <p:fltVal val="0"/>
                                          </p:val>
                                        </p:tav>
                                        <p:tav tm="100000">
                                          <p:val>
                                            <p:strVal val="#ppt_h"/>
                                          </p:val>
                                        </p:tav>
                                      </p:tavLst>
                                    </p:anim>
                                    <p:anim calcmode="lin" valueType="num">
                                      <p:cBhvr>
                                        <p:cTn id="9" dur="1000" fill="hold"/>
                                        <p:tgtEl>
                                          <p:spTgt spid="91"/>
                                        </p:tgtEl>
                                        <p:attrNameLst>
                                          <p:attrName>style.rotation</p:attrName>
                                        </p:attrNameLst>
                                      </p:cBhvr>
                                      <p:tavLst>
                                        <p:tav tm="0">
                                          <p:val>
                                            <p:fltVal val="90"/>
                                          </p:val>
                                        </p:tav>
                                        <p:tav tm="100000">
                                          <p:val>
                                            <p:fltVal val="0"/>
                                          </p:val>
                                        </p:tav>
                                      </p:tavLst>
                                    </p:anim>
                                    <p:animEffect transition="in" filter="fade">
                                      <p:cBhvr>
                                        <p:cTn id="10" dur="1000"/>
                                        <p:tgtEl>
                                          <p:spTgt spid="91"/>
                                        </p:tgtEl>
                                      </p:cBhvr>
                                    </p:animEffect>
                                  </p:childTnLst>
                                </p:cTn>
                              </p:par>
                            </p:childTnLst>
                          </p:cTn>
                        </p:par>
                        <p:par>
                          <p:cTn id="11" fill="hold">
                            <p:stCondLst>
                              <p:cond delay="1000"/>
                            </p:stCondLst>
                            <p:childTnLst>
                              <p:par>
                                <p:cTn id="12" presetID="2" presetClass="entr" presetSubtype="4" fill="hold" grpId="0" nodeType="afterEffect">
                                  <p:stCondLst>
                                    <p:cond delay="0"/>
                                  </p:stCondLst>
                                  <p:childTnLst>
                                    <p:set>
                                      <p:cBhvr>
                                        <p:cTn id="13" dur="1" fill="hold">
                                          <p:stCondLst>
                                            <p:cond delay="0"/>
                                          </p:stCondLst>
                                        </p:cTn>
                                        <p:tgtEl>
                                          <p:spTgt spid="89"/>
                                        </p:tgtEl>
                                        <p:attrNameLst>
                                          <p:attrName>style.visibility</p:attrName>
                                        </p:attrNameLst>
                                      </p:cBhvr>
                                      <p:to>
                                        <p:strVal val="visible"/>
                                      </p:to>
                                    </p:set>
                                    <p:anim calcmode="lin" valueType="num">
                                      <p:cBhvr additive="base">
                                        <p:cTn id="14" dur="500" fill="hold"/>
                                        <p:tgtEl>
                                          <p:spTgt spid="89"/>
                                        </p:tgtEl>
                                        <p:attrNameLst>
                                          <p:attrName>ppt_x</p:attrName>
                                        </p:attrNameLst>
                                      </p:cBhvr>
                                      <p:tavLst>
                                        <p:tav tm="0">
                                          <p:val>
                                            <p:strVal val="#ppt_x"/>
                                          </p:val>
                                        </p:tav>
                                        <p:tav tm="100000">
                                          <p:val>
                                            <p:strVal val="#ppt_x"/>
                                          </p:val>
                                        </p:tav>
                                      </p:tavLst>
                                    </p:anim>
                                    <p:anim calcmode="lin" valueType="num">
                                      <p:cBhvr additive="base">
                                        <p:cTn id="15" dur="500" fill="hold"/>
                                        <p:tgtEl>
                                          <p:spTgt spid="89"/>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90"/>
                                        </p:tgtEl>
                                        <p:attrNameLst>
                                          <p:attrName>style.visibility</p:attrName>
                                        </p:attrNameLst>
                                      </p:cBhvr>
                                      <p:to>
                                        <p:strVal val="visible"/>
                                      </p:to>
                                    </p:set>
                                    <p:anim calcmode="lin" valueType="num">
                                      <p:cBhvr additive="base">
                                        <p:cTn id="18" dur="500" fill="hold"/>
                                        <p:tgtEl>
                                          <p:spTgt spid="90"/>
                                        </p:tgtEl>
                                        <p:attrNameLst>
                                          <p:attrName>ppt_x</p:attrName>
                                        </p:attrNameLst>
                                      </p:cBhvr>
                                      <p:tavLst>
                                        <p:tav tm="0">
                                          <p:val>
                                            <p:strVal val="#ppt_x"/>
                                          </p:val>
                                        </p:tav>
                                        <p:tav tm="100000">
                                          <p:val>
                                            <p:strVal val="#ppt_x"/>
                                          </p:val>
                                        </p:tav>
                                      </p:tavLst>
                                    </p:anim>
                                    <p:anim calcmode="lin" valueType="num">
                                      <p:cBhvr additive="base">
                                        <p:cTn id="19" dur="500" fill="hold"/>
                                        <p:tgtEl>
                                          <p:spTgt spid="90"/>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83"/>
                                        </p:tgtEl>
                                        <p:attrNameLst>
                                          <p:attrName>style.visibility</p:attrName>
                                        </p:attrNameLst>
                                      </p:cBhvr>
                                      <p:to>
                                        <p:strVal val="visible"/>
                                      </p:to>
                                    </p:set>
                                    <p:anim calcmode="lin" valueType="num">
                                      <p:cBhvr additive="base">
                                        <p:cTn id="22" dur="500" fill="hold"/>
                                        <p:tgtEl>
                                          <p:spTgt spid="83"/>
                                        </p:tgtEl>
                                        <p:attrNameLst>
                                          <p:attrName>ppt_x</p:attrName>
                                        </p:attrNameLst>
                                      </p:cBhvr>
                                      <p:tavLst>
                                        <p:tav tm="0">
                                          <p:val>
                                            <p:strVal val="#ppt_x"/>
                                          </p:val>
                                        </p:tav>
                                        <p:tav tm="100000">
                                          <p:val>
                                            <p:strVal val="#ppt_x"/>
                                          </p:val>
                                        </p:tav>
                                      </p:tavLst>
                                    </p:anim>
                                    <p:anim calcmode="lin" valueType="num">
                                      <p:cBhvr additive="base">
                                        <p:cTn id="23" dur="500" fill="hold"/>
                                        <p:tgtEl>
                                          <p:spTgt spid="83"/>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88"/>
                                        </p:tgtEl>
                                        <p:attrNameLst>
                                          <p:attrName>style.visibility</p:attrName>
                                        </p:attrNameLst>
                                      </p:cBhvr>
                                      <p:to>
                                        <p:strVal val="visible"/>
                                      </p:to>
                                    </p:set>
                                    <p:anim calcmode="lin" valueType="num">
                                      <p:cBhvr additive="base">
                                        <p:cTn id="26" dur="500" fill="hold"/>
                                        <p:tgtEl>
                                          <p:spTgt spid="88"/>
                                        </p:tgtEl>
                                        <p:attrNameLst>
                                          <p:attrName>ppt_x</p:attrName>
                                        </p:attrNameLst>
                                      </p:cBhvr>
                                      <p:tavLst>
                                        <p:tav tm="0">
                                          <p:val>
                                            <p:strVal val="#ppt_x"/>
                                          </p:val>
                                        </p:tav>
                                        <p:tav tm="100000">
                                          <p:val>
                                            <p:strVal val="#ppt_x"/>
                                          </p:val>
                                        </p:tav>
                                      </p:tavLst>
                                    </p:anim>
                                    <p:anim calcmode="lin" valueType="num">
                                      <p:cBhvr additive="base">
                                        <p:cTn id="27" dur="500" fill="hold"/>
                                        <p:tgtEl>
                                          <p:spTgt spid="8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8" grpId="0"/>
      <p:bldP spid="89" grpId="0"/>
      <p:bldP spid="9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5862902" y="3986975"/>
            <a:ext cx="5514632" cy="1415325"/>
            <a:chOff x="6170281" y="2999855"/>
            <a:chExt cx="5514632" cy="1415325"/>
          </a:xfrm>
        </p:grpSpPr>
        <p:sp>
          <p:nvSpPr>
            <p:cNvPr id="11" name="文本框 10"/>
            <p:cNvSpPr txBox="1"/>
            <p:nvPr/>
          </p:nvSpPr>
          <p:spPr>
            <a:xfrm>
              <a:off x="6170281" y="2999855"/>
              <a:ext cx="2448106" cy="769441"/>
            </a:xfrm>
            <a:prstGeom prst="rect">
              <a:avLst/>
            </a:prstGeom>
            <a:noFill/>
          </p:spPr>
          <p:txBody>
            <a:bodyPr wrap="none" rtlCol="0">
              <a:spAutoFit/>
              <a:scene3d>
                <a:camera prst="orthographicFront"/>
                <a:lightRig rig="threePt" dir="t"/>
              </a:scene3d>
              <a:sp3d contourW="12700"/>
            </a:bodyPr>
            <a:lstStyle/>
            <a:p>
              <a:r>
                <a:rPr lang="zh-CN" altLang="en-US" sz="4400" b="1" dirty="0" smtClean="0">
                  <a:solidFill>
                    <a:srgbClr val="B5042B"/>
                  </a:solidFill>
                  <a:cs typeface="+mn-ea"/>
                  <a:sym typeface="+mn-lt"/>
                </a:rPr>
                <a:t>项目介绍</a:t>
              </a:r>
              <a:endParaRPr lang="zh-CN" altLang="en-US" sz="4400" b="1" dirty="0">
                <a:solidFill>
                  <a:srgbClr val="B5042B"/>
                </a:solidFill>
                <a:cs typeface="+mn-ea"/>
                <a:sym typeface="+mn-lt"/>
              </a:endParaRPr>
            </a:p>
          </p:txBody>
        </p:sp>
        <p:sp>
          <p:nvSpPr>
            <p:cNvPr id="12" name="文本框 11"/>
            <p:cNvSpPr txBox="1"/>
            <p:nvPr/>
          </p:nvSpPr>
          <p:spPr>
            <a:xfrm>
              <a:off x="6200261" y="3670207"/>
              <a:ext cx="5484652" cy="461665"/>
            </a:xfrm>
            <a:prstGeom prst="rect">
              <a:avLst/>
            </a:prstGeom>
            <a:noFill/>
          </p:spPr>
          <p:txBody>
            <a:bodyPr wrap="square" rtlCol="0">
              <a:spAutoFit/>
              <a:scene3d>
                <a:camera prst="orthographicFront"/>
                <a:lightRig rig="threePt" dir="t"/>
              </a:scene3d>
              <a:sp3d contourW="12700"/>
            </a:bodyPr>
            <a:lstStyle/>
            <a:p>
              <a:pPr algn="just">
                <a:spcBef>
                  <a:spcPct val="0"/>
                </a:spcBef>
                <a:buNone/>
              </a:pPr>
              <a:r>
                <a:rPr lang="zh-CN" altLang="en-US" sz="1200" dirty="0">
                  <a:solidFill>
                    <a:schemeClr val="tx1">
                      <a:lumMod val="65000"/>
                      <a:lumOff val="35000"/>
                    </a:schemeClr>
                  </a:solidFill>
                  <a:cs typeface="+mn-ea"/>
                  <a:sym typeface="+mn-lt"/>
                </a:rPr>
                <a:t>您的内容打在这里，或者通过复制您的文本后，在此框中选择粘贴，并选择只保留文字。您的内容打在这里</a:t>
              </a:r>
            </a:p>
          </p:txBody>
        </p:sp>
        <p:cxnSp>
          <p:nvCxnSpPr>
            <p:cNvPr id="13" name="直接连接符 12"/>
            <p:cNvCxnSpPr/>
            <p:nvPr/>
          </p:nvCxnSpPr>
          <p:spPr>
            <a:xfrm>
              <a:off x="6304418" y="4415180"/>
              <a:ext cx="9144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4" name="矩形 11"/>
          <p:cNvSpPr/>
          <p:nvPr/>
        </p:nvSpPr>
        <p:spPr>
          <a:xfrm>
            <a:off x="0" y="-2982"/>
            <a:ext cx="5446643" cy="6858000"/>
          </a:xfrm>
          <a:custGeom>
            <a:avLst/>
            <a:gdLst>
              <a:gd name="connsiteX0" fmla="*/ 0 w 4835236"/>
              <a:gd name="connsiteY0" fmla="*/ 0 h 6858000"/>
              <a:gd name="connsiteX1" fmla="*/ 4835236 w 4835236"/>
              <a:gd name="connsiteY1" fmla="*/ 0 h 6858000"/>
              <a:gd name="connsiteX2" fmla="*/ 4835236 w 4835236"/>
              <a:gd name="connsiteY2" fmla="*/ 6858000 h 6858000"/>
              <a:gd name="connsiteX3" fmla="*/ 0 w 4835236"/>
              <a:gd name="connsiteY3" fmla="*/ 6858000 h 6858000"/>
              <a:gd name="connsiteX4" fmla="*/ 0 w 4835236"/>
              <a:gd name="connsiteY4" fmla="*/ 0 h 6858000"/>
              <a:gd name="connsiteX0" fmla="*/ 0 w 4835236"/>
              <a:gd name="connsiteY0" fmla="*/ 0 h 6858000"/>
              <a:gd name="connsiteX1" fmla="*/ 4835236 w 4835236"/>
              <a:gd name="connsiteY1" fmla="*/ 6858000 h 6858000"/>
              <a:gd name="connsiteX2" fmla="*/ 0 w 4835236"/>
              <a:gd name="connsiteY2" fmla="*/ 6858000 h 6858000"/>
              <a:gd name="connsiteX3" fmla="*/ 0 w 4835236"/>
              <a:gd name="connsiteY3" fmla="*/ 0 h 6858000"/>
            </a:gdLst>
            <a:ahLst/>
            <a:cxnLst>
              <a:cxn ang="0">
                <a:pos x="connsiteX0" y="connsiteY0"/>
              </a:cxn>
              <a:cxn ang="0">
                <a:pos x="connsiteX1" y="connsiteY1"/>
              </a:cxn>
              <a:cxn ang="0">
                <a:pos x="connsiteX2" y="connsiteY2"/>
              </a:cxn>
              <a:cxn ang="0">
                <a:pos x="connsiteX3" y="connsiteY3"/>
              </a:cxn>
            </a:cxnLst>
            <a:rect l="l" t="t" r="r" b="b"/>
            <a:pathLst>
              <a:path w="4835236" h="6858000">
                <a:moveTo>
                  <a:pt x="0" y="0"/>
                </a:moveTo>
                <a:lnTo>
                  <a:pt x="4835236" y="6858000"/>
                </a:lnTo>
                <a:lnTo>
                  <a:pt x="0" y="6858000"/>
                </a:lnTo>
                <a:lnTo>
                  <a:pt x="0" y="0"/>
                </a:lnTo>
                <a:close/>
              </a:path>
            </a:pathLst>
          </a:custGeom>
          <a:solidFill>
            <a:srgbClr val="DD3F5F"/>
          </a:solidFill>
          <a:ln>
            <a:noFill/>
          </a:ln>
          <a:effectLst>
            <a:outerShdw blurRad="381000" dist="1905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1"/>
          <p:cNvSpPr/>
          <p:nvPr/>
        </p:nvSpPr>
        <p:spPr>
          <a:xfrm>
            <a:off x="0" y="-2982"/>
            <a:ext cx="4835236" cy="6858000"/>
          </a:xfrm>
          <a:custGeom>
            <a:avLst/>
            <a:gdLst>
              <a:gd name="connsiteX0" fmla="*/ 0 w 4835236"/>
              <a:gd name="connsiteY0" fmla="*/ 0 h 6858000"/>
              <a:gd name="connsiteX1" fmla="*/ 4835236 w 4835236"/>
              <a:gd name="connsiteY1" fmla="*/ 0 h 6858000"/>
              <a:gd name="connsiteX2" fmla="*/ 4835236 w 4835236"/>
              <a:gd name="connsiteY2" fmla="*/ 6858000 h 6858000"/>
              <a:gd name="connsiteX3" fmla="*/ 0 w 4835236"/>
              <a:gd name="connsiteY3" fmla="*/ 6858000 h 6858000"/>
              <a:gd name="connsiteX4" fmla="*/ 0 w 4835236"/>
              <a:gd name="connsiteY4" fmla="*/ 0 h 6858000"/>
              <a:gd name="connsiteX0" fmla="*/ 0 w 4835236"/>
              <a:gd name="connsiteY0" fmla="*/ 0 h 6858000"/>
              <a:gd name="connsiteX1" fmla="*/ 4835236 w 4835236"/>
              <a:gd name="connsiteY1" fmla="*/ 6858000 h 6858000"/>
              <a:gd name="connsiteX2" fmla="*/ 0 w 4835236"/>
              <a:gd name="connsiteY2" fmla="*/ 6858000 h 6858000"/>
              <a:gd name="connsiteX3" fmla="*/ 0 w 4835236"/>
              <a:gd name="connsiteY3" fmla="*/ 0 h 6858000"/>
            </a:gdLst>
            <a:ahLst/>
            <a:cxnLst>
              <a:cxn ang="0">
                <a:pos x="connsiteX0" y="connsiteY0"/>
              </a:cxn>
              <a:cxn ang="0">
                <a:pos x="connsiteX1" y="connsiteY1"/>
              </a:cxn>
              <a:cxn ang="0">
                <a:pos x="connsiteX2" y="connsiteY2"/>
              </a:cxn>
              <a:cxn ang="0">
                <a:pos x="connsiteX3" y="connsiteY3"/>
              </a:cxn>
            </a:cxnLst>
            <a:rect l="l" t="t" r="r" b="b"/>
            <a:pathLst>
              <a:path w="4835236" h="6858000">
                <a:moveTo>
                  <a:pt x="0" y="0"/>
                </a:moveTo>
                <a:lnTo>
                  <a:pt x="4835236" y="6858000"/>
                </a:lnTo>
                <a:lnTo>
                  <a:pt x="0" y="6858000"/>
                </a:lnTo>
                <a:lnTo>
                  <a:pt x="0" y="0"/>
                </a:lnTo>
                <a:close/>
              </a:path>
            </a:pathLst>
          </a:custGeom>
          <a:solidFill>
            <a:srgbClr val="B5042B"/>
          </a:solidFill>
          <a:ln>
            <a:noFill/>
          </a:ln>
          <a:effectLst>
            <a:outerShdw blurRad="254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0"/>
          <p:cNvSpPr/>
          <p:nvPr/>
        </p:nvSpPr>
        <p:spPr>
          <a:xfrm>
            <a:off x="0" y="16868"/>
            <a:ext cx="11091341" cy="4407597"/>
          </a:xfrm>
          <a:custGeom>
            <a:avLst/>
            <a:gdLst>
              <a:gd name="connsiteX0" fmla="*/ 0 w 11091341"/>
              <a:gd name="connsiteY0" fmla="*/ 0 h 3796145"/>
              <a:gd name="connsiteX1" fmla="*/ 11091341 w 11091341"/>
              <a:gd name="connsiteY1" fmla="*/ 0 h 3796145"/>
              <a:gd name="connsiteX2" fmla="*/ 11091341 w 11091341"/>
              <a:gd name="connsiteY2" fmla="*/ 3796145 h 3796145"/>
              <a:gd name="connsiteX3" fmla="*/ 0 w 11091341"/>
              <a:gd name="connsiteY3" fmla="*/ 3796145 h 3796145"/>
              <a:gd name="connsiteX4" fmla="*/ 0 w 11091341"/>
              <a:gd name="connsiteY4" fmla="*/ 0 h 3796145"/>
              <a:gd name="connsiteX0" fmla="*/ 0 w 11091341"/>
              <a:gd name="connsiteY0" fmla="*/ 0 h 3796145"/>
              <a:gd name="connsiteX1" fmla="*/ 11091341 w 11091341"/>
              <a:gd name="connsiteY1" fmla="*/ 0 h 3796145"/>
              <a:gd name="connsiteX2" fmla="*/ 0 w 11091341"/>
              <a:gd name="connsiteY2" fmla="*/ 3796145 h 3796145"/>
              <a:gd name="connsiteX3" fmla="*/ 0 w 11091341"/>
              <a:gd name="connsiteY3" fmla="*/ 0 h 3796145"/>
            </a:gdLst>
            <a:ahLst/>
            <a:cxnLst>
              <a:cxn ang="0">
                <a:pos x="connsiteX0" y="connsiteY0"/>
              </a:cxn>
              <a:cxn ang="0">
                <a:pos x="connsiteX1" y="connsiteY1"/>
              </a:cxn>
              <a:cxn ang="0">
                <a:pos x="connsiteX2" y="connsiteY2"/>
              </a:cxn>
              <a:cxn ang="0">
                <a:pos x="connsiteX3" y="connsiteY3"/>
              </a:cxn>
            </a:cxnLst>
            <a:rect l="l" t="t" r="r" b="b"/>
            <a:pathLst>
              <a:path w="11091341" h="3796145">
                <a:moveTo>
                  <a:pt x="0" y="0"/>
                </a:moveTo>
                <a:lnTo>
                  <a:pt x="11091341" y="0"/>
                </a:lnTo>
                <a:lnTo>
                  <a:pt x="0" y="3796145"/>
                </a:lnTo>
                <a:lnTo>
                  <a:pt x="0" y="0"/>
                </a:lnTo>
                <a:close/>
              </a:path>
            </a:pathLst>
          </a:custGeom>
          <a:solidFill>
            <a:srgbClr val="DD3F5F"/>
          </a:solidFill>
          <a:ln>
            <a:noFill/>
          </a:ln>
          <a:effectLst>
            <a:outerShdw blurRad="381000" dist="190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5912150" y="3500479"/>
            <a:ext cx="1670650" cy="461665"/>
          </a:xfrm>
          <a:prstGeom prst="rect">
            <a:avLst/>
          </a:prstGeom>
          <a:noFill/>
        </p:spPr>
        <p:txBody>
          <a:bodyPr wrap="none" rtlCol="0">
            <a:spAutoFit/>
            <a:scene3d>
              <a:camera prst="orthographicFront"/>
              <a:lightRig rig="threePt" dir="t"/>
            </a:scene3d>
            <a:sp3d contourW="12700"/>
          </a:bodyPr>
          <a:lstStyle/>
          <a:p>
            <a:r>
              <a:rPr lang="en-US" altLang="zh-CN" sz="2400" b="1" dirty="0" smtClean="0">
                <a:solidFill>
                  <a:schemeClr val="tx1">
                    <a:lumMod val="85000"/>
                    <a:lumOff val="15000"/>
                  </a:schemeClr>
                </a:solidFill>
                <a:cs typeface="+mn-ea"/>
                <a:sym typeface="+mn-lt"/>
              </a:rPr>
              <a:t>PART 02</a:t>
            </a:r>
            <a:endParaRPr lang="zh-CN" altLang="en-US" sz="2400" b="1" dirty="0">
              <a:solidFill>
                <a:schemeClr val="tx1">
                  <a:lumMod val="85000"/>
                  <a:lumOff val="15000"/>
                </a:schemeClr>
              </a:solidFill>
              <a:cs typeface="+mn-ea"/>
              <a:sym typeface="+mn-lt"/>
            </a:endParaRPr>
          </a:p>
        </p:txBody>
      </p:sp>
    </p:spTree>
    <p:extLst>
      <p:ext uri="{BB962C8B-B14F-4D97-AF65-F5344CB8AC3E}">
        <p14:creationId xmlns:p14="http://schemas.microsoft.com/office/powerpoint/2010/main" val="231448692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down)">
                                      <p:cBhvr>
                                        <p:cTn id="10" dur="500"/>
                                        <p:tgtEl>
                                          <p:spTgt spid="1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childTnLst>
                          </p:cTn>
                        </p:par>
                        <p:par>
                          <p:cTn id="14" fill="hold">
                            <p:stCondLst>
                              <p:cond delay="500"/>
                            </p:stCondLst>
                            <p:childTnLst>
                              <p:par>
                                <p:cTn id="15" presetID="47" presetClass="entr" presetSubtype="0"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1000"/>
                                        <p:tgtEl>
                                          <p:spTgt spid="17"/>
                                        </p:tgtEl>
                                      </p:cBhvr>
                                    </p:animEffect>
                                    <p:anim calcmode="lin" valueType="num">
                                      <p:cBhvr>
                                        <p:cTn id="18" dur="1000" fill="hold"/>
                                        <p:tgtEl>
                                          <p:spTgt spid="17"/>
                                        </p:tgtEl>
                                        <p:attrNameLst>
                                          <p:attrName>ppt_x</p:attrName>
                                        </p:attrNameLst>
                                      </p:cBhvr>
                                      <p:tavLst>
                                        <p:tav tm="0">
                                          <p:val>
                                            <p:strVal val="#ppt_x"/>
                                          </p:val>
                                        </p:tav>
                                        <p:tav tm="100000">
                                          <p:val>
                                            <p:strVal val="#ppt_x"/>
                                          </p:val>
                                        </p:tav>
                                      </p:tavLst>
                                    </p:anim>
                                    <p:anim calcmode="lin" valueType="num">
                                      <p:cBhvr>
                                        <p:cTn id="19" dur="1000" fill="hold"/>
                                        <p:tgtEl>
                                          <p:spTgt spid="17"/>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 presetClass="entr" presetSubtype="4"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ppt_x"/>
                                          </p:val>
                                        </p:tav>
                                        <p:tav tm="100000">
                                          <p:val>
                                            <p:strVal val="#ppt_x"/>
                                          </p:val>
                                        </p:tav>
                                      </p:tavLst>
                                    </p:anim>
                                    <p:anim calcmode="lin" valueType="num">
                                      <p:cBhvr additive="base">
                                        <p:cTn id="2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8878828" y="1603156"/>
            <a:ext cx="2427872" cy="2130627"/>
            <a:chOff x="9266662" y="787400"/>
            <a:chExt cx="2912637" cy="2556042"/>
          </a:xfrm>
        </p:grpSpPr>
        <p:sp>
          <p:nvSpPr>
            <p:cNvPr id="32" name="矩形 31"/>
            <p:cNvSpPr/>
            <p:nvPr/>
          </p:nvSpPr>
          <p:spPr>
            <a:xfrm>
              <a:off x="9266662" y="787400"/>
              <a:ext cx="2912637" cy="255604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C00000"/>
                    </a:gs>
                    <a:gs pos="100000">
                      <a:srgbClr val="F42400"/>
                    </a:gs>
                  </a:gsLst>
                  <a:lin ang="3000000" scaled="0"/>
                </a:gradFill>
                <a:cs typeface="+mn-ea"/>
                <a:sym typeface="+mn-lt"/>
              </a:endParaRPr>
            </a:p>
          </p:txBody>
        </p:sp>
        <p:sp>
          <p:nvSpPr>
            <p:cNvPr id="37" name="Freeform 109"/>
            <p:cNvSpPr>
              <a:spLocks noChangeArrowheads="1"/>
            </p:cNvSpPr>
            <p:nvPr/>
          </p:nvSpPr>
          <p:spPr bwMode="auto">
            <a:xfrm>
              <a:off x="10135022" y="1477467"/>
              <a:ext cx="1175916" cy="1175908"/>
            </a:xfrm>
            <a:custGeom>
              <a:avLst/>
              <a:gdLst>
                <a:gd name="T0" fmla="*/ 116822 w 634"/>
                <a:gd name="T1" fmla="*/ 0 h 634"/>
                <a:gd name="T2" fmla="*/ 116822 w 634"/>
                <a:gd name="T3" fmla="*/ 228190 h 634"/>
                <a:gd name="T4" fmla="*/ 116822 w 634"/>
                <a:gd name="T5" fmla="*/ 0 h 634"/>
                <a:gd name="T6" fmla="*/ 196507 w 634"/>
                <a:gd name="T7" fmla="*/ 58399 h 634"/>
                <a:gd name="T8" fmla="*/ 159369 w 634"/>
                <a:gd name="T9" fmla="*/ 105984 h 634"/>
                <a:gd name="T10" fmla="*/ 196507 w 634"/>
                <a:gd name="T11" fmla="*/ 58399 h 634"/>
                <a:gd name="T12" fmla="*/ 186051 w 634"/>
                <a:gd name="T13" fmla="*/ 47945 h 634"/>
                <a:gd name="T14" fmla="*/ 138096 w 634"/>
                <a:gd name="T15" fmla="*/ 21269 h 634"/>
                <a:gd name="T16" fmla="*/ 85093 w 634"/>
                <a:gd name="T17" fmla="*/ 105984 h 634"/>
                <a:gd name="T18" fmla="*/ 90501 w 634"/>
                <a:gd name="T19" fmla="*/ 69214 h 634"/>
                <a:gd name="T20" fmla="*/ 138096 w 634"/>
                <a:gd name="T21" fmla="*/ 69214 h 634"/>
                <a:gd name="T22" fmla="*/ 85093 w 634"/>
                <a:gd name="T23" fmla="*/ 105984 h 634"/>
                <a:gd name="T24" fmla="*/ 143504 w 634"/>
                <a:gd name="T25" fmla="*/ 122206 h 634"/>
                <a:gd name="T26" fmla="*/ 116822 w 634"/>
                <a:gd name="T27" fmla="*/ 159336 h 634"/>
                <a:gd name="T28" fmla="*/ 85093 w 634"/>
                <a:gd name="T29" fmla="*/ 122206 h 634"/>
                <a:gd name="T30" fmla="*/ 106366 w 634"/>
                <a:gd name="T31" fmla="*/ 15862 h 634"/>
                <a:gd name="T32" fmla="*/ 116822 w 634"/>
                <a:gd name="T33" fmla="*/ 15862 h 634"/>
                <a:gd name="T34" fmla="*/ 138096 w 634"/>
                <a:gd name="T35" fmla="*/ 58399 h 634"/>
                <a:gd name="T36" fmla="*/ 95549 w 634"/>
                <a:gd name="T37" fmla="*/ 58399 h 634"/>
                <a:gd name="T38" fmla="*/ 90501 w 634"/>
                <a:gd name="T39" fmla="*/ 21269 h 634"/>
                <a:gd name="T40" fmla="*/ 79684 w 634"/>
                <a:gd name="T41" fmla="*/ 52992 h 634"/>
                <a:gd name="T42" fmla="*/ 90501 w 634"/>
                <a:gd name="T43" fmla="*/ 21269 h 634"/>
                <a:gd name="T44" fmla="*/ 32090 w 634"/>
                <a:gd name="T45" fmla="*/ 58399 h 634"/>
                <a:gd name="T46" fmla="*/ 74637 w 634"/>
                <a:gd name="T47" fmla="*/ 105984 h 634"/>
                <a:gd name="T48" fmla="*/ 32090 w 634"/>
                <a:gd name="T49" fmla="*/ 58399 h 634"/>
                <a:gd name="T50" fmla="*/ 32090 w 634"/>
                <a:gd name="T51" fmla="*/ 169790 h 634"/>
                <a:gd name="T52" fmla="*/ 74637 w 634"/>
                <a:gd name="T53" fmla="*/ 122206 h 634"/>
                <a:gd name="T54" fmla="*/ 32090 w 634"/>
                <a:gd name="T55" fmla="*/ 169790 h 634"/>
                <a:gd name="T56" fmla="*/ 42546 w 634"/>
                <a:gd name="T57" fmla="*/ 180605 h 634"/>
                <a:gd name="T58" fmla="*/ 90501 w 634"/>
                <a:gd name="T59" fmla="*/ 212328 h 634"/>
                <a:gd name="T60" fmla="*/ 122231 w 634"/>
                <a:gd name="T61" fmla="*/ 212328 h 634"/>
                <a:gd name="T62" fmla="*/ 116822 w 634"/>
                <a:gd name="T63" fmla="*/ 212328 h 634"/>
                <a:gd name="T64" fmla="*/ 95549 w 634"/>
                <a:gd name="T65" fmla="*/ 169790 h 634"/>
                <a:gd name="T66" fmla="*/ 138096 w 634"/>
                <a:gd name="T67" fmla="*/ 169790 h 634"/>
                <a:gd name="T68" fmla="*/ 138096 w 634"/>
                <a:gd name="T69" fmla="*/ 212328 h 634"/>
                <a:gd name="T70" fmla="*/ 148552 w 634"/>
                <a:gd name="T71" fmla="*/ 175198 h 634"/>
                <a:gd name="T72" fmla="*/ 138096 w 634"/>
                <a:gd name="T73" fmla="*/ 212328 h 634"/>
                <a:gd name="T74" fmla="*/ 196507 w 634"/>
                <a:gd name="T75" fmla="*/ 169790 h 634"/>
                <a:gd name="T76" fmla="*/ 159369 w 634"/>
                <a:gd name="T77" fmla="*/ 122206 h 634"/>
                <a:gd name="T78" fmla="*/ 196507 w 634"/>
                <a:gd name="T79" fmla="*/ 169790 h 63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634" h="634">
                  <a:moveTo>
                    <a:pt x="324" y="0"/>
                  </a:moveTo>
                  <a:lnTo>
                    <a:pt x="324" y="0"/>
                  </a:lnTo>
                  <a:cubicBezTo>
                    <a:pt x="148" y="0"/>
                    <a:pt x="0" y="147"/>
                    <a:pt x="0" y="324"/>
                  </a:cubicBezTo>
                  <a:cubicBezTo>
                    <a:pt x="0" y="486"/>
                    <a:pt x="148" y="633"/>
                    <a:pt x="324" y="633"/>
                  </a:cubicBezTo>
                  <a:cubicBezTo>
                    <a:pt x="486" y="633"/>
                    <a:pt x="633" y="486"/>
                    <a:pt x="633" y="324"/>
                  </a:cubicBezTo>
                  <a:cubicBezTo>
                    <a:pt x="633" y="147"/>
                    <a:pt x="486" y="0"/>
                    <a:pt x="324" y="0"/>
                  </a:cubicBezTo>
                  <a:close/>
                  <a:moveTo>
                    <a:pt x="545" y="162"/>
                  </a:moveTo>
                  <a:lnTo>
                    <a:pt x="545" y="162"/>
                  </a:lnTo>
                  <a:cubicBezTo>
                    <a:pt x="574" y="206"/>
                    <a:pt x="589" y="251"/>
                    <a:pt x="589" y="294"/>
                  </a:cubicBezTo>
                  <a:cubicBezTo>
                    <a:pt x="442" y="294"/>
                    <a:pt x="442" y="294"/>
                    <a:pt x="442" y="294"/>
                  </a:cubicBezTo>
                  <a:cubicBezTo>
                    <a:pt x="442" y="265"/>
                    <a:pt x="427" y="221"/>
                    <a:pt x="427" y="192"/>
                  </a:cubicBezTo>
                  <a:cubicBezTo>
                    <a:pt x="471" y="192"/>
                    <a:pt x="516" y="177"/>
                    <a:pt x="545" y="162"/>
                  </a:cubicBezTo>
                  <a:close/>
                  <a:moveTo>
                    <a:pt x="516" y="133"/>
                  </a:moveTo>
                  <a:lnTo>
                    <a:pt x="516" y="133"/>
                  </a:lnTo>
                  <a:cubicBezTo>
                    <a:pt x="486" y="147"/>
                    <a:pt x="457" y="147"/>
                    <a:pt x="412" y="147"/>
                  </a:cubicBezTo>
                  <a:cubicBezTo>
                    <a:pt x="412" y="118"/>
                    <a:pt x="398" y="89"/>
                    <a:pt x="383" y="59"/>
                  </a:cubicBezTo>
                  <a:cubicBezTo>
                    <a:pt x="442" y="59"/>
                    <a:pt x="486" y="89"/>
                    <a:pt x="516" y="133"/>
                  </a:cubicBezTo>
                  <a:close/>
                  <a:moveTo>
                    <a:pt x="236" y="294"/>
                  </a:moveTo>
                  <a:lnTo>
                    <a:pt x="236" y="294"/>
                  </a:lnTo>
                  <a:cubicBezTo>
                    <a:pt x="236" y="265"/>
                    <a:pt x="251" y="236"/>
                    <a:pt x="251" y="192"/>
                  </a:cubicBezTo>
                  <a:cubicBezTo>
                    <a:pt x="280" y="206"/>
                    <a:pt x="295" y="206"/>
                    <a:pt x="324" y="206"/>
                  </a:cubicBezTo>
                  <a:cubicBezTo>
                    <a:pt x="339" y="206"/>
                    <a:pt x="369" y="206"/>
                    <a:pt x="383" y="192"/>
                  </a:cubicBezTo>
                  <a:cubicBezTo>
                    <a:pt x="398" y="236"/>
                    <a:pt x="398" y="265"/>
                    <a:pt x="398" y="294"/>
                  </a:cubicBezTo>
                  <a:lnTo>
                    <a:pt x="236" y="294"/>
                  </a:lnTo>
                  <a:close/>
                  <a:moveTo>
                    <a:pt x="398" y="339"/>
                  </a:moveTo>
                  <a:lnTo>
                    <a:pt x="398" y="339"/>
                  </a:lnTo>
                  <a:cubicBezTo>
                    <a:pt x="398" y="368"/>
                    <a:pt x="398" y="412"/>
                    <a:pt x="383" y="442"/>
                  </a:cubicBezTo>
                  <a:cubicBezTo>
                    <a:pt x="369" y="442"/>
                    <a:pt x="339" y="442"/>
                    <a:pt x="324" y="442"/>
                  </a:cubicBezTo>
                  <a:cubicBezTo>
                    <a:pt x="295" y="442"/>
                    <a:pt x="280" y="442"/>
                    <a:pt x="251" y="442"/>
                  </a:cubicBezTo>
                  <a:cubicBezTo>
                    <a:pt x="251" y="412"/>
                    <a:pt x="236" y="368"/>
                    <a:pt x="236" y="339"/>
                  </a:cubicBezTo>
                  <a:lnTo>
                    <a:pt x="398" y="339"/>
                  </a:lnTo>
                  <a:close/>
                  <a:moveTo>
                    <a:pt x="295" y="44"/>
                  </a:moveTo>
                  <a:lnTo>
                    <a:pt x="295" y="44"/>
                  </a:lnTo>
                  <a:cubicBezTo>
                    <a:pt x="310" y="44"/>
                    <a:pt x="310" y="44"/>
                    <a:pt x="324" y="44"/>
                  </a:cubicBezTo>
                  <a:lnTo>
                    <a:pt x="339" y="44"/>
                  </a:lnTo>
                  <a:cubicBezTo>
                    <a:pt x="354" y="74"/>
                    <a:pt x="369" y="118"/>
                    <a:pt x="383" y="162"/>
                  </a:cubicBezTo>
                  <a:cubicBezTo>
                    <a:pt x="354" y="162"/>
                    <a:pt x="339" y="162"/>
                    <a:pt x="324" y="162"/>
                  </a:cubicBezTo>
                  <a:cubicBezTo>
                    <a:pt x="295" y="162"/>
                    <a:pt x="280" y="162"/>
                    <a:pt x="265" y="162"/>
                  </a:cubicBezTo>
                  <a:cubicBezTo>
                    <a:pt x="265" y="118"/>
                    <a:pt x="280" y="74"/>
                    <a:pt x="295" y="44"/>
                  </a:cubicBezTo>
                  <a:close/>
                  <a:moveTo>
                    <a:pt x="251" y="59"/>
                  </a:moveTo>
                  <a:lnTo>
                    <a:pt x="251" y="59"/>
                  </a:lnTo>
                  <a:cubicBezTo>
                    <a:pt x="236" y="89"/>
                    <a:pt x="221" y="118"/>
                    <a:pt x="221" y="147"/>
                  </a:cubicBezTo>
                  <a:cubicBezTo>
                    <a:pt x="192" y="147"/>
                    <a:pt x="148" y="147"/>
                    <a:pt x="118" y="133"/>
                  </a:cubicBezTo>
                  <a:cubicBezTo>
                    <a:pt x="148" y="89"/>
                    <a:pt x="207" y="59"/>
                    <a:pt x="251" y="59"/>
                  </a:cubicBezTo>
                  <a:close/>
                  <a:moveTo>
                    <a:pt x="89" y="162"/>
                  </a:moveTo>
                  <a:lnTo>
                    <a:pt x="89" y="162"/>
                  </a:lnTo>
                  <a:cubicBezTo>
                    <a:pt x="133" y="177"/>
                    <a:pt x="177" y="192"/>
                    <a:pt x="207" y="192"/>
                  </a:cubicBezTo>
                  <a:cubicBezTo>
                    <a:pt x="207" y="221"/>
                    <a:pt x="207" y="265"/>
                    <a:pt x="207" y="294"/>
                  </a:cubicBezTo>
                  <a:cubicBezTo>
                    <a:pt x="44" y="294"/>
                    <a:pt x="44" y="294"/>
                    <a:pt x="44" y="294"/>
                  </a:cubicBezTo>
                  <a:cubicBezTo>
                    <a:pt x="44" y="251"/>
                    <a:pt x="59" y="206"/>
                    <a:pt x="89" y="162"/>
                  </a:cubicBezTo>
                  <a:close/>
                  <a:moveTo>
                    <a:pt x="89" y="471"/>
                  </a:moveTo>
                  <a:lnTo>
                    <a:pt x="89" y="471"/>
                  </a:lnTo>
                  <a:cubicBezTo>
                    <a:pt x="59" y="427"/>
                    <a:pt x="44" y="383"/>
                    <a:pt x="44" y="339"/>
                  </a:cubicBezTo>
                  <a:cubicBezTo>
                    <a:pt x="207" y="339"/>
                    <a:pt x="207" y="339"/>
                    <a:pt x="207" y="339"/>
                  </a:cubicBezTo>
                  <a:cubicBezTo>
                    <a:pt x="207" y="368"/>
                    <a:pt x="207" y="412"/>
                    <a:pt x="207" y="442"/>
                  </a:cubicBezTo>
                  <a:cubicBezTo>
                    <a:pt x="177" y="457"/>
                    <a:pt x="133" y="457"/>
                    <a:pt x="89" y="471"/>
                  </a:cubicBezTo>
                  <a:close/>
                  <a:moveTo>
                    <a:pt x="118" y="501"/>
                  </a:moveTo>
                  <a:lnTo>
                    <a:pt x="118" y="501"/>
                  </a:lnTo>
                  <a:cubicBezTo>
                    <a:pt x="148" y="501"/>
                    <a:pt x="192" y="486"/>
                    <a:pt x="221" y="486"/>
                  </a:cubicBezTo>
                  <a:cubicBezTo>
                    <a:pt x="221" y="515"/>
                    <a:pt x="236" y="560"/>
                    <a:pt x="251" y="589"/>
                  </a:cubicBezTo>
                  <a:cubicBezTo>
                    <a:pt x="207" y="574"/>
                    <a:pt x="148" y="545"/>
                    <a:pt x="118" y="501"/>
                  </a:cubicBezTo>
                  <a:close/>
                  <a:moveTo>
                    <a:pt x="339" y="589"/>
                  </a:moveTo>
                  <a:lnTo>
                    <a:pt x="339" y="589"/>
                  </a:lnTo>
                  <a:lnTo>
                    <a:pt x="324" y="589"/>
                  </a:lnTo>
                  <a:cubicBezTo>
                    <a:pt x="310" y="589"/>
                    <a:pt x="310" y="589"/>
                    <a:pt x="295" y="589"/>
                  </a:cubicBezTo>
                  <a:cubicBezTo>
                    <a:pt x="280" y="560"/>
                    <a:pt x="265" y="515"/>
                    <a:pt x="265" y="471"/>
                  </a:cubicBezTo>
                  <a:cubicBezTo>
                    <a:pt x="280" y="471"/>
                    <a:pt x="295" y="471"/>
                    <a:pt x="324" y="471"/>
                  </a:cubicBezTo>
                  <a:cubicBezTo>
                    <a:pt x="339" y="471"/>
                    <a:pt x="354" y="471"/>
                    <a:pt x="383" y="471"/>
                  </a:cubicBezTo>
                  <a:cubicBezTo>
                    <a:pt x="369" y="515"/>
                    <a:pt x="354" y="560"/>
                    <a:pt x="339" y="589"/>
                  </a:cubicBezTo>
                  <a:close/>
                  <a:moveTo>
                    <a:pt x="383" y="589"/>
                  </a:moveTo>
                  <a:lnTo>
                    <a:pt x="383" y="589"/>
                  </a:lnTo>
                  <a:cubicBezTo>
                    <a:pt x="398" y="560"/>
                    <a:pt x="412" y="515"/>
                    <a:pt x="412" y="486"/>
                  </a:cubicBezTo>
                  <a:cubicBezTo>
                    <a:pt x="457" y="486"/>
                    <a:pt x="486" y="501"/>
                    <a:pt x="516" y="501"/>
                  </a:cubicBezTo>
                  <a:cubicBezTo>
                    <a:pt x="486" y="545"/>
                    <a:pt x="442" y="574"/>
                    <a:pt x="383" y="589"/>
                  </a:cubicBezTo>
                  <a:close/>
                  <a:moveTo>
                    <a:pt x="545" y="471"/>
                  </a:moveTo>
                  <a:lnTo>
                    <a:pt x="545" y="471"/>
                  </a:lnTo>
                  <a:cubicBezTo>
                    <a:pt x="516" y="457"/>
                    <a:pt x="471" y="457"/>
                    <a:pt x="427" y="442"/>
                  </a:cubicBezTo>
                  <a:cubicBezTo>
                    <a:pt x="427" y="412"/>
                    <a:pt x="442" y="368"/>
                    <a:pt x="442" y="339"/>
                  </a:cubicBezTo>
                  <a:cubicBezTo>
                    <a:pt x="589" y="339"/>
                    <a:pt x="589" y="339"/>
                    <a:pt x="589" y="339"/>
                  </a:cubicBezTo>
                  <a:cubicBezTo>
                    <a:pt x="589" y="383"/>
                    <a:pt x="574" y="427"/>
                    <a:pt x="545" y="471"/>
                  </a:cubicBezTo>
                  <a:close/>
                </a:path>
              </a:pathLst>
            </a:custGeom>
            <a:solidFill>
              <a:srgbClr val="FFFFFF"/>
            </a:solidFill>
            <a:ln>
              <a:noFill/>
            </a:ln>
            <a:effectLst/>
            <a:extLst/>
          </p:spPr>
          <p:txBody>
            <a:bodyPr wrap="none" anchor="ctr"/>
            <a:lstStyle/>
            <a:p>
              <a:pPr eaLnBrk="1" hangingPunct="1">
                <a:defRPr/>
              </a:pPr>
              <a:endParaRPr lang="zh-CN" altLang="en-US">
                <a:cs typeface="+mn-ea"/>
                <a:sym typeface="+mn-lt"/>
              </a:endParaRPr>
            </a:p>
          </p:txBody>
        </p:sp>
      </p:grpSp>
      <p:grpSp>
        <p:nvGrpSpPr>
          <p:cNvPr id="8" name="组合 7"/>
          <p:cNvGrpSpPr/>
          <p:nvPr/>
        </p:nvGrpSpPr>
        <p:grpSpPr>
          <a:xfrm>
            <a:off x="1360388" y="4879975"/>
            <a:ext cx="4038926" cy="996648"/>
            <a:chOff x="1157188" y="5013498"/>
            <a:chExt cx="3458574" cy="853440"/>
          </a:xfrm>
        </p:grpSpPr>
        <p:grpSp>
          <p:nvGrpSpPr>
            <p:cNvPr id="13" name="组合 12"/>
            <p:cNvGrpSpPr/>
            <p:nvPr/>
          </p:nvGrpSpPr>
          <p:grpSpPr>
            <a:xfrm>
              <a:off x="3762322" y="5013498"/>
              <a:ext cx="853440" cy="853440"/>
              <a:chOff x="3413979" y="5100583"/>
              <a:chExt cx="853440" cy="853440"/>
            </a:xfrm>
          </p:grpSpPr>
          <p:sp>
            <p:nvSpPr>
              <p:cNvPr id="48" name="椭圆 47"/>
              <p:cNvSpPr/>
              <p:nvPr/>
            </p:nvSpPr>
            <p:spPr>
              <a:xfrm>
                <a:off x="3413979" y="5100583"/>
                <a:ext cx="853440" cy="8534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C00000"/>
                      </a:gs>
                      <a:gs pos="100000">
                        <a:srgbClr val="F42400"/>
                      </a:gs>
                    </a:gsLst>
                    <a:lin ang="3000000" scaled="0"/>
                  </a:gradFill>
                  <a:cs typeface="+mn-ea"/>
                  <a:sym typeface="+mn-lt"/>
                </a:endParaRPr>
              </a:p>
            </p:txBody>
          </p:sp>
          <p:sp>
            <p:nvSpPr>
              <p:cNvPr id="44" name="Freeform 81"/>
              <p:cNvSpPr>
                <a:spLocks noChangeArrowheads="1"/>
              </p:cNvSpPr>
              <p:nvPr/>
            </p:nvSpPr>
            <p:spPr bwMode="auto">
              <a:xfrm>
                <a:off x="3622424" y="5333118"/>
                <a:ext cx="436550" cy="335206"/>
              </a:xfrm>
              <a:custGeom>
                <a:avLst/>
                <a:gdLst>
                  <a:gd name="T0" fmla="*/ 131975 w 619"/>
                  <a:gd name="T1" fmla="*/ 79795 h 472"/>
                  <a:gd name="T2" fmla="*/ 131975 w 619"/>
                  <a:gd name="T3" fmla="*/ 79795 h 472"/>
                  <a:gd name="T4" fmla="*/ 105437 w 619"/>
                  <a:gd name="T5" fmla="*/ 79795 h 472"/>
                  <a:gd name="T6" fmla="*/ 116196 w 619"/>
                  <a:gd name="T7" fmla="*/ 48021 h 472"/>
                  <a:gd name="T8" fmla="*/ 110816 w 619"/>
                  <a:gd name="T9" fmla="*/ 42605 h 472"/>
                  <a:gd name="T10" fmla="*/ 100416 w 619"/>
                  <a:gd name="T11" fmla="*/ 42605 h 472"/>
                  <a:gd name="T12" fmla="*/ 84278 w 619"/>
                  <a:gd name="T13" fmla="*/ 85211 h 472"/>
                  <a:gd name="T14" fmla="*/ 84278 w 619"/>
                  <a:gd name="T15" fmla="*/ 90626 h 472"/>
                  <a:gd name="T16" fmla="*/ 89657 w 619"/>
                  <a:gd name="T17" fmla="*/ 95681 h 472"/>
                  <a:gd name="T18" fmla="*/ 121575 w 619"/>
                  <a:gd name="T19" fmla="*/ 95681 h 472"/>
                  <a:gd name="T20" fmla="*/ 105437 w 619"/>
                  <a:gd name="T21" fmla="*/ 127455 h 472"/>
                  <a:gd name="T22" fmla="*/ 105437 w 619"/>
                  <a:gd name="T23" fmla="*/ 138287 h 472"/>
                  <a:gd name="T24" fmla="*/ 116196 w 619"/>
                  <a:gd name="T25" fmla="*/ 133232 h 472"/>
                  <a:gd name="T26" fmla="*/ 136996 w 619"/>
                  <a:gd name="T27" fmla="*/ 85211 h 472"/>
                  <a:gd name="T28" fmla="*/ 131975 w 619"/>
                  <a:gd name="T29" fmla="*/ 79795 h 472"/>
                  <a:gd name="T30" fmla="*/ 158155 w 619"/>
                  <a:gd name="T31" fmla="*/ 37189 h 472"/>
                  <a:gd name="T32" fmla="*/ 158155 w 619"/>
                  <a:gd name="T33" fmla="*/ 37189 h 472"/>
                  <a:gd name="T34" fmla="*/ 105437 w 619"/>
                  <a:gd name="T35" fmla="*/ 0 h 472"/>
                  <a:gd name="T36" fmla="*/ 42318 w 619"/>
                  <a:gd name="T37" fmla="*/ 58492 h 472"/>
                  <a:gd name="T38" fmla="*/ 0 w 619"/>
                  <a:gd name="T39" fmla="*/ 116984 h 472"/>
                  <a:gd name="T40" fmla="*/ 52718 w 619"/>
                  <a:gd name="T41" fmla="*/ 170060 h 472"/>
                  <a:gd name="T42" fmla="*/ 153134 w 619"/>
                  <a:gd name="T43" fmla="*/ 170060 h 472"/>
                  <a:gd name="T44" fmla="*/ 221632 w 619"/>
                  <a:gd name="T45" fmla="*/ 106513 h 472"/>
                  <a:gd name="T46" fmla="*/ 158155 w 619"/>
                  <a:gd name="T47" fmla="*/ 37189 h 472"/>
                  <a:gd name="T48" fmla="*/ 153134 w 619"/>
                  <a:gd name="T49" fmla="*/ 159589 h 472"/>
                  <a:gd name="T50" fmla="*/ 153134 w 619"/>
                  <a:gd name="T51" fmla="*/ 159589 h 472"/>
                  <a:gd name="T52" fmla="*/ 52718 w 619"/>
                  <a:gd name="T53" fmla="*/ 159589 h 472"/>
                  <a:gd name="T54" fmla="*/ 10400 w 619"/>
                  <a:gd name="T55" fmla="*/ 116984 h 472"/>
                  <a:gd name="T56" fmla="*/ 52718 w 619"/>
                  <a:gd name="T57" fmla="*/ 74379 h 472"/>
                  <a:gd name="T58" fmla="*/ 105437 w 619"/>
                  <a:gd name="T59" fmla="*/ 15887 h 472"/>
                  <a:gd name="T60" fmla="*/ 147755 w 619"/>
                  <a:gd name="T61" fmla="*/ 53437 h 472"/>
                  <a:gd name="T62" fmla="*/ 211232 w 619"/>
                  <a:gd name="T63" fmla="*/ 101097 h 472"/>
                  <a:gd name="T64" fmla="*/ 153134 w 619"/>
                  <a:gd name="T65" fmla="*/ 159589 h 47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19" h="472">
                    <a:moveTo>
                      <a:pt x="368" y="221"/>
                    </a:moveTo>
                    <a:lnTo>
                      <a:pt x="368" y="221"/>
                    </a:lnTo>
                    <a:cubicBezTo>
                      <a:pt x="294" y="221"/>
                      <a:pt x="294" y="221"/>
                      <a:pt x="294" y="221"/>
                    </a:cubicBezTo>
                    <a:cubicBezTo>
                      <a:pt x="324" y="133"/>
                      <a:pt x="324" y="133"/>
                      <a:pt x="324" y="133"/>
                    </a:cubicBezTo>
                    <a:cubicBezTo>
                      <a:pt x="324" y="133"/>
                      <a:pt x="324" y="118"/>
                      <a:pt x="309" y="118"/>
                    </a:cubicBezTo>
                    <a:cubicBezTo>
                      <a:pt x="294" y="103"/>
                      <a:pt x="294" y="118"/>
                      <a:pt x="280" y="118"/>
                    </a:cubicBezTo>
                    <a:cubicBezTo>
                      <a:pt x="235" y="236"/>
                      <a:pt x="235" y="236"/>
                      <a:pt x="235" y="236"/>
                    </a:cubicBezTo>
                    <a:lnTo>
                      <a:pt x="235" y="251"/>
                    </a:lnTo>
                    <a:lnTo>
                      <a:pt x="250" y="265"/>
                    </a:lnTo>
                    <a:cubicBezTo>
                      <a:pt x="339" y="265"/>
                      <a:pt x="339" y="265"/>
                      <a:pt x="339" y="265"/>
                    </a:cubicBezTo>
                    <a:cubicBezTo>
                      <a:pt x="294" y="353"/>
                      <a:pt x="294" y="353"/>
                      <a:pt x="294" y="353"/>
                    </a:cubicBezTo>
                    <a:cubicBezTo>
                      <a:pt x="280" y="353"/>
                      <a:pt x="294" y="369"/>
                      <a:pt x="294" y="383"/>
                    </a:cubicBezTo>
                    <a:cubicBezTo>
                      <a:pt x="309" y="383"/>
                      <a:pt x="324" y="383"/>
                      <a:pt x="324" y="369"/>
                    </a:cubicBezTo>
                    <a:cubicBezTo>
                      <a:pt x="324" y="369"/>
                      <a:pt x="382" y="251"/>
                      <a:pt x="382" y="236"/>
                    </a:cubicBezTo>
                    <a:cubicBezTo>
                      <a:pt x="382" y="236"/>
                      <a:pt x="382" y="221"/>
                      <a:pt x="368" y="221"/>
                    </a:cubicBezTo>
                    <a:close/>
                    <a:moveTo>
                      <a:pt x="441" y="103"/>
                    </a:moveTo>
                    <a:lnTo>
                      <a:pt x="441" y="103"/>
                    </a:lnTo>
                    <a:cubicBezTo>
                      <a:pt x="412" y="44"/>
                      <a:pt x="353" y="0"/>
                      <a:pt x="294" y="0"/>
                    </a:cubicBezTo>
                    <a:cubicBezTo>
                      <a:pt x="191" y="0"/>
                      <a:pt x="118" y="74"/>
                      <a:pt x="118" y="162"/>
                    </a:cubicBezTo>
                    <a:cubicBezTo>
                      <a:pt x="44" y="192"/>
                      <a:pt x="0" y="251"/>
                      <a:pt x="0" y="324"/>
                    </a:cubicBezTo>
                    <a:cubicBezTo>
                      <a:pt x="0" y="398"/>
                      <a:pt x="59" y="471"/>
                      <a:pt x="147" y="471"/>
                    </a:cubicBezTo>
                    <a:lnTo>
                      <a:pt x="427" y="471"/>
                    </a:lnTo>
                    <a:cubicBezTo>
                      <a:pt x="530" y="471"/>
                      <a:pt x="618" y="398"/>
                      <a:pt x="618" y="295"/>
                    </a:cubicBezTo>
                    <a:cubicBezTo>
                      <a:pt x="618" y="192"/>
                      <a:pt x="544" y="103"/>
                      <a:pt x="441" y="103"/>
                    </a:cubicBezTo>
                    <a:close/>
                    <a:moveTo>
                      <a:pt x="427" y="442"/>
                    </a:moveTo>
                    <a:lnTo>
                      <a:pt x="427" y="442"/>
                    </a:lnTo>
                    <a:lnTo>
                      <a:pt x="147" y="442"/>
                    </a:lnTo>
                    <a:cubicBezTo>
                      <a:pt x="147" y="442"/>
                      <a:pt x="29" y="427"/>
                      <a:pt x="29" y="324"/>
                    </a:cubicBezTo>
                    <a:cubicBezTo>
                      <a:pt x="29" y="265"/>
                      <a:pt x="88" y="206"/>
                      <a:pt x="147" y="206"/>
                    </a:cubicBezTo>
                    <a:cubicBezTo>
                      <a:pt x="147" y="118"/>
                      <a:pt x="206" y="44"/>
                      <a:pt x="294" y="44"/>
                    </a:cubicBezTo>
                    <a:cubicBezTo>
                      <a:pt x="353" y="44"/>
                      <a:pt x="397" y="89"/>
                      <a:pt x="412" y="148"/>
                    </a:cubicBezTo>
                    <a:cubicBezTo>
                      <a:pt x="515" y="133"/>
                      <a:pt x="574" y="221"/>
                      <a:pt x="589" y="280"/>
                    </a:cubicBezTo>
                    <a:cubicBezTo>
                      <a:pt x="589" y="369"/>
                      <a:pt x="500" y="442"/>
                      <a:pt x="427" y="442"/>
                    </a:cubicBezTo>
                    <a:close/>
                  </a:path>
                </a:pathLst>
              </a:custGeom>
              <a:solidFill>
                <a:srgbClr val="FFFFFF"/>
              </a:solidFill>
              <a:ln>
                <a:noFill/>
              </a:ln>
              <a:effectLst/>
              <a:extLst/>
            </p:spPr>
            <p:txBody>
              <a:bodyPr wrap="none" anchor="ctr"/>
              <a:lstStyle/>
              <a:p>
                <a:pPr eaLnBrk="1" hangingPunct="1">
                  <a:defRPr/>
                </a:pPr>
                <a:endParaRPr lang="zh-CN" altLang="en-US">
                  <a:cs typeface="+mn-ea"/>
                  <a:sym typeface="+mn-lt"/>
                </a:endParaRPr>
              </a:p>
            </p:txBody>
          </p:sp>
        </p:grpSp>
        <p:grpSp>
          <p:nvGrpSpPr>
            <p:cNvPr id="7" name="组合 6"/>
            <p:cNvGrpSpPr/>
            <p:nvPr/>
          </p:nvGrpSpPr>
          <p:grpSpPr>
            <a:xfrm>
              <a:off x="2459755" y="5013498"/>
              <a:ext cx="853440" cy="853440"/>
              <a:chOff x="2111412" y="5100583"/>
              <a:chExt cx="853440" cy="853440"/>
            </a:xfrm>
          </p:grpSpPr>
          <p:sp>
            <p:nvSpPr>
              <p:cNvPr id="47" name="椭圆 46"/>
              <p:cNvSpPr/>
              <p:nvPr/>
            </p:nvSpPr>
            <p:spPr>
              <a:xfrm>
                <a:off x="2111412" y="5100583"/>
                <a:ext cx="853440" cy="8534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C00000"/>
                      </a:gs>
                      <a:gs pos="100000">
                        <a:srgbClr val="F42400"/>
                      </a:gs>
                    </a:gsLst>
                    <a:lin ang="3000000" scaled="0"/>
                  </a:gradFill>
                  <a:cs typeface="+mn-ea"/>
                  <a:sym typeface="+mn-lt"/>
                </a:endParaRPr>
              </a:p>
            </p:txBody>
          </p:sp>
          <p:sp>
            <p:nvSpPr>
              <p:cNvPr id="45" name="Freeform 158"/>
              <p:cNvSpPr>
                <a:spLocks noChangeArrowheads="1"/>
              </p:cNvSpPr>
              <p:nvPr/>
            </p:nvSpPr>
            <p:spPr bwMode="auto">
              <a:xfrm>
                <a:off x="2309464" y="5329515"/>
                <a:ext cx="457336" cy="418360"/>
              </a:xfrm>
              <a:custGeom>
                <a:avLst/>
                <a:gdLst>
                  <a:gd name="T0" fmla="*/ 184545 w 649"/>
                  <a:gd name="T1" fmla="*/ 26677 h 590"/>
                  <a:gd name="T2" fmla="*/ 184545 w 649"/>
                  <a:gd name="T3" fmla="*/ 26677 h 590"/>
                  <a:gd name="T4" fmla="*/ 158386 w 649"/>
                  <a:gd name="T5" fmla="*/ 0 h 590"/>
                  <a:gd name="T6" fmla="*/ 73818 w 649"/>
                  <a:gd name="T7" fmla="*/ 0 h 590"/>
                  <a:gd name="T8" fmla="*/ 47659 w 649"/>
                  <a:gd name="T9" fmla="*/ 26677 h 590"/>
                  <a:gd name="T10" fmla="*/ 5375 w 649"/>
                  <a:gd name="T11" fmla="*/ 58402 h 590"/>
                  <a:gd name="T12" fmla="*/ 47659 w 649"/>
                  <a:gd name="T13" fmla="*/ 100941 h 590"/>
                  <a:gd name="T14" fmla="*/ 52676 w 649"/>
                  <a:gd name="T15" fmla="*/ 100941 h 590"/>
                  <a:gd name="T16" fmla="*/ 110727 w 649"/>
                  <a:gd name="T17" fmla="*/ 153935 h 590"/>
                  <a:gd name="T18" fmla="*/ 110727 w 649"/>
                  <a:gd name="T19" fmla="*/ 196474 h 590"/>
                  <a:gd name="T20" fmla="*/ 89585 w 649"/>
                  <a:gd name="T21" fmla="*/ 196474 h 590"/>
                  <a:gd name="T22" fmla="*/ 79193 w 649"/>
                  <a:gd name="T23" fmla="*/ 206929 h 590"/>
                  <a:gd name="T24" fmla="*/ 89585 w 649"/>
                  <a:gd name="T25" fmla="*/ 212336 h 590"/>
                  <a:gd name="T26" fmla="*/ 142261 w 649"/>
                  <a:gd name="T27" fmla="*/ 212336 h 590"/>
                  <a:gd name="T28" fmla="*/ 153011 w 649"/>
                  <a:gd name="T29" fmla="*/ 206929 h 590"/>
                  <a:gd name="T30" fmla="*/ 142261 w 649"/>
                  <a:gd name="T31" fmla="*/ 196474 h 590"/>
                  <a:gd name="T32" fmla="*/ 121477 w 649"/>
                  <a:gd name="T33" fmla="*/ 196474 h 590"/>
                  <a:gd name="T34" fmla="*/ 121477 w 649"/>
                  <a:gd name="T35" fmla="*/ 153935 h 590"/>
                  <a:gd name="T36" fmla="*/ 179528 w 649"/>
                  <a:gd name="T37" fmla="*/ 100941 h 590"/>
                  <a:gd name="T38" fmla="*/ 184545 w 649"/>
                  <a:gd name="T39" fmla="*/ 100941 h 590"/>
                  <a:gd name="T40" fmla="*/ 226829 w 649"/>
                  <a:gd name="T41" fmla="*/ 58402 h 590"/>
                  <a:gd name="T42" fmla="*/ 184545 w 649"/>
                  <a:gd name="T43" fmla="*/ 26677 h 590"/>
                  <a:gd name="T44" fmla="*/ 47659 w 649"/>
                  <a:gd name="T45" fmla="*/ 85079 h 590"/>
                  <a:gd name="T46" fmla="*/ 47659 w 649"/>
                  <a:gd name="T47" fmla="*/ 85079 h 590"/>
                  <a:gd name="T48" fmla="*/ 15767 w 649"/>
                  <a:gd name="T49" fmla="*/ 58402 h 590"/>
                  <a:gd name="T50" fmla="*/ 47659 w 649"/>
                  <a:gd name="T51" fmla="*/ 42539 h 590"/>
                  <a:gd name="T52" fmla="*/ 47659 w 649"/>
                  <a:gd name="T53" fmla="*/ 85079 h 590"/>
                  <a:gd name="T54" fmla="*/ 174153 w 649"/>
                  <a:gd name="T55" fmla="*/ 68856 h 590"/>
                  <a:gd name="T56" fmla="*/ 174153 w 649"/>
                  <a:gd name="T57" fmla="*/ 68856 h 590"/>
                  <a:gd name="T58" fmla="*/ 116102 w 649"/>
                  <a:gd name="T59" fmla="*/ 143480 h 590"/>
                  <a:gd name="T60" fmla="*/ 58051 w 649"/>
                  <a:gd name="T61" fmla="*/ 68856 h 590"/>
                  <a:gd name="T62" fmla="*/ 58051 w 649"/>
                  <a:gd name="T63" fmla="*/ 26677 h 590"/>
                  <a:gd name="T64" fmla="*/ 73818 w 649"/>
                  <a:gd name="T65" fmla="*/ 15862 h 590"/>
                  <a:gd name="T66" fmla="*/ 158386 w 649"/>
                  <a:gd name="T67" fmla="*/ 15862 h 590"/>
                  <a:gd name="T68" fmla="*/ 174153 w 649"/>
                  <a:gd name="T69" fmla="*/ 26677 h 590"/>
                  <a:gd name="T70" fmla="*/ 174153 w 649"/>
                  <a:gd name="T71" fmla="*/ 68856 h 590"/>
                  <a:gd name="T72" fmla="*/ 184545 w 649"/>
                  <a:gd name="T73" fmla="*/ 85079 h 590"/>
                  <a:gd name="T74" fmla="*/ 184545 w 649"/>
                  <a:gd name="T75" fmla="*/ 85079 h 590"/>
                  <a:gd name="T76" fmla="*/ 184545 w 649"/>
                  <a:gd name="T77" fmla="*/ 42539 h 590"/>
                  <a:gd name="T78" fmla="*/ 216437 w 649"/>
                  <a:gd name="T79" fmla="*/ 58402 h 590"/>
                  <a:gd name="T80" fmla="*/ 184545 w 649"/>
                  <a:gd name="T81" fmla="*/ 85079 h 59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49" h="590">
                    <a:moveTo>
                      <a:pt x="515" y="74"/>
                    </a:moveTo>
                    <a:lnTo>
                      <a:pt x="515" y="74"/>
                    </a:lnTo>
                    <a:cubicBezTo>
                      <a:pt x="515" y="30"/>
                      <a:pt x="486" y="0"/>
                      <a:pt x="442" y="0"/>
                    </a:cubicBezTo>
                    <a:cubicBezTo>
                      <a:pt x="206" y="0"/>
                      <a:pt x="206" y="0"/>
                      <a:pt x="206" y="0"/>
                    </a:cubicBezTo>
                    <a:cubicBezTo>
                      <a:pt x="162" y="0"/>
                      <a:pt x="133" y="30"/>
                      <a:pt x="133" y="74"/>
                    </a:cubicBezTo>
                    <a:cubicBezTo>
                      <a:pt x="0" y="74"/>
                      <a:pt x="15" y="74"/>
                      <a:pt x="15" y="162"/>
                    </a:cubicBezTo>
                    <a:cubicBezTo>
                      <a:pt x="15" y="221"/>
                      <a:pt x="59" y="280"/>
                      <a:pt x="133" y="280"/>
                    </a:cubicBezTo>
                    <a:cubicBezTo>
                      <a:pt x="133" y="280"/>
                      <a:pt x="133" y="280"/>
                      <a:pt x="147" y="280"/>
                    </a:cubicBezTo>
                    <a:cubicBezTo>
                      <a:pt x="162" y="353"/>
                      <a:pt x="236" y="427"/>
                      <a:pt x="309" y="427"/>
                    </a:cubicBezTo>
                    <a:cubicBezTo>
                      <a:pt x="309" y="545"/>
                      <a:pt x="309" y="545"/>
                      <a:pt x="309" y="545"/>
                    </a:cubicBezTo>
                    <a:cubicBezTo>
                      <a:pt x="250" y="545"/>
                      <a:pt x="250" y="545"/>
                      <a:pt x="250" y="545"/>
                    </a:cubicBezTo>
                    <a:cubicBezTo>
                      <a:pt x="236" y="545"/>
                      <a:pt x="221" y="560"/>
                      <a:pt x="221" y="574"/>
                    </a:cubicBezTo>
                    <a:cubicBezTo>
                      <a:pt x="221" y="574"/>
                      <a:pt x="236" y="589"/>
                      <a:pt x="250" y="589"/>
                    </a:cubicBezTo>
                    <a:cubicBezTo>
                      <a:pt x="397" y="589"/>
                      <a:pt x="397" y="589"/>
                      <a:pt x="397" y="589"/>
                    </a:cubicBezTo>
                    <a:cubicBezTo>
                      <a:pt x="413" y="589"/>
                      <a:pt x="427" y="574"/>
                      <a:pt x="427" y="574"/>
                    </a:cubicBezTo>
                    <a:cubicBezTo>
                      <a:pt x="427" y="560"/>
                      <a:pt x="413" y="545"/>
                      <a:pt x="397" y="545"/>
                    </a:cubicBezTo>
                    <a:cubicBezTo>
                      <a:pt x="339" y="545"/>
                      <a:pt x="339" y="545"/>
                      <a:pt x="339" y="545"/>
                    </a:cubicBezTo>
                    <a:cubicBezTo>
                      <a:pt x="339" y="427"/>
                      <a:pt x="339" y="427"/>
                      <a:pt x="339" y="427"/>
                    </a:cubicBezTo>
                    <a:cubicBezTo>
                      <a:pt x="413" y="427"/>
                      <a:pt x="486" y="353"/>
                      <a:pt x="501" y="280"/>
                    </a:cubicBezTo>
                    <a:cubicBezTo>
                      <a:pt x="515" y="280"/>
                      <a:pt x="515" y="280"/>
                      <a:pt x="515" y="280"/>
                    </a:cubicBezTo>
                    <a:cubicBezTo>
                      <a:pt x="589" y="280"/>
                      <a:pt x="633" y="221"/>
                      <a:pt x="633" y="162"/>
                    </a:cubicBezTo>
                    <a:cubicBezTo>
                      <a:pt x="633" y="74"/>
                      <a:pt x="648" y="74"/>
                      <a:pt x="515" y="74"/>
                    </a:cubicBezTo>
                    <a:close/>
                    <a:moveTo>
                      <a:pt x="133" y="236"/>
                    </a:moveTo>
                    <a:lnTo>
                      <a:pt x="133" y="236"/>
                    </a:lnTo>
                    <a:cubicBezTo>
                      <a:pt x="88" y="236"/>
                      <a:pt x="44" y="206"/>
                      <a:pt x="44" y="162"/>
                    </a:cubicBezTo>
                    <a:cubicBezTo>
                      <a:pt x="44" y="118"/>
                      <a:pt x="44" y="118"/>
                      <a:pt x="133" y="118"/>
                    </a:cubicBezTo>
                    <a:lnTo>
                      <a:pt x="133" y="236"/>
                    </a:lnTo>
                    <a:close/>
                    <a:moveTo>
                      <a:pt x="486" y="191"/>
                    </a:moveTo>
                    <a:lnTo>
                      <a:pt x="486" y="191"/>
                    </a:lnTo>
                    <a:cubicBezTo>
                      <a:pt x="486" y="280"/>
                      <a:pt x="413" y="398"/>
                      <a:pt x="324" y="398"/>
                    </a:cubicBezTo>
                    <a:cubicBezTo>
                      <a:pt x="236" y="398"/>
                      <a:pt x="162" y="280"/>
                      <a:pt x="162" y="191"/>
                    </a:cubicBezTo>
                    <a:cubicBezTo>
                      <a:pt x="162" y="74"/>
                      <a:pt x="162" y="74"/>
                      <a:pt x="162" y="74"/>
                    </a:cubicBezTo>
                    <a:cubicBezTo>
                      <a:pt x="162" y="59"/>
                      <a:pt x="192" y="44"/>
                      <a:pt x="206" y="44"/>
                    </a:cubicBezTo>
                    <a:cubicBezTo>
                      <a:pt x="442" y="44"/>
                      <a:pt x="442" y="44"/>
                      <a:pt x="442" y="44"/>
                    </a:cubicBezTo>
                    <a:cubicBezTo>
                      <a:pt x="456" y="44"/>
                      <a:pt x="486" y="59"/>
                      <a:pt x="486" y="74"/>
                    </a:cubicBezTo>
                    <a:lnTo>
                      <a:pt x="486" y="191"/>
                    </a:lnTo>
                    <a:close/>
                    <a:moveTo>
                      <a:pt x="515" y="236"/>
                    </a:moveTo>
                    <a:lnTo>
                      <a:pt x="515" y="236"/>
                    </a:lnTo>
                    <a:cubicBezTo>
                      <a:pt x="515" y="118"/>
                      <a:pt x="515" y="118"/>
                      <a:pt x="515" y="118"/>
                    </a:cubicBezTo>
                    <a:cubicBezTo>
                      <a:pt x="604" y="118"/>
                      <a:pt x="604" y="118"/>
                      <a:pt x="604" y="162"/>
                    </a:cubicBezTo>
                    <a:cubicBezTo>
                      <a:pt x="604" y="206"/>
                      <a:pt x="560" y="236"/>
                      <a:pt x="515" y="236"/>
                    </a:cubicBezTo>
                    <a:close/>
                  </a:path>
                </a:pathLst>
              </a:custGeom>
              <a:solidFill>
                <a:srgbClr val="FFFFFF"/>
              </a:solidFill>
              <a:ln>
                <a:noFill/>
              </a:ln>
              <a:effectLst/>
              <a:extLst/>
            </p:spPr>
            <p:txBody>
              <a:bodyPr wrap="none" anchor="ctr"/>
              <a:lstStyle/>
              <a:p>
                <a:pPr eaLnBrk="1" hangingPunct="1">
                  <a:defRPr/>
                </a:pPr>
                <a:endParaRPr lang="zh-CN" altLang="en-US">
                  <a:cs typeface="+mn-ea"/>
                  <a:sym typeface="+mn-lt"/>
                </a:endParaRPr>
              </a:p>
            </p:txBody>
          </p:sp>
        </p:grpSp>
        <p:grpSp>
          <p:nvGrpSpPr>
            <p:cNvPr id="5" name="组合 4"/>
            <p:cNvGrpSpPr/>
            <p:nvPr/>
          </p:nvGrpSpPr>
          <p:grpSpPr>
            <a:xfrm>
              <a:off x="1157188" y="5013498"/>
              <a:ext cx="853440" cy="853440"/>
              <a:chOff x="808845" y="5100583"/>
              <a:chExt cx="853440" cy="853440"/>
            </a:xfrm>
          </p:grpSpPr>
          <p:sp>
            <p:nvSpPr>
              <p:cNvPr id="12" name="椭圆 11"/>
              <p:cNvSpPr/>
              <p:nvPr/>
            </p:nvSpPr>
            <p:spPr>
              <a:xfrm>
                <a:off x="808845" y="5100583"/>
                <a:ext cx="853440" cy="8534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C00000"/>
                      </a:gs>
                      <a:gs pos="100000">
                        <a:srgbClr val="F42400"/>
                      </a:gs>
                    </a:gsLst>
                    <a:lin ang="3000000" scaled="0"/>
                  </a:gradFill>
                  <a:cs typeface="+mn-ea"/>
                  <a:sym typeface="+mn-lt"/>
                </a:endParaRPr>
              </a:p>
            </p:txBody>
          </p:sp>
          <p:sp>
            <p:nvSpPr>
              <p:cNvPr id="46" name="Freeform 159"/>
              <p:cNvSpPr>
                <a:spLocks noChangeArrowheads="1"/>
              </p:cNvSpPr>
              <p:nvPr/>
            </p:nvSpPr>
            <p:spPr bwMode="auto">
              <a:xfrm>
                <a:off x="1010795" y="5309030"/>
                <a:ext cx="449540" cy="436546"/>
              </a:xfrm>
              <a:custGeom>
                <a:avLst/>
                <a:gdLst>
                  <a:gd name="T0" fmla="*/ 63820 w 634"/>
                  <a:gd name="T1" fmla="*/ 68484 h 619"/>
                  <a:gd name="T2" fmla="*/ 63820 w 634"/>
                  <a:gd name="T3" fmla="*/ 68484 h 619"/>
                  <a:gd name="T4" fmla="*/ 58411 w 634"/>
                  <a:gd name="T5" fmla="*/ 73504 h 619"/>
                  <a:gd name="T6" fmla="*/ 58411 w 634"/>
                  <a:gd name="T7" fmla="*/ 147724 h 619"/>
                  <a:gd name="T8" fmla="*/ 63820 w 634"/>
                  <a:gd name="T9" fmla="*/ 152744 h 619"/>
                  <a:gd name="T10" fmla="*/ 74637 w 634"/>
                  <a:gd name="T11" fmla="*/ 147724 h 619"/>
                  <a:gd name="T12" fmla="*/ 74637 w 634"/>
                  <a:gd name="T13" fmla="*/ 73504 h 619"/>
                  <a:gd name="T14" fmla="*/ 63820 w 634"/>
                  <a:gd name="T15" fmla="*/ 68484 h 619"/>
                  <a:gd name="T16" fmla="*/ 122231 w 634"/>
                  <a:gd name="T17" fmla="*/ 89639 h 619"/>
                  <a:gd name="T18" fmla="*/ 122231 w 634"/>
                  <a:gd name="T19" fmla="*/ 89639 h 619"/>
                  <a:gd name="T20" fmla="*/ 116822 w 634"/>
                  <a:gd name="T21" fmla="*/ 94658 h 619"/>
                  <a:gd name="T22" fmla="*/ 116822 w 634"/>
                  <a:gd name="T23" fmla="*/ 136968 h 619"/>
                  <a:gd name="T24" fmla="*/ 122231 w 634"/>
                  <a:gd name="T25" fmla="*/ 147724 h 619"/>
                  <a:gd name="T26" fmla="*/ 127639 w 634"/>
                  <a:gd name="T27" fmla="*/ 136968 h 619"/>
                  <a:gd name="T28" fmla="*/ 127639 w 634"/>
                  <a:gd name="T29" fmla="*/ 94658 h 619"/>
                  <a:gd name="T30" fmla="*/ 122231 w 634"/>
                  <a:gd name="T31" fmla="*/ 89639 h 619"/>
                  <a:gd name="T32" fmla="*/ 169825 w 634"/>
                  <a:gd name="T33" fmla="*/ 0 h 619"/>
                  <a:gd name="T34" fmla="*/ 169825 w 634"/>
                  <a:gd name="T35" fmla="*/ 0 h 619"/>
                  <a:gd name="T36" fmla="*/ 116822 w 634"/>
                  <a:gd name="T37" fmla="*/ 41951 h 619"/>
                  <a:gd name="T38" fmla="*/ 58411 w 634"/>
                  <a:gd name="T39" fmla="*/ 20796 h 619"/>
                  <a:gd name="T40" fmla="*/ 0 w 634"/>
                  <a:gd name="T41" fmla="*/ 52707 h 619"/>
                  <a:gd name="T42" fmla="*/ 0 w 634"/>
                  <a:gd name="T43" fmla="*/ 221586 h 619"/>
                  <a:gd name="T44" fmla="*/ 58411 w 634"/>
                  <a:gd name="T45" fmla="*/ 190034 h 619"/>
                  <a:gd name="T46" fmla="*/ 116822 w 634"/>
                  <a:gd name="T47" fmla="*/ 210830 h 619"/>
                  <a:gd name="T48" fmla="*/ 169825 w 634"/>
                  <a:gd name="T49" fmla="*/ 168879 h 619"/>
                  <a:gd name="T50" fmla="*/ 228236 w 634"/>
                  <a:gd name="T51" fmla="*/ 210830 h 619"/>
                  <a:gd name="T52" fmla="*/ 228236 w 634"/>
                  <a:gd name="T53" fmla="*/ 41951 h 619"/>
                  <a:gd name="T54" fmla="*/ 169825 w 634"/>
                  <a:gd name="T55" fmla="*/ 0 h 619"/>
                  <a:gd name="T56" fmla="*/ 212372 w 634"/>
                  <a:gd name="T57" fmla="*/ 184655 h 619"/>
                  <a:gd name="T58" fmla="*/ 212372 w 634"/>
                  <a:gd name="T59" fmla="*/ 184655 h 619"/>
                  <a:gd name="T60" fmla="*/ 169825 w 634"/>
                  <a:gd name="T61" fmla="*/ 152744 h 619"/>
                  <a:gd name="T62" fmla="*/ 116822 w 634"/>
                  <a:gd name="T63" fmla="*/ 195053 h 619"/>
                  <a:gd name="T64" fmla="*/ 58411 w 634"/>
                  <a:gd name="T65" fmla="*/ 173899 h 619"/>
                  <a:gd name="T66" fmla="*/ 15865 w 634"/>
                  <a:gd name="T67" fmla="*/ 200432 h 619"/>
                  <a:gd name="T68" fmla="*/ 15865 w 634"/>
                  <a:gd name="T69" fmla="*/ 58086 h 619"/>
                  <a:gd name="T70" fmla="*/ 58411 w 634"/>
                  <a:gd name="T71" fmla="*/ 31553 h 619"/>
                  <a:gd name="T72" fmla="*/ 116822 w 634"/>
                  <a:gd name="T73" fmla="*/ 52707 h 619"/>
                  <a:gd name="T74" fmla="*/ 169825 w 634"/>
                  <a:gd name="T75" fmla="*/ 10398 h 619"/>
                  <a:gd name="T76" fmla="*/ 212372 w 634"/>
                  <a:gd name="T77" fmla="*/ 41951 h 619"/>
                  <a:gd name="T78" fmla="*/ 212372 w 634"/>
                  <a:gd name="T79" fmla="*/ 184655 h 619"/>
                  <a:gd name="T80" fmla="*/ 169825 w 634"/>
                  <a:gd name="T81" fmla="*/ 115813 h 619"/>
                  <a:gd name="T82" fmla="*/ 169825 w 634"/>
                  <a:gd name="T83" fmla="*/ 115813 h 619"/>
                  <a:gd name="T84" fmla="*/ 180642 w 634"/>
                  <a:gd name="T85" fmla="*/ 126570 h 619"/>
                  <a:gd name="T86" fmla="*/ 186051 w 634"/>
                  <a:gd name="T87" fmla="*/ 115813 h 619"/>
                  <a:gd name="T88" fmla="*/ 186051 w 634"/>
                  <a:gd name="T89" fmla="*/ 63106 h 619"/>
                  <a:gd name="T90" fmla="*/ 180642 w 634"/>
                  <a:gd name="T91" fmla="*/ 52707 h 619"/>
                  <a:gd name="T92" fmla="*/ 169825 w 634"/>
                  <a:gd name="T93" fmla="*/ 63106 h 619"/>
                  <a:gd name="T94" fmla="*/ 169825 w 634"/>
                  <a:gd name="T95" fmla="*/ 115813 h 61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34" h="619">
                    <a:moveTo>
                      <a:pt x="177" y="191"/>
                    </a:moveTo>
                    <a:lnTo>
                      <a:pt x="177" y="191"/>
                    </a:lnTo>
                    <a:lnTo>
                      <a:pt x="162" y="205"/>
                    </a:lnTo>
                    <a:cubicBezTo>
                      <a:pt x="162" y="412"/>
                      <a:pt x="162" y="412"/>
                      <a:pt x="162" y="412"/>
                    </a:cubicBezTo>
                    <a:lnTo>
                      <a:pt x="177" y="426"/>
                    </a:lnTo>
                    <a:cubicBezTo>
                      <a:pt x="192" y="426"/>
                      <a:pt x="207" y="412"/>
                      <a:pt x="207" y="412"/>
                    </a:cubicBezTo>
                    <a:cubicBezTo>
                      <a:pt x="207" y="205"/>
                      <a:pt x="207" y="205"/>
                      <a:pt x="207" y="205"/>
                    </a:cubicBezTo>
                    <a:cubicBezTo>
                      <a:pt x="207" y="205"/>
                      <a:pt x="192" y="191"/>
                      <a:pt x="177" y="191"/>
                    </a:cubicBezTo>
                    <a:close/>
                    <a:moveTo>
                      <a:pt x="339" y="250"/>
                    </a:moveTo>
                    <a:lnTo>
                      <a:pt x="339" y="250"/>
                    </a:lnTo>
                    <a:cubicBezTo>
                      <a:pt x="324" y="250"/>
                      <a:pt x="324" y="264"/>
                      <a:pt x="324" y="264"/>
                    </a:cubicBezTo>
                    <a:cubicBezTo>
                      <a:pt x="324" y="382"/>
                      <a:pt x="324" y="382"/>
                      <a:pt x="324" y="382"/>
                    </a:cubicBezTo>
                    <a:cubicBezTo>
                      <a:pt x="324" y="397"/>
                      <a:pt x="324" y="412"/>
                      <a:pt x="339" y="412"/>
                    </a:cubicBezTo>
                    <a:cubicBezTo>
                      <a:pt x="354" y="412"/>
                      <a:pt x="354" y="397"/>
                      <a:pt x="354" y="382"/>
                    </a:cubicBezTo>
                    <a:cubicBezTo>
                      <a:pt x="354" y="264"/>
                      <a:pt x="354" y="264"/>
                      <a:pt x="354" y="264"/>
                    </a:cubicBezTo>
                    <a:cubicBezTo>
                      <a:pt x="354" y="264"/>
                      <a:pt x="354" y="250"/>
                      <a:pt x="339" y="250"/>
                    </a:cubicBezTo>
                    <a:close/>
                    <a:moveTo>
                      <a:pt x="471" y="0"/>
                    </a:moveTo>
                    <a:lnTo>
                      <a:pt x="471" y="0"/>
                    </a:lnTo>
                    <a:cubicBezTo>
                      <a:pt x="324" y="117"/>
                      <a:pt x="324" y="117"/>
                      <a:pt x="324" y="117"/>
                    </a:cubicBezTo>
                    <a:cubicBezTo>
                      <a:pt x="162" y="58"/>
                      <a:pt x="162" y="58"/>
                      <a:pt x="162" y="58"/>
                    </a:cubicBezTo>
                    <a:cubicBezTo>
                      <a:pt x="0" y="147"/>
                      <a:pt x="0" y="147"/>
                      <a:pt x="0" y="147"/>
                    </a:cubicBezTo>
                    <a:cubicBezTo>
                      <a:pt x="0" y="618"/>
                      <a:pt x="0" y="618"/>
                      <a:pt x="0" y="618"/>
                    </a:cubicBezTo>
                    <a:cubicBezTo>
                      <a:pt x="162" y="530"/>
                      <a:pt x="162" y="530"/>
                      <a:pt x="162" y="530"/>
                    </a:cubicBezTo>
                    <a:cubicBezTo>
                      <a:pt x="324" y="588"/>
                      <a:pt x="324" y="588"/>
                      <a:pt x="324" y="588"/>
                    </a:cubicBezTo>
                    <a:cubicBezTo>
                      <a:pt x="471" y="471"/>
                      <a:pt x="471" y="471"/>
                      <a:pt x="471" y="471"/>
                    </a:cubicBezTo>
                    <a:cubicBezTo>
                      <a:pt x="633" y="588"/>
                      <a:pt x="633" y="588"/>
                      <a:pt x="633" y="588"/>
                    </a:cubicBezTo>
                    <a:cubicBezTo>
                      <a:pt x="633" y="117"/>
                      <a:pt x="633" y="117"/>
                      <a:pt x="633" y="117"/>
                    </a:cubicBezTo>
                    <a:lnTo>
                      <a:pt x="471" y="0"/>
                    </a:lnTo>
                    <a:close/>
                    <a:moveTo>
                      <a:pt x="589" y="515"/>
                    </a:moveTo>
                    <a:lnTo>
                      <a:pt x="589" y="515"/>
                    </a:lnTo>
                    <a:cubicBezTo>
                      <a:pt x="471" y="426"/>
                      <a:pt x="471" y="426"/>
                      <a:pt x="471" y="426"/>
                    </a:cubicBezTo>
                    <a:cubicBezTo>
                      <a:pt x="324" y="544"/>
                      <a:pt x="324" y="544"/>
                      <a:pt x="324" y="544"/>
                    </a:cubicBezTo>
                    <a:cubicBezTo>
                      <a:pt x="162" y="485"/>
                      <a:pt x="162" y="485"/>
                      <a:pt x="162" y="485"/>
                    </a:cubicBezTo>
                    <a:cubicBezTo>
                      <a:pt x="44" y="559"/>
                      <a:pt x="44" y="559"/>
                      <a:pt x="44" y="559"/>
                    </a:cubicBezTo>
                    <a:cubicBezTo>
                      <a:pt x="44" y="162"/>
                      <a:pt x="44" y="162"/>
                      <a:pt x="44" y="162"/>
                    </a:cubicBezTo>
                    <a:cubicBezTo>
                      <a:pt x="162" y="88"/>
                      <a:pt x="162" y="88"/>
                      <a:pt x="162" y="88"/>
                    </a:cubicBezTo>
                    <a:cubicBezTo>
                      <a:pt x="324" y="147"/>
                      <a:pt x="324" y="147"/>
                      <a:pt x="324" y="147"/>
                    </a:cubicBezTo>
                    <a:cubicBezTo>
                      <a:pt x="471" y="29"/>
                      <a:pt x="471" y="29"/>
                      <a:pt x="471" y="29"/>
                    </a:cubicBezTo>
                    <a:cubicBezTo>
                      <a:pt x="589" y="117"/>
                      <a:pt x="589" y="117"/>
                      <a:pt x="589" y="117"/>
                    </a:cubicBezTo>
                    <a:lnTo>
                      <a:pt x="589" y="515"/>
                    </a:lnTo>
                    <a:close/>
                    <a:moveTo>
                      <a:pt x="471" y="323"/>
                    </a:moveTo>
                    <a:lnTo>
                      <a:pt x="471" y="323"/>
                    </a:lnTo>
                    <a:cubicBezTo>
                      <a:pt x="471" y="338"/>
                      <a:pt x="486" y="353"/>
                      <a:pt x="501" y="353"/>
                    </a:cubicBezTo>
                    <a:cubicBezTo>
                      <a:pt x="501" y="353"/>
                      <a:pt x="516" y="338"/>
                      <a:pt x="516" y="323"/>
                    </a:cubicBezTo>
                    <a:cubicBezTo>
                      <a:pt x="516" y="176"/>
                      <a:pt x="516" y="176"/>
                      <a:pt x="516" y="176"/>
                    </a:cubicBezTo>
                    <a:cubicBezTo>
                      <a:pt x="516" y="162"/>
                      <a:pt x="501" y="147"/>
                      <a:pt x="501" y="147"/>
                    </a:cubicBezTo>
                    <a:cubicBezTo>
                      <a:pt x="486" y="147"/>
                      <a:pt x="471" y="162"/>
                      <a:pt x="471" y="176"/>
                    </a:cubicBezTo>
                    <a:lnTo>
                      <a:pt x="471" y="323"/>
                    </a:lnTo>
                    <a:close/>
                  </a:path>
                </a:pathLst>
              </a:custGeom>
              <a:solidFill>
                <a:srgbClr val="FFFFFF"/>
              </a:solidFill>
              <a:ln>
                <a:noFill/>
              </a:ln>
              <a:effectLst/>
              <a:extLst/>
            </p:spPr>
            <p:txBody>
              <a:bodyPr wrap="none" anchor="ctr"/>
              <a:lstStyle/>
              <a:p>
                <a:pPr eaLnBrk="1" hangingPunct="1">
                  <a:defRPr/>
                </a:pPr>
                <a:endParaRPr lang="zh-CN" altLang="en-US">
                  <a:cs typeface="+mn-ea"/>
                  <a:sym typeface="+mn-lt"/>
                </a:endParaRPr>
              </a:p>
            </p:txBody>
          </p:sp>
        </p:grpSp>
      </p:grpSp>
      <p:pic>
        <p:nvPicPr>
          <p:cNvPr id="15" name="图片占位符 14"/>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6257050" y="1633653"/>
            <a:ext cx="2538589" cy="2051569"/>
          </a:xfrm>
        </p:spPr>
      </p:pic>
      <p:pic>
        <p:nvPicPr>
          <p:cNvPr id="16" name="图片占位符 15"/>
          <p:cNvPicPr>
            <a:picLocks noGrp="1" noChangeAspect="1"/>
          </p:cNvPicPr>
          <p:nvPr>
            <p:ph type="pic" sz="quarter" idx="11"/>
          </p:nvPr>
        </p:nvPicPr>
        <p:blipFill>
          <a:blip r:embed="rId4">
            <a:extLst>
              <a:ext uri="{28A0092B-C50C-407E-A947-70E740481C1C}">
                <a14:useLocalDpi xmlns:a14="http://schemas.microsoft.com/office/drawing/2010/main"/>
              </a:ext>
            </a:extLst>
          </a:blip>
          <a:stretch>
            <a:fillRect/>
          </a:stretch>
        </p:blipFill>
        <p:spPr>
          <a:xfrm>
            <a:off x="6249640" y="3817109"/>
            <a:ext cx="5067649" cy="2125732"/>
          </a:xfrm>
        </p:spPr>
      </p:pic>
      <p:grpSp>
        <p:nvGrpSpPr>
          <p:cNvPr id="49" name="组合 48"/>
          <p:cNvGrpSpPr/>
          <p:nvPr/>
        </p:nvGrpSpPr>
        <p:grpSpPr>
          <a:xfrm>
            <a:off x="1246088" y="1912474"/>
            <a:ext cx="4405412" cy="1040135"/>
            <a:chOff x="7483989" y="3301782"/>
            <a:chExt cx="4405412" cy="1040135"/>
          </a:xfrm>
        </p:grpSpPr>
        <p:sp>
          <p:nvSpPr>
            <p:cNvPr id="50" name="矩形 49"/>
            <p:cNvSpPr/>
            <p:nvPr/>
          </p:nvSpPr>
          <p:spPr>
            <a:xfrm>
              <a:off x="7483989" y="3732519"/>
              <a:ext cx="4405412"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cs typeface="+mn-ea"/>
                  <a:sym typeface="+mn-lt"/>
                </a:rPr>
                <a:t>用户可以在投影仪或者计算机上进行演示也可以将演示文稿打印出来制作成</a:t>
              </a:r>
              <a:r>
                <a:rPr lang="zh-CN" altLang="en-US" sz="1400" dirty="0" smtClean="0">
                  <a:solidFill>
                    <a:schemeClr val="tx1">
                      <a:lumMod val="65000"/>
                      <a:lumOff val="35000"/>
                    </a:schemeClr>
                  </a:solidFill>
                  <a:cs typeface="+mn-ea"/>
                  <a:sym typeface="+mn-lt"/>
                </a:rPr>
                <a:t>胶片可以将演示文稿打印</a:t>
              </a:r>
              <a:endParaRPr lang="zh-CN" altLang="en-US" sz="1400" dirty="0">
                <a:solidFill>
                  <a:schemeClr val="tx1">
                    <a:lumMod val="65000"/>
                    <a:lumOff val="35000"/>
                  </a:schemeClr>
                </a:solidFill>
                <a:cs typeface="+mn-ea"/>
                <a:sym typeface="+mn-lt"/>
              </a:endParaRPr>
            </a:p>
          </p:txBody>
        </p:sp>
        <p:sp>
          <p:nvSpPr>
            <p:cNvPr id="51" name="矩形 50"/>
            <p:cNvSpPr/>
            <p:nvPr/>
          </p:nvSpPr>
          <p:spPr>
            <a:xfrm>
              <a:off x="7483989" y="3301782"/>
              <a:ext cx="2050552" cy="5170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smtClean="0">
                  <a:solidFill>
                    <a:schemeClr val="tx1">
                      <a:lumMod val="65000"/>
                      <a:lumOff val="35000"/>
                    </a:schemeClr>
                  </a:solidFill>
                  <a:cs typeface="+mn-ea"/>
                  <a:sym typeface="+mn-lt"/>
                </a:rPr>
                <a:t>项目来源</a:t>
              </a:r>
              <a:endParaRPr lang="zh-CN" altLang="en-US" sz="2400" b="1" dirty="0">
                <a:solidFill>
                  <a:schemeClr val="tx1">
                    <a:lumMod val="65000"/>
                    <a:lumOff val="35000"/>
                  </a:schemeClr>
                </a:solidFill>
                <a:cs typeface="+mn-ea"/>
                <a:sym typeface="+mn-lt"/>
              </a:endParaRPr>
            </a:p>
          </p:txBody>
        </p:sp>
      </p:grpSp>
      <p:grpSp>
        <p:nvGrpSpPr>
          <p:cNvPr id="52" name="组合 51"/>
          <p:cNvGrpSpPr/>
          <p:nvPr/>
        </p:nvGrpSpPr>
        <p:grpSpPr>
          <a:xfrm>
            <a:off x="1246088" y="3256010"/>
            <a:ext cx="4405412" cy="1040135"/>
            <a:chOff x="7483989" y="3301782"/>
            <a:chExt cx="4405412" cy="1040135"/>
          </a:xfrm>
        </p:grpSpPr>
        <p:sp>
          <p:nvSpPr>
            <p:cNvPr id="53" name="矩形 52"/>
            <p:cNvSpPr/>
            <p:nvPr/>
          </p:nvSpPr>
          <p:spPr>
            <a:xfrm>
              <a:off x="7483989" y="3732519"/>
              <a:ext cx="4405412"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cs typeface="+mn-ea"/>
                  <a:sym typeface="+mn-lt"/>
                </a:rPr>
                <a:t>用户可以在投影仪或者计算机上进行演示也可以将演示文稿打印出来制作成</a:t>
              </a:r>
              <a:r>
                <a:rPr lang="zh-CN" altLang="en-US" sz="1400" dirty="0" smtClean="0">
                  <a:solidFill>
                    <a:schemeClr val="tx1">
                      <a:lumMod val="65000"/>
                      <a:lumOff val="35000"/>
                    </a:schemeClr>
                  </a:solidFill>
                  <a:cs typeface="+mn-ea"/>
                  <a:sym typeface="+mn-lt"/>
                </a:rPr>
                <a:t>胶片可以将演示文稿打印</a:t>
              </a:r>
              <a:endParaRPr lang="zh-CN" altLang="en-US" sz="1400" dirty="0">
                <a:solidFill>
                  <a:schemeClr val="tx1">
                    <a:lumMod val="65000"/>
                    <a:lumOff val="35000"/>
                  </a:schemeClr>
                </a:solidFill>
                <a:cs typeface="+mn-ea"/>
                <a:sym typeface="+mn-lt"/>
              </a:endParaRPr>
            </a:p>
          </p:txBody>
        </p:sp>
        <p:sp>
          <p:nvSpPr>
            <p:cNvPr id="54" name="矩形 53"/>
            <p:cNvSpPr/>
            <p:nvPr/>
          </p:nvSpPr>
          <p:spPr>
            <a:xfrm>
              <a:off x="7483989" y="3301782"/>
              <a:ext cx="2050552" cy="5170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smtClean="0">
                  <a:solidFill>
                    <a:schemeClr val="tx1">
                      <a:lumMod val="65000"/>
                      <a:lumOff val="35000"/>
                    </a:schemeClr>
                  </a:solidFill>
                  <a:cs typeface="+mn-ea"/>
                  <a:sym typeface="+mn-lt"/>
                </a:rPr>
                <a:t>需求分析</a:t>
              </a:r>
              <a:endParaRPr lang="zh-CN" altLang="en-US" sz="2400" b="1" dirty="0">
                <a:solidFill>
                  <a:schemeClr val="tx1">
                    <a:lumMod val="65000"/>
                    <a:lumOff val="35000"/>
                  </a:schemeClr>
                </a:solidFill>
                <a:cs typeface="+mn-ea"/>
                <a:sym typeface="+mn-lt"/>
              </a:endParaRPr>
            </a:p>
          </p:txBody>
        </p:sp>
      </p:grpSp>
      <p:grpSp>
        <p:nvGrpSpPr>
          <p:cNvPr id="27" name="组合 26"/>
          <p:cNvGrpSpPr/>
          <p:nvPr/>
        </p:nvGrpSpPr>
        <p:grpSpPr>
          <a:xfrm>
            <a:off x="3320458" y="333481"/>
            <a:ext cx="5572519" cy="784778"/>
            <a:chOff x="1679798" y="438128"/>
            <a:chExt cx="5572519" cy="784778"/>
          </a:xfrm>
        </p:grpSpPr>
        <p:sp>
          <p:nvSpPr>
            <p:cNvPr id="28" name="文本框 27"/>
            <p:cNvSpPr txBox="1"/>
            <p:nvPr/>
          </p:nvSpPr>
          <p:spPr>
            <a:xfrm>
              <a:off x="3552986" y="438128"/>
              <a:ext cx="1826141" cy="584775"/>
            </a:xfrm>
            <a:prstGeom prst="rect">
              <a:avLst/>
            </a:prstGeom>
            <a:noFill/>
          </p:spPr>
          <p:txBody>
            <a:bodyPr wrap="none" rtlCol="0">
              <a:spAutoFit/>
              <a:scene3d>
                <a:camera prst="orthographicFront"/>
                <a:lightRig rig="threePt" dir="t"/>
              </a:scene3d>
              <a:sp3d contourW="12700"/>
            </a:bodyPr>
            <a:lstStyle/>
            <a:p>
              <a:pPr lvl="0" algn="ctr">
                <a:defRPr/>
              </a:pPr>
              <a:r>
                <a:rPr lang="zh-CN" altLang="en-US" sz="3200" b="1" dirty="0">
                  <a:solidFill>
                    <a:schemeClr val="accent1"/>
                  </a:solidFill>
                  <a:cs typeface="+mn-ea"/>
                  <a:sym typeface="+mn-lt"/>
                </a:rPr>
                <a:t>项目介绍</a:t>
              </a:r>
            </a:p>
          </p:txBody>
        </p:sp>
        <p:sp>
          <p:nvSpPr>
            <p:cNvPr id="29" name="文本框 28"/>
            <p:cNvSpPr txBox="1"/>
            <p:nvPr/>
          </p:nvSpPr>
          <p:spPr>
            <a:xfrm>
              <a:off x="1679798" y="951998"/>
              <a:ext cx="5572519" cy="27090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cs typeface="+mn-ea"/>
                  <a:sym typeface="+mn-lt"/>
                </a:rPr>
                <a:t>print </a:t>
              </a:r>
              <a:r>
                <a:rPr kumimoji="0" lang="en-US" altLang="zh-CN" sz="1050" b="0" i="0" u="none" strike="noStrike" kern="1200" cap="none" spc="0" normalizeH="0" baseline="0" noProof="0" dirty="0">
                  <a:ln>
                    <a:noFill/>
                  </a:ln>
                  <a:solidFill>
                    <a:schemeClr val="bg1">
                      <a:lumMod val="65000"/>
                    </a:schemeClr>
                  </a:solidFill>
                  <a:effectLst/>
                  <a:uLnTx/>
                  <a:uFillTx/>
                  <a:cs typeface="+mn-ea"/>
                  <a:sym typeface="+mn-lt"/>
                </a:rPr>
                <a:t>the presentation and make it into a film to be used in a wider field</a:t>
              </a:r>
            </a:p>
          </p:txBody>
        </p:sp>
      </p:grpSp>
    </p:spTree>
    <p:extLst>
      <p:ext uri="{BB962C8B-B14F-4D97-AF65-F5344CB8AC3E}">
        <p14:creationId xmlns:p14="http://schemas.microsoft.com/office/powerpoint/2010/main" val="415707272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 presetClass="entr" presetSubtype="8" fill="hold" nodeType="afterEffect">
                                  <p:stCondLst>
                                    <p:cond delay="0"/>
                                  </p:stCondLst>
                                  <p:childTnLst>
                                    <p:set>
                                      <p:cBhvr>
                                        <p:cTn id="22" dur="1" fill="hold">
                                          <p:stCondLst>
                                            <p:cond delay="0"/>
                                          </p:stCondLst>
                                        </p:cTn>
                                        <p:tgtEl>
                                          <p:spTgt spid="49"/>
                                        </p:tgtEl>
                                        <p:attrNameLst>
                                          <p:attrName>style.visibility</p:attrName>
                                        </p:attrNameLst>
                                      </p:cBhvr>
                                      <p:to>
                                        <p:strVal val="visible"/>
                                      </p:to>
                                    </p:set>
                                    <p:anim calcmode="lin" valueType="num">
                                      <p:cBhvr additive="base">
                                        <p:cTn id="23" dur="500" fill="hold"/>
                                        <p:tgtEl>
                                          <p:spTgt spid="49"/>
                                        </p:tgtEl>
                                        <p:attrNameLst>
                                          <p:attrName>ppt_x</p:attrName>
                                        </p:attrNameLst>
                                      </p:cBhvr>
                                      <p:tavLst>
                                        <p:tav tm="0">
                                          <p:val>
                                            <p:strVal val="0-#ppt_w/2"/>
                                          </p:val>
                                        </p:tav>
                                        <p:tav tm="100000">
                                          <p:val>
                                            <p:strVal val="#ppt_x"/>
                                          </p:val>
                                        </p:tav>
                                      </p:tavLst>
                                    </p:anim>
                                    <p:anim calcmode="lin" valueType="num">
                                      <p:cBhvr additive="base">
                                        <p:cTn id="24" dur="500" fill="hold"/>
                                        <p:tgtEl>
                                          <p:spTgt spid="49"/>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52"/>
                                        </p:tgtEl>
                                        <p:attrNameLst>
                                          <p:attrName>style.visibility</p:attrName>
                                        </p:attrNameLst>
                                      </p:cBhvr>
                                      <p:to>
                                        <p:strVal val="visible"/>
                                      </p:to>
                                    </p:set>
                                    <p:anim calcmode="lin" valueType="num">
                                      <p:cBhvr additive="base">
                                        <p:cTn id="27" dur="500" fill="hold"/>
                                        <p:tgtEl>
                                          <p:spTgt spid="52"/>
                                        </p:tgtEl>
                                        <p:attrNameLst>
                                          <p:attrName>ppt_x</p:attrName>
                                        </p:attrNameLst>
                                      </p:cBhvr>
                                      <p:tavLst>
                                        <p:tav tm="0">
                                          <p:val>
                                            <p:strVal val="0-#ppt_w/2"/>
                                          </p:val>
                                        </p:tav>
                                        <p:tav tm="100000">
                                          <p:val>
                                            <p:strVal val="#ppt_x"/>
                                          </p:val>
                                        </p:tav>
                                      </p:tavLst>
                                    </p:anim>
                                    <p:anim calcmode="lin" valueType="num">
                                      <p:cBhvr additive="base">
                                        <p:cTn id="28" dur="500" fill="hold"/>
                                        <p:tgtEl>
                                          <p:spTgt spid="52"/>
                                        </p:tgtEl>
                                        <p:attrNameLst>
                                          <p:attrName>ppt_y</p:attrName>
                                        </p:attrNameLst>
                                      </p:cBhvr>
                                      <p:tavLst>
                                        <p:tav tm="0">
                                          <p:val>
                                            <p:strVal val="#ppt_y"/>
                                          </p:val>
                                        </p:tav>
                                        <p:tav tm="100000">
                                          <p:val>
                                            <p:strVal val="#ppt_y"/>
                                          </p:val>
                                        </p:tav>
                                      </p:tavLst>
                                    </p:anim>
                                  </p:childTnLst>
                                </p:cTn>
                              </p:par>
                            </p:childTnLst>
                          </p:cTn>
                        </p:par>
                        <p:par>
                          <p:cTn id="29" fill="hold">
                            <p:stCondLst>
                              <p:cond delay="1500"/>
                            </p:stCondLst>
                            <p:childTnLst>
                              <p:par>
                                <p:cTn id="30" presetID="42" presetClass="entr" presetSubtype="0" fill="hold"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a:extLst>
              <a:ext uri="{FF2B5EF4-FFF2-40B4-BE49-F238E27FC236}">
                <a16:creationId xmlns:a16="http://schemas.microsoft.com/office/drawing/2014/main" xmlns="" id="{18153373-87D3-4AAC-ABD9-55A3BBC4516E}"/>
              </a:ext>
            </a:extLst>
          </p:cNvPr>
          <p:cNvGrpSpPr/>
          <p:nvPr/>
        </p:nvGrpSpPr>
        <p:grpSpPr>
          <a:xfrm>
            <a:off x="1435102" y="1903702"/>
            <a:ext cx="2800231" cy="3800313"/>
            <a:chOff x="1435102" y="1903702"/>
            <a:chExt cx="2800231" cy="3800313"/>
          </a:xfrm>
        </p:grpSpPr>
        <p:sp>
          <p:nvSpPr>
            <p:cNvPr id="5" name="Arrow: Pentagon 2">
              <a:extLst>
                <a:ext uri="{FF2B5EF4-FFF2-40B4-BE49-F238E27FC236}">
                  <a16:creationId xmlns:a16="http://schemas.microsoft.com/office/drawing/2014/main" xmlns="" id="{AE426E97-A5B1-4BC0-9C74-456C72D49A28}"/>
                </a:ext>
              </a:extLst>
            </p:cNvPr>
            <p:cNvSpPr/>
            <p:nvPr/>
          </p:nvSpPr>
          <p:spPr>
            <a:xfrm rot="5400000">
              <a:off x="1755128" y="1583677"/>
              <a:ext cx="2160180" cy="2800231"/>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none" lIns="216000" anchor="t" anchorCtr="1">
              <a:normAutofit/>
            </a:bodyPr>
            <a:lstStyle/>
            <a:p>
              <a:pPr algn="ctr"/>
              <a:endParaRPr lang="zh-CN" altLang="en-US" dirty="0">
                <a:cs typeface="+mn-ea"/>
                <a:sym typeface="+mn-lt"/>
              </a:endParaRPr>
            </a:p>
          </p:txBody>
        </p:sp>
        <p:sp>
          <p:nvSpPr>
            <p:cNvPr id="11" name="Freeform: Shape 20">
              <a:extLst>
                <a:ext uri="{FF2B5EF4-FFF2-40B4-BE49-F238E27FC236}">
                  <a16:creationId xmlns:a16="http://schemas.microsoft.com/office/drawing/2014/main" xmlns="" id="{03D5D0C2-C553-45A4-9437-74F06E21B0BB}"/>
                </a:ext>
              </a:extLst>
            </p:cNvPr>
            <p:cNvSpPr>
              <a:spLocks/>
            </p:cNvSpPr>
            <p:nvPr/>
          </p:nvSpPr>
          <p:spPr bwMode="auto">
            <a:xfrm>
              <a:off x="2552702" y="2869693"/>
              <a:ext cx="565032" cy="565032"/>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chemeClr val="bg1"/>
            </a:solidFill>
            <a:ln>
              <a:noFill/>
            </a:ln>
            <a:extLst/>
          </p:spPr>
          <p:txBody>
            <a:bodyPr anchor="ctr"/>
            <a:lstStyle/>
            <a:p>
              <a:pPr algn="ctr"/>
              <a:endParaRPr>
                <a:cs typeface="+mn-ea"/>
                <a:sym typeface="+mn-lt"/>
              </a:endParaRPr>
            </a:p>
          </p:txBody>
        </p:sp>
        <p:sp>
          <p:nvSpPr>
            <p:cNvPr id="4" name="Rectangle 1">
              <a:extLst>
                <a:ext uri="{FF2B5EF4-FFF2-40B4-BE49-F238E27FC236}">
                  <a16:creationId xmlns:a16="http://schemas.microsoft.com/office/drawing/2014/main" xmlns="" id="{5BE7DF97-3FC6-4C3B-9AB2-A194A8EA83E8}"/>
                </a:ext>
              </a:extLst>
            </p:cNvPr>
            <p:cNvSpPr/>
            <p:nvPr/>
          </p:nvSpPr>
          <p:spPr>
            <a:xfrm>
              <a:off x="1435102" y="1903702"/>
              <a:ext cx="2800231" cy="3800313"/>
            </a:xfrm>
            <a:prstGeom prst="rect">
              <a:avLst/>
            </a:prstGeom>
            <a:ln w="3175">
              <a:solidFill>
                <a:schemeClr val="accent1"/>
              </a:solidFill>
              <a:prstDash val="sysDash"/>
            </a:ln>
          </p:spPr>
          <p:style>
            <a:lnRef idx="1">
              <a:schemeClr val="accent1"/>
            </a:lnRef>
            <a:fillRef idx="0">
              <a:schemeClr val="accent1"/>
            </a:fillRef>
            <a:effectRef idx="0">
              <a:schemeClr val="accent1"/>
            </a:effectRef>
            <a:fontRef idx="minor">
              <a:schemeClr val="tx1"/>
            </a:fontRef>
          </p:style>
          <p:txBody>
            <a:bodyPr wrap="square" tIns="2160000" anchor="t" anchorCtr="1">
              <a:normAutofit/>
            </a:bodyPr>
            <a:lstStyle/>
            <a:p>
              <a:pPr algn="ctr">
                <a:lnSpc>
                  <a:spcPct val="120000"/>
                </a:lnSpc>
              </a:pPr>
              <a:endParaRPr lang="zh-CN" altLang="en-US" sz="1100" dirty="0">
                <a:cs typeface="+mn-ea"/>
                <a:sym typeface="+mn-lt"/>
              </a:endParaRPr>
            </a:p>
          </p:txBody>
        </p:sp>
        <p:sp>
          <p:nvSpPr>
            <p:cNvPr id="26" name="矩形 25">
              <a:extLst>
                <a:ext uri="{FF2B5EF4-FFF2-40B4-BE49-F238E27FC236}">
                  <a16:creationId xmlns:a16="http://schemas.microsoft.com/office/drawing/2014/main" xmlns="" id="{F1F983FB-011F-467D-A1E1-DE3EDF19C057}"/>
                </a:ext>
              </a:extLst>
            </p:cNvPr>
            <p:cNvSpPr/>
            <p:nvPr/>
          </p:nvSpPr>
          <p:spPr>
            <a:xfrm>
              <a:off x="1713183" y="4372199"/>
              <a:ext cx="2243021"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cs typeface="+mn-ea"/>
                  <a:sym typeface="+mn-lt"/>
                </a:rPr>
                <a:t>用户可以在投影仪或者计算机上进行演示也可以将演示文稿打印出来</a:t>
              </a:r>
            </a:p>
          </p:txBody>
        </p:sp>
        <p:sp>
          <p:nvSpPr>
            <p:cNvPr id="27" name="矩形 26">
              <a:extLst>
                <a:ext uri="{FF2B5EF4-FFF2-40B4-BE49-F238E27FC236}">
                  <a16:creationId xmlns:a16="http://schemas.microsoft.com/office/drawing/2014/main" xmlns="" id="{2C4F63C9-B35F-4AF7-A419-E6895264FB5C}"/>
                </a:ext>
              </a:extLst>
            </p:cNvPr>
            <p:cNvSpPr/>
            <p:nvPr/>
          </p:nvSpPr>
          <p:spPr>
            <a:xfrm>
              <a:off x="1714230" y="2121896"/>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cs typeface="+mn-ea"/>
                  <a:sym typeface="+mn-lt"/>
                </a:rPr>
                <a:t>标题文字添加</a:t>
              </a:r>
            </a:p>
          </p:txBody>
        </p:sp>
      </p:grpSp>
      <p:grpSp>
        <p:nvGrpSpPr>
          <p:cNvPr id="33" name="组合 32">
            <a:extLst>
              <a:ext uri="{FF2B5EF4-FFF2-40B4-BE49-F238E27FC236}">
                <a16:creationId xmlns:a16="http://schemas.microsoft.com/office/drawing/2014/main" xmlns="" id="{C7DFE3CA-E1CA-4064-B762-7230B90584D6}"/>
              </a:ext>
            </a:extLst>
          </p:cNvPr>
          <p:cNvGrpSpPr/>
          <p:nvPr/>
        </p:nvGrpSpPr>
        <p:grpSpPr>
          <a:xfrm>
            <a:off x="4695885" y="1903702"/>
            <a:ext cx="2800231" cy="3800313"/>
            <a:chOff x="4695885" y="1903702"/>
            <a:chExt cx="2800231" cy="3800313"/>
          </a:xfrm>
        </p:grpSpPr>
        <p:sp>
          <p:nvSpPr>
            <p:cNvPr id="7" name="Arrow: Pentagon 7">
              <a:extLst>
                <a:ext uri="{FF2B5EF4-FFF2-40B4-BE49-F238E27FC236}">
                  <a16:creationId xmlns:a16="http://schemas.microsoft.com/office/drawing/2014/main" xmlns="" id="{D744D063-D6D8-499A-95FF-1AAF15761078}"/>
                </a:ext>
              </a:extLst>
            </p:cNvPr>
            <p:cNvSpPr/>
            <p:nvPr/>
          </p:nvSpPr>
          <p:spPr>
            <a:xfrm rot="5400000">
              <a:off x="5015911" y="1583677"/>
              <a:ext cx="2160180" cy="2800231"/>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none" lIns="216000" anchor="t" anchorCtr="1">
              <a:normAutofit/>
            </a:bodyPr>
            <a:lstStyle/>
            <a:p>
              <a:pPr algn="ctr"/>
              <a:endParaRPr lang="zh-CN" altLang="en-US" dirty="0">
                <a:cs typeface="+mn-ea"/>
                <a:sym typeface="+mn-lt"/>
              </a:endParaRPr>
            </a:p>
          </p:txBody>
        </p:sp>
        <p:sp>
          <p:nvSpPr>
            <p:cNvPr id="12" name="Freeform: Shape 21">
              <a:extLst>
                <a:ext uri="{FF2B5EF4-FFF2-40B4-BE49-F238E27FC236}">
                  <a16:creationId xmlns:a16="http://schemas.microsoft.com/office/drawing/2014/main" xmlns="" id="{FB60DD4A-D5A5-48E0-A5F0-AE128A707C77}"/>
                </a:ext>
              </a:extLst>
            </p:cNvPr>
            <p:cNvSpPr>
              <a:spLocks/>
            </p:cNvSpPr>
            <p:nvPr/>
          </p:nvSpPr>
          <p:spPr bwMode="auto">
            <a:xfrm>
              <a:off x="5825730" y="2869901"/>
              <a:ext cx="565032" cy="565032"/>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chemeClr val="bg1"/>
            </a:solidFill>
            <a:ln>
              <a:noFill/>
            </a:ln>
            <a:extLst/>
          </p:spPr>
          <p:txBody>
            <a:bodyPr anchor="ctr"/>
            <a:lstStyle/>
            <a:p>
              <a:pPr algn="ctr"/>
              <a:endParaRPr>
                <a:cs typeface="+mn-ea"/>
                <a:sym typeface="+mn-lt"/>
              </a:endParaRPr>
            </a:p>
          </p:txBody>
        </p:sp>
        <p:sp>
          <p:nvSpPr>
            <p:cNvPr id="6" name="Rectangle 6">
              <a:extLst>
                <a:ext uri="{FF2B5EF4-FFF2-40B4-BE49-F238E27FC236}">
                  <a16:creationId xmlns:a16="http://schemas.microsoft.com/office/drawing/2014/main" xmlns="" id="{EC091D1B-0D6C-4942-AF29-080F18FE4969}"/>
                </a:ext>
              </a:extLst>
            </p:cNvPr>
            <p:cNvSpPr/>
            <p:nvPr/>
          </p:nvSpPr>
          <p:spPr>
            <a:xfrm>
              <a:off x="4695885" y="1903702"/>
              <a:ext cx="2800231" cy="3800313"/>
            </a:xfrm>
            <a:prstGeom prst="rect">
              <a:avLst/>
            </a:prstGeom>
            <a:ln w="3175">
              <a:solidFill>
                <a:schemeClr val="accent2"/>
              </a:solidFill>
              <a:prstDash val="sysDash"/>
            </a:ln>
          </p:spPr>
          <p:style>
            <a:lnRef idx="1">
              <a:schemeClr val="accent1"/>
            </a:lnRef>
            <a:fillRef idx="0">
              <a:schemeClr val="accent1"/>
            </a:fillRef>
            <a:effectRef idx="0">
              <a:schemeClr val="accent1"/>
            </a:effectRef>
            <a:fontRef idx="minor">
              <a:schemeClr val="tx1"/>
            </a:fontRef>
          </p:style>
          <p:txBody>
            <a:bodyPr wrap="square" tIns="2160000" anchor="t" anchorCtr="1">
              <a:normAutofit/>
            </a:bodyPr>
            <a:lstStyle/>
            <a:p>
              <a:pPr algn="ctr">
                <a:lnSpc>
                  <a:spcPct val="120000"/>
                </a:lnSpc>
              </a:pPr>
              <a:endParaRPr lang="zh-CN" altLang="en-US" sz="1100" dirty="0">
                <a:cs typeface="+mn-ea"/>
                <a:sym typeface="+mn-lt"/>
              </a:endParaRPr>
            </a:p>
          </p:txBody>
        </p:sp>
        <p:sp>
          <p:nvSpPr>
            <p:cNvPr id="28" name="矩形 27">
              <a:extLst>
                <a:ext uri="{FF2B5EF4-FFF2-40B4-BE49-F238E27FC236}">
                  <a16:creationId xmlns:a16="http://schemas.microsoft.com/office/drawing/2014/main" xmlns="" id="{78FAE88E-3B1E-4B72-8FE2-CC2C520627F0}"/>
                </a:ext>
              </a:extLst>
            </p:cNvPr>
            <p:cNvSpPr/>
            <p:nvPr/>
          </p:nvSpPr>
          <p:spPr>
            <a:xfrm>
              <a:off x="4975011" y="2121896"/>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cs typeface="+mn-ea"/>
                  <a:sym typeface="+mn-lt"/>
                </a:rPr>
                <a:t>标题文字添加</a:t>
              </a:r>
            </a:p>
          </p:txBody>
        </p:sp>
        <p:sp>
          <p:nvSpPr>
            <p:cNvPr id="30" name="矩形 29">
              <a:extLst>
                <a:ext uri="{FF2B5EF4-FFF2-40B4-BE49-F238E27FC236}">
                  <a16:creationId xmlns:a16="http://schemas.microsoft.com/office/drawing/2014/main" xmlns="" id="{D3EABEEF-A8D8-4C3B-9F82-D177013FCDF9}"/>
                </a:ext>
              </a:extLst>
            </p:cNvPr>
            <p:cNvSpPr/>
            <p:nvPr/>
          </p:nvSpPr>
          <p:spPr>
            <a:xfrm>
              <a:off x="4975011" y="4372199"/>
              <a:ext cx="2243021"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cs typeface="+mn-ea"/>
                  <a:sym typeface="+mn-lt"/>
                </a:rPr>
                <a:t>用户可以在投影仪或者计算机上进行演示也可以将演示文稿打印出来</a:t>
              </a:r>
            </a:p>
          </p:txBody>
        </p:sp>
      </p:grpSp>
      <p:grpSp>
        <p:nvGrpSpPr>
          <p:cNvPr id="34" name="组合 33">
            <a:extLst>
              <a:ext uri="{FF2B5EF4-FFF2-40B4-BE49-F238E27FC236}">
                <a16:creationId xmlns:a16="http://schemas.microsoft.com/office/drawing/2014/main" xmlns="" id="{7571B6D6-9464-4CF3-AF68-B66693C8F4FF}"/>
              </a:ext>
            </a:extLst>
          </p:cNvPr>
          <p:cNvGrpSpPr/>
          <p:nvPr/>
        </p:nvGrpSpPr>
        <p:grpSpPr>
          <a:xfrm>
            <a:off x="7956669" y="1903702"/>
            <a:ext cx="2800231" cy="3800313"/>
            <a:chOff x="7956669" y="1903702"/>
            <a:chExt cx="2800231" cy="3800313"/>
          </a:xfrm>
        </p:grpSpPr>
        <p:sp>
          <p:nvSpPr>
            <p:cNvPr id="9" name="Arrow: Pentagon 12">
              <a:extLst>
                <a:ext uri="{FF2B5EF4-FFF2-40B4-BE49-F238E27FC236}">
                  <a16:creationId xmlns:a16="http://schemas.microsoft.com/office/drawing/2014/main" xmlns="" id="{17000868-7A02-40DD-BE03-503F264DB466}"/>
                </a:ext>
              </a:extLst>
            </p:cNvPr>
            <p:cNvSpPr/>
            <p:nvPr/>
          </p:nvSpPr>
          <p:spPr>
            <a:xfrm rot="5400000">
              <a:off x="8276695" y="1583677"/>
              <a:ext cx="2160180" cy="2800231"/>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none" lIns="216000" tIns="0" anchor="t" anchorCtr="1">
              <a:normAutofit/>
            </a:bodyPr>
            <a:lstStyle/>
            <a:p>
              <a:pPr algn="ctr"/>
              <a:endParaRPr lang="zh-CN" altLang="en-US" dirty="0">
                <a:cs typeface="+mn-ea"/>
                <a:sym typeface="+mn-lt"/>
              </a:endParaRPr>
            </a:p>
          </p:txBody>
        </p:sp>
        <p:sp>
          <p:nvSpPr>
            <p:cNvPr id="10" name="Freeform: Shape 19">
              <a:extLst>
                <a:ext uri="{FF2B5EF4-FFF2-40B4-BE49-F238E27FC236}">
                  <a16:creationId xmlns:a16="http://schemas.microsoft.com/office/drawing/2014/main" xmlns="" id="{12CF8B9F-FABF-4B86-992D-B6446D17B3D0}"/>
                </a:ext>
              </a:extLst>
            </p:cNvPr>
            <p:cNvSpPr>
              <a:spLocks/>
            </p:cNvSpPr>
            <p:nvPr/>
          </p:nvSpPr>
          <p:spPr bwMode="auto">
            <a:xfrm>
              <a:off x="9074268" y="2869693"/>
              <a:ext cx="565032" cy="565032"/>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chemeClr val="bg1"/>
            </a:solidFill>
            <a:ln>
              <a:noFill/>
            </a:ln>
            <a:extLst/>
          </p:spPr>
          <p:txBody>
            <a:bodyPr anchor="ctr"/>
            <a:lstStyle/>
            <a:p>
              <a:pPr algn="ctr"/>
              <a:endParaRPr>
                <a:cs typeface="+mn-ea"/>
                <a:sym typeface="+mn-lt"/>
              </a:endParaRPr>
            </a:p>
          </p:txBody>
        </p:sp>
        <p:sp>
          <p:nvSpPr>
            <p:cNvPr id="8" name="Rectangle 11">
              <a:extLst>
                <a:ext uri="{FF2B5EF4-FFF2-40B4-BE49-F238E27FC236}">
                  <a16:creationId xmlns:a16="http://schemas.microsoft.com/office/drawing/2014/main" xmlns="" id="{7DD5FC04-B4DA-4E5A-987F-A7E3574D3211}"/>
                </a:ext>
              </a:extLst>
            </p:cNvPr>
            <p:cNvSpPr/>
            <p:nvPr/>
          </p:nvSpPr>
          <p:spPr>
            <a:xfrm>
              <a:off x="7956669" y="1903702"/>
              <a:ext cx="2800231" cy="3800313"/>
            </a:xfrm>
            <a:prstGeom prst="rect">
              <a:avLst/>
            </a:prstGeom>
            <a:ln w="3175">
              <a:solidFill>
                <a:schemeClr val="accent3"/>
              </a:solidFill>
              <a:prstDash val="sysDash"/>
            </a:ln>
          </p:spPr>
          <p:style>
            <a:lnRef idx="1">
              <a:schemeClr val="accent1"/>
            </a:lnRef>
            <a:fillRef idx="0">
              <a:schemeClr val="accent1"/>
            </a:fillRef>
            <a:effectRef idx="0">
              <a:schemeClr val="accent1"/>
            </a:effectRef>
            <a:fontRef idx="minor">
              <a:schemeClr val="tx1"/>
            </a:fontRef>
          </p:style>
          <p:txBody>
            <a:bodyPr wrap="square" tIns="2160000" anchor="t" anchorCtr="1">
              <a:normAutofit/>
            </a:bodyPr>
            <a:lstStyle/>
            <a:p>
              <a:pPr algn="ctr">
                <a:lnSpc>
                  <a:spcPct val="120000"/>
                </a:lnSpc>
              </a:pPr>
              <a:endParaRPr lang="zh-CN" altLang="en-US" sz="1100" dirty="0">
                <a:cs typeface="+mn-ea"/>
                <a:sym typeface="+mn-lt"/>
              </a:endParaRPr>
            </a:p>
          </p:txBody>
        </p:sp>
        <p:sp>
          <p:nvSpPr>
            <p:cNvPr id="29" name="矩形 28">
              <a:extLst>
                <a:ext uri="{FF2B5EF4-FFF2-40B4-BE49-F238E27FC236}">
                  <a16:creationId xmlns:a16="http://schemas.microsoft.com/office/drawing/2014/main" xmlns="" id="{B1ED2202-D6FE-4CEA-BE4D-D9882D60F5B4}"/>
                </a:ext>
              </a:extLst>
            </p:cNvPr>
            <p:cNvSpPr/>
            <p:nvPr/>
          </p:nvSpPr>
          <p:spPr>
            <a:xfrm>
              <a:off x="8235797" y="2121896"/>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cs typeface="+mn-ea"/>
                  <a:sym typeface="+mn-lt"/>
                </a:rPr>
                <a:t>标题文字添加</a:t>
              </a:r>
            </a:p>
          </p:txBody>
        </p:sp>
        <p:sp>
          <p:nvSpPr>
            <p:cNvPr id="31" name="矩形 30">
              <a:extLst>
                <a:ext uri="{FF2B5EF4-FFF2-40B4-BE49-F238E27FC236}">
                  <a16:creationId xmlns:a16="http://schemas.microsoft.com/office/drawing/2014/main" xmlns="" id="{EF667F3E-2A39-477E-AD88-6442E38DACF2}"/>
                </a:ext>
              </a:extLst>
            </p:cNvPr>
            <p:cNvSpPr/>
            <p:nvPr/>
          </p:nvSpPr>
          <p:spPr>
            <a:xfrm>
              <a:off x="8273761" y="4372199"/>
              <a:ext cx="2243021"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cs typeface="+mn-ea"/>
                  <a:sym typeface="+mn-lt"/>
                </a:rPr>
                <a:t>用户可以在投影仪或者计算机上进行演示也可以将演示文稿打印出来</a:t>
              </a:r>
            </a:p>
          </p:txBody>
        </p:sp>
      </p:grpSp>
      <p:grpSp>
        <p:nvGrpSpPr>
          <p:cNvPr id="23" name="组合 22"/>
          <p:cNvGrpSpPr/>
          <p:nvPr/>
        </p:nvGrpSpPr>
        <p:grpSpPr>
          <a:xfrm>
            <a:off x="3320458" y="333481"/>
            <a:ext cx="5572519" cy="784778"/>
            <a:chOff x="1679798" y="438128"/>
            <a:chExt cx="5572519" cy="784778"/>
          </a:xfrm>
        </p:grpSpPr>
        <p:sp>
          <p:nvSpPr>
            <p:cNvPr id="24" name="文本框 23"/>
            <p:cNvSpPr txBox="1"/>
            <p:nvPr/>
          </p:nvSpPr>
          <p:spPr>
            <a:xfrm>
              <a:off x="3552986" y="438128"/>
              <a:ext cx="1826141" cy="584775"/>
            </a:xfrm>
            <a:prstGeom prst="rect">
              <a:avLst/>
            </a:prstGeom>
            <a:noFill/>
          </p:spPr>
          <p:txBody>
            <a:bodyPr wrap="none" rtlCol="0">
              <a:spAutoFit/>
              <a:scene3d>
                <a:camera prst="orthographicFront"/>
                <a:lightRig rig="threePt" dir="t"/>
              </a:scene3d>
              <a:sp3d contourW="12700"/>
            </a:bodyPr>
            <a:lstStyle/>
            <a:p>
              <a:pPr lvl="0" algn="ctr">
                <a:defRPr/>
              </a:pPr>
              <a:r>
                <a:rPr lang="zh-CN" altLang="en-US" sz="3200" b="1" dirty="0">
                  <a:solidFill>
                    <a:schemeClr val="accent1"/>
                  </a:solidFill>
                  <a:cs typeface="+mn-ea"/>
                  <a:sym typeface="+mn-lt"/>
                </a:rPr>
                <a:t>项目介绍</a:t>
              </a:r>
            </a:p>
          </p:txBody>
        </p:sp>
        <p:sp>
          <p:nvSpPr>
            <p:cNvPr id="25" name="文本框 24"/>
            <p:cNvSpPr txBox="1"/>
            <p:nvPr/>
          </p:nvSpPr>
          <p:spPr>
            <a:xfrm>
              <a:off x="1679798" y="951998"/>
              <a:ext cx="5572519" cy="27090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cs typeface="+mn-ea"/>
                  <a:sym typeface="+mn-lt"/>
                </a:rPr>
                <a:t>print </a:t>
              </a:r>
              <a:r>
                <a:rPr kumimoji="0" lang="en-US" altLang="zh-CN" sz="1050" b="0" i="0" u="none" strike="noStrike" kern="1200" cap="none" spc="0" normalizeH="0" baseline="0" noProof="0" dirty="0">
                  <a:ln>
                    <a:noFill/>
                  </a:ln>
                  <a:solidFill>
                    <a:schemeClr val="bg1">
                      <a:lumMod val="65000"/>
                    </a:schemeClr>
                  </a:solidFill>
                  <a:effectLst/>
                  <a:uLnTx/>
                  <a:uFillTx/>
                  <a:cs typeface="+mn-ea"/>
                  <a:sym typeface="+mn-lt"/>
                </a:rPr>
                <a:t>the presentation and make it into a film to be used in a wider field</a:t>
              </a:r>
            </a:p>
          </p:txBody>
        </p:sp>
      </p:grpSp>
    </p:spTree>
    <p:extLst>
      <p:ext uri="{BB962C8B-B14F-4D97-AF65-F5344CB8AC3E}">
        <p14:creationId xmlns:p14="http://schemas.microsoft.com/office/powerpoint/2010/main" val="1748342806"/>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100000">
                                          <p:val>
                                            <p:strVal val="#ppt_x"/>
                                          </p:val>
                                        </p:tav>
                                      </p:tavLst>
                                    </p:anim>
                                    <p:anim calcmode="lin" valueType="num">
                                      <p:cBhvr>
                                        <p:cTn id="8" dur="500" fill="hold"/>
                                        <p:tgtEl>
                                          <p:spTgt spid="32"/>
                                        </p:tgtEl>
                                        <p:attrNameLst>
                                          <p:attrName>ppt_y</p:attrName>
                                        </p:attrNameLst>
                                      </p:cBhvr>
                                      <p:tavLst>
                                        <p:tav tm="0">
                                          <p:val>
                                            <p:strVal val="#ppt_y-#ppt_h/2"/>
                                          </p:val>
                                        </p:tav>
                                        <p:tav tm="100000">
                                          <p:val>
                                            <p:strVal val="#ppt_y"/>
                                          </p:val>
                                        </p:tav>
                                      </p:tavLst>
                                    </p:anim>
                                    <p:anim calcmode="lin" valueType="num">
                                      <p:cBhvr>
                                        <p:cTn id="9" dur="500" fill="hold"/>
                                        <p:tgtEl>
                                          <p:spTgt spid="32"/>
                                        </p:tgtEl>
                                        <p:attrNameLst>
                                          <p:attrName>ppt_w</p:attrName>
                                        </p:attrNameLst>
                                      </p:cBhvr>
                                      <p:tavLst>
                                        <p:tav tm="0">
                                          <p:val>
                                            <p:strVal val="#ppt_w"/>
                                          </p:val>
                                        </p:tav>
                                        <p:tav tm="100000">
                                          <p:val>
                                            <p:strVal val="#ppt_w"/>
                                          </p:val>
                                        </p:tav>
                                      </p:tavLst>
                                    </p:anim>
                                    <p:anim calcmode="lin" valueType="num">
                                      <p:cBhvr>
                                        <p:cTn id="10" dur="500" fill="hold"/>
                                        <p:tgtEl>
                                          <p:spTgt spid="32"/>
                                        </p:tgtEl>
                                        <p:attrNameLst>
                                          <p:attrName>ppt_h</p:attrName>
                                        </p:attrNameLst>
                                      </p:cBhvr>
                                      <p:tavLst>
                                        <p:tav tm="0">
                                          <p:val>
                                            <p:fltVal val="0"/>
                                          </p:val>
                                        </p:tav>
                                        <p:tav tm="100000">
                                          <p:val>
                                            <p:strVal val="#ppt_h"/>
                                          </p:val>
                                        </p:tav>
                                      </p:tavLst>
                                    </p:anim>
                                  </p:childTnLst>
                                </p:cTn>
                              </p:par>
                            </p:childTnLst>
                          </p:cTn>
                        </p:par>
                        <p:par>
                          <p:cTn id="11" fill="hold">
                            <p:stCondLst>
                              <p:cond delay="500"/>
                            </p:stCondLst>
                            <p:childTnLst>
                              <p:par>
                                <p:cTn id="12" presetID="17" presetClass="entr" presetSubtype="1" fill="hold" nodeType="afterEffect">
                                  <p:stCondLst>
                                    <p:cond delay="0"/>
                                  </p:stCondLst>
                                  <p:childTnLst>
                                    <p:set>
                                      <p:cBhvr>
                                        <p:cTn id="13" dur="1" fill="hold">
                                          <p:stCondLst>
                                            <p:cond delay="0"/>
                                          </p:stCondLst>
                                        </p:cTn>
                                        <p:tgtEl>
                                          <p:spTgt spid="33"/>
                                        </p:tgtEl>
                                        <p:attrNameLst>
                                          <p:attrName>style.visibility</p:attrName>
                                        </p:attrNameLst>
                                      </p:cBhvr>
                                      <p:to>
                                        <p:strVal val="visible"/>
                                      </p:to>
                                    </p:set>
                                    <p:anim calcmode="lin" valueType="num">
                                      <p:cBhvr>
                                        <p:cTn id="14" dur="500" fill="hold"/>
                                        <p:tgtEl>
                                          <p:spTgt spid="33"/>
                                        </p:tgtEl>
                                        <p:attrNameLst>
                                          <p:attrName>ppt_x</p:attrName>
                                        </p:attrNameLst>
                                      </p:cBhvr>
                                      <p:tavLst>
                                        <p:tav tm="0">
                                          <p:val>
                                            <p:strVal val="#ppt_x"/>
                                          </p:val>
                                        </p:tav>
                                        <p:tav tm="100000">
                                          <p:val>
                                            <p:strVal val="#ppt_x"/>
                                          </p:val>
                                        </p:tav>
                                      </p:tavLst>
                                    </p:anim>
                                    <p:anim calcmode="lin" valueType="num">
                                      <p:cBhvr>
                                        <p:cTn id="15" dur="500" fill="hold"/>
                                        <p:tgtEl>
                                          <p:spTgt spid="33"/>
                                        </p:tgtEl>
                                        <p:attrNameLst>
                                          <p:attrName>ppt_y</p:attrName>
                                        </p:attrNameLst>
                                      </p:cBhvr>
                                      <p:tavLst>
                                        <p:tav tm="0">
                                          <p:val>
                                            <p:strVal val="#ppt_y-#ppt_h/2"/>
                                          </p:val>
                                        </p:tav>
                                        <p:tav tm="100000">
                                          <p:val>
                                            <p:strVal val="#ppt_y"/>
                                          </p:val>
                                        </p:tav>
                                      </p:tavLst>
                                    </p:anim>
                                    <p:anim calcmode="lin" valueType="num">
                                      <p:cBhvr>
                                        <p:cTn id="16" dur="500" fill="hold"/>
                                        <p:tgtEl>
                                          <p:spTgt spid="33"/>
                                        </p:tgtEl>
                                        <p:attrNameLst>
                                          <p:attrName>ppt_w</p:attrName>
                                        </p:attrNameLst>
                                      </p:cBhvr>
                                      <p:tavLst>
                                        <p:tav tm="0">
                                          <p:val>
                                            <p:strVal val="#ppt_w"/>
                                          </p:val>
                                        </p:tav>
                                        <p:tav tm="100000">
                                          <p:val>
                                            <p:strVal val="#ppt_w"/>
                                          </p:val>
                                        </p:tav>
                                      </p:tavLst>
                                    </p:anim>
                                    <p:anim calcmode="lin" valueType="num">
                                      <p:cBhvr>
                                        <p:cTn id="17" dur="500" fill="hold"/>
                                        <p:tgtEl>
                                          <p:spTgt spid="33"/>
                                        </p:tgtEl>
                                        <p:attrNameLst>
                                          <p:attrName>ppt_h</p:attrName>
                                        </p:attrNameLst>
                                      </p:cBhvr>
                                      <p:tavLst>
                                        <p:tav tm="0">
                                          <p:val>
                                            <p:fltVal val="0"/>
                                          </p:val>
                                        </p:tav>
                                        <p:tav tm="100000">
                                          <p:val>
                                            <p:strVal val="#ppt_h"/>
                                          </p:val>
                                        </p:tav>
                                      </p:tavLst>
                                    </p:anim>
                                  </p:childTnLst>
                                </p:cTn>
                              </p:par>
                            </p:childTnLst>
                          </p:cTn>
                        </p:par>
                        <p:par>
                          <p:cTn id="18" fill="hold">
                            <p:stCondLst>
                              <p:cond delay="1000"/>
                            </p:stCondLst>
                            <p:childTnLst>
                              <p:par>
                                <p:cTn id="19" presetID="17" presetClass="entr" presetSubtype="1" fill="hold" nodeType="afterEffect">
                                  <p:stCondLst>
                                    <p:cond delay="0"/>
                                  </p:stCondLst>
                                  <p:childTnLst>
                                    <p:set>
                                      <p:cBhvr>
                                        <p:cTn id="20" dur="1" fill="hold">
                                          <p:stCondLst>
                                            <p:cond delay="0"/>
                                          </p:stCondLst>
                                        </p:cTn>
                                        <p:tgtEl>
                                          <p:spTgt spid="34"/>
                                        </p:tgtEl>
                                        <p:attrNameLst>
                                          <p:attrName>style.visibility</p:attrName>
                                        </p:attrNameLst>
                                      </p:cBhvr>
                                      <p:to>
                                        <p:strVal val="visible"/>
                                      </p:to>
                                    </p:set>
                                    <p:anim calcmode="lin" valueType="num">
                                      <p:cBhvr>
                                        <p:cTn id="21" dur="500" fill="hold"/>
                                        <p:tgtEl>
                                          <p:spTgt spid="34"/>
                                        </p:tgtEl>
                                        <p:attrNameLst>
                                          <p:attrName>ppt_x</p:attrName>
                                        </p:attrNameLst>
                                      </p:cBhvr>
                                      <p:tavLst>
                                        <p:tav tm="0">
                                          <p:val>
                                            <p:strVal val="#ppt_x"/>
                                          </p:val>
                                        </p:tav>
                                        <p:tav tm="100000">
                                          <p:val>
                                            <p:strVal val="#ppt_x"/>
                                          </p:val>
                                        </p:tav>
                                      </p:tavLst>
                                    </p:anim>
                                    <p:anim calcmode="lin" valueType="num">
                                      <p:cBhvr>
                                        <p:cTn id="22" dur="500" fill="hold"/>
                                        <p:tgtEl>
                                          <p:spTgt spid="34"/>
                                        </p:tgtEl>
                                        <p:attrNameLst>
                                          <p:attrName>ppt_y</p:attrName>
                                        </p:attrNameLst>
                                      </p:cBhvr>
                                      <p:tavLst>
                                        <p:tav tm="0">
                                          <p:val>
                                            <p:strVal val="#ppt_y-#ppt_h/2"/>
                                          </p:val>
                                        </p:tav>
                                        <p:tav tm="100000">
                                          <p:val>
                                            <p:strVal val="#ppt_y"/>
                                          </p:val>
                                        </p:tav>
                                      </p:tavLst>
                                    </p:anim>
                                    <p:anim calcmode="lin" valueType="num">
                                      <p:cBhvr>
                                        <p:cTn id="23" dur="500" fill="hold"/>
                                        <p:tgtEl>
                                          <p:spTgt spid="34"/>
                                        </p:tgtEl>
                                        <p:attrNameLst>
                                          <p:attrName>ppt_w</p:attrName>
                                        </p:attrNameLst>
                                      </p:cBhvr>
                                      <p:tavLst>
                                        <p:tav tm="0">
                                          <p:val>
                                            <p:strVal val="#ppt_w"/>
                                          </p:val>
                                        </p:tav>
                                        <p:tav tm="100000">
                                          <p:val>
                                            <p:strVal val="#ppt_w"/>
                                          </p:val>
                                        </p:tav>
                                      </p:tavLst>
                                    </p:anim>
                                    <p:anim calcmode="lin" valueType="num">
                                      <p:cBhvr>
                                        <p:cTn id="24" dur="500" fill="hold"/>
                                        <p:tgtEl>
                                          <p:spTgt spid="3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 name="ISPRING_ULTRA_SCORM_COURSE_ID" val="80DEC718-5A0B-4F6D-87D5-0BF2DE9FA93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SCORM_ENDPOINT" val="&lt;endpoint&gt;&lt;enable&gt;0&lt;/enable&gt;&lt;lrs&gt;http://&lt;/lrs&gt;&lt;auth&gt;0&lt;/auth&gt;&lt;login&gt;&lt;/login&gt;&lt;password&gt;&lt;/password&gt;&lt;key&gt;&lt;/key&gt;&lt;name&gt;&lt;/name&gt;&lt;email&gt;&lt;/email&gt;&lt;/endpoint&gt;&#10;"/>
</p:tagLst>
</file>

<file path=ppt/theme/theme1.xml><?xml version="1.0" encoding="utf-8"?>
<a:theme xmlns:a="http://schemas.openxmlformats.org/drawingml/2006/main" name="第一PPT，www.1ppt.com">
  <a:themeElements>
    <a:clrScheme name="自定义 179">
      <a:dk1>
        <a:srgbClr val="000000"/>
      </a:dk1>
      <a:lt1>
        <a:srgbClr val="FFFFFF"/>
      </a:lt1>
      <a:dk2>
        <a:srgbClr val="778495"/>
      </a:dk2>
      <a:lt2>
        <a:srgbClr val="F0F0F0"/>
      </a:lt2>
      <a:accent1>
        <a:srgbClr val="CE1126"/>
      </a:accent1>
      <a:accent2>
        <a:srgbClr val="CE1126"/>
      </a:accent2>
      <a:accent3>
        <a:srgbClr val="CE1126"/>
      </a:accent3>
      <a:accent4>
        <a:srgbClr val="CE1126"/>
      </a:accent4>
      <a:accent5>
        <a:srgbClr val="CE1126"/>
      </a:accent5>
      <a:accent6>
        <a:srgbClr val="CE1126"/>
      </a:accent6>
      <a:hlink>
        <a:srgbClr val="0085C3"/>
      </a:hlink>
      <a:folHlink>
        <a:srgbClr val="BFBFBF"/>
      </a:folHlink>
    </a:clrScheme>
    <a:fontScheme name="ugvdzqhk">
      <a:majorFont>
        <a:latin typeface="FZZhengHeiS-R-GB"/>
        <a:ea typeface="FZHei-B01S"/>
        <a:cs typeface=""/>
      </a:majorFont>
      <a:minorFont>
        <a:latin typeface="FZZhengHeiS-R-GB"/>
        <a:ea typeface="FZHei-B01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计划书.potm" id="{28732306-E204-4495-9C47-0395E47C454B}" vid="{51EF089B-A398-411A-88F7-60F19BF5FE94}"/>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228</TotalTime>
  <Words>4145</Words>
  <Application>Microsoft Office PowerPoint</Application>
  <PresentationFormat>自定义</PresentationFormat>
  <Paragraphs>294</Paragraphs>
  <Slides>29</Slides>
  <Notes>28</Notes>
  <HiddenSlides>0</HiddenSlides>
  <MMClips>0</MMClips>
  <ScaleCrop>false</ScaleCrop>
  <HeadingPairs>
    <vt:vector size="4" baseType="variant">
      <vt:variant>
        <vt:lpstr>主题</vt:lpstr>
      </vt:variant>
      <vt:variant>
        <vt:i4>2</vt:i4>
      </vt:variant>
      <vt:variant>
        <vt:lpstr>幻灯片标题</vt:lpstr>
      </vt:variant>
      <vt:variant>
        <vt:i4>29</vt:i4>
      </vt:variant>
    </vt:vector>
  </HeadingPairs>
  <TitlesOfParts>
    <vt:vector size="31"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建筑背景模板</dc:title>
  <dc:creator>第一PPT</dc:creator>
  <cp:keywords>www.1ppt.com</cp:keywords>
  <dc:description>www.1ppt.com</dc:description>
  <cp:lastModifiedBy>Windows User</cp:lastModifiedBy>
  <cp:revision>103</cp:revision>
  <dcterms:created xsi:type="dcterms:W3CDTF">2017-09-19T03:01:22Z</dcterms:created>
  <dcterms:modified xsi:type="dcterms:W3CDTF">2018-11-02T03:30:55Z</dcterms:modified>
</cp:coreProperties>
</file>