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4.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5.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31"/>
  </p:notesMasterIdLst>
  <p:sldIdLst>
    <p:sldId id="256" r:id="rId3"/>
    <p:sldId id="258" r:id="rId4"/>
    <p:sldId id="259" r:id="rId5"/>
    <p:sldId id="282" r:id="rId6"/>
    <p:sldId id="287" r:id="rId7"/>
    <p:sldId id="285" r:id="rId8"/>
    <p:sldId id="286" r:id="rId9"/>
    <p:sldId id="289" r:id="rId10"/>
    <p:sldId id="260" r:id="rId11"/>
    <p:sldId id="346" r:id="rId12"/>
    <p:sldId id="264" r:id="rId13"/>
    <p:sldId id="347" r:id="rId14"/>
    <p:sldId id="399" r:id="rId15"/>
    <p:sldId id="613" r:id="rId16"/>
    <p:sldId id="607" r:id="rId17"/>
    <p:sldId id="261" r:id="rId18"/>
    <p:sldId id="267" r:id="rId19"/>
    <p:sldId id="270" r:id="rId20"/>
    <p:sldId id="272" r:id="rId21"/>
    <p:sldId id="279" r:id="rId22"/>
    <p:sldId id="262" r:id="rId23"/>
    <p:sldId id="336" r:id="rId24"/>
    <p:sldId id="333" r:id="rId25"/>
    <p:sldId id="620" r:id="rId26"/>
    <p:sldId id="324" r:id="rId27"/>
    <p:sldId id="616" r:id="rId28"/>
    <p:sldId id="621" r:id="rId29"/>
    <p:sldId id="622" r:id="rId30"/>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B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9" autoAdjust="0"/>
    <p:restoredTop sz="94660"/>
  </p:normalViewPr>
  <p:slideViewPr>
    <p:cSldViewPr snapToGrid="0">
      <p:cViewPr varScale="1">
        <p:scale>
          <a:sx n="57" d="100"/>
          <a:sy n="57" d="100"/>
        </p:scale>
        <p:origin x="-90" y="-1602"/>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14FB7C-7247-44A1-956A-F11F4BEA1AB1}" type="datetimeFigureOut">
              <a:rPr lang="zh-CN" altLang="en-US" smtClean="0"/>
              <a:t>2018/11/2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EE0369-5FA4-49B4-80A7-8090659A0A6A}" type="slidenum">
              <a:rPr lang="zh-CN" altLang="en-US" smtClean="0"/>
              <a:t>‹#›</a:t>
            </a:fld>
            <a:endParaRPr lang="zh-CN" altLang="en-US"/>
          </a:p>
        </p:txBody>
      </p:sp>
    </p:spTree>
    <p:extLst>
      <p:ext uri="{BB962C8B-B14F-4D97-AF65-F5344CB8AC3E}">
        <p14:creationId xmlns:p14="http://schemas.microsoft.com/office/powerpoint/2010/main" val="1388494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BEE0369-5FA4-49B4-80A7-8090659A0A6A}" type="slidenum">
              <a:rPr lang="zh-CN" altLang="en-US" smtClean="0"/>
              <a:t>1</a:t>
            </a:fld>
            <a:endParaRPr lang="zh-CN" altLang="en-US"/>
          </a:p>
        </p:txBody>
      </p:sp>
    </p:spTree>
    <p:extLst>
      <p:ext uri="{BB962C8B-B14F-4D97-AF65-F5344CB8AC3E}">
        <p14:creationId xmlns:p14="http://schemas.microsoft.com/office/powerpoint/2010/main" val="38454675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a:extLst>
              <a:ext uri="{FF2B5EF4-FFF2-40B4-BE49-F238E27FC236}">
                <a16:creationId xmlns="" xmlns:a16="http://schemas.microsoft.com/office/drawing/2014/main" id="{BC2969B3-ED0C-4940-B2A5-1E10F0E9E2D2}"/>
              </a:ext>
            </a:extLst>
          </p:cNvPr>
          <p:cNvSpPr>
            <a:spLocks noGrp="1" noRot="1" noChangeAspect="1" noChangeArrowheads="1" noTextEdit="1"/>
          </p:cNvSpPr>
          <p:nvPr>
            <p:ph type="sldImg" idx="4294967295"/>
          </p:nvPr>
        </p:nvSpPr>
        <p:spPr>
          <a:ln>
            <a:miter lim="800000"/>
          </a:ln>
        </p:spPr>
      </p:sp>
      <p:sp>
        <p:nvSpPr>
          <p:cNvPr id="12291" name="备注占位符 2">
            <a:extLst>
              <a:ext uri="{FF2B5EF4-FFF2-40B4-BE49-F238E27FC236}">
                <a16:creationId xmlns="" xmlns:a16="http://schemas.microsoft.com/office/drawing/2014/main" id="{CE89ED0C-D42B-4676-BA92-F87FEDEC2918}"/>
              </a:ext>
            </a:extLst>
          </p:cNvPr>
          <p:cNvSpPr>
            <a:spLocks noGrp="1" noChangeArrowheads="1"/>
          </p:cNvSpPr>
          <p:nvPr>
            <p:ph type="body" idx="4294967295"/>
          </p:nvPr>
        </p:nvSpPr>
        <p:spPr/>
        <p:txBody>
          <a:bodyPr/>
          <a:lstStyle/>
          <a:p>
            <a:pPr eaLnBrk="1" hangingPunct="1"/>
            <a:endParaRPr lang="zh-CN" altLang="en-US"/>
          </a:p>
        </p:txBody>
      </p:sp>
      <p:sp>
        <p:nvSpPr>
          <p:cNvPr id="2" name="灯片编号占位符 3">
            <a:extLst>
              <a:ext uri="{FF2B5EF4-FFF2-40B4-BE49-F238E27FC236}">
                <a16:creationId xmlns="" xmlns:a16="http://schemas.microsoft.com/office/drawing/2014/main" id="{D67BA29D-51EA-48BB-A3E4-1DAEB3AAE894}"/>
              </a:ext>
            </a:extLst>
          </p:cNvPr>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defRPr/>
            </a:pPr>
            <a:fld id="{E2DE2EFB-30C1-4139-B9CD-B1FDE8B1F389}" type="slidenum">
              <a:rPr lang="zh-CN" altLang="en-US"/>
              <a:pPr fontAlgn="base">
                <a:defRPr/>
              </a:pPr>
              <a:t>10</a:t>
            </a:fld>
            <a:endParaRPr lang="zh-CN" altLang="en-US"/>
          </a:p>
        </p:txBody>
      </p:sp>
    </p:spTree>
    <p:extLst>
      <p:ext uri="{BB962C8B-B14F-4D97-AF65-F5344CB8AC3E}">
        <p14:creationId xmlns:p14="http://schemas.microsoft.com/office/powerpoint/2010/main" val="21972611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a:extLst>
              <a:ext uri="{FF2B5EF4-FFF2-40B4-BE49-F238E27FC236}">
                <a16:creationId xmlns="" xmlns:a16="http://schemas.microsoft.com/office/drawing/2014/main" id="{DCE89DC2-251A-46D0-854B-A75C3599680D}"/>
              </a:ext>
            </a:extLst>
          </p:cNvPr>
          <p:cNvSpPr>
            <a:spLocks noGrp="1" noRot="1" noChangeAspect="1" noChangeArrowheads="1" noTextEdit="1"/>
          </p:cNvSpPr>
          <p:nvPr>
            <p:ph type="sldImg" idx="4294967295"/>
          </p:nvPr>
        </p:nvSpPr>
        <p:spPr>
          <a:ln>
            <a:miter lim="800000"/>
          </a:ln>
        </p:spPr>
      </p:sp>
      <p:sp>
        <p:nvSpPr>
          <p:cNvPr id="28675" name="备注占位符 2">
            <a:extLst>
              <a:ext uri="{FF2B5EF4-FFF2-40B4-BE49-F238E27FC236}">
                <a16:creationId xmlns="" xmlns:a16="http://schemas.microsoft.com/office/drawing/2014/main" id="{B8E8C023-61BD-458A-AE4F-860A72E853F7}"/>
              </a:ext>
            </a:extLst>
          </p:cNvPr>
          <p:cNvSpPr>
            <a:spLocks noGrp="1" noChangeArrowheads="1"/>
          </p:cNvSpPr>
          <p:nvPr>
            <p:ph type="body" idx="4294967295"/>
          </p:nvPr>
        </p:nvSpPr>
        <p:spPr/>
        <p:txBody>
          <a:bodyPr/>
          <a:lstStyle/>
          <a:p>
            <a:pPr eaLnBrk="1" hangingPunct="1"/>
            <a:endParaRPr lang="zh-CN" altLang="en-US"/>
          </a:p>
        </p:txBody>
      </p:sp>
      <p:sp>
        <p:nvSpPr>
          <p:cNvPr id="2" name="灯片编号占位符 3">
            <a:extLst>
              <a:ext uri="{FF2B5EF4-FFF2-40B4-BE49-F238E27FC236}">
                <a16:creationId xmlns="" xmlns:a16="http://schemas.microsoft.com/office/drawing/2014/main" id="{6C523716-B484-4219-900F-6864700DFABA}"/>
              </a:ext>
            </a:extLst>
          </p:cNvPr>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defRPr/>
            </a:pPr>
            <a:fld id="{E6973F96-94E6-44B9-A9C9-C45CBD455B8E}" type="slidenum">
              <a:rPr lang="zh-CN" altLang="en-US"/>
              <a:pPr fontAlgn="base">
                <a:defRPr/>
              </a:pPr>
              <a:t>11</a:t>
            </a:fld>
            <a:endParaRPr lang="zh-CN" altLang="en-US"/>
          </a:p>
        </p:txBody>
      </p:sp>
    </p:spTree>
    <p:extLst>
      <p:ext uri="{BB962C8B-B14F-4D97-AF65-F5344CB8AC3E}">
        <p14:creationId xmlns:p14="http://schemas.microsoft.com/office/powerpoint/2010/main" val="7617364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a:extLst>
              <a:ext uri="{FF2B5EF4-FFF2-40B4-BE49-F238E27FC236}">
                <a16:creationId xmlns="" xmlns:a16="http://schemas.microsoft.com/office/drawing/2014/main" id="{56B9BD0B-B52E-4C63-B790-8B137B8A3457}"/>
              </a:ext>
            </a:extLst>
          </p:cNvPr>
          <p:cNvSpPr>
            <a:spLocks noGrp="1" noRot="1" noChangeAspect="1" noChangeArrowheads="1" noTextEdit="1"/>
          </p:cNvSpPr>
          <p:nvPr>
            <p:ph type="sldImg" idx="4294967295"/>
          </p:nvPr>
        </p:nvSpPr>
        <p:spPr>
          <a:ln>
            <a:miter lim="800000"/>
          </a:ln>
        </p:spPr>
      </p:sp>
      <p:sp>
        <p:nvSpPr>
          <p:cNvPr id="30723" name="备注占位符 2">
            <a:extLst>
              <a:ext uri="{FF2B5EF4-FFF2-40B4-BE49-F238E27FC236}">
                <a16:creationId xmlns="" xmlns:a16="http://schemas.microsoft.com/office/drawing/2014/main" id="{FE136E9F-DDF7-46AD-AEC1-D39BB76136E2}"/>
              </a:ext>
            </a:extLst>
          </p:cNvPr>
          <p:cNvSpPr>
            <a:spLocks noGrp="1" noChangeArrowheads="1"/>
          </p:cNvSpPr>
          <p:nvPr>
            <p:ph type="body" idx="4294967295"/>
          </p:nvPr>
        </p:nvSpPr>
        <p:spPr/>
        <p:txBody>
          <a:bodyPr/>
          <a:lstStyle/>
          <a:p>
            <a:pPr eaLnBrk="1" hangingPunct="1"/>
            <a:endParaRPr lang="zh-CN" altLang="en-US"/>
          </a:p>
        </p:txBody>
      </p:sp>
      <p:sp>
        <p:nvSpPr>
          <p:cNvPr id="30724" name="灯片编号占位符 3">
            <a:extLst>
              <a:ext uri="{FF2B5EF4-FFF2-40B4-BE49-F238E27FC236}">
                <a16:creationId xmlns="" xmlns:a16="http://schemas.microsoft.com/office/drawing/2014/main" id="{14D550DF-4A02-43AF-8956-4CEC3DED75A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fld id="{FD1DE985-937E-4F3F-B709-C419328FC411}" type="slidenum">
              <a:rPr altLang="en-US" smtClean="0">
                <a:ea typeface="宋体" panose="02010600030101010101" pitchFamily="2" charset="-122"/>
              </a:rPr>
              <a:pPr fontAlgn="base"/>
              <a:t>12</a:t>
            </a:fld>
            <a:endParaRPr lang="zh-CN" altLang="en-US">
              <a:ea typeface="宋体" panose="02010600030101010101" pitchFamily="2" charset="-122"/>
            </a:endParaRPr>
          </a:p>
        </p:txBody>
      </p:sp>
    </p:spTree>
    <p:extLst>
      <p:ext uri="{BB962C8B-B14F-4D97-AF65-F5344CB8AC3E}">
        <p14:creationId xmlns:p14="http://schemas.microsoft.com/office/powerpoint/2010/main" val="2072378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a:extLst>
              <a:ext uri="{FF2B5EF4-FFF2-40B4-BE49-F238E27FC236}">
                <a16:creationId xmlns="" xmlns:a16="http://schemas.microsoft.com/office/drawing/2014/main" id="{A517BF17-6649-45D9-B47E-C48F2391E129}"/>
              </a:ext>
            </a:extLst>
          </p:cNvPr>
          <p:cNvSpPr>
            <a:spLocks noGrp="1" noRot="1" noChangeAspect="1" noChangeArrowheads="1" noTextEdit="1"/>
          </p:cNvSpPr>
          <p:nvPr>
            <p:ph type="sldImg" idx="4294967295"/>
          </p:nvPr>
        </p:nvSpPr>
        <p:spPr>
          <a:ln>
            <a:miter lim="800000"/>
          </a:ln>
        </p:spPr>
      </p:sp>
      <p:sp>
        <p:nvSpPr>
          <p:cNvPr id="38915" name="备注占位符 2">
            <a:extLst>
              <a:ext uri="{FF2B5EF4-FFF2-40B4-BE49-F238E27FC236}">
                <a16:creationId xmlns="" xmlns:a16="http://schemas.microsoft.com/office/drawing/2014/main" id="{3D6B2296-9C92-4D56-A05A-3D33EDB1FB30}"/>
              </a:ext>
            </a:extLst>
          </p:cNvPr>
          <p:cNvSpPr>
            <a:spLocks noGrp="1" noChangeArrowheads="1"/>
          </p:cNvSpPr>
          <p:nvPr>
            <p:ph type="body" idx="4294967295"/>
          </p:nvPr>
        </p:nvSpPr>
        <p:spPr/>
        <p:txBody>
          <a:bodyPr/>
          <a:lstStyle/>
          <a:p>
            <a:pPr eaLnBrk="1" hangingPunct="1"/>
            <a:endParaRPr lang="zh-CN" altLang="en-US"/>
          </a:p>
        </p:txBody>
      </p:sp>
      <p:sp>
        <p:nvSpPr>
          <p:cNvPr id="2" name="灯片编号占位符 3">
            <a:extLst>
              <a:ext uri="{FF2B5EF4-FFF2-40B4-BE49-F238E27FC236}">
                <a16:creationId xmlns="" xmlns:a16="http://schemas.microsoft.com/office/drawing/2014/main" id="{51B09CB2-C2D4-4FAF-B672-FA63791D2DC7}"/>
              </a:ext>
            </a:extLst>
          </p:cNvPr>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defRPr/>
            </a:pPr>
            <a:fld id="{D7C02689-0ED3-470B-9414-6F0D380E4F8B}" type="slidenum">
              <a:rPr lang="zh-CN" altLang="en-US"/>
              <a:pPr fontAlgn="base">
                <a:defRPr/>
              </a:pPr>
              <a:t>13</a:t>
            </a:fld>
            <a:endParaRPr lang="zh-CN" altLang="en-US"/>
          </a:p>
        </p:txBody>
      </p:sp>
    </p:spTree>
    <p:extLst>
      <p:ext uri="{BB962C8B-B14F-4D97-AF65-F5344CB8AC3E}">
        <p14:creationId xmlns:p14="http://schemas.microsoft.com/office/powerpoint/2010/main" val="41394398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a:extLst>
              <a:ext uri="{FF2B5EF4-FFF2-40B4-BE49-F238E27FC236}">
                <a16:creationId xmlns="" xmlns:a16="http://schemas.microsoft.com/office/drawing/2014/main" id="{A896A26A-8B0A-4BCC-BFCD-ED3F37C6320A}"/>
              </a:ext>
            </a:extLst>
          </p:cNvPr>
          <p:cNvSpPr>
            <a:spLocks noGrp="1" noRot="1" noChangeAspect="1" noChangeArrowheads="1" noTextEdit="1"/>
          </p:cNvSpPr>
          <p:nvPr>
            <p:ph type="sldImg" idx="4294967295"/>
          </p:nvPr>
        </p:nvSpPr>
        <p:spPr>
          <a:ln>
            <a:miter lim="800000"/>
          </a:ln>
        </p:spPr>
      </p:sp>
      <p:sp>
        <p:nvSpPr>
          <p:cNvPr id="40963" name="备注占位符 2">
            <a:extLst>
              <a:ext uri="{FF2B5EF4-FFF2-40B4-BE49-F238E27FC236}">
                <a16:creationId xmlns="" xmlns:a16="http://schemas.microsoft.com/office/drawing/2014/main" id="{C0244A09-574A-4C2C-8299-9D2B8BEF995F}"/>
              </a:ext>
            </a:extLst>
          </p:cNvPr>
          <p:cNvSpPr>
            <a:spLocks noGrp="1" noChangeArrowheads="1"/>
          </p:cNvSpPr>
          <p:nvPr>
            <p:ph type="body" idx="4294967295"/>
          </p:nvPr>
        </p:nvSpPr>
        <p:spPr/>
        <p:txBody>
          <a:bodyPr/>
          <a:lstStyle/>
          <a:p>
            <a:pPr eaLnBrk="1" hangingPunct="1"/>
            <a:endParaRPr lang="zh-CN" altLang="en-US"/>
          </a:p>
        </p:txBody>
      </p:sp>
      <p:sp>
        <p:nvSpPr>
          <p:cNvPr id="40964" name="灯片编号占位符 3">
            <a:extLst>
              <a:ext uri="{FF2B5EF4-FFF2-40B4-BE49-F238E27FC236}">
                <a16:creationId xmlns="" xmlns:a16="http://schemas.microsoft.com/office/drawing/2014/main" id="{5CDAAFF3-BF12-44AE-BF65-129AEEF3A3B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fld id="{7E18C4B6-5B6E-48A2-BEC0-75294B5903E4}" type="slidenum">
              <a:rPr altLang="en-US" smtClean="0">
                <a:ea typeface="宋体" panose="02010600030101010101" pitchFamily="2" charset="-122"/>
              </a:rPr>
              <a:pPr fontAlgn="base"/>
              <a:t>14</a:t>
            </a:fld>
            <a:endParaRPr lang="zh-CN" altLang="en-US">
              <a:ea typeface="宋体" panose="02010600030101010101" pitchFamily="2" charset="-122"/>
            </a:endParaRPr>
          </a:p>
        </p:txBody>
      </p:sp>
    </p:spTree>
    <p:extLst>
      <p:ext uri="{BB962C8B-B14F-4D97-AF65-F5344CB8AC3E}">
        <p14:creationId xmlns:p14="http://schemas.microsoft.com/office/powerpoint/2010/main" val="9463428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 xmlns:a16="http://schemas.microsoft.com/office/drawing/2014/main" id="{403B57A8-78DF-4B3E-BFA1-5795FDDAFA22}"/>
              </a:ext>
            </a:extLst>
          </p:cNvPr>
          <p:cNvSpPr>
            <a:spLocks noGrp="1" noRot="1" noChangeAspect="1" noChangeArrowheads="1" noTextEdit="1"/>
          </p:cNvSpPr>
          <p:nvPr>
            <p:ph type="sldImg" idx="4294967295"/>
          </p:nvPr>
        </p:nvSpPr>
        <p:spPr>
          <a:ln>
            <a:miter lim="800000"/>
          </a:ln>
        </p:spPr>
      </p:sp>
      <p:sp>
        <p:nvSpPr>
          <p:cNvPr id="43011" name="Notes Placeholder 2">
            <a:extLst>
              <a:ext uri="{FF2B5EF4-FFF2-40B4-BE49-F238E27FC236}">
                <a16:creationId xmlns="" xmlns:a16="http://schemas.microsoft.com/office/drawing/2014/main" id="{42985E7F-733E-425D-AB09-AA397D3CE7DC}"/>
              </a:ext>
            </a:extLst>
          </p:cNvPr>
          <p:cNvSpPr>
            <a:spLocks noGrp="1" noChangeArrowheads="1"/>
          </p:cNvSpPr>
          <p:nvPr>
            <p:ph type="body" idx="4294967295"/>
          </p:nvPr>
        </p:nvSpPr>
        <p:spPr/>
        <p:txBody>
          <a:bodyPr/>
          <a:lstStyle/>
          <a:p>
            <a:pPr eaLnBrk="1" hangingPunct="1"/>
            <a:r>
              <a:rPr lang="en-US" altLang="zh-CN"/>
              <a:t>To change the image behind the Mock up.</a:t>
            </a:r>
          </a:p>
          <a:p>
            <a:pPr eaLnBrk="1" hangingPunct="1"/>
            <a:r>
              <a:rPr lang="en-US" altLang="zh-CN"/>
              <a:t>Select the layer - &gt; Right Click -&gt; Send to Back -&gt; Delete the image -&gt; Drag &amp; Drop your Own Picture -&gt; Send to Back (again)</a:t>
            </a:r>
          </a:p>
        </p:txBody>
      </p:sp>
      <p:sp>
        <p:nvSpPr>
          <p:cNvPr id="43012" name="Slide Number Placeholder 3">
            <a:extLst>
              <a:ext uri="{FF2B5EF4-FFF2-40B4-BE49-F238E27FC236}">
                <a16:creationId xmlns="" xmlns:a16="http://schemas.microsoft.com/office/drawing/2014/main" id="{BBECB296-E62C-4F0C-B907-DA17340856E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fld id="{FC337AFD-F140-402D-9FE2-8C3389FC5D31}" type="slidenum">
              <a:rPr altLang="zh-CN" smtClean="0">
                <a:ea typeface="宋体" panose="02010600030101010101" pitchFamily="2" charset="-122"/>
              </a:rPr>
              <a:pPr fontAlgn="base"/>
              <a:t>15</a:t>
            </a:fld>
            <a:endParaRPr lang="zh-CN" altLang="zh-CN">
              <a:ea typeface="宋体" panose="02010600030101010101" pitchFamily="2" charset="-122"/>
            </a:endParaRPr>
          </a:p>
        </p:txBody>
      </p:sp>
    </p:spTree>
    <p:extLst>
      <p:ext uri="{BB962C8B-B14F-4D97-AF65-F5344CB8AC3E}">
        <p14:creationId xmlns:p14="http://schemas.microsoft.com/office/powerpoint/2010/main" val="1877373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t>16</a:t>
            </a:fld>
            <a:endParaRPr lang="zh-CN" altLang="en-US"/>
          </a:p>
        </p:txBody>
      </p:sp>
    </p:spTree>
    <p:extLst>
      <p:ext uri="{BB962C8B-B14F-4D97-AF65-F5344CB8AC3E}">
        <p14:creationId xmlns:p14="http://schemas.microsoft.com/office/powerpoint/2010/main" val="40028227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17</a:t>
            </a:fld>
            <a:endParaRPr lang="zh-CN" altLang="en-US"/>
          </a:p>
        </p:txBody>
      </p:sp>
    </p:spTree>
    <p:extLst>
      <p:ext uri="{BB962C8B-B14F-4D97-AF65-F5344CB8AC3E}">
        <p14:creationId xmlns:p14="http://schemas.microsoft.com/office/powerpoint/2010/main" val="23396238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18</a:t>
            </a:fld>
            <a:endParaRPr lang="zh-CN" altLang="en-US"/>
          </a:p>
        </p:txBody>
      </p:sp>
    </p:spTree>
    <p:extLst>
      <p:ext uri="{BB962C8B-B14F-4D97-AF65-F5344CB8AC3E}">
        <p14:creationId xmlns:p14="http://schemas.microsoft.com/office/powerpoint/2010/main" val="32113658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19</a:t>
            </a:fld>
            <a:endParaRPr lang="zh-CN" altLang="en-US"/>
          </a:p>
        </p:txBody>
      </p:sp>
    </p:spTree>
    <p:extLst>
      <p:ext uri="{BB962C8B-B14F-4D97-AF65-F5344CB8AC3E}">
        <p14:creationId xmlns:p14="http://schemas.microsoft.com/office/powerpoint/2010/main" val="2454340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t>2</a:t>
            </a:fld>
            <a:endParaRPr lang="zh-CN" altLang="en-US"/>
          </a:p>
        </p:txBody>
      </p:sp>
    </p:spTree>
    <p:extLst>
      <p:ext uri="{BB962C8B-B14F-4D97-AF65-F5344CB8AC3E}">
        <p14:creationId xmlns:p14="http://schemas.microsoft.com/office/powerpoint/2010/main" val="11091144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20</a:t>
            </a:fld>
            <a:endParaRPr lang="zh-CN" altLang="en-US"/>
          </a:p>
        </p:txBody>
      </p:sp>
    </p:spTree>
    <p:extLst>
      <p:ext uri="{BB962C8B-B14F-4D97-AF65-F5344CB8AC3E}">
        <p14:creationId xmlns:p14="http://schemas.microsoft.com/office/powerpoint/2010/main" val="2033238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t>21</a:t>
            </a:fld>
            <a:endParaRPr lang="zh-CN" altLang="en-US"/>
          </a:p>
        </p:txBody>
      </p:sp>
    </p:spTree>
    <p:extLst>
      <p:ext uri="{BB962C8B-B14F-4D97-AF65-F5344CB8AC3E}">
        <p14:creationId xmlns:p14="http://schemas.microsoft.com/office/powerpoint/2010/main" val="7169870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a:extLst>
              <a:ext uri="{FF2B5EF4-FFF2-40B4-BE49-F238E27FC236}">
                <a16:creationId xmlns="" xmlns:a16="http://schemas.microsoft.com/office/drawing/2014/main" id="{AB045F29-77D6-4711-8FDF-4BA90B4F0DC2}"/>
              </a:ext>
            </a:extLst>
          </p:cNvPr>
          <p:cNvSpPr>
            <a:spLocks noGrp="1" noRot="1" noChangeAspect="1" noChangeArrowheads="1" noTextEdit="1"/>
          </p:cNvSpPr>
          <p:nvPr>
            <p:ph type="sldImg" idx="4294967295"/>
          </p:nvPr>
        </p:nvSpPr>
        <p:spPr>
          <a:ln>
            <a:miter lim="800000"/>
          </a:ln>
        </p:spPr>
      </p:sp>
      <p:sp>
        <p:nvSpPr>
          <p:cNvPr id="57347" name="备注占位符 2">
            <a:extLst>
              <a:ext uri="{FF2B5EF4-FFF2-40B4-BE49-F238E27FC236}">
                <a16:creationId xmlns="" xmlns:a16="http://schemas.microsoft.com/office/drawing/2014/main" id="{B4EBFABC-4294-4240-A646-C7B5E336E152}"/>
              </a:ext>
            </a:extLst>
          </p:cNvPr>
          <p:cNvSpPr>
            <a:spLocks noGrp="1" noChangeArrowheads="1"/>
          </p:cNvSpPr>
          <p:nvPr>
            <p:ph type="body" idx="4294967295"/>
          </p:nvPr>
        </p:nvSpPr>
        <p:spPr/>
        <p:txBody>
          <a:bodyPr/>
          <a:lstStyle/>
          <a:p>
            <a:pPr eaLnBrk="1" hangingPunct="1"/>
            <a:endParaRPr lang="zh-CN" altLang="en-US"/>
          </a:p>
        </p:txBody>
      </p:sp>
      <p:sp>
        <p:nvSpPr>
          <p:cNvPr id="59395" name="灯片编号占位符 3">
            <a:extLst>
              <a:ext uri="{FF2B5EF4-FFF2-40B4-BE49-F238E27FC236}">
                <a16:creationId xmlns="" xmlns:a16="http://schemas.microsoft.com/office/drawing/2014/main" id="{10FD561A-6277-4259-A17E-176076CC4D27}"/>
              </a:ext>
            </a:extLst>
          </p:cNvPr>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defRPr/>
            </a:pPr>
            <a:fld id="{61EFE11F-E9A7-41B9-96D7-A0EA38F36319}" type="slidenum">
              <a:rPr lang="zh-CN" altLang="en-US"/>
              <a:pPr fontAlgn="base">
                <a:defRPr/>
              </a:pPr>
              <a:t>22</a:t>
            </a:fld>
            <a:endParaRPr lang="zh-CN" altLang="en-US"/>
          </a:p>
        </p:txBody>
      </p:sp>
    </p:spTree>
    <p:extLst>
      <p:ext uri="{BB962C8B-B14F-4D97-AF65-F5344CB8AC3E}">
        <p14:creationId xmlns:p14="http://schemas.microsoft.com/office/powerpoint/2010/main" val="8873029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幻灯片图像占位符 1">
            <a:extLst>
              <a:ext uri="{FF2B5EF4-FFF2-40B4-BE49-F238E27FC236}">
                <a16:creationId xmlns="" xmlns:a16="http://schemas.microsoft.com/office/drawing/2014/main" id="{AE9FBB0D-DF11-4201-A784-12DBA80830A9}"/>
              </a:ext>
            </a:extLst>
          </p:cNvPr>
          <p:cNvSpPr>
            <a:spLocks noGrp="1" noRot="1" noChangeAspect="1" noChangeArrowheads="1" noTextEdit="1"/>
          </p:cNvSpPr>
          <p:nvPr>
            <p:ph type="sldImg" idx="4294967295"/>
          </p:nvPr>
        </p:nvSpPr>
        <p:spPr>
          <a:ln>
            <a:miter lim="800000"/>
          </a:ln>
        </p:spPr>
      </p:sp>
      <p:sp>
        <p:nvSpPr>
          <p:cNvPr id="75779" name="备注占位符 2">
            <a:extLst>
              <a:ext uri="{FF2B5EF4-FFF2-40B4-BE49-F238E27FC236}">
                <a16:creationId xmlns="" xmlns:a16="http://schemas.microsoft.com/office/drawing/2014/main" id="{521DFC27-2CFD-401B-A373-0A3A5038AE85}"/>
              </a:ext>
            </a:extLst>
          </p:cNvPr>
          <p:cNvSpPr>
            <a:spLocks noGrp="1" noChangeArrowheads="1"/>
          </p:cNvSpPr>
          <p:nvPr>
            <p:ph type="body" idx="4294967295"/>
          </p:nvPr>
        </p:nvSpPr>
        <p:spPr/>
        <p:txBody>
          <a:bodyPr/>
          <a:lstStyle/>
          <a:p>
            <a:pPr eaLnBrk="1" hangingPunct="1"/>
            <a:endParaRPr lang="zh-CN" altLang="en-US"/>
          </a:p>
        </p:txBody>
      </p:sp>
      <p:sp>
        <p:nvSpPr>
          <p:cNvPr id="77827" name="灯片编号占位符 3">
            <a:extLst>
              <a:ext uri="{FF2B5EF4-FFF2-40B4-BE49-F238E27FC236}">
                <a16:creationId xmlns="" xmlns:a16="http://schemas.microsoft.com/office/drawing/2014/main" id="{5521EB27-15AA-428F-9E22-21298199A5E1}"/>
              </a:ext>
            </a:extLst>
          </p:cNvPr>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defRPr/>
            </a:pPr>
            <a:fld id="{EF9FCD28-22CB-42FA-A021-9CA0E1665743}" type="slidenum">
              <a:rPr lang="zh-CN" altLang="en-US"/>
              <a:pPr fontAlgn="base">
                <a:defRPr/>
              </a:pPr>
              <a:t>23</a:t>
            </a:fld>
            <a:endParaRPr lang="zh-CN" altLang="en-US"/>
          </a:p>
        </p:txBody>
      </p:sp>
    </p:spTree>
    <p:extLst>
      <p:ext uri="{BB962C8B-B14F-4D97-AF65-F5344CB8AC3E}">
        <p14:creationId xmlns:p14="http://schemas.microsoft.com/office/powerpoint/2010/main" val="5246103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幻灯片图像占位符 1">
            <a:extLst>
              <a:ext uri="{FF2B5EF4-FFF2-40B4-BE49-F238E27FC236}">
                <a16:creationId xmlns="" xmlns:a16="http://schemas.microsoft.com/office/drawing/2014/main" id="{E6B08B48-CC5C-480A-B778-645818AB1739}"/>
              </a:ext>
            </a:extLst>
          </p:cNvPr>
          <p:cNvSpPr>
            <a:spLocks noGrp="1" noRot="1" noChangeAspect="1" noChangeArrowheads="1" noTextEdit="1"/>
          </p:cNvSpPr>
          <p:nvPr>
            <p:ph type="sldImg" idx="4294967295"/>
          </p:nvPr>
        </p:nvSpPr>
        <p:spPr>
          <a:ln>
            <a:miter lim="800000"/>
          </a:ln>
        </p:spPr>
      </p:sp>
      <p:sp>
        <p:nvSpPr>
          <p:cNvPr id="77827" name="备注占位符 2">
            <a:extLst>
              <a:ext uri="{FF2B5EF4-FFF2-40B4-BE49-F238E27FC236}">
                <a16:creationId xmlns="" xmlns:a16="http://schemas.microsoft.com/office/drawing/2014/main" id="{6296F814-9803-4D47-AFD7-F59C1EC8EA4A}"/>
              </a:ext>
            </a:extLst>
          </p:cNvPr>
          <p:cNvSpPr>
            <a:spLocks noGrp="1" noChangeArrowheads="1"/>
          </p:cNvSpPr>
          <p:nvPr>
            <p:ph type="body" idx="4294967295"/>
          </p:nvPr>
        </p:nvSpPr>
        <p:spPr/>
        <p:txBody>
          <a:bodyPr/>
          <a:lstStyle/>
          <a:p>
            <a:pPr eaLnBrk="1" hangingPunct="1"/>
            <a:endParaRPr lang="zh-CN" altLang="en-US"/>
          </a:p>
        </p:txBody>
      </p:sp>
      <p:sp>
        <p:nvSpPr>
          <p:cNvPr id="79875" name="灯片编号占位符 3">
            <a:extLst>
              <a:ext uri="{FF2B5EF4-FFF2-40B4-BE49-F238E27FC236}">
                <a16:creationId xmlns="" xmlns:a16="http://schemas.microsoft.com/office/drawing/2014/main" id="{0C3AF620-8140-40C3-9719-5A387BE20EB6}"/>
              </a:ext>
            </a:extLst>
          </p:cNvPr>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defRPr/>
            </a:pPr>
            <a:fld id="{22598AC7-5D66-4474-93FC-CD0167AAB61B}" type="slidenum">
              <a:rPr lang="zh-CN" altLang="en-US"/>
              <a:pPr fontAlgn="base">
                <a:defRPr/>
              </a:pPr>
              <a:t>24</a:t>
            </a:fld>
            <a:endParaRPr lang="zh-CN" altLang="en-US"/>
          </a:p>
        </p:txBody>
      </p:sp>
    </p:spTree>
    <p:extLst>
      <p:ext uri="{BB962C8B-B14F-4D97-AF65-F5344CB8AC3E}">
        <p14:creationId xmlns:p14="http://schemas.microsoft.com/office/powerpoint/2010/main" val="9066856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幻灯片图像占位符 1">
            <a:extLst>
              <a:ext uri="{FF2B5EF4-FFF2-40B4-BE49-F238E27FC236}">
                <a16:creationId xmlns="" xmlns:a16="http://schemas.microsoft.com/office/drawing/2014/main" id="{DC6B165D-A9DC-48F8-92FB-1D12306EE86A}"/>
              </a:ext>
            </a:extLst>
          </p:cNvPr>
          <p:cNvSpPr>
            <a:spLocks noGrp="1" noRot="1" noChangeAspect="1" noChangeArrowheads="1" noTextEdit="1"/>
          </p:cNvSpPr>
          <p:nvPr>
            <p:ph type="sldImg" idx="4294967295"/>
          </p:nvPr>
        </p:nvSpPr>
        <p:spPr>
          <a:ln>
            <a:miter lim="800000"/>
          </a:ln>
        </p:spPr>
      </p:sp>
      <p:sp>
        <p:nvSpPr>
          <p:cNvPr id="81923" name="备注占位符 2">
            <a:extLst>
              <a:ext uri="{FF2B5EF4-FFF2-40B4-BE49-F238E27FC236}">
                <a16:creationId xmlns="" xmlns:a16="http://schemas.microsoft.com/office/drawing/2014/main" id="{AF8EED32-3D46-4463-ADFA-E93AC68FC7B8}"/>
              </a:ext>
            </a:extLst>
          </p:cNvPr>
          <p:cNvSpPr>
            <a:spLocks noGrp="1" noChangeArrowheads="1"/>
          </p:cNvSpPr>
          <p:nvPr>
            <p:ph type="body" idx="4294967295"/>
          </p:nvPr>
        </p:nvSpPr>
        <p:spPr/>
        <p:txBody>
          <a:bodyPr/>
          <a:lstStyle/>
          <a:p>
            <a:pPr eaLnBrk="1" hangingPunct="1"/>
            <a:endParaRPr lang="zh-CN" altLang="en-US"/>
          </a:p>
        </p:txBody>
      </p:sp>
      <p:sp>
        <p:nvSpPr>
          <p:cNvPr id="81924" name="灯片编号占位符 3">
            <a:extLst>
              <a:ext uri="{FF2B5EF4-FFF2-40B4-BE49-F238E27FC236}">
                <a16:creationId xmlns="" xmlns:a16="http://schemas.microsoft.com/office/drawing/2014/main" id="{AE337474-82A5-40FC-9FD6-A3B5CB6658E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fld id="{1116E9D3-FA11-4E74-A21E-6F5EF158027B}" type="slidenum">
              <a:rPr altLang="en-US" smtClean="0">
                <a:ea typeface="宋体" panose="02010600030101010101" pitchFamily="2" charset="-122"/>
              </a:rPr>
              <a:pPr fontAlgn="base"/>
              <a:t>25</a:t>
            </a:fld>
            <a:endParaRPr lang="zh-CN" altLang="en-US">
              <a:ea typeface="宋体" panose="02010600030101010101" pitchFamily="2" charset="-122"/>
            </a:endParaRPr>
          </a:p>
        </p:txBody>
      </p:sp>
    </p:spTree>
    <p:extLst>
      <p:ext uri="{BB962C8B-B14F-4D97-AF65-F5344CB8AC3E}">
        <p14:creationId xmlns:p14="http://schemas.microsoft.com/office/powerpoint/2010/main" val="17372482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3970" name="Shape 424">
            <a:extLst>
              <a:ext uri="{FF2B5EF4-FFF2-40B4-BE49-F238E27FC236}">
                <a16:creationId xmlns="" xmlns:a16="http://schemas.microsoft.com/office/drawing/2014/main" id="{D58BC5F1-5D36-401A-BA56-900C59611249}"/>
              </a:ext>
            </a:extLst>
          </p:cNvPr>
          <p:cNvSpPr>
            <a:spLocks noGrp="1" noChangeArrowheads="1"/>
          </p:cNvSpPr>
          <p:nvPr>
            <p:ph type="body" idx="4294967295"/>
          </p:nvPr>
        </p:nvSpPr>
        <p:spPr>
          <a:xfrm>
            <a:off x="685800" y="4343400"/>
            <a:ext cx="5486400" cy="4114800"/>
          </a:xfrm>
        </p:spPr>
        <p:txBody>
          <a:bodyPr lIns="91425" tIns="91425" rIns="91425" bIns="91425"/>
          <a:lstStyle/>
          <a:p>
            <a:pPr eaLnBrk="1" hangingPunct="1"/>
            <a:endParaRPr lang="zh-CN" altLang="zh-CN"/>
          </a:p>
        </p:txBody>
      </p:sp>
      <p:sp>
        <p:nvSpPr>
          <p:cNvPr id="83971" name="Shape 425">
            <a:extLst>
              <a:ext uri="{FF2B5EF4-FFF2-40B4-BE49-F238E27FC236}">
                <a16:creationId xmlns="" xmlns:a16="http://schemas.microsoft.com/office/drawing/2014/main" id="{624B50BB-0D33-42E7-995F-027B5802464E}"/>
              </a:ext>
            </a:extLst>
          </p:cNvPr>
          <p:cNvSpPr>
            <a:spLocks noGrp="1" noRot="1" noChangeAspect="1" noTextEdit="1"/>
          </p:cNvSpPr>
          <p:nvPr>
            <p:ph type="sldImg" idx="2"/>
          </p:nvPr>
        </p:nvSpPr>
        <p:spPr>
          <a:xfrm>
            <a:off x="381000" y="685800"/>
            <a:ext cx="6096000" cy="342900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p:spPr>
      </p:sp>
    </p:spTree>
    <p:extLst>
      <p:ext uri="{BB962C8B-B14F-4D97-AF65-F5344CB8AC3E}">
        <p14:creationId xmlns:p14="http://schemas.microsoft.com/office/powerpoint/2010/main" val="30675455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BEE0369-5FA4-49B4-80A7-8090659A0A6A}" type="slidenum">
              <a:rPr lang="zh-CN" altLang="en-US" smtClean="0"/>
              <a:t>27</a:t>
            </a:fld>
            <a:endParaRPr lang="zh-CN" altLang="en-US"/>
          </a:p>
        </p:txBody>
      </p:sp>
    </p:spTree>
    <p:extLst>
      <p:ext uri="{BB962C8B-B14F-4D97-AF65-F5344CB8AC3E}">
        <p14:creationId xmlns:p14="http://schemas.microsoft.com/office/powerpoint/2010/main" val="39738831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t>3</a:t>
            </a:fld>
            <a:endParaRPr lang="zh-CN" altLang="en-US"/>
          </a:p>
        </p:txBody>
      </p:sp>
    </p:spTree>
    <p:extLst>
      <p:ext uri="{BB962C8B-B14F-4D97-AF65-F5344CB8AC3E}">
        <p14:creationId xmlns:p14="http://schemas.microsoft.com/office/powerpoint/2010/main" val="2960887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4</a:t>
            </a:fld>
            <a:endParaRPr lang="zh-CN" altLang="en-US"/>
          </a:p>
        </p:txBody>
      </p:sp>
    </p:spTree>
    <p:extLst>
      <p:ext uri="{BB962C8B-B14F-4D97-AF65-F5344CB8AC3E}">
        <p14:creationId xmlns:p14="http://schemas.microsoft.com/office/powerpoint/2010/main" val="14467026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5</a:t>
            </a:fld>
            <a:endParaRPr lang="zh-CN" altLang="en-US"/>
          </a:p>
        </p:txBody>
      </p:sp>
    </p:spTree>
    <p:extLst>
      <p:ext uri="{BB962C8B-B14F-4D97-AF65-F5344CB8AC3E}">
        <p14:creationId xmlns:p14="http://schemas.microsoft.com/office/powerpoint/2010/main" val="841511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6</a:t>
            </a:fld>
            <a:endParaRPr lang="zh-CN" altLang="en-US"/>
          </a:p>
        </p:txBody>
      </p:sp>
    </p:spTree>
    <p:extLst>
      <p:ext uri="{BB962C8B-B14F-4D97-AF65-F5344CB8AC3E}">
        <p14:creationId xmlns:p14="http://schemas.microsoft.com/office/powerpoint/2010/main" val="20580978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7</a:t>
            </a:fld>
            <a:endParaRPr lang="zh-CN" altLang="en-US"/>
          </a:p>
        </p:txBody>
      </p:sp>
    </p:spTree>
    <p:extLst>
      <p:ext uri="{BB962C8B-B14F-4D97-AF65-F5344CB8AC3E}">
        <p14:creationId xmlns:p14="http://schemas.microsoft.com/office/powerpoint/2010/main" val="2333137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8</a:t>
            </a:fld>
            <a:endParaRPr lang="zh-CN" altLang="en-US"/>
          </a:p>
        </p:txBody>
      </p:sp>
    </p:spTree>
    <p:extLst>
      <p:ext uri="{BB962C8B-B14F-4D97-AF65-F5344CB8AC3E}">
        <p14:creationId xmlns:p14="http://schemas.microsoft.com/office/powerpoint/2010/main" val="25335454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t>9</a:t>
            </a:fld>
            <a:endParaRPr lang="zh-CN" altLang="en-US"/>
          </a:p>
        </p:txBody>
      </p:sp>
    </p:spTree>
    <p:extLst>
      <p:ext uri="{BB962C8B-B14F-4D97-AF65-F5344CB8AC3E}">
        <p14:creationId xmlns:p14="http://schemas.microsoft.com/office/powerpoint/2010/main" val="18935597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B31CE8B-6BF0-4352-BD34-F6A92C70B453}"/>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E147EC9E-BB96-459E-AA39-56C4BFF0ED6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C0FC39D5-EC78-4B37-8CC5-FC9BFE1A9C0C}"/>
              </a:ext>
            </a:extLst>
          </p:cNvPr>
          <p:cNvSpPr>
            <a:spLocks noGrp="1"/>
          </p:cNvSpPr>
          <p:nvPr>
            <p:ph type="dt" sz="half" idx="10"/>
          </p:nvPr>
        </p:nvSpPr>
        <p:spPr/>
        <p:txBody>
          <a:bodyPr/>
          <a:lstStyle/>
          <a:p>
            <a:fld id="{383C4E0D-80B0-41BC-964F-510DF23DF6DA}" type="datetimeFigureOut">
              <a:rPr lang="zh-CN" altLang="en-US" smtClean="0"/>
              <a:t>2018/11/2</a:t>
            </a:fld>
            <a:endParaRPr lang="zh-CN" altLang="en-US"/>
          </a:p>
        </p:txBody>
      </p:sp>
      <p:sp>
        <p:nvSpPr>
          <p:cNvPr id="5" name="页脚占位符 4">
            <a:extLst>
              <a:ext uri="{FF2B5EF4-FFF2-40B4-BE49-F238E27FC236}">
                <a16:creationId xmlns="" xmlns:a16="http://schemas.microsoft.com/office/drawing/2014/main" id="{5BCBF9EA-9713-45CD-BC67-8237083637E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9661F22-587F-442F-9CC1-CF0BA62060A8}"/>
              </a:ext>
            </a:extLst>
          </p:cNvPr>
          <p:cNvSpPr>
            <a:spLocks noGrp="1"/>
          </p:cNvSpPr>
          <p:nvPr>
            <p:ph type="sldNum" sz="quarter" idx="12"/>
          </p:nvPr>
        </p:nvSpPr>
        <p:spPr/>
        <p:txBody>
          <a:bodyPr/>
          <a:lstStyle/>
          <a:p>
            <a:fld id="{2A786E44-E8EF-460E-B6DC-C5B222DFCD7E}" type="slidenum">
              <a:rPr lang="zh-CN" altLang="en-US" smtClean="0"/>
              <a:t>‹#›</a:t>
            </a:fld>
            <a:endParaRPr lang="zh-CN" altLang="en-US"/>
          </a:p>
        </p:txBody>
      </p:sp>
    </p:spTree>
    <p:extLst>
      <p:ext uri="{BB962C8B-B14F-4D97-AF65-F5344CB8AC3E}">
        <p14:creationId xmlns:p14="http://schemas.microsoft.com/office/powerpoint/2010/main" val="330820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34F4EC9-7092-4F2A-A584-9BCF8D55D5CB}"/>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31A9BC05-9FD2-4B02-B407-E25C3A209898}"/>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1434C580-F0C7-4839-B737-466F74A0D542}"/>
              </a:ext>
            </a:extLst>
          </p:cNvPr>
          <p:cNvSpPr>
            <a:spLocks noGrp="1"/>
          </p:cNvSpPr>
          <p:nvPr>
            <p:ph type="dt" sz="half" idx="10"/>
          </p:nvPr>
        </p:nvSpPr>
        <p:spPr/>
        <p:txBody>
          <a:bodyPr/>
          <a:lstStyle/>
          <a:p>
            <a:fld id="{383C4E0D-80B0-41BC-964F-510DF23DF6DA}" type="datetimeFigureOut">
              <a:rPr lang="zh-CN" altLang="en-US" smtClean="0"/>
              <a:t>2018/11/2</a:t>
            </a:fld>
            <a:endParaRPr lang="zh-CN" altLang="en-US"/>
          </a:p>
        </p:txBody>
      </p:sp>
      <p:sp>
        <p:nvSpPr>
          <p:cNvPr id="5" name="页脚占位符 4">
            <a:extLst>
              <a:ext uri="{FF2B5EF4-FFF2-40B4-BE49-F238E27FC236}">
                <a16:creationId xmlns="" xmlns:a16="http://schemas.microsoft.com/office/drawing/2014/main" id="{94AC11EA-EF7B-4B02-9ECB-0871726C89A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29F430B-2253-4597-89B7-741C784C010C}"/>
              </a:ext>
            </a:extLst>
          </p:cNvPr>
          <p:cNvSpPr>
            <a:spLocks noGrp="1"/>
          </p:cNvSpPr>
          <p:nvPr>
            <p:ph type="sldNum" sz="quarter" idx="12"/>
          </p:nvPr>
        </p:nvSpPr>
        <p:spPr/>
        <p:txBody>
          <a:bodyPr/>
          <a:lstStyle/>
          <a:p>
            <a:fld id="{2A786E44-E8EF-460E-B6DC-C5B222DFCD7E}" type="slidenum">
              <a:rPr lang="zh-CN" altLang="en-US" smtClean="0"/>
              <a:t>‹#›</a:t>
            </a:fld>
            <a:endParaRPr lang="zh-CN" altLang="en-US"/>
          </a:p>
        </p:txBody>
      </p:sp>
    </p:spTree>
    <p:extLst>
      <p:ext uri="{BB962C8B-B14F-4D97-AF65-F5344CB8AC3E}">
        <p14:creationId xmlns:p14="http://schemas.microsoft.com/office/powerpoint/2010/main" val="1398661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7298D7CA-C5F7-4981-9C34-FACEDF4FAC7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5F92B86F-5CB6-496D-B1F9-E3ABCEB9C5FA}"/>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FFAE7E33-15AA-4AFA-B2D9-BEA6999D7CEF}"/>
              </a:ext>
            </a:extLst>
          </p:cNvPr>
          <p:cNvSpPr>
            <a:spLocks noGrp="1"/>
          </p:cNvSpPr>
          <p:nvPr>
            <p:ph type="dt" sz="half" idx="10"/>
          </p:nvPr>
        </p:nvSpPr>
        <p:spPr/>
        <p:txBody>
          <a:bodyPr/>
          <a:lstStyle/>
          <a:p>
            <a:fld id="{383C4E0D-80B0-41BC-964F-510DF23DF6DA}" type="datetimeFigureOut">
              <a:rPr lang="zh-CN" altLang="en-US" smtClean="0"/>
              <a:t>2018/11/2</a:t>
            </a:fld>
            <a:endParaRPr lang="zh-CN" altLang="en-US"/>
          </a:p>
        </p:txBody>
      </p:sp>
      <p:sp>
        <p:nvSpPr>
          <p:cNvPr id="5" name="页脚占位符 4">
            <a:extLst>
              <a:ext uri="{FF2B5EF4-FFF2-40B4-BE49-F238E27FC236}">
                <a16:creationId xmlns="" xmlns:a16="http://schemas.microsoft.com/office/drawing/2014/main" id="{66CF4B5A-D8BA-4D9C-9611-2F88A71425B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4DD1EFB-606A-48F6-9B1E-83D2BD55EAA4}"/>
              </a:ext>
            </a:extLst>
          </p:cNvPr>
          <p:cNvSpPr>
            <a:spLocks noGrp="1"/>
          </p:cNvSpPr>
          <p:nvPr>
            <p:ph type="sldNum" sz="quarter" idx="12"/>
          </p:nvPr>
        </p:nvSpPr>
        <p:spPr/>
        <p:txBody>
          <a:bodyPr/>
          <a:lstStyle/>
          <a:p>
            <a:fld id="{2A786E44-E8EF-460E-B6DC-C5B222DFCD7E}" type="slidenum">
              <a:rPr lang="zh-CN" altLang="en-US" smtClean="0"/>
              <a:t>‹#›</a:t>
            </a:fld>
            <a:endParaRPr lang="zh-CN" altLang="en-US"/>
          </a:p>
        </p:txBody>
      </p:sp>
    </p:spTree>
    <p:extLst>
      <p:ext uri="{BB962C8B-B14F-4D97-AF65-F5344CB8AC3E}">
        <p14:creationId xmlns:p14="http://schemas.microsoft.com/office/powerpoint/2010/main" val="11901569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0792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87909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pic>
        <p:nvPicPr>
          <p:cNvPr id="2" name="图片 6">
            <a:extLst>
              <a:ext uri="{FF2B5EF4-FFF2-40B4-BE49-F238E27FC236}">
                <a16:creationId xmlns="" xmlns:a16="http://schemas.microsoft.com/office/drawing/2014/main" id="{50EBB53C-D9CC-479A-B8C5-BB7AE43B9225}"/>
              </a:ext>
            </a:extLst>
          </p:cNvPr>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14817"/>
            <a:ext cx="12189884" cy="687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a:extLst>
              <a:ext uri="{FF2B5EF4-FFF2-40B4-BE49-F238E27FC236}">
                <a16:creationId xmlns="" xmlns:a16="http://schemas.microsoft.com/office/drawing/2014/main" id="{651F66AC-B47F-45E8-BEE6-6F9DD4AA569C}"/>
              </a:ext>
            </a:extLst>
          </p:cNvPr>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0" y="256"/>
            <a:ext cx="12192000" cy="6857745"/>
          </a:xfrm>
          <a:prstGeom prst="rect">
            <a:avLst/>
          </a:prstGeom>
        </p:spPr>
      </p:pic>
      <p:pic>
        <p:nvPicPr>
          <p:cNvPr id="4" name="图片 3">
            <a:extLst>
              <a:ext uri="{FF2B5EF4-FFF2-40B4-BE49-F238E27FC236}">
                <a16:creationId xmlns="" xmlns:a16="http://schemas.microsoft.com/office/drawing/2014/main" id="{A58F6696-264A-4301-9DC7-A9F8E4CC8867}"/>
              </a:ext>
            </a:extLst>
          </p:cNvPr>
          <p:cNvPicPr>
            <a:picLocks noChangeAspect="1"/>
          </p:cNvPicPr>
          <p:nvPr/>
        </p:nvPicPr>
        <p:blipFill>
          <a:blip r:embed="rId4">
            <a:duotone>
              <a:schemeClr val="accent5">
                <a:shade val="45000"/>
                <a:satMod val="135000"/>
              </a:schemeClr>
              <a:prstClr val="white"/>
            </a:duotone>
            <a:extLst/>
          </a:blip>
          <a:stretch>
            <a:fillRect/>
          </a:stretch>
        </p:blipFill>
        <p:spPr>
          <a:xfrm>
            <a:off x="40640" y="-31144"/>
            <a:ext cx="12189991" cy="6872211"/>
          </a:xfrm>
          <a:prstGeom prst="rect">
            <a:avLst/>
          </a:prstGeom>
        </p:spPr>
      </p:pic>
    </p:spTree>
    <p:extLst>
      <p:ext uri="{BB962C8B-B14F-4D97-AF65-F5344CB8AC3E}">
        <p14:creationId xmlns:p14="http://schemas.microsoft.com/office/powerpoint/2010/main" val="764893557"/>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ítulo y objetos">
    <p:spTree>
      <p:nvGrpSpPr>
        <p:cNvPr id="1" name=""/>
        <p:cNvGrpSpPr/>
        <p:nvPr/>
      </p:nvGrpSpPr>
      <p:grpSpPr>
        <a:xfrm>
          <a:off x="0" y="0"/>
          <a:ext cx="0" cy="0"/>
          <a:chOff x="0" y="0"/>
          <a:chExt cx="0" cy="0"/>
        </a:xfrm>
      </p:grpSpPr>
      <p:sp>
        <p:nvSpPr>
          <p:cNvPr id="2" name="Date Placeholder 3">
            <a:extLst>
              <a:ext uri="{FF2B5EF4-FFF2-40B4-BE49-F238E27FC236}">
                <a16:creationId xmlns="" xmlns:a16="http://schemas.microsoft.com/office/drawing/2014/main" id="{0532D64A-FB8C-4602-BFD4-B6A015A57A07}"/>
              </a:ext>
            </a:extLst>
          </p:cNvPr>
          <p:cNvSpPr>
            <a:spLocks noGrp="1"/>
          </p:cNvSpPr>
          <p:nvPr>
            <p:ph type="dt" sz="half" idx="10"/>
          </p:nvPr>
        </p:nvSpPr>
        <p:spPr/>
        <p:txBody>
          <a:bodyPr/>
          <a:lstStyle>
            <a:lvl1pPr>
              <a:defRPr/>
            </a:lvl1pPr>
          </a:lstStyle>
          <a:p>
            <a:pPr>
              <a:defRPr/>
            </a:pPr>
            <a:fld id="{4638F111-133A-4AFB-9354-5887F76522D5}" type="datetimeFigureOut">
              <a:rPr lang="en-US"/>
              <a:pPr>
                <a:defRPr/>
              </a:pPr>
              <a:t>11/2/2018</a:t>
            </a:fld>
            <a:endParaRPr lang="en-US"/>
          </a:p>
        </p:txBody>
      </p:sp>
      <p:sp>
        <p:nvSpPr>
          <p:cNvPr id="3" name="Footer Placeholder 4">
            <a:extLst>
              <a:ext uri="{FF2B5EF4-FFF2-40B4-BE49-F238E27FC236}">
                <a16:creationId xmlns="" xmlns:a16="http://schemas.microsoft.com/office/drawing/2014/main" id="{572A07E3-E22F-42E5-A3F1-4E95519B575F}"/>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 xmlns:a16="http://schemas.microsoft.com/office/drawing/2014/main" id="{DE1231BE-1EAA-4DE2-A09C-32F8EB9458CE}"/>
              </a:ext>
            </a:extLst>
          </p:cNvPr>
          <p:cNvSpPr>
            <a:spLocks noGrp="1"/>
          </p:cNvSpPr>
          <p:nvPr>
            <p:ph type="sldNum" sz="quarter" idx="12"/>
          </p:nvPr>
        </p:nvSpPr>
        <p:spPr/>
        <p:txBody>
          <a:bodyPr/>
          <a:lstStyle>
            <a:lvl1pPr>
              <a:defRPr/>
            </a:lvl1pPr>
          </a:lstStyle>
          <a:p>
            <a:pPr>
              <a:defRPr/>
            </a:pPr>
            <a:fld id="{30E4CB85-72BE-4B37-9F1A-524F5FC6D2A1}" type="slidenum">
              <a:rPr lang="en-US"/>
              <a:pPr>
                <a:defRPr/>
              </a:pPr>
              <a:t>‹#›</a:t>
            </a:fld>
            <a:endParaRPr lang="en-US"/>
          </a:p>
        </p:txBody>
      </p:sp>
    </p:spTree>
    <p:extLst>
      <p:ext uri="{BB962C8B-B14F-4D97-AF65-F5344CB8AC3E}">
        <p14:creationId xmlns:p14="http://schemas.microsoft.com/office/powerpoint/2010/main" val="1847702861"/>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Placeholder Slide">
    <p:spTree>
      <p:nvGrpSpPr>
        <p:cNvPr id="1" name=""/>
        <p:cNvGrpSpPr/>
        <p:nvPr/>
      </p:nvGrpSpPr>
      <p:grpSpPr>
        <a:xfrm>
          <a:off x="0" y="0"/>
          <a:ext cx="0" cy="0"/>
          <a:chOff x="0" y="0"/>
          <a:chExt cx="0" cy="0"/>
        </a:xfrm>
      </p:grpSpPr>
      <p:sp>
        <p:nvSpPr>
          <p:cNvPr id="6" name="Picture Placeholder 8"/>
          <p:cNvSpPr>
            <a:spLocks noGrp="1"/>
          </p:cNvSpPr>
          <p:nvPr>
            <p:ph type="pic" sz="quarter" idx="12"/>
          </p:nvPr>
        </p:nvSpPr>
        <p:spPr>
          <a:xfrm>
            <a:off x="3912391" y="3682997"/>
            <a:ext cx="4253068" cy="3175003"/>
          </a:xfrm>
          <a:prstGeom prst="rect">
            <a:avLst/>
          </a:prstGeom>
          <a:solidFill>
            <a:schemeClr val="bg1">
              <a:lumMod val="95000"/>
            </a:schemeClr>
          </a:solidFill>
        </p:spPr>
        <p:txBody>
          <a:bodyPr>
            <a:normAutofit/>
          </a:bodyPr>
          <a:lstStyle>
            <a:lvl1pPr>
              <a:defRPr sz="1400"/>
            </a:lvl1pPr>
          </a:lstStyle>
          <a:p>
            <a:pPr lvl="0"/>
            <a:endParaRPr lang="en-US" noProof="1"/>
          </a:p>
        </p:txBody>
      </p:sp>
      <p:sp>
        <p:nvSpPr>
          <p:cNvPr id="3" name="Date Placeholder 3">
            <a:extLst>
              <a:ext uri="{FF2B5EF4-FFF2-40B4-BE49-F238E27FC236}">
                <a16:creationId xmlns="" xmlns:a16="http://schemas.microsoft.com/office/drawing/2014/main" id="{A2B91649-B53B-4126-AE87-021215289614}"/>
              </a:ext>
            </a:extLst>
          </p:cNvPr>
          <p:cNvSpPr>
            <a:spLocks noGrp="1"/>
          </p:cNvSpPr>
          <p:nvPr>
            <p:ph type="dt" sz="half" idx="13"/>
          </p:nvPr>
        </p:nvSpPr>
        <p:spPr/>
        <p:txBody>
          <a:bodyPr/>
          <a:lstStyle>
            <a:lvl1pPr>
              <a:defRPr/>
            </a:lvl1pPr>
          </a:lstStyle>
          <a:p>
            <a:pPr>
              <a:defRPr/>
            </a:pPr>
            <a:fld id="{B26AF067-8AB3-4084-A610-8491FE51505F}" type="datetimeFigureOut">
              <a:rPr lang="en-US"/>
              <a:pPr>
                <a:defRPr/>
              </a:pPr>
              <a:t>11/2/2018</a:t>
            </a:fld>
            <a:endParaRPr lang="en-US"/>
          </a:p>
        </p:txBody>
      </p:sp>
      <p:sp>
        <p:nvSpPr>
          <p:cNvPr id="4" name="Footer Placeholder 4">
            <a:extLst>
              <a:ext uri="{FF2B5EF4-FFF2-40B4-BE49-F238E27FC236}">
                <a16:creationId xmlns="" xmlns:a16="http://schemas.microsoft.com/office/drawing/2014/main" id="{192EA49F-3C55-4C77-8BC0-93E1EA9C1CB5}"/>
              </a:ext>
            </a:extLst>
          </p:cNvPr>
          <p:cNvSpPr>
            <a:spLocks noGrp="1"/>
          </p:cNvSpPr>
          <p:nvPr>
            <p:ph type="ftr" sz="quarter" idx="14"/>
          </p:nvPr>
        </p:nvSpPr>
        <p:spPr/>
        <p:txBody>
          <a:bodyPr/>
          <a:lstStyle>
            <a:lvl1pPr>
              <a:defRPr/>
            </a:lvl1pPr>
          </a:lstStyle>
          <a:p>
            <a:pPr>
              <a:defRPr/>
            </a:pPr>
            <a:endParaRPr lang="en-US"/>
          </a:p>
        </p:txBody>
      </p:sp>
      <p:sp>
        <p:nvSpPr>
          <p:cNvPr id="5" name="Slide Number Placeholder 5">
            <a:extLst>
              <a:ext uri="{FF2B5EF4-FFF2-40B4-BE49-F238E27FC236}">
                <a16:creationId xmlns="" xmlns:a16="http://schemas.microsoft.com/office/drawing/2014/main" id="{814D99CD-AF66-4B36-B80F-B0BC595B4129}"/>
              </a:ext>
            </a:extLst>
          </p:cNvPr>
          <p:cNvSpPr>
            <a:spLocks noGrp="1"/>
          </p:cNvSpPr>
          <p:nvPr>
            <p:ph type="sldNum" sz="quarter" idx="15"/>
          </p:nvPr>
        </p:nvSpPr>
        <p:spPr/>
        <p:txBody>
          <a:bodyPr/>
          <a:lstStyle>
            <a:lvl1pPr>
              <a:defRPr/>
            </a:lvl1pPr>
          </a:lstStyle>
          <a:p>
            <a:pPr>
              <a:defRPr/>
            </a:pPr>
            <a:fld id="{CC71D4B1-E6CF-4B52-92E7-5AC0A688EC18}" type="slidenum">
              <a:rPr lang="en-US"/>
              <a:pPr>
                <a:defRPr/>
              </a:pPr>
              <a:t>‹#›</a:t>
            </a:fld>
            <a:endParaRPr lang="en-US"/>
          </a:p>
        </p:txBody>
      </p:sp>
    </p:spTree>
    <p:extLst>
      <p:ext uri="{BB962C8B-B14F-4D97-AF65-F5344CB8AC3E}">
        <p14:creationId xmlns:p14="http://schemas.microsoft.com/office/powerpoint/2010/main" val="1320609576"/>
      </p:ext>
    </p:extLst>
  </p:cSld>
  <p:clrMapOvr>
    <a:masterClrMapping/>
  </p:clrMapOvr>
  <p:transition spd="slow">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General Slide">
    <p:spTree>
      <p:nvGrpSpPr>
        <p:cNvPr id="1" name="Shape 14"/>
        <p:cNvGrpSpPr/>
        <p:nvPr/>
      </p:nvGrpSpPr>
      <p:grpSpPr>
        <a:xfrm>
          <a:off x="0" y="0"/>
          <a:ext cx="0" cy="0"/>
          <a:chOff x="0" y="0"/>
          <a:chExt cx="0" cy="0"/>
        </a:xfrm>
      </p:grpSpPr>
      <p:sp>
        <p:nvSpPr>
          <p:cNvPr id="2" name="Date Placeholder 3">
            <a:extLst>
              <a:ext uri="{FF2B5EF4-FFF2-40B4-BE49-F238E27FC236}">
                <a16:creationId xmlns="" xmlns:a16="http://schemas.microsoft.com/office/drawing/2014/main" id="{9BE1D405-0276-47AA-9923-9AC5406531E7}"/>
              </a:ext>
            </a:extLst>
          </p:cNvPr>
          <p:cNvSpPr>
            <a:spLocks noGrp="1"/>
          </p:cNvSpPr>
          <p:nvPr>
            <p:ph type="dt" sz="half" idx="10"/>
          </p:nvPr>
        </p:nvSpPr>
        <p:spPr/>
        <p:txBody>
          <a:bodyPr/>
          <a:lstStyle>
            <a:lvl1pPr>
              <a:defRPr/>
            </a:lvl1pPr>
          </a:lstStyle>
          <a:p>
            <a:pPr>
              <a:defRPr/>
            </a:pPr>
            <a:fld id="{53F71C76-8823-4682-A482-C449DC74FA61}" type="datetimeFigureOut">
              <a:rPr lang="en-US"/>
              <a:pPr>
                <a:defRPr/>
              </a:pPr>
              <a:t>11/2/2018</a:t>
            </a:fld>
            <a:endParaRPr lang="en-US"/>
          </a:p>
        </p:txBody>
      </p:sp>
      <p:sp>
        <p:nvSpPr>
          <p:cNvPr id="3" name="Footer Placeholder 4">
            <a:extLst>
              <a:ext uri="{FF2B5EF4-FFF2-40B4-BE49-F238E27FC236}">
                <a16:creationId xmlns="" xmlns:a16="http://schemas.microsoft.com/office/drawing/2014/main" id="{CD5929E2-9E9D-4482-ABC4-371D617215A7}"/>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 xmlns:a16="http://schemas.microsoft.com/office/drawing/2014/main" id="{4B7F1E90-7DA2-4BD5-A203-F89F744542B0}"/>
              </a:ext>
            </a:extLst>
          </p:cNvPr>
          <p:cNvSpPr>
            <a:spLocks noGrp="1"/>
          </p:cNvSpPr>
          <p:nvPr>
            <p:ph type="sldNum" sz="quarter" idx="12"/>
          </p:nvPr>
        </p:nvSpPr>
        <p:spPr/>
        <p:txBody>
          <a:bodyPr/>
          <a:lstStyle>
            <a:lvl1pPr>
              <a:defRPr/>
            </a:lvl1pPr>
          </a:lstStyle>
          <a:p>
            <a:pPr>
              <a:defRPr/>
            </a:pPr>
            <a:fld id="{EEE40B78-7366-45A7-AF4F-96771BBAE72A}" type="slidenum">
              <a:rPr lang="en-US"/>
              <a:pPr>
                <a:defRPr/>
              </a:pPr>
              <a:t>‹#›</a:t>
            </a:fld>
            <a:endParaRPr lang="en-US"/>
          </a:p>
        </p:txBody>
      </p:sp>
    </p:spTree>
    <p:extLst>
      <p:ext uri="{BB962C8B-B14F-4D97-AF65-F5344CB8AC3E}">
        <p14:creationId xmlns:p14="http://schemas.microsoft.com/office/powerpoint/2010/main" val="3795807493"/>
      </p:ext>
    </p:extLst>
  </p:cSld>
  <p:clrMapOvr>
    <a:masterClrMapping/>
  </p:clrMapOvr>
  <p:transition spd="slow">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82036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7813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FAD25B7-5A7A-43ED-83B9-091ACE000D3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AE0E361F-DB32-4079-8DD0-5C740D22916A}"/>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51CF740E-0BB9-4CDC-8C49-AC08E0AAEED1}"/>
              </a:ext>
            </a:extLst>
          </p:cNvPr>
          <p:cNvSpPr>
            <a:spLocks noGrp="1"/>
          </p:cNvSpPr>
          <p:nvPr>
            <p:ph type="dt" sz="half" idx="10"/>
          </p:nvPr>
        </p:nvSpPr>
        <p:spPr/>
        <p:txBody>
          <a:bodyPr/>
          <a:lstStyle/>
          <a:p>
            <a:fld id="{383C4E0D-80B0-41BC-964F-510DF23DF6DA}" type="datetimeFigureOut">
              <a:rPr lang="zh-CN" altLang="en-US" smtClean="0"/>
              <a:t>2018/11/2</a:t>
            </a:fld>
            <a:endParaRPr lang="zh-CN" altLang="en-US"/>
          </a:p>
        </p:txBody>
      </p:sp>
      <p:sp>
        <p:nvSpPr>
          <p:cNvPr id="5" name="页脚占位符 4">
            <a:extLst>
              <a:ext uri="{FF2B5EF4-FFF2-40B4-BE49-F238E27FC236}">
                <a16:creationId xmlns="" xmlns:a16="http://schemas.microsoft.com/office/drawing/2014/main" id="{F7F65717-9570-46EB-8839-4A5395FCC0C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3D46B49-1C7E-435E-84CA-3F23D9646950}"/>
              </a:ext>
            </a:extLst>
          </p:cNvPr>
          <p:cNvSpPr>
            <a:spLocks noGrp="1"/>
          </p:cNvSpPr>
          <p:nvPr>
            <p:ph type="sldNum" sz="quarter" idx="12"/>
          </p:nvPr>
        </p:nvSpPr>
        <p:spPr/>
        <p:txBody>
          <a:bodyPr/>
          <a:lstStyle/>
          <a:p>
            <a:fld id="{2A786E44-E8EF-460E-B6DC-C5B222DFCD7E}" type="slidenum">
              <a:rPr lang="zh-CN" altLang="en-US" smtClean="0"/>
              <a:t>‹#›</a:t>
            </a:fld>
            <a:endParaRPr lang="zh-CN" altLang="en-US"/>
          </a:p>
        </p:txBody>
      </p:sp>
    </p:spTree>
    <p:extLst>
      <p:ext uri="{BB962C8B-B14F-4D97-AF65-F5344CB8AC3E}">
        <p14:creationId xmlns:p14="http://schemas.microsoft.com/office/powerpoint/2010/main" val="30912350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0115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05054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9351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99583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25504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21728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223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9560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4349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EFFC48E-556B-4CE6-B429-824A2CDD3E8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660DC5F7-D23D-46B1-B48E-10064E4AF73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2160D161-EEEC-4115-92DB-560576945A8D}"/>
              </a:ext>
            </a:extLst>
          </p:cNvPr>
          <p:cNvSpPr>
            <a:spLocks noGrp="1"/>
          </p:cNvSpPr>
          <p:nvPr>
            <p:ph type="dt" sz="half" idx="10"/>
          </p:nvPr>
        </p:nvSpPr>
        <p:spPr/>
        <p:txBody>
          <a:bodyPr/>
          <a:lstStyle/>
          <a:p>
            <a:fld id="{383C4E0D-80B0-41BC-964F-510DF23DF6DA}" type="datetimeFigureOut">
              <a:rPr lang="zh-CN" altLang="en-US" smtClean="0"/>
              <a:t>2018/11/2</a:t>
            </a:fld>
            <a:endParaRPr lang="zh-CN" altLang="en-US"/>
          </a:p>
        </p:txBody>
      </p:sp>
      <p:sp>
        <p:nvSpPr>
          <p:cNvPr id="5" name="页脚占位符 4">
            <a:extLst>
              <a:ext uri="{FF2B5EF4-FFF2-40B4-BE49-F238E27FC236}">
                <a16:creationId xmlns="" xmlns:a16="http://schemas.microsoft.com/office/drawing/2014/main" id="{F7A5920E-481B-435E-8811-C4415C66B8D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D0B2C8E-5936-4951-A197-9EB5847D1DA5}"/>
              </a:ext>
            </a:extLst>
          </p:cNvPr>
          <p:cNvSpPr>
            <a:spLocks noGrp="1"/>
          </p:cNvSpPr>
          <p:nvPr>
            <p:ph type="sldNum" sz="quarter" idx="12"/>
          </p:nvPr>
        </p:nvSpPr>
        <p:spPr/>
        <p:txBody>
          <a:bodyPr/>
          <a:lstStyle/>
          <a:p>
            <a:fld id="{2A786E44-E8EF-460E-B6DC-C5B222DFCD7E}" type="slidenum">
              <a:rPr lang="zh-CN" altLang="en-US" smtClean="0"/>
              <a:t>‹#›</a:t>
            </a:fld>
            <a:endParaRPr lang="zh-CN" altLang="en-US"/>
          </a:p>
        </p:txBody>
      </p:sp>
    </p:spTree>
    <p:extLst>
      <p:ext uri="{BB962C8B-B14F-4D97-AF65-F5344CB8AC3E}">
        <p14:creationId xmlns:p14="http://schemas.microsoft.com/office/powerpoint/2010/main" val="1187462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4F396B6-E15A-48BF-923B-8384040DDBC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8C800700-39FF-4A32-AD94-1CD7F0BC32A7}"/>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9BDB07F2-94AA-4181-BD07-6D823EA969A5}"/>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56DA0C2B-054E-4DF7-9A6D-DD2D108FFBE3}"/>
              </a:ext>
            </a:extLst>
          </p:cNvPr>
          <p:cNvSpPr>
            <a:spLocks noGrp="1"/>
          </p:cNvSpPr>
          <p:nvPr>
            <p:ph type="dt" sz="half" idx="10"/>
          </p:nvPr>
        </p:nvSpPr>
        <p:spPr/>
        <p:txBody>
          <a:bodyPr/>
          <a:lstStyle/>
          <a:p>
            <a:fld id="{383C4E0D-80B0-41BC-964F-510DF23DF6DA}" type="datetimeFigureOut">
              <a:rPr lang="zh-CN" altLang="en-US" smtClean="0"/>
              <a:t>2018/11/2</a:t>
            </a:fld>
            <a:endParaRPr lang="zh-CN" altLang="en-US"/>
          </a:p>
        </p:txBody>
      </p:sp>
      <p:sp>
        <p:nvSpPr>
          <p:cNvPr id="6" name="页脚占位符 5">
            <a:extLst>
              <a:ext uri="{FF2B5EF4-FFF2-40B4-BE49-F238E27FC236}">
                <a16:creationId xmlns="" xmlns:a16="http://schemas.microsoft.com/office/drawing/2014/main" id="{F726BC10-CE12-42E9-AEBF-440A832BADC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464DD5E3-070C-44EB-9430-06324A16F12F}"/>
              </a:ext>
            </a:extLst>
          </p:cNvPr>
          <p:cNvSpPr>
            <a:spLocks noGrp="1"/>
          </p:cNvSpPr>
          <p:nvPr>
            <p:ph type="sldNum" sz="quarter" idx="12"/>
          </p:nvPr>
        </p:nvSpPr>
        <p:spPr/>
        <p:txBody>
          <a:bodyPr/>
          <a:lstStyle/>
          <a:p>
            <a:fld id="{2A786E44-E8EF-460E-B6DC-C5B222DFCD7E}" type="slidenum">
              <a:rPr lang="zh-CN" altLang="en-US" smtClean="0"/>
              <a:t>‹#›</a:t>
            </a:fld>
            <a:endParaRPr lang="zh-CN" altLang="en-US"/>
          </a:p>
        </p:txBody>
      </p:sp>
    </p:spTree>
    <p:extLst>
      <p:ext uri="{BB962C8B-B14F-4D97-AF65-F5344CB8AC3E}">
        <p14:creationId xmlns:p14="http://schemas.microsoft.com/office/powerpoint/2010/main" val="3018194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6978566" y="5747403"/>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 1">
            <a:extLst>
              <a:ext uri="{FF2B5EF4-FFF2-40B4-BE49-F238E27FC236}">
                <a16:creationId xmlns="" xmlns:a16="http://schemas.microsoft.com/office/drawing/2014/main" id="{33A297E4-8C48-47C9-818D-F370C4BEF55A}"/>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ED517FBE-A805-4524-B69B-2CC97E9DF7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7618F666-5307-4595-A7E9-D72FC08A9038}"/>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650C9047-28C8-47CD-B784-06586D4DE7D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DF065731-E7A5-439C-B8B7-522858A4A8C4}"/>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0CB460B4-3731-4906-BB46-CAC0E30D30D2}"/>
              </a:ext>
            </a:extLst>
          </p:cNvPr>
          <p:cNvSpPr>
            <a:spLocks noGrp="1"/>
          </p:cNvSpPr>
          <p:nvPr>
            <p:ph type="dt" sz="half" idx="10"/>
          </p:nvPr>
        </p:nvSpPr>
        <p:spPr/>
        <p:txBody>
          <a:bodyPr/>
          <a:lstStyle/>
          <a:p>
            <a:fld id="{383C4E0D-80B0-41BC-964F-510DF23DF6DA}" type="datetimeFigureOut">
              <a:rPr lang="zh-CN" altLang="en-US" smtClean="0"/>
              <a:t>2018/11/2</a:t>
            </a:fld>
            <a:endParaRPr lang="zh-CN" altLang="en-US"/>
          </a:p>
        </p:txBody>
      </p:sp>
      <p:sp>
        <p:nvSpPr>
          <p:cNvPr id="8" name="页脚占位符 7">
            <a:extLst>
              <a:ext uri="{FF2B5EF4-FFF2-40B4-BE49-F238E27FC236}">
                <a16:creationId xmlns="" xmlns:a16="http://schemas.microsoft.com/office/drawing/2014/main" id="{A97D17E4-DB7C-450C-9D1A-A63B40A0E732}"/>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CA615829-36D7-4B88-B5A5-023872DF49D2}"/>
              </a:ext>
            </a:extLst>
          </p:cNvPr>
          <p:cNvSpPr>
            <a:spLocks noGrp="1"/>
          </p:cNvSpPr>
          <p:nvPr>
            <p:ph type="sldNum" sz="quarter" idx="12"/>
          </p:nvPr>
        </p:nvSpPr>
        <p:spPr/>
        <p:txBody>
          <a:bodyPr/>
          <a:lstStyle/>
          <a:p>
            <a:fld id="{2A786E44-E8EF-460E-B6DC-C5B222DFCD7E}" type="slidenum">
              <a:rPr lang="zh-CN" altLang="en-US" smtClean="0"/>
              <a:t>‹#›</a:t>
            </a:fld>
            <a:endParaRPr lang="zh-CN" altLang="en-US"/>
          </a:p>
        </p:txBody>
      </p:sp>
    </p:spTree>
    <p:extLst>
      <p:ext uri="{BB962C8B-B14F-4D97-AF65-F5344CB8AC3E}">
        <p14:creationId xmlns:p14="http://schemas.microsoft.com/office/powerpoint/2010/main" val="3848308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98AB597-3B92-4F5E-8765-D96A15CFB873}"/>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8B31CC7A-8682-4622-A6F9-ADBFF789052F}"/>
              </a:ext>
            </a:extLst>
          </p:cNvPr>
          <p:cNvSpPr>
            <a:spLocks noGrp="1"/>
          </p:cNvSpPr>
          <p:nvPr>
            <p:ph type="dt" sz="half" idx="10"/>
          </p:nvPr>
        </p:nvSpPr>
        <p:spPr/>
        <p:txBody>
          <a:bodyPr/>
          <a:lstStyle/>
          <a:p>
            <a:fld id="{383C4E0D-80B0-41BC-964F-510DF23DF6DA}" type="datetimeFigureOut">
              <a:rPr lang="zh-CN" altLang="en-US" smtClean="0"/>
              <a:t>2018/11/2</a:t>
            </a:fld>
            <a:endParaRPr lang="zh-CN" altLang="en-US"/>
          </a:p>
        </p:txBody>
      </p:sp>
      <p:sp>
        <p:nvSpPr>
          <p:cNvPr id="4" name="页脚占位符 3">
            <a:extLst>
              <a:ext uri="{FF2B5EF4-FFF2-40B4-BE49-F238E27FC236}">
                <a16:creationId xmlns="" xmlns:a16="http://schemas.microsoft.com/office/drawing/2014/main" id="{CE5B1AC0-84E5-44CF-8CA8-7C48A17122B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7051632F-7224-4939-9941-201815419068}"/>
              </a:ext>
            </a:extLst>
          </p:cNvPr>
          <p:cNvSpPr>
            <a:spLocks noGrp="1"/>
          </p:cNvSpPr>
          <p:nvPr>
            <p:ph type="sldNum" sz="quarter" idx="12"/>
          </p:nvPr>
        </p:nvSpPr>
        <p:spPr/>
        <p:txBody>
          <a:bodyPr/>
          <a:lstStyle/>
          <a:p>
            <a:fld id="{2A786E44-E8EF-460E-B6DC-C5B222DFCD7E}" type="slidenum">
              <a:rPr lang="zh-CN" altLang="en-US" smtClean="0"/>
              <a:t>‹#›</a:t>
            </a:fld>
            <a:endParaRPr lang="zh-CN" altLang="en-US"/>
          </a:p>
        </p:txBody>
      </p:sp>
    </p:spTree>
    <p:extLst>
      <p:ext uri="{BB962C8B-B14F-4D97-AF65-F5344CB8AC3E}">
        <p14:creationId xmlns:p14="http://schemas.microsoft.com/office/powerpoint/2010/main" val="158428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3D521BE2-252A-44DC-875C-0C963BF005EB}"/>
              </a:ext>
            </a:extLst>
          </p:cNvPr>
          <p:cNvSpPr>
            <a:spLocks noGrp="1"/>
          </p:cNvSpPr>
          <p:nvPr>
            <p:ph type="dt" sz="half" idx="10"/>
          </p:nvPr>
        </p:nvSpPr>
        <p:spPr/>
        <p:txBody>
          <a:bodyPr/>
          <a:lstStyle/>
          <a:p>
            <a:fld id="{383C4E0D-80B0-41BC-964F-510DF23DF6DA}" type="datetimeFigureOut">
              <a:rPr lang="zh-CN" altLang="en-US" smtClean="0"/>
              <a:t>2018/11/2</a:t>
            </a:fld>
            <a:endParaRPr lang="zh-CN" altLang="en-US"/>
          </a:p>
        </p:txBody>
      </p:sp>
      <p:sp>
        <p:nvSpPr>
          <p:cNvPr id="3" name="页脚占位符 2">
            <a:extLst>
              <a:ext uri="{FF2B5EF4-FFF2-40B4-BE49-F238E27FC236}">
                <a16:creationId xmlns="" xmlns:a16="http://schemas.microsoft.com/office/drawing/2014/main" id="{720793EC-CC96-4400-A804-A473A967769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B75B56CC-F587-4248-86DD-7C9F912F5510}"/>
              </a:ext>
            </a:extLst>
          </p:cNvPr>
          <p:cNvSpPr>
            <a:spLocks noGrp="1"/>
          </p:cNvSpPr>
          <p:nvPr>
            <p:ph type="sldNum" sz="quarter" idx="12"/>
          </p:nvPr>
        </p:nvSpPr>
        <p:spPr/>
        <p:txBody>
          <a:bodyPr/>
          <a:lstStyle/>
          <a:p>
            <a:fld id="{2A786E44-E8EF-460E-B6DC-C5B222DFCD7E}" type="slidenum">
              <a:rPr lang="zh-CN" altLang="en-US" smtClean="0"/>
              <a:t>‹#›</a:t>
            </a:fld>
            <a:endParaRPr lang="zh-CN" altLang="en-US"/>
          </a:p>
        </p:txBody>
      </p:sp>
    </p:spTree>
    <p:extLst>
      <p:ext uri="{BB962C8B-B14F-4D97-AF65-F5344CB8AC3E}">
        <p14:creationId xmlns:p14="http://schemas.microsoft.com/office/powerpoint/2010/main" val="2270568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17C7394-BCFE-434C-9982-FD06A3E8BF1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0B69032F-4816-4C83-8D69-B2B763EA379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EC17A161-06EF-42ED-9EDD-F64B0009DC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E1C199B9-BA2E-4DF0-BA20-E128261C7E63}"/>
              </a:ext>
            </a:extLst>
          </p:cNvPr>
          <p:cNvSpPr>
            <a:spLocks noGrp="1"/>
          </p:cNvSpPr>
          <p:nvPr>
            <p:ph type="dt" sz="half" idx="10"/>
          </p:nvPr>
        </p:nvSpPr>
        <p:spPr/>
        <p:txBody>
          <a:bodyPr/>
          <a:lstStyle/>
          <a:p>
            <a:fld id="{383C4E0D-80B0-41BC-964F-510DF23DF6DA}" type="datetimeFigureOut">
              <a:rPr lang="zh-CN" altLang="en-US" smtClean="0"/>
              <a:t>2018/11/2</a:t>
            </a:fld>
            <a:endParaRPr lang="zh-CN" altLang="en-US"/>
          </a:p>
        </p:txBody>
      </p:sp>
      <p:sp>
        <p:nvSpPr>
          <p:cNvPr id="6" name="页脚占位符 5">
            <a:extLst>
              <a:ext uri="{FF2B5EF4-FFF2-40B4-BE49-F238E27FC236}">
                <a16:creationId xmlns="" xmlns:a16="http://schemas.microsoft.com/office/drawing/2014/main" id="{49C74AE7-C6E0-439B-B5FD-15C452746B4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12B0445-1B3C-4B28-BED4-A837F27C83E8}"/>
              </a:ext>
            </a:extLst>
          </p:cNvPr>
          <p:cNvSpPr>
            <a:spLocks noGrp="1"/>
          </p:cNvSpPr>
          <p:nvPr>
            <p:ph type="sldNum" sz="quarter" idx="12"/>
          </p:nvPr>
        </p:nvSpPr>
        <p:spPr/>
        <p:txBody>
          <a:bodyPr/>
          <a:lstStyle/>
          <a:p>
            <a:fld id="{2A786E44-E8EF-460E-B6DC-C5B222DFCD7E}" type="slidenum">
              <a:rPr lang="zh-CN" altLang="en-US" smtClean="0"/>
              <a:t>‹#›</a:t>
            </a:fld>
            <a:endParaRPr lang="zh-CN" altLang="en-US"/>
          </a:p>
        </p:txBody>
      </p:sp>
    </p:spTree>
    <p:extLst>
      <p:ext uri="{BB962C8B-B14F-4D97-AF65-F5344CB8AC3E}">
        <p14:creationId xmlns:p14="http://schemas.microsoft.com/office/powerpoint/2010/main" val="3653785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309196F-465B-4C0D-B5AA-9477B4FF12F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0A7DFAF3-E677-474F-A07D-5502DBC093C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311321BB-C154-4D5B-8A00-B579FDD784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AB22E7FD-C524-4CDE-8A19-099D282E7180}"/>
              </a:ext>
            </a:extLst>
          </p:cNvPr>
          <p:cNvSpPr>
            <a:spLocks noGrp="1"/>
          </p:cNvSpPr>
          <p:nvPr>
            <p:ph type="dt" sz="half" idx="10"/>
          </p:nvPr>
        </p:nvSpPr>
        <p:spPr/>
        <p:txBody>
          <a:bodyPr/>
          <a:lstStyle/>
          <a:p>
            <a:fld id="{383C4E0D-80B0-41BC-964F-510DF23DF6DA}" type="datetimeFigureOut">
              <a:rPr lang="zh-CN" altLang="en-US" smtClean="0"/>
              <a:t>2018/11/2</a:t>
            </a:fld>
            <a:endParaRPr lang="zh-CN" altLang="en-US"/>
          </a:p>
        </p:txBody>
      </p:sp>
      <p:sp>
        <p:nvSpPr>
          <p:cNvPr id="6" name="页脚占位符 5">
            <a:extLst>
              <a:ext uri="{FF2B5EF4-FFF2-40B4-BE49-F238E27FC236}">
                <a16:creationId xmlns="" xmlns:a16="http://schemas.microsoft.com/office/drawing/2014/main" id="{E35024B6-AF21-47EB-A298-BEA9A804F34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5D9E9227-C9C2-4FCC-94B5-F8BAE4BE9E8D}"/>
              </a:ext>
            </a:extLst>
          </p:cNvPr>
          <p:cNvSpPr>
            <a:spLocks noGrp="1"/>
          </p:cNvSpPr>
          <p:nvPr>
            <p:ph type="sldNum" sz="quarter" idx="12"/>
          </p:nvPr>
        </p:nvSpPr>
        <p:spPr/>
        <p:txBody>
          <a:bodyPr/>
          <a:lstStyle/>
          <a:p>
            <a:fld id="{2A786E44-E8EF-460E-B6DC-C5B222DFCD7E}" type="slidenum">
              <a:rPr lang="zh-CN" altLang="en-US" smtClean="0"/>
              <a:t>‹#›</a:t>
            </a:fld>
            <a:endParaRPr lang="zh-CN" altLang="en-US"/>
          </a:p>
        </p:txBody>
      </p:sp>
    </p:spTree>
    <p:extLst>
      <p:ext uri="{BB962C8B-B14F-4D97-AF65-F5344CB8AC3E}">
        <p14:creationId xmlns:p14="http://schemas.microsoft.com/office/powerpoint/2010/main" val="1898010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839FB438-4005-4D9E-A3BA-EC90BC764F6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01D483B9-7960-40C5-9F60-EB0EF730017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A9C01F64-9EE0-4FE6-AE4C-87C0A4B34A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3C4E0D-80B0-41BC-964F-510DF23DF6DA}" type="datetimeFigureOut">
              <a:rPr lang="zh-CN" altLang="en-US" smtClean="0"/>
              <a:t>2018/11/2</a:t>
            </a:fld>
            <a:endParaRPr lang="zh-CN" altLang="en-US"/>
          </a:p>
        </p:txBody>
      </p:sp>
      <p:sp>
        <p:nvSpPr>
          <p:cNvPr id="5" name="页脚占位符 4">
            <a:extLst>
              <a:ext uri="{FF2B5EF4-FFF2-40B4-BE49-F238E27FC236}">
                <a16:creationId xmlns="" xmlns:a16="http://schemas.microsoft.com/office/drawing/2014/main" id="{181A54F1-FF93-4C04-8372-46A80E2052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E9C9F534-4EBC-4031-9268-2C61504FBD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786E44-E8EF-460E-B6DC-C5B222DFCD7E}" type="slidenum">
              <a:rPr lang="zh-CN" altLang="en-US" smtClean="0"/>
              <a:t>‹#›</a:t>
            </a:fld>
            <a:endParaRPr lang="zh-CN" altLang="en-US"/>
          </a:p>
        </p:txBody>
      </p:sp>
    </p:spTree>
    <p:extLst>
      <p:ext uri="{BB962C8B-B14F-4D97-AF65-F5344CB8AC3E}">
        <p14:creationId xmlns:p14="http://schemas.microsoft.com/office/powerpoint/2010/main" val="38891818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1052951"/>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4.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notesSlide" Target="../notesSlides/notesSlide1.xml"/><Relationship Id="rId5" Type="http://schemas.openxmlformats.org/officeDocument/2006/relationships/tags" Target="../tags/tag6.xml"/><Relationship Id="rId10" Type="http://schemas.openxmlformats.org/officeDocument/2006/relationships/slideLayout" Target="../slideLayouts/slideLayout7.xml"/><Relationship Id="rId4" Type="http://schemas.openxmlformats.org/officeDocument/2006/relationships/tags" Target="../tags/tag5.xml"/><Relationship Id="rId9" Type="http://schemas.openxmlformats.org/officeDocument/2006/relationships/tags" Target="../tags/tag10.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6.xml"/><Relationship Id="rId4" Type="http://schemas.openxmlformats.org/officeDocument/2006/relationships/image" Target="../media/image16.jp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2.xml"/><Relationship Id="rId1" Type="http://schemas.openxmlformats.org/officeDocument/2006/relationships/tags" Target="../tags/tag14.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7" Type="http://schemas.microsoft.com/office/2007/relationships/hdphoto" Target="../media/hdphoto3.wdp"/><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image" Target="../media/image20.png"/><Relationship Id="rId5" Type="http://schemas.microsoft.com/office/2007/relationships/hdphoto" Target="../media/hdphoto2.wdp"/><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2.xml"/><Relationship Id="rId1" Type="http://schemas.openxmlformats.org/officeDocument/2006/relationships/tags" Target="../tags/tag15.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3.xml"/><Relationship Id="rId1" Type="http://schemas.openxmlformats.org/officeDocument/2006/relationships/slideLayout" Target="../slideLayouts/slideLayout14.xml"/><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17.xml"/><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3.png"/><Relationship Id="rId1" Type="http://schemas.openxmlformats.org/officeDocument/2006/relationships/slideLayout" Target="../slideLayouts/slideLayout1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1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tags" Target="../tags/tag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PA_组合 10">
            <a:extLst>
              <a:ext uri="{FF2B5EF4-FFF2-40B4-BE49-F238E27FC236}">
                <a16:creationId xmlns="" xmlns:a16="http://schemas.microsoft.com/office/drawing/2014/main" id="{3306D505-922F-4DFF-8AB5-AD85E37BFC0F}"/>
              </a:ext>
            </a:extLst>
          </p:cNvPr>
          <p:cNvGrpSpPr/>
          <p:nvPr>
            <p:custDataLst>
              <p:tags r:id="rId1"/>
            </p:custDataLst>
          </p:nvPr>
        </p:nvGrpSpPr>
        <p:grpSpPr>
          <a:xfrm>
            <a:off x="3507462" y="781688"/>
            <a:ext cx="5177075" cy="2295841"/>
            <a:chOff x="2362714" y="1664004"/>
            <a:chExt cx="7171849" cy="3180449"/>
          </a:xfrm>
        </p:grpSpPr>
        <p:pic>
          <p:nvPicPr>
            <p:cNvPr id="9" name="图片 8">
              <a:extLst>
                <a:ext uri="{FF2B5EF4-FFF2-40B4-BE49-F238E27FC236}">
                  <a16:creationId xmlns="" xmlns:a16="http://schemas.microsoft.com/office/drawing/2014/main" id="{E95751D0-7094-4B9E-B239-93B330E1C237}"/>
                </a:ext>
              </a:extLst>
            </p:cNvPr>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2362714" y="1664004"/>
              <a:ext cx="7171849" cy="3180449"/>
            </a:xfrm>
            <a:prstGeom prst="rect">
              <a:avLst/>
            </a:prstGeom>
          </p:spPr>
        </p:pic>
        <p:grpSp>
          <p:nvGrpSpPr>
            <p:cNvPr id="30" name="Группа 65">
              <a:extLst>
                <a:ext uri="{FF2B5EF4-FFF2-40B4-BE49-F238E27FC236}">
                  <a16:creationId xmlns="" xmlns:a16="http://schemas.microsoft.com/office/drawing/2014/main" id="{5BD1E7BF-9061-46EC-9BDE-C15977FF341A}"/>
                </a:ext>
              </a:extLst>
            </p:cNvPr>
            <p:cNvGrpSpPr/>
            <p:nvPr/>
          </p:nvGrpSpPr>
          <p:grpSpPr>
            <a:xfrm>
              <a:off x="3090574" y="2079941"/>
              <a:ext cx="1537185" cy="902472"/>
              <a:chOff x="2111674" y="6021725"/>
              <a:chExt cx="6149452" cy="3610305"/>
            </a:xfrm>
          </p:grpSpPr>
          <p:grpSp>
            <p:nvGrpSpPr>
              <p:cNvPr id="31" name="Группа 66">
                <a:extLst>
                  <a:ext uri="{FF2B5EF4-FFF2-40B4-BE49-F238E27FC236}">
                    <a16:creationId xmlns="" xmlns:a16="http://schemas.microsoft.com/office/drawing/2014/main" id="{6A3B4F13-7D7B-4830-8C86-683D535FF19C}"/>
                  </a:ext>
                </a:extLst>
              </p:cNvPr>
              <p:cNvGrpSpPr/>
              <p:nvPr/>
            </p:nvGrpSpPr>
            <p:grpSpPr>
              <a:xfrm>
                <a:off x="2111674" y="6210722"/>
                <a:ext cx="6149452" cy="3421308"/>
                <a:chOff x="1843509" y="2970362"/>
                <a:chExt cx="1535113" cy="854075"/>
              </a:xfrm>
            </p:grpSpPr>
            <p:sp>
              <p:nvSpPr>
                <p:cNvPr id="33" name="Freeform 1425">
                  <a:extLst>
                    <a:ext uri="{FF2B5EF4-FFF2-40B4-BE49-F238E27FC236}">
                      <a16:creationId xmlns="" xmlns:a16="http://schemas.microsoft.com/office/drawing/2014/main" id="{01A657F9-D2C0-4521-A409-4BBB74C6F7C0}"/>
                    </a:ext>
                  </a:extLst>
                </p:cNvPr>
                <p:cNvSpPr>
                  <a:spLocks/>
                </p:cNvSpPr>
                <p:nvPr/>
              </p:nvSpPr>
              <p:spPr bwMode="auto">
                <a:xfrm>
                  <a:off x="2905547" y="3792687"/>
                  <a:ext cx="381000" cy="25400"/>
                </a:xfrm>
                <a:custGeom>
                  <a:avLst/>
                  <a:gdLst>
                    <a:gd name="T0" fmla="*/ 118 w 120"/>
                    <a:gd name="T1" fmla="*/ 0 h 8"/>
                    <a:gd name="T2" fmla="*/ 116 w 120"/>
                    <a:gd name="T3" fmla="*/ 0 h 8"/>
                    <a:gd name="T4" fmla="*/ 4 w 120"/>
                    <a:gd name="T5" fmla="*/ 0 h 8"/>
                    <a:gd name="T6" fmla="*/ 2 w 120"/>
                    <a:gd name="T7" fmla="*/ 0 h 8"/>
                    <a:gd name="T8" fmla="*/ 0 w 120"/>
                    <a:gd name="T9" fmla="*/ 2 h 8"/>
                    <a:gd name="T10" fmla="*/ 0 w 120"/>
                    <a:gd name="T11" fmla="*/ 4 h 8"/>
                    <a:gd name="T12" fmla="*/ 4 w 120"/>
                    <a:gd name="T13" fmla="*/ 8 h 8"/>
                    <a:gd name="T14" fmla="*/ 116 w 120"/>
                    <a:gd name="T15" fmla="*/ 8 h 8"/>
                    <a:gd name="T16" fmla="*/ 120 w 120"/>
                    <a:gd name="T17" fmla="*/ 4 h 8"/>
                    <a:gd name="T18" fmla="*/ 120 w 120"/>
                    <a:gd name="T19" fmla="*/ 2 h 8"/>
                    <a:gd name="T20" fmla="*/ 118 w 120"/>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8">
                      <a:moveTo>
                        <a:pt x="118" y="0"/>
                      </a:moveTo>
                      <a:cubicBezTo>
                        <a:pt x="116" y="0"/>
                        <a:pt x="116" y="0"/>
                        <a:pt x="116" y="0"/>
                      </a:cubicBezTo>
                      <a:cubicBezTo>
                        <a:pt x="4" y="0"/>
                        <a:pt x="4" y="0"/>
                        <a:pt x="4" y="0"/>
                      </a:cubicBezTo>
                      <a:cubicBezTo>
                        <a:pt x="2" y="0"/>
                        <a:pt x="2" y="0"/>
                        <a:pt x="2" y="0"/>
                      </a:cubicBezTo>
                      <a:cubicBezTo>
                        <a:pt x="1" y="0"/>
                        <a:pt x="0" y="1"/>
                        <a:pt x="0" y="2"/>
                      </a:cubicBezTo>
                      <a:cubicBezTo>
                        <a:pt x="0" y="4"/>
                        <a:pt x="0" y="4"/>
                        <a:pt x="0" y="4"/>
                      </a:cubicBezTo>
                      <a:cubicBezTo>
                        <a:pt x="0" y="6"/>
                        <a:pt x="2" y="8"/>
                        <a:pt x="4" y="8"/>
                      </a:cubicBezTo>
                      <a:cubicBezTo>
                        <a:pt x="116" y="8"/>
                        <a:pt x="116" y="8"/>
                        <a:pt x="116" y="8"/>
                      </a:cubicBezTo>
                      <a:cubicBezTo>
                        <a:pt x="118" y="8"/>
                        <a:pt x="120" y="6"/>
                        <a:pt x="120" y="4"/>
                      </a:cubicBezTo>
                      <a:cubicBezTo>
                        <a:pt x="120" y="2"/>
                        <a:pt x="120" y="2"/>
                        <a:pt x="120" y="2"/>
                      </a:cubicBezTo>
                      <a:cubicBezTo>
                        <a:pt x="120" y="1"/>
                        <a:pt x="119" y="0"/>
                        <a:pt x="118" y="0"/>
                      </a:cubicBezTo>
                      <a:close/>
                    </a:path>
                  </a:pathLst>
                </a:custGeom>
                <a:solidFill>
                  <a:schemeClr val="accent3"/>
                </a:solidFill>
                <a:ln>
                  <a:noFill/>
                </a:ln>
              </p:spPr>
              <p:txBody>
                <a:bodyPr vert="horz" wrap="square" lIns="45715" tIns="22857" rIns="45715" bIns="22857" numCol="1" anchor="t" anchorCtr="0" compatLnSpc="1">
                  <a:prstTxWarp prst="textNoShape">
                    <a:avLst/>
                  </a:prstTxWarp>
                </a:bodyPr>
                <a:lstStyle/>
                <a:p>
                  <a:endParaRPr lang="en-US" sz="900"/>
                </a:p>
              </p:txBody>
            </p:sp>
            <p:sp>
              <p:nvSpPr>
                <p:cNvPr id="34" name="Freeform 1426">
                  <a:extLst>
                    <a:ext uri="{FF2B5EF4-FFF2-40B4-BE49-F238E27FC236}">
                      <a16:creationId xmlns="" xmlns:a16="http://schemas.microsoft.com/office/drawing/2014/main" id="{82CD0654-E377-43C9-8B78-EDE307C046F2}"/>
                    </a:ext>
                  </a:extLst>
                </p:cNvPr>
                <p:cNvSpPr>
                  <a:spLocks/>
                </p:cNvSpPr>
                <p:nvPr/>
              </p:nvSpPr>
              <p:spPr bwMode="auto">
                <a:xfrm>
                  <a:off x="3283372" y="3421212"/>
                  <a:ext cx="95250" cy="371475"/>
                </a:xfrm>
                <a:custGeom>
                  <a:avLst/>
                  <a:gdLst>
                    <a:gd name="T0" fmla="*/ 4 w 30"/>
                    <a:gd name="T1" fmla="*/ 115 h 117"/>
                    <a:gd name="T2" fmla="*/ 2 w 30"/>
                    <a:gd name="T3" fmla="*/ 117 h 117"/>
                    <a:gd name="T4" fmla="*/ 2 w 30"/>
                    <a:gd name="T5" fmla="*/ 117 h 117"/>
                    <a:gd name="T6" fmla="*/ 0 w 30"/>
                    <a:gd name="T7" fmla="*/ 114 h 117"/>
                    <a:gd name="T8" fmla="*/ 26 w 30"/>
                    <a:gd name="T9" fmla="*/ 1 h 117"/>
                    <a:gd name="T10" fmla="*/ 29 w 30"/>
                    <a:gd name="T11" fmla="*/ 0 h 117"/>
                    <a:gd name="T12" fmla="*/ 29 w 30"/>
                    <a:gd name="T13" fmla="*/ 0 h 117"/>
                    <a:gd name="T14" fmla="*/ 30 w 30"/>
                    <a:gd name="T15" fmla="*/ 2 h 117"/>
                    <a:gd name="T16" fmla="*/ 4 w 30"/>
                    <a:gd name="T17" fmla="*/ 115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17">
                      <a:moveTo>
                        <a:pt x="4" y="115"/>
                      </a:moveTo>
                      <a:cubicBezTo>
                        <a:pt x="4" y="116"/>
                        <a:pt x="3" y="117"/>
                        <a:pt x="2" y="117"/>
                      </a:cubicBezTo>
                      <a:cubicBezTo>
                        <a:pt x="2" y="117"/>
                        <a:pt x="2" y="117"/>
                        <a:pt x="2" y="117"/>
                      </a:cubicBezTo>
                      <a:cubicBezTo>
                        <a:pt x="1" y="117"/>
                        <a:pt x="0" y="116"/>
                        <a:pt x="0" y="114"/>
                      </a:cubicBezTo>
                      <a:cubicBezTo>
                        <a:pt x="26" y="1"/>
                        <a:pt x="26" y="1"/>
                        <a:pt x="26" y="1"/>
                      </a:cubicBezTo>
                      <a:cubicBezTo>
                        <a:pt x="26" y="0"/>
                        <a:pt x="27" y="0"/>
                        <a:pt x="29" y="0"/>
                      </a:cubicBezTo>
                      <a:cubicBezTo>
                        <a:pt x="29" y="0"/>
                        <a:pt x="29" y="0"/>
                        <a:pt x="29" y="0"/>
                      </a:cubicBezTo>
                      <a:cubicBezTo>
                        <a:pt x="30" y="0"/>
                        <a:pt x="30" y="1"/>
                        <a:pt x="30" y="2"/>
                      </a:cubicBezTo>
                      <a:lnTo>
                        <a:pt x="4" y="115"/>
                      </a:lnTo>
                      <a:close/>
                    </a:path>
                  </a:pathLst>
                </a:custGeom>
                <a:solidFill>
                  <a:schemeClr val="accent3"/>
                </a:solidFill>
                <a:ln>
                  <a:noFill/>
                </a:ln>
              </p:spPr>
              <p:txBody>
                <a:bodyPr vert="horz" wrap="square" lIns="45715" tIns="22857" rIns="45715" bIns="22857" numCol="1" anchor="t" anchorCtr="0" compatLnSpc="1">
                  <a:prstTxWarp prst="textNoShape">
                    <a:avLst/>
                  </a:prstTxWarp>
                </a:bodyPr>
                <a:lstStyle/>
                <a:p>
                  <a:endParaRPr lang="en-US" sz="900"/>
                </a:p>
              </p:txBody>
            </p:sp>
            <p:sp>
              <p:nvSpPr>
                <p:cNvPr id="35" name="Freeform 1427">
                  <a:extLst>
                    <a:ext uri="{FF2B5EF4-FFF2-40B4-BE49-F238E27FC236}">
                      <a16:creationId xmlns="" xmlns:a16="http://schemas.microsoft.com/office/drawing/2014/main" id="{9A4AAC86-A3D1-4DFA-BF91-EF6EA9176A02}"/>
                    </a:ext>
                  </a:extLst>
                </p:cNvPr>
                <p:cNvSpPr>
                  <a:spLocks/>
                </p:cNvSpPr>
                <p:nvPr/>
              </p:nvSpPr>
              <p:spPr bwMode="auto">
                <a:xfrm>
                  <a:off x="3242097" y="3799037"/>
                  <a:ext cx="19050" cy="12700"/>
                </a:xfrm>
                <a:custGeom>
                  <a:avLst/>
                  <a:gdLst>
                    <a:gd name="T0" fmla="*/ 6 w 6"/>
                    <a:gd name="T1" fmla="*/ 3 h 4"/>
                    <a:gd name="T2" fmla="*/ 5 w 6"/>
                    <a:gd name="T3" fmla="*/ 4 h 4"/>
                    <a:gd name="T4" fmla="*/ 1 w 6"/>
                    <a:gd name="T5" fmla="*/ 4 h 4"/>
                    <a:gd name="T6" fmla="*/ 0 w 6"/>
                    <a:gd name="T7" fmla="*/ 3 h 4"/>
                    <a:gd name="T8" fmla="*/ 0 w 6"/>
                    <a:gd name="T9" fmla="*/ 1 h 4"/>
                    <a:gd name="T10" fmla="*/ 1 w 6"/>
                    <a:gd name="T11" fmla="*/ 0 h 4"/>
                    <a:gd name="T12" fmla="*/ 5 w 6"/>
                    <a:gd name="T13" fmla="*/ 0 h 4"/>
                    <a:gd name="T14" fmla="*/ 6 w 6"/>
                    <a:gd name="T15" fmla="*/ 1 h 4"/>
                    <a:gd name="T16" fmla="*/ 6 w 6"/>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4">
                      <a:moveTo>
                        <a:pt x="6" y="3"/>
                      </a:moveTo>
                      <a:cubicBezTo>
                        <a:pt x="6" y="3"/>
                        <a:pt x="5" y="4"/>
                        <a:pt x="5" y="4"/>
                      </a:cubicBezTo>
                      <a:cubicBezTo>
                        <a:pt x="1" y="4"/>
                        <a:pt x="1" y="4"/>
                        <a:pt x="1" y="4"/>
                      </a:cubicBezTo>
                      <a:cubicBezTo>
                        <a:pt x="0" y="4"/>
                        <a:pt x="0" y="3"/>
                        <a:pt x="0" y="3"/>
                      </a:cubicBezTo>
                      <a:cubicBezTo>
                        <a:pt x="0" y="1"/>
                        <a:pt x="0" y="1"/>
                        <a:pt x="0" y="1"/>
                      </a:cubicBezTo>
                      <a:cubicBezTo>
                        <a:pt x="0" y="0"/>
                        <a:pt x="0" y="0"/>
                        <a:pt x="1" y="0"/>
                      </a:cubicBezTo>
                      <a:cubicBezTo>
                        <a:pt x="5" y="0"/>
                        <a:pt x="5" y="0"/>
                        <a:pt x="5" y="0"/>
                      </a:cubicBezTo>
                      <a:cubicBezTo>
                        <a:pt x="5" y="0"/>
                        <a:pt x="6" y="0"/>
                        <a:pt x="6" y="1"/>
                      </a:cubicBezTo>
                      <a:lnTo>
                        <a:pt x="6"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5" tIns="22857" rIns="45715" bIns="22857" numCol="1" anchor="t" anchorCtr="0" compatLnSpc="1">
                  <a:prstTxWarp prst="textNoShape">
                    <a:avLst/>
                  </a:prstTxWarp>
                </a:bodyPr>
                <a:lstStyle/>
                <a:p>
                  <a:endParaRPr lang="en-US" sz="900"/>
                </a:p>
              </p:txBody>
            </p:sp>
            <p:sp>
              <p:nvSpPr>
                <p:cNvPr id="36" name="Freeform 1428">
                  <a:extLst>
                    <a:ext uri="{FF2B5EF4-FFF2-40B4-BE49-F238E27FC236}">
                      <a16:creationId xmlns="" xmlns:a16="http://schemas.microsoft.com/office/drawing/2014/main" id="{CB5305D8-1BED-4634-A96A-E4D01EC20517}"/>
                    </a:ext>
                  </a:extLst>
                </p:cNvPr>
                <p:cNvSpPr>
                  <a:spLocks/>
                </p:cNvSpPr>
                <p:nvPr/>
              </p:nvSpPr>
              <p:spPr bwMode="auto">
                <a:xfrm>
                  <a:off x="3184947" y="3802212"/>
                  <a:ext cx="19050" cy="6350"/>
                </a:xfrm>
                <a:custGeom>
                  <a:avLst/>
                  <a:gdLst>
                    <a:gd name="T0" fmla="*/ 6 w 6"/>
                    <a:gd name="T1" fmla="*/ 1 h 2"/>
                    <a:gd name="T2" fmla="*/ 5 w 6"/>
                    <a:gd name="T3" fmla="*/ 2 h 2"/>
                    <a:gd name="T4" fmla="*/ 1 w 6"/>
                    <a:gd name="T5" fmla="*/ 2 h 2"/>
                    <a:gd name="T6" fmla="*/ 0 w 6"/>
                    <a:gd name="T7" fmla="*/ 1 h 2"/>
                    <a:gd name="T8" fmla="*/ 0 w 6"/>
                    <a:gd name="T9" fmla="*/ 1 h 2"/>
                    <a:gd name="T10" fmla="*/ 1 w 6"/>
                    <a:gd name="T11" fmla="*/ 0 h 2"/>
                    <a:gd name="T12" fmla="*/ 5 w 6"/>
                    <a:gd name="T13" fmla="*/ 0 h 2"/>
                    <a:gd name="T14" fmla="*/ 6 w 6"/>
                    <a:gd name="T15" fmla="*/ 1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2">
                      <a:moveTo>
                        <a:pt x="6" y="1"/>
                      </a:moveTo>
                      <a:cubicBezTo>
                        <a:pt x="6" y="1"/>
                        <a:pt x="5" y="2"/>
                        <a:pt x="5" y="2"/>
                      </a:cubicBezTo>
                      <a:cubicBezTo>
                        <a:pt x="1" y="2"/>
                        <a:pt x="1" y="2"/>
                        <a:pt x="1" y="2"/>
                      </a:cubicBezTo>
                      <a:cubicBezTo>
                        <a:pt x="0" y="2"/>
                        <a:pt x="0" y="1"/>
                        <a:pt x="0" y="1"/>
                      </a:cubicBezTo>
                      <a:cubicBezTo>
                        <a:pt x="0" y="1"/>
                        <a:pt x="0" y="1"/>
                        <a:pt x="0" y="1"/>
                      </a:cubicBezTo>
                      <a:cubicBezTo>
                        <a:pt x="0" y="0"/>
                        <a:pt x="0" y="0"/>
                        <a:pt x="1" y="0"/>
                      </a:cubicBezTo>
                      <a:cubicBezTo>
                        <a:pt x="5" y="0"/>
                        <a:pt x="5" y="0"/>
                        <a:pt x="5" y="0"/>
                      </a:cubicBezTo>
                      <a:cubicBezTo>
                        <a:pt x="5" y="0"/>
                        <a:pt x="6" y="0"/>
                        <a:pt x="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5" tIns="22857" rIns="45715" bIns="22857" numCol="1" anchor="t" anchorCtr="0" compatLnSpc="1">
                  <a:prstTxWarp prst="textNoShape">
                    <a:avLst/>
                  </a:prstTxWarp>
                </a:bodyPr>
                <a:lstStyle/>
                <a:p>
                  <a:endParaRPr lang="en-US" sz="900"/>
                </a:p>
              </p:txBody>
            </p:sp>
            <p:sp>
              <p:nvSpPr>
                <p:cNvPr id="37" name="Freeform 1429">
                  <a:extLst>
                    <a:ext uri="{FF2B5EF4-FFF2-40B4-BE49-F238E27FC236}">
                      <a16:creationId xmlns="" xmlns:a16="http://schemas.microsoft.com/office/drawing/2014/main" id="{79B7E92C-9A61-4B40-B5C4-914D73BABD6A}"/>
                    </a:ext>
                  </a:extLst>
                </p:cNvPr>
                <p:cNvSpPr>
                  <a:spLocks/>
                </p:cNvSpPr>
                <p:nvPr/>
              </p:nvSpPr>
              <p:spPr bwMode="auto">
                <a:xfrm>
                  <a:off x="3213522" y="3802212"/>
                  <a:ext cx="19050" cy="6350"/>
                </a:xfrm>
                <a:custGeom>
                  <a:avLst/>
                  <a:gdLst>
                    <a:gd name="T0" fmla="*/ 6 w 6"/>
                    <a:gd name="T1" fmla="*/ 1 h 2"/>
                    <a:gd name="T2" fmla="*/ 5 w 6"/>
                    <a:gd name="T3" fmla="*/ 2 h 2"/>
                    <a:gd name="T4" fmla="*/ 1 w 6"/>
                    <a:gd name="T5" fmla="*/ 2 h 2"/>
                    <a:gd name="T6" fmla="*/ 0 w 6"/>
                    <a:gd name="T7" fmla="*/ 1 h 2"/>
                    <a:gd name="T8" fmla="*/ 0 w 6"/>
                    <a:gd name="T9" fmla="*/ 1 h 2"/>
                    <a:gd name="T10" fmla="*/ 1 w 6"/>
                    <a:gd name="T11" fmla="*/ 0 h 2"/>
                    <a:gd name="T12" fmla="*/ 5 w 6"/>
                    <a:gd name="T13" fmla="*/ 0 h 2"/>
                    <a:gd name="T14" fmla="*/ 6 w 6"/>
                    <a:gd name="T15" fmla="*/ 1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2">
                      <a:moveTo>
                        <a:pt x="6" y="1"/>
                      </a:moveTo>
                      <a:cubicBezTo>
                        <a:pt x="6" y="1"/>
                        <a:pt x="5" y="2"/>
                        <a:pt x="5" y="2"/>
                      </a:cubicBezTo>
                      <a:cubicBezTo>
                        <a:pt x="1" y="2"/>
                        <a:pt x="1" y="2"/>
                        <a:pt x="1" y="2"/>
                      </a:cubicBezTo>
                      <a:cubicBezTo>
                        <a:pt x="0" y="2"/>
                        <a:pt x="0" y="1"/>
                        <a:pt x="0" y="1"/>
                      </a:cubicBezTo>
                      <a:cubicBezTo>
                        <a:pt x="0" y="1"/>
                        <a:pt x="0" y="1"/>
                        <a:pt x="0" y="1"/>
                      </a:cubicBezTo>
                      <a:cubicBezTo>
                        <a:pt x="0" y="0"/>
                        <a:pt x="0" y="0"/>
                        <a:pt x="1" y="0"/>
                      </a:cubicBezTo>
                      <a:cubicBezTo>
                        <a:pt x="5" y="0"/>
                        <a:pt x="5" y="0"/>
                        <a:pt x="5" y="0"/>
                      </a:cubicBezTo>
                      <a:cubicBezTo>
                        <a:pt x="5" y="0"/>
                        <a:pt x="6" y="0"/>
                        <a:pt x="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5" tIns="22857" rIns="45715" bIns="22857" numCol="1" anchor="t" anchorCtr="0" compatLnSpc="1">
                  <a:prstTxWarp prst="textNoShape">
                    <a:avLst/>
                  </a:prstTxWarp>
                </a:bodyPr>
                <a:lstStyle/>
                <a:p>
                  <a:endParaRPr lang="en-US" sz="900"/>
                </a:p>
              </p:txBody>
            </p:sp>
            <p:sp>
              <p:nvSpPr>
                <p:cNvPr id="38" name="Freeform 1430">
                  <a:extLst>
                    <a:ext uri="{FF2B5EF4-FFF2-40B4-BE49-F238E27FC236}">
                      <a16:creationId xmlns="" xmlns:a16="http://schemas.microsoft.com/office/drawing/2014/main" id="{D85D54C7-F864-4588-90CF-107699312C0C}"/>
                    </a:ext>
                  </a:extLst>
                </p:cNvPr>
                <p:cNvSpPr>
                  <a:spLocks/>
                </p:cNvSpPr>
                <p:nvPr/>
              </p:nvSpPr>
              <p:spPr bwMode="auto">
                <a:xfrm>
                  <a:off x="3169072" y="3802212"/>
                  <a:ext cx="6350" cy="6350"/>
                </a:xfrm>
                <a:custGeom>
                  <a:avLst/>
                  <a:gdLst>
                    <a:gd name="T0" fmla="*/ 2 w 2"/>
                    <a:gd name="T1" fmla="*/ 1 h 2"/>
                    <a:gd name="T2" fmla="*/ 1 w 2"/>
                    <a:gd name="T3" fmla="*/ 2 h 2"/>
                    <a:gd name="T4" fmla="*/ 1 w 2"/>
                    <a:gd name="T5" fmla="*/ 2 h 2"/>
                    <a:gd name="T6" fmla="*/ 0 w 2"/>
                    <a:gd name="T7" fmla="*/ 1 h 2"/>
                    <a:gd name="T8" fmla="*/ 0 w 2"/>
                    <a:gd name="T9" fmla="*/ 1 h 2"/>
                    <a:gd name="T10" fmla="*/ 1 w 2"/>
                    <a:gd name="T11" fmla="*/ 0 h 2"/>
                    <a:gd name="T12" fmla="*/ 1 w 2"/>
                    <a:gd name="T13" fmla="*/ 0 h 2"/>
                    <a:gd name="T14" fmla="*/ 2 w 2"/>
                    <a:gd name="T15" fmla="*/ 1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2" y="1"/>
                      </a:moveTo>
                      <a:cubicBezTo>
                        <a:pt x="2" y="1"/>
                        <a:pt x="1" y="2"/>
                        <a:pt x="1" y="2"/>
                      </a:cubicBezTo>
                      <a:cubicBezTo>
                        <a:pt x="1" y="2"/>
                        <a:pt x="1" y="2"/>
                        <a:pt x="1" y="2"/>
                      </a:cubicBezTo>
                      <a:cubicBezTo>
                        <a:pt x="0" y="2"/>
                        <a:pt x="0" y="1"/>
                        <a:pt x="0" y="1"/>
                      </a:cubicBezTo>
                      <a:cubicBezTo>
                        <a:pt x="0" y="1"/>
                        <a:pt x="0" y="1"/>
                        <a:pt x="0" y="1"/>
                      </a:cubicBezTo>
                      <a:cubicBezTo>
                        <a:pt x="0" y="0"/>
                        <a:pt x="0" y="0"/>
                        <a:pt x="1" y="0"/>
                      </a:cubicBezTo>
                      <a:cubicBezTo>
                        <a:pt x="1" y="0"/>
                        <a:pt x="1" y="0"/>
                        <a:pt x="1" y="0"/>
                      </a:cubicBezTo>
                      <a:cubicBezTo>
                        <a:pt x="1" y="0"/>
                        <a:pt x="2"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5" tIns="22857" rIns="45715" bIns="22857" numCol="1" anchor="t" anchorCtr="0" compatLnSpc="1">
                  <a:prstTxWarp prst="textNoShape">
                    <a:avLst/>
                  </a:prstTxWarp>
                </a:bodyPr>
                <a:lstStyle/>
                <a:p>
                  <a:endParaRPr lang="en-US" sz="900"/>
                </a:p>
              </p:txBody>
            </p:sp>
            <p:sp>
              <p:nvSpPr>
                <p:cNvPr id="39" name="Freeform 1436">
                  <a:extLst>
                    <a:ext uri="{FF2B5EF4-FFF2-40B4-BE49-F238E27FC236}">
                      <a16:creationId xmlns="" xmlns:a16="http://schemas.microsoft.com/office/drawing/2014/main" id="{472793A6-81DC-49B1-926E-ED0B74C63EB8}"/>
                    </a:ext>
                  </a:extLst>
                </p:cNvPr>
                <p:cNvSpPr>
                  <a:spLocks/>
                </p:cNvSpPr>
                <p:nvPr/>
              </p:nvSpPr>
              <p:spPr bwMode="auto">
                <a:xfrm>
                  <a:off x="3064297" y="3697437"/>
                  <a:ext cx="79375" cy="82550"/>
                </a:xfrm>
                <a:custGeom>
                  <a:avLst/>
                  <a:gdLst>
                    <a:gd name="T0" fmla="*/ 0 w 25"/>
                    <a:gd name="T1" fmla="*/ 0 h 26"/>
                    <a:gd name="T2" fmla="*/ 5 w 25"/>
                    <a:gd name="T3" fmla="*/ 5 h 26"/>
                    <a:gd name="T4" fmla="*/ 8 w 25"/>
                    <a:gd name="T5" fmla="*/ 14 h 26"/>
                    <a:gd name="T6" fmla="*/ 7 w 25"/>
                    <a:gd name="T7" fmla="*/ 16 h 26"/>
                    <a:gd name="T8" fmla="*/ 23 w 25"/>
                    <a:gd name="T9" fmla="*/ 21 h 26"/>
                    <a:gd name="T10" fmla="*/ 0 w 25"/>
                    <a:gd name="T11" fmla="*/ 0 h 26"/>
                  </a:gdLst>
                  <a:ahLst/>
                  <a:cxnLst>
                    <a:cxn ang="0">
                      <a:pos x="T0" y="T1"/>
                    </a:cxn>
                    <a:cxn ang="0">
                      <a:pos x="T2" y="T3"/>
                    </a:cxn>
                    <a:cxn ang="0">
                      <a:pos x="T4" y="T5"/>
                    </a:cxn>
                    <a:cxn ang="0">
                      <a:pos x="T6" y="T7"/>
                    </a:cxn>
                    <a:cxn ang="0">
                      <a:pos x="T8" y="T9"/>
                    </a:cxn>
                    <a:cxn ang="0">
                      <a:pos x="T10" y="T11"/>
                    </a:cxn>
                  </a:cxnLst>
                  <a:rect l="0" t="0" r="r" b="b"/>
                  <a:pathLst>
                    <a:path w="25" h="26">
                      <a:moveTo>
                        <a:pt x="0" y="0"/>
                      </a:moveTo>
                      <a:cubicBezTo>
                        <a:pt x="2" y="2"/>
                        <a:pt x="4" y="3"/>
                        <a:pt x="5" y="5"/>
                      </a:cubicBezTo>
                      <a:cubicBezTo>
                        <a:pt x="8" y="8"/>
                        <a:pt x="8" y="11"/>
                        <a:pt x="8" y="14"/>
                      </a:cubicBezTo>
                      <a:cubicBezTo>
                        <a:pt x="7" y="15"/>
                        <a:pt x="7" y="16"/>
                        <a:pt x="7" y="16"/>
                      </a:cubicBezTo>
                      <a:cubicBezTo>
                        <a:pt x="13" y="20"/>
                        <a:pt x="19" y="26"/>
                        <a:pt x="23" y="21"/>
                      </a:cubicBezTo>
                      <a:cubicBezTo>
                        <a:pt x="25" y="17"/>
                        <a:pt x="15" y="6"/>
                        <a:pt x="0" y="0"/>
                      </a:cubicBezTo>
                      <a:close/>
                    </a:path>
                  </a:pathLst>
                </a:custGeom>
                <a:solidFill>
                  <a:srgbClr val="BDC3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5" tIns="22857" rIns="45715" bIns="22857" numCol="1" anchor="t" anchorCtr="0" compatLnSpc="1">
                  <a:prstTxWarp prst="textNoShape">
                    <a:avLst/>
                  </a:prstTxWarp>
                </a:bodyPr>
                <a:lstStyle/>
                <a:p>
                  <a:endParaRPr lang="en-US" sz="900"/>
                </a:p>
              </p:txBody>
            </p:sp>
            <p:sp>
              <p:nvSpPr>
                <p:cNvPr id="40" name="Freeform 1437">
                  <a:extLst>
                    <a:ext uri="{FF2B5EF4-FFF2-40B4-BE49-F238E27FC236}">
                      <a16:creationId xmlns="" xmlns:a16="http://schemas.microsoft.com/office/drawing/2014/main" id="{C8112B59-C497-4AD6-A891-83B1C8E7D591}"/>
                    </a:ext>
                  </a:extLst>
                </p:cNvPr>
                <p:cNvSpPr>
                  <a:spLocks/>
                </p:cNvSpPr>
                <p:nvPr/>
              </p:nvSpPr>
              <p:spPr bwMode="auto">
                <a:xfrm>
                  <a:off x="2972222" y="3748237"/>
                  <a:ext cx="66675" cy="25400"/>
                </a:xfrm>
                <a:custGeom>
                  <a:avLst/>
                  <a:gdLst>
                    <a:gd name="T0" fmla="*/ 15 w 21"/>
                    <a:gd name="T1" fmla="*/ 3 h 8"/>
                    <a:gd name="T2" fmla="*/ 5 w 21"/>
                    <a:gd name="T3" fmla="*/ 0 h 8"/>
                    <a:gd name="T4" fmla="*/ 3 w 21"/>
                    <a:gd name="T5" fmla="*/ 0 h 8"/>
                    <a:gd name="T6" fmla="*/ 0 w 21"/>
                    <a:gd name="T7" fmla="*/ 7 h 8"/>
                    <a:gd name="T8" fmla="*/ 0 w 21"/>
                    <a:gd name="T9" fmla="*/ 7 h 8"/>
                    <a:gd name="T10" fmla="*/ 21 w 21"/>
                    <a:gd name="T11" fmla="*/ 5 h 8"/>
                    <a:gd name="T12" fmla="*/ 15 w 21"/>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21" h="8">
                      <a:moveTo>
                        <a:pt x="15" y="3"/>
                      </a:moveTo>
                      <a:cubicBezTo>
                        <a:pt x="11" y="2"/>
                        <a:pt x="7" y="1"/>
                        <a:pt x="5" y="0"/>
                      </a:cubicBezTo>
                      <a:cubicBezTo>
                        <a:pt x="4" y="0"/>
                        <a:pt x="4" y="0"/>
                        <a:pt x="3" y="0"/>
                      </a:cubicBezTo>
                      <a:cubicBezTo>
                        <a:pt x="3" y="3"/>
                        <a:pt x="2" y="5"/>
                        <a:pt x="0" y="7"/>
                      </a:cubicBezTo>
                      <a:cubicBezTo>
                        <a:pt x="0" y="7"/>
                        <a:pt x="0" y="7"/>
                        <a:pt x="0" y="7"/>
                      </a:cubicBezTo>
                      <a:cubicBezTo>
                        <a:pt x="9" y="8"/>
                        <a:pt x="18" y="8"/>
                        <a:pt x="21" y="5"/>
                      </a:cubicBezTo>
                      <a:cubicBezTo>
                        <a:pt x="19" y="5"/>
                        <a:pt x="17" y="4"/>
                        <a:pt x="15" y="3"/>
                      </a:cubicBezTo>
                      <a:close/>
                    </a:path>
                  </a:pathLst>
                </a:custGeom>
                <a:solidFill>
                  <a:srgbClr val="BDC3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5" tIns="22857" rIns="45715" bIns="22857" numCol="1" anchor="t" anchorCtr="0" compatLnSpc="1">
                  <a:prstTxWarp prst="textNoShape">
                    <a:avLst/>
                  </a:prstTxWarp>
                </a:bodyPr>
                <a:lstStyle/>
                <a:p>
                  <a:endParaRPr lang="en-US" sz="900"/>
                </a:p>
              </p:txBody>
            </p:sp>
            <p:sp>
              <p:nvSpPr>
                <p:cNvPr id="41" name="Freeform 1438">
                  <a:extLst>
                    <a:ext uri="{FF2B5EF4-FFF2-40B4-BE49-F238E27FC236}">
                      <a16:creationId xmlns="" xmlns:a16="http://schemas.microsoft.com/office/drawing/2014/main" id="{A4C27139-2D98-412A-B2CF-D8AF20B9D31A}"/>
                    </a:ext>
                  </a:extLst>
                </p:cNvPr>
                <p:cNvSpPr>
                  <a:spLocks/>
                </p:cNvSpPr>
                <p:nvPr/>
              </p:nvSpPr>
              <p:spPr bwMode="auto">
                <a:xfrm>
                  <a:off x="2081634" y="3262462"/>
                  <a:ext cx="273050" cy="365125"/>
                </a:xfrm>
                <a:custGeom>
                  <a:avLst/>
                  <a:gdLst>
                    <a:gd name="T0" fmla="*/ 15 w 86"/>
                    <a:gd name="T1" fmla="*/ 41 h 115"/>
                    <a:gd name="T2" fmla="*/ 27 w 86"/>
                    <a:gd name="T3" fmla="*/ 64 h 115"/>
                    <a:gd name="T4" fmla="*/ 5 w 86"/>
                    <a:gd name="T5" fmla="*/ 109 h 115"/>
                    <a:gd name="T6" fmla="*/ 21 w 86"/>
                    <a:gd name="T7" fmla="*/ 115 h 115"/>
                    <a:gd name="T8" fmla="*/ 30 w 86"/>
                    <a:gd name="T9" fmla="*/ 110 h 115"/>
                    <a:gd name="T10" fmla="*/ 53 w 86"/>
                    <a:gd name="T11" fmla="*/ 100 h 115"/>
                    <a:gd name="T12" fmla="*/ 59 w 86"/>
                    <a:gd name="T13" fmla="*/ 75 h 115"/>
                    <a:gd name="T14" fmla="*/ 76 w 86"/>
                    <a:gd name="T15" fmla="*/ 65 h 115"/>
                    <a:gd name="T16" fmla="*/ 60 w 86"/>
                    <a:gd name="T17" fmla="*/ 34 h 115"/>
                    <a:gd name="T18" fmla="*/ 32 w 86"/>
                    <a:gd name="T19" fmla="*/ 16 h 115"/>
                    <a:gd name="T20" fmla="*/ 7 w 86"/>
                    <a:gd name="T21" fmla="*/ 6 h 115"/>
                    <a:gd name="T22" fmla="*/ 15 w 86"/>
                    <a:gd name="T23" fmla="*/ 4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15">
                      <a:moveTo>
                        <a:pt x="15" y="41"/>
                      </a:moveTo>
                      <a:cubicBezTo>
                        <a:pt x="29" y="49"/>
                        <a:pt x="38" y="50"/>
                        <a:pt x="27" y="64"/>
                      </a:cubicBezTo>
                      <a:cubicBezTo>
                        <a:pt x="14" y="81"/>
                        <a:pt x="7" y="96"/>
                        <a:pt x="5" y="109"/>
                      </a:cubicBezTo>
                      <a:cubicBezTo>
                        <a:pt x="8" y="111"/>
                        <a:pt x="13" y="113"/>
                        <a:pt x="21" y="115"/>
                      </a:cubicBezTo>
                      <a:cubicBezTo>
                        <a:pt x="23" y="114"/>
                        <a:pt x="27" y="112"/>
                        <a:pt x="30" y="110"/>
                      </a:cubicBezTo>
                      <a:cubicBezTo>
                        <a:pt x="36" y="107"/>
                        <a:pt x="44" y="103"/>
                        <a:pt x="53" y="100"/>
                      </a:cubicBezTo>
                      <a:cubicBezTo>
                        <a:pt x="46" y="90"/>
                        <a:pt x="54" y="82"/>
                        <a:pt x="59" y="75"/>
                      </a:cubicBezTo>
                      <a:cubicBezTo>
                        <a:pt x="64" y="69"/>
                        <a:pt x="70" y="74"/>
                        <a:pt x="76" y="65"/>
                      </a:cubicBezTo>
                      <a:cubicBezTo>
                        <a:pt x="86" y="51"/>
                        <a:pt x="71" y="42"/>
                        <a:pt x="60" y="34"/>
                      </a:cubicBezTo>
                      <a:cubicBezTo>
                        <a:pt x="48" y="26"/>
                        <a:pt x="47" y="25"/>
                        <a:pt x="32" y="16"/>
                      </a:cubicBezTo>
                      <a:cubicBezTo>
                        <a:pt x="18" y="6"/>
                        <a:pt x="11" y="0"/>
                        <a:pt x="7" y="6"/>
                      </a:cubicBezTo>
                      <a:cubicBezTo>
                        <a:pt x="0" y="17"/>
                        <a:pt x="0" y="32"/>
                        <a:pt x="15" y="41"/>
                      </a:cubicBezTo>
                      <a:close/>
                    </a:path>
                  </a:pathLst>
                </a:custGeom>
                <a:solidFill>
                  <a:srgbClr val="BDC3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5" tIns="22857" rIns="45715" bIns="22857" numCol="1" anchor="t" anchorCtr="0" compatLnSpc="1">
                  <a:prstTxWarp prst="textNoShape">
                    <a:avLst/>
                  </a:prstTxWarp>
                </a:bodyPr>
                <a:lstStyle/>
                <a:p>
                  <a:endParaRPr lang="en-US" sz="900"/>
                </a:p>
              </p:txBody>
            </p:sp>
            <p:sp>
              <p:nvSpPr>
                <p:cNvPr id="42" name="Freeform 1439">
                  <a:extLst>
                    <a:ext uri="{FF2B5EF4-FFF2-40B4-BE49-F238E27FC236}">
                      <a16:creationId xmlns="" xmlns:a16="http://schemas.microsoft.com/office/drawing/2014/main" id="{0A15F442-B79F-40F1-9FAD-B153311DF212}"/>
                    </a:ext>
                  </a:extLst>
                </p:cNvPr>
                <p:cNvSpPr>
                  <a:spLocks/>
                </p:cNvSpPr>
                <p:nvPr/>
              </p:nvSpPr>
              <p:spPr bwMode="auto">
                <a:xfrm>
                  <a:off x="2769022" y="3608537"/>
                  <a:ext cx="57150" cy="98425"/>
                </a:xfrm>
                <a:custGeom>
                  <a:avLst/>
                  <a:gdLst>
                    <a:gd name="T0" fmla="*/ 10 w 18"/>
                    <a:gd name="T1" fmla="*/ 5 h 31"/>
                    <a:gd name="T2" fmla="*/ 0 w 18"/>
                    <a:gd name="T3" fmla="*/ 25 h 31"/>
                    <a:gd name="T4" fmla="*/ 0 w 18"/>
                    <a:gd name="T5" fmla="*/ 31 h 31"/>
                    <a:gd name="T6" fmla="*/ 11 w 18"/>
                    <a:gd name="T7" fmla="*/ 29 h 31"/>
                    <a:gd name="T8" fmla="*/ 18 w 18"/>
                    <a:gd name="T9" fmla="*/ 27 h 31"/>
                    <a:gd name="T10" fmla="*/ 17 w 18"/>
                    <a:gd name="T11" fmla="*/ 0 h 31"/>
                    <a:gd name="T12" fmla="*/ 10 w 18"/>
                    <a:gd name="T13" fmla="*/ 5 h 31"/>
                  </a:gdLst>
                  <a:ahLst/>
                  <a:cxnLst>
                    <a:cxn ang="0">
                      <a:pos x="T0" y="T1"/>
                    </a:cxn>
                    <a:cxn ang="0">
                      <a:pos x="T2" y="T3"/>
                    </a:cxn>
                    <a:cxn ang="0">
                      <a:pos x="T4" y="T5"/>
                    </a:cxn>
                    <a:cxn ang="0">
                      <a:pos x="T6" y="T7"/>
                    </a:cxn>
                    <a:cxn ang="0">
                      <a:pos x="T8" y="T9"/>
                    </a:cxn>
                    <a:cxn ang="0">
                      <a:pos x="T10" y="T11"/>
                    </a:cxn>
                    <a:cxn ang="0">
                      <a:pos x="T12" y="T13"/>
                    </a:cxn>
                  </a:cxnLst>
                  <a:rect l="0" t="0" r="r" b="b"/>
                  <a:pathLst>
                    <a:path w="18" h="31">
                      <a:moveTo>
                        <a:pt x="10" y="5"/>
                      </a:moveTo>
                      <a:cubicBezTo>
                        <a:pt x="7" y="8"/>
                        <a:pt x="5" y="18"/>
                        <a:pt x="0" y="25"/>
                      </a:cubicBezTo>
                      <a:cubicBezTo>
                        <a:pt x="0" y="29"/>
                        <a:pt x="0" y="29"/>
                        <a:pt x="0" y="31"/>
                      </a:cubicBezTo>
                      <a:cubicBezTo>
                        <a:pt x="4" y="31"/>
                        <a:pt x="9" y="30"/>
                        <a:pt x="11" y="29"/>
                      </a:cubicBezTo>
                      <a:cubicBezTo>
                        <a:pt x="13" y="28"/>
                        <a:pt x="15" y="27"/>
                        <a:pt x="18" y="27"/>
                      </a:cubicBezTo>
                      <a:cubicBezTo>
                        <a:pt x="17" y="19"/>
                        <a:pt x="17" y="9"/>
                        <a:pt x="17" y="0"/>
                      </a:cubicBezTo>
                      <a:cubicBezTo>
                        <a:pt x="13" y="2"/>
                        <a:pt x="11" y="3"/>
                        <a:pt x="10" y="5"/>
                      </a:cubicBezTo>
                      <a:close/>
                    </a:path>
                  </a:pathLst>
                </a:custGeom>
                <a:solidFill>
                  <a:srgbClr val="BDC3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5" tIns="22857" rIns="45715" bIns="22857" numCol="1" anchor="t" anchorCtr="0" compatLnSpc="1">
                  <a:prstTxWarp prst="textNoShape">
                    <a:avLst/>
                  </a:prstTxWarp>
                </a:bodyPr>
                <a:lstStyle/>
                <a:p>
                  <a:endParaRPr lang="en-US" sz="900"/>
                </a:p>
              </p:txBody>
            </p:sp>
            <p:sp>
              <p:nvSpPr>
                <p:cNvPr id="43" name="Freeform 1440">
                  <a:extLst>
                    <a:ext uri="{FF2B5EF4-FFF2-40B4-BE49-F238E27FC236}">
                      <a16:creationId xmlns="" xmlns:a16="http://schemas.microsoft.com/office/drawing/2014/main" id="{0288F3D2-695F-47E1-A5D9-33F8329A0D7A}"/>
                    </a:ext>
                  </a:extLst>
                </p:cNvPr>
                <p:cNvSpPr>
                  <a:spLocks/>
                </p:cNvSpPr>
                <p:nvPr/>
              </p:nvSpPr>
              <p:spPr bwMode="auto">
                <a:xfrm>
                  <a:off x="2621385" y="3500587"/>
                  <a:ext cx="455613" cy="317500"/>
                </a:xfrm>
                <a:custGeom>
                  <a:avLst/>
                  <a:gdLst>
                    <a:gd name="T0" fmla="*/ 43 w 143"/>
                    <a:gd name="T1" fmla="*/ 71 h 100"/>
                    <a:gd name="T2" fmla="*/ 59 w 143"/>
                    <a:gd name="T3" fmla="*/ 69 h 100"/>
                    <a:gd name="T4" fmla="*/ 97 w 143"/>
                    <a:gd name="T5" fmla="*/ 60 h 100"/>
                    <a:gd name="T6" fmla="*/ 141 w 143"/>
                    <a:gd name="T7" fmla="*/ 75 h 100"/>
                    <a:gd name="T8" fmla="*/ 115 w 143"/>
                    <a:gd name="T9" fmla="*/ 72 h 100"/>
                    <a:gd name="T10" fmla="*/ 94 w 143"/>
                    <a:gd name="T11" fmla="*/ 74 h 100"/>
                    <a:gd name="T12" fmla="*/ 107 w 143"/>
                    <a:gd name="T13" fmla="*/ 78 h 100"/>
                    <a:gd name="T14" fmla="*/ 73 w 143"/>
                    <a:gd name="T15" fmla="*/ 85 h 100"/>
                    <a:gd name="T16" fmla="*/ 25 w 143"/>
                    <a:gd name="T17" fmla="*/ 100 h 100"/>
                    <a:gd name="T18" fmla="*/ 1 w 143"/>
                    <a:gd name="T19" fmla="*/ 19 h 100"/>
                    <a:gd name="T20" fmla="*/ 32 w 143"/>
                    <a:gd name="T21" fmla="*/ 9 h 100"/>
                    <a:gd name="T22" fmla="*/ 43 w 143"/>
                    <a:gd name="T23" fmla="*/ 7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3" h="100">
                      <a:moveTo>
                        <a:pt x="43" y="71"/>
                      </a:moveTo>
                      <a:cubicBezTo>
                        <a:pt x="48" y="72"/>
                        <a:pt x="57" y="70"/>
                        <a:pt x="59" y="69"/>
                      </a:cubicBezTo>
                      <a:cubicBezTo>
                        <a:pt x="71" y="64"/>
                        <a:pt x="87" y="60"/>
                        <a:pt x="97" y="60"/>
                      </a:cubicBezTo>
                      <a:cubicBezTo>
                        <a:pt x="121" y="59"/>
                        <a:pt x="143" y="68"/>
                        <a:pt x="141" y="75"/>
                      </a:cubicBezTo>
                      <a:cubicBezTo>
                        <a:pt x="139" y="83"/>
                        <a:pt x="125" y="73"/>
                        <a:pt x="115" y="72"/>
                      </a:cubicBezTo>
                      <a:cubicBezTo>
                        <a:pt x="102" y="72"/>
                        <a:pt x="87" y="74"/>
                        <a:pt x="94" y="74"/>
                      </a:cubicBezTo>
                      <a:cubicBezTo>
                        <a:pt x="98" y="75"/>
                        <a:pt x="107" y="73"/>
                        <a:pt x="107" y="78"/>
                      </a:cubicBezTo>
                      <a:cubicBezTo>
                        <a:pt x="108" y="86"/>
                        <a:pt x="88" y="85"/>
                        <a:pt x="73" y="85"/>
                      </a:cubicBezTo>
                      <a:cubicBezTo>
                        <a:pt x="68" y="85"/>
                        <a:pt x="41" y="100"/>
                        <a:pt x="25" y="100"/>
                      </a:cubicBezTo>
                      <a:cubicBezTo>
                        <a:pt x="8" y="100"/>
                        <a:pt x="0" y="33"/>
                        <a:pt x="1" y="19"/>
                      </a:cubicBezTo>
                      <a:cubicBezTo>
                        <a:pt x="3" y="5"/>
                        <a:pt x="20" y="0"/>
                        <a:pt x="32" y="9"/>
                      </a:cubicBezTo>
                      <a:cubicBezTo>
                        <a:pt x="43" y="17"/>
                        <a:pt x="36" y="70"/>
                        <a:pt x="43" y="71"/>
                      </a:cubicBezTo>
                      <a:close/>
                    </a:path>
                  </a:pathLst>
                </a:custGeom>
                <a:solidFill>
                  <a:srgbClr val="BDC3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5" tIns="22857" rIns="45715" bIns="22857" numCol="1" anchor="t" anchorCtr="0" compatLnSpc="1">
                  <a:prstTxWarp prst="textNoShape">
                    <a:avLst/>
                  </a:prstTxWarp>
                </a:bodyPr>
                <a:lstStyle/>
                <a:p>
                  <a:endParaRPr lang="en-US" sz="900"/>
                </a:p>
              </p:txBody>
            </p:sp>
            <p:sp>
              <p:nvSpPr>
                <p:cNvPr id="44" name="Freeform 1441">
                  <a:extLst>
                    <a:ext uri="{FF2B5EF4-FFF2-40B4-BE49-F238E27FC236}">
                      <a16:creationId xmlns="" xmlns:a16="http://schemas.microsoft.com/office/drawing/2014/main" id="{93EE25F7-7EBF-4033-B124-EAB2D4800F7E}"/>
                    </a:ext>
                  </a:extLst>
                </p:cNvPr>
                <p:cNvSpPr>
                  <a:spLocks/>
                </p:cNvSpPr>
                <p:nvPr/>
              </p:nvSpPr>
              <p:spPr bwMode="auto">
                <a:xfrm>
                  <a:off x="1843509" y="2970362"/>
                  <a:ext cx="1452563" cy="854075"/>
                </a:xfrm>
                <a:custGeom>
                  <a:avLst/>
                  <a:gdLst>
                    <a:gd name="T0" fmla="*/ 357 w 457"/>
                    <a:gd name="T1" fmla="*/ 0 h 269"/>
                    <a:gd name="T2" fmla="*/ 257 w 457"/>
                    <a:gd name="T3" fmla="*/ 100 h 269"/>
                    <a:gd name="T4" fmla="*/ 275 w 457"/>
                    <a:gd name="T5" fmla="*/ 157 h 269"/>
                    <a:gd name="T6" fmla="*/ 240 w 457"/>
                    <a:gd name="T7" fmla="*/ 168 h 269"/>
                    <a:gd name="T8" fmla="*/ 153 w 457"/>
                    <a:gd name="T9" fmla="*/ 196 h 269"/>
                    <a:gd name="T10" fmla="*/ 95 w 457"/>
                    <a:gd name="T11" fmla="*/ 213 h 269"/>
                    <a:gd name="T12" fmla="*/ 73 w 457"/>
                    <a:gd name="T13" fmla="*/ 179 h 269"/>
                    <a:gd name="T14" fmla="*/ 87 w 457"/>
                    <a:gd name="T15" fmla="*/ 163 h 269"/>
                    <a:gd name="T16" fmla="*/ 62 w 457"/>
                    <a:gd name="T17" fmla="*/ 139 h 269"/>
                    <a:gd name="T18" fmla="*/ 30 w 457"/>
                    <a:gd name="T19" fmla="*/ 129 h 269"/>
                    <a:gd name="T20" fmla="*/ 3 w 457"/>
                    <a:gd name="T21" fmla="*/ 127 h 269"/>
                    <a:gd name="T22" fmla="*/ 20 w 457"/>
                    <a:gd name="T23" fmla="*/ 158 h 269"/>
                    <a:gd name="T24" fmla="*/ 39 w 457"/>
                    <a:gd name="T25" fmla="*/ 177 h 269"/>
                    <a:gd name="T26" fmla="*/ 60 w 457"/>
                    <a:gd name="T27" fmla="*/ 262 h 269"/>
                    <a:gd name="T28" fmla="*/ 144 w 457"/>
                    <a:gd name="T29" fmla="*/ 259 h 269"/>
                    <a:gd name="T30" fmla="*/ 223 w 457"/>
                    <a:gd name="T31" fmla="*/ 263 h 269"/>
                    <a:gd name="T32" fmla="*/ 251 w 457"/>
                    <a:gd name="T33" fmla="*/ 254 h 269"/>
                    <a:gd name="T34" fmla="*/ 240 w 457"/>
                    <a:gd name="T35" fmla="*/ 185 h 269"/>
                    <a:gd name="T36" fmla="*/ 264 w 457"/>
                    <a:gd name="T37" fmla="*/ 165 h 269"/>
                    <a:gd name="T38" fmla="*/ 281 w 457"/>
                    <a:gd name="T39" fmla="*/ 171 h 269"/>
                    <a:gd name="T40" fmla="*/ 290 w 457"/>
                    <a:gd name="T41" fmla="*/ 215 h 269"/>
                    <a:gd name="T42" fmla="*/ 290 w 457"/>
                    <a:gd name="T43" fmla="*/ 215 h 269"/>
                    <a:gd name="T44" fmla="*/ 295 w 457"/>
                    <a:gd name="T45" fmla="*/ 205 h 269"/>
                    <a:gd name="T46" fmla="*/ 316 w 457"/>
                    <a:gd name="T47" fmla="*/ 191 h 269"/>
                    <a:gd name="T48" fmla="*/ 357 w 457"/>
                    <a:gd name="T49" fmla="*/ 200 h 269"/>
                    <a:gd name="T50" fmla="*/ 457 w 457"/>
                    <a:gd name="T51" fmla="*/ 100 h 269"/>
                    <a:gd name="T52" fmla="*/ 357 w 457"/>
                    <a:gd name="T53" fmla="*/ 0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7" h="269">
                      <a:moveTo>
                        <a:pt x="357" y="0"/>
                      </a:moveTo>
                      <a:cubicBezTo>
                        <a:pt x="302" y="0"/>
                        <a:pt x="257" y="45"/>
                        <a:pt x="257" y="100"/>
                      </a:cubicBezTo>
                      <a:cubicBezTo>
                        <a:pt x="257" y="121"/>
                        <a:pt x="264" y="141"/>
                        <a:pt x="275" y="157"/>
                      </a:cubicBezTo>
                      <a:cubicBezTo>
                        <a:pt x="263" y="159"/>
                        <a:pt x="251" y="163"/>
                        <a:pt x="240" y="168"/>
                      </a:cubicBezTo>
                      <a:cubicBezTo>
                        <a:pt x="205" y="186"/>
                        <a:pt x="178" y="202"/>
                        <a:pt x="153" y="196"/>
                      </a:cubicBezTo>
                      <a:cubicBezTo>
                        <a:pt x="130" y="191"/>
                        <a:pt x="101" y="214"/>
                        <a:pt x="95" y="213"/>
                      </a:cubicBezTo>
                      <a:cubicBezTo>
                        <a:pt x="60" y="204"/>
                        <a:pt x="69" y="190"/>
                        <a:pt x="73" y="179"/>
                      </a:cubicBezTo>
                      <a:cubicBezTo>
                        <a:pt x="76" y="171"/>
                        <a:pt x="83" y="174"/>
                        <a:pt x="87" y="163"/>
                      </a:cubicBezTo>
                      <a:cubicBezTo>
                        <a:pt x="92" y="148"/>
                        <a:pt x="75" y="143"/>
                        <a:pt x="62" y="139"/>
                      </a:cubicBezTo>
                      <a:cubicBezTo>
                        <a:pt x="49" y="135"/>
                        <a:pt x="47" y="134"/>
                        <a:pt x="30" y="129"/>
                      </a:cubicBezTo>
                      <a:cubicBezTo>
                        <a:pt x="14" y="124"/>
                        <a:pt x="6" y="120"/>
                        <a:pt x="3" y="127"/>
                      </a:cubicBezTo>
                      <a:cubicBezTo>
                        <a:pt x="0" y="139"/>
                        <a:pt x="4" y="154"/>
                        <a:pt x="20" y="158"/>
                      </a:cubicBezTo>
                      <a:cubicBezTo>
                        <a:pt x="37" y="162"/>
                        <a:pt x="46" y="160"/>
                        <a:pt x="39" y="177"/>
                      </a:cubicBezTo>
                      <a:cubicBezTo>
                        <a:pt x="19" y="230"/>
                        <a:pt x="38" y="259"/>
                        <a:pt x="60" y="262"/>
                      </a:cubicBezTo>
                      <a:cubicBezTo>
                        <a:pt x="98" y="266"/>
                        <a:pt x="130" y="259"/>
                        <a:pt x="144" y="259"/>
                      </a:cubicBezTo>
                      <a:cubicBezTo>
                        <a:pt x="159" y="259"/>
                        <a:pt x="182" y="269"/>
                        <a:pt x="223" y="263"/>
                      </a:cubicBezTo>
                      <a:cubicBezTo>
                        <a:pt x="234" y="261"/>
                        <a:pt x="243" y="258"/>
                        <a:pt x="251" y="254"/>
                      </a:cubicBezTo>
                      <a:cubicBezTo>
                        <a:pt x="242" y="231"/>
                        <a:pt x="239" y="195"/>
                        <a:pt x="240" y="185"/>
                      </a:cubicBezTo>
                      <a:cubicBezTo>
                        <a:pt x="241" y="174"/>
                        <a:pt x="251" y="165"/>
                        <a:pt x="264" y="165"/>
                      </a:cubicBezTo>
                      <a:cubicBezTo>
                        <a:pt x="270" y="165"/>
                        <a:pt x="276" y="167"/>
                        <a:pt x="281" y="171"/>
                      </a:cubicBezTo>
                      <a:cubicBezTo>
                        <a:pt x="289" y="177"/>
                        <a:pt x="290" y="193"/>
                        <a:pt x="290" y="215"/>
                      </a:cubicBezTo>
                      <a:cubicBezTo>
                        <a:pt x="290" y="215"/>
                        <a:pt x="290" y="215"/>
                        <a:pt x="290" y="215"/>
                      </a:cubicBezTo>
                      <a:cubicBezTo>
                        <a:pt x="292" y="211"/>
                        <a:pt x="294" y="208"/>
                        <a:pt x="295" y="205"/>
                      </a:cubicBezTo>
                      <a:cubicBezTo>
                        <a:pt x="297" y="197"/>
                        <a:pt x="306" y="194"/>
                        <a:pt x="316" y="191"/>
                      </a:cubicBezTo>
                      <a:cubicBezTo>
                        <a:pt x="329" y="197"/>
                        <a:pt x="343" y="200"/>
                        <a:pt x="357" y="200"/>
                      </a:cubicBezTo>
                      <a:cubicBezTo>
                        <a:pt x="412" y="200"/>
                        <a:pt x="457" y="156"/>
                        <a:pt x="457" y="100"/>
                      </a:cubicBezTo>
                      <a:cubicBezTo>
                        <a:pt x="457" y="45"/>
                        <a:pt x="412" y="0"/>
                        <a:pt x="357" y="0"/>
                      </a:cubicBezTo>
                      <a:close/>
                    </a:path>
                  </a:pathLst>
                </a:custGeom>
                <a:solidFill>
                  <a:srgbClr val="BDC3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5" tIns="22857" rIns="45715" bIns="22857" numCol="1" anchor="t" anchorCtr="0" compatLnSpc="1">
                  <a:prstTxWarp prst="textNoShape">
                    <a:avLst/>
                  </a:prstTxWarp>
                </a:bodyPr>
                <a:lstStyle/>
                <a:p>
                  <a:endParaRPr lang="en-US" sz="900"/>
                </a:p>
              </p:txBody>
            </p:sp>
          </p:grpSp>
          <p:sp>
            <p:nvSpPr>
              <p:cNvPr id="32" name="Овал 67">
                <a:extLst>
                  <a:ext uri="{FF2B5EF4-FFF2-40B4-BE49-F238E27FC236}">
                    <a16:creationId xmlns="" xmlns:a16="http://schemas.microsoft.com/office/drawing/2014/main" id="{AB598EB2-C3A4-4E41-AD99-0B2E605BAE93}"/>
                  </a:ext>
                </a:extLst>
              </p:cNvPr>
              <p:cNvSpPr/>
              <p:nvPr/>
            </p:nvSpPr>
            <p:spPr>
              <a:xfrm rot="10800000">
                <a:off x="5496051" y="6021725"/>
                <a:ext cx="2349236" cy="2349236"/>
              </a:xfrm>
              <a:prstGeom prst="ellipse">
                <a:avLst/>
              </a:prstGeom>
              <a:gradFill>
                <a:gsLst>
                  <a:gs pos="0">
                    <a:schemeClr val="bg1">
                      <a:alpha val="0"/>
                    </a:schemeClr>
                  </a:gs>
                  <a:gs pos="100000">
                    <a:schemeClr val="bg1">
                      <a:alpha val="42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p>
            </p:txBody>
          </p:sp>
        </p:grpSp>
      </p:grpSp>
      <p:sp>
        <p:nvSpPr>
          <p:cNvPr id="49" name="PA_文本框 48">
            <a:extLst>
              <a:ext uri="{FF2B5EF4-FFF2-40B4-BE49-F238E27FC236}">
                <a16:creationId xmlns="" xmlns:a16="http://schemas.microsoft.com/office/drawing/2014/main" id="{944359F3-37C5-4293-B7E1-CA2CBEB6F374}"/>
              </a:ext>
            </a:extLst>
          </p:cNvPr>
          <p:cNvSpPr txBox="1"/>
          <p:nvPr>
            <p:custDataLst>
              <p:tags r:id="rId2"/>
            </p:custDataLst>
          </p:nvPr>
        </p:nvSpPr>
        <p:spPr>
          <a:xfrm>
            <a:off x="2500025" y="2834864"/>
            <a:ext cx="6955750" cy="1107996"/>
          </a:xfrm>
          <a:prstGeom prst="rect">
            <a:avLst/>
          </a:prstGeom>
          <a:noFill/>
        </p:spPr>
        <p:txBody>
          <a:bodyPr wrap="none" rtlCol="0">
            <a:spAutoFit/>
          </a:bodyPr>
          <a:lstStyle/>
          <a:p>
            <a:pPr algn="ctr"/>
            <a:r>
              <a:rPr lang="zh-CN" altLang="en-US" sz="6600" dirty="0">
                <a:latin typeface="方正正大黑简体" panose="02000000000000000000" pitchFamily="2" charset="-122"/>
                <a:ea typeface="方正正大黑简体" panose="02000000000000000000" pitchFamily="2" charset="-122"/>
              </a:rPr>
              <a:t>年</a:t>
            </a:r>
            <a:r>
              <a:rPr lang="zh-CN" altLang="en-US" sz="6600" dirty="0" smtClean="0">
                <a:latin typeface="方正正大黑简体" panose="02000000000000000000" pitchFamily="2" charset="-122"/>
                <a:ea typeface="方正正大黑简体" panose="02000000000000000000" pitchFamily="2" charset="-122"/>
              </a:rPr>
              <a:t>终工作总结计划</a:t>
            </a:r>
            <a:endParaRPr lang="zh-CN" altLang="en-US" sz="6600" dirty="0">
              <a:latin typeface="方正正大黑简体" panose="02000000000000000000" pitchFamily="2" charset="-122"/>
              <a:ea typeface="方正正大黑简体" panose="02000000000000000000" pitchFamily="2" charset="-122"/>
            </a:endParaRPr>
          </a:p>
        </p:txBody>
      </p:sp>
      <p:sp>
        <p:nvSpPr>
          <p:cNvPr id="50" name="PA_文本框 49">
            <a:extLst>
              <a:ext uri="{FF2B5EF4-FFF2-40B4-BE49-F238E27FC236}">
                <a16:creationId xmlns="" xmlns:a16="http://schemas.microsoft.com/office/drawing/2014/main" id="{A28537B2-143C-40FF-9891-D634CB042E5B}"/>
              </a:ext>
            </a:extLst>
          </p:cNvPr>
          <p:cNvSpPr txBox="1"/>
          <p:nvPr>
            <p:custDataLst>
              <p:tags r:id="rId3"/>
            </p:custDataLst>
          </p:nvPr>
        </p:nvSpPr>
        <p:spPr>
          <a:xfrm>
            <a:off x="3507462" y="3736938"/>
            <a:ext cx="4940876" cy="646331"/>
          </a:xfrm>
          <a:prstGeom prst="rect">
            <a:avLst/>
          </a:prstGeom>
          <a:noFill/>
        </p:spPr>
        <p:txBody>
          <a:bodyPr wrap="square" rtlCol="0">
            <a:spAutoFit/>
          </a:bodyPr>
          <a:lstStyle/>
          <a:p>
            <a:pPr algn="ctr"/>
            <a:r>
              <a:rPr lang="en-US" altLang="zh-CN" sz="3600" dirty="0">
                <a:solidFill>
                  <a:srgbClr val="DEB000"/>
                </a:solidFill>
                <a:latin typeface="微软雅黑" panose="020B0503020204020204" pitchFamily="34" charset="-122"/>
                <a:ea typeface="微软雅黑" panose="020B0503020204020204" pitchFamily="34" charset="-122"/>
              </a:rPr>
              <a:t>BUSINESS REPORT</a:t>
            </a:r>
            <a:endParaRPr lang="zh-CN" altLang="en-US" sz="3600" dirty="0">
              <a:solidFill>
                <a:srgbClr val="DEB000"/>
              </a:solidFill>
              <a:latin typeface="微软雅黑" panose="020B0503020204020204" pitchFamily="34" charset="-122"/>
              <a:ea typeface="微软雅黑" panose="020B0503020204020204" pitchFamily="34" charset="-122"/>
            </a:endParaRPr>
          </a:p>
        </p:txBody>
      </p:sp>
      <p:sp>
        <p:nvSpPr>
          <p:cNvPr id="51" name="PA_文本框 50">
            <a:extLst>
              <a:ext uri="{FF2B5EF4-FFF2-40B4-BE49-F238E27FC236}">
                <a16:creationId xmlns="" xmlns:a16="http://schemas.microsoft.com/office/drawing/2014/main" id="{F92AD3AF-289B-4AC6-B007-7E4FA8E2FE8C}"/>
              </a:ext>
            </a:extLst>
          </p:cNvPr>
          <p:cNvSpPr txBox="1"/>
          <p:nvPr>
            <p:custDataLst>
              <p:tags r:id="rId4"/>
            </p:custDataLst>
          </p:nvPr>
        </p:nvSpPr>
        <p:spPr>
          <a:xfrm>
            <a:off x="4617765" y="5230184"/>
            <a:ext cx="2710999" cy="307777"/>
          </a:xfrm>
          <a:prstGeom prst="rect">
            <a:avLst/>
          </a:prstGeom>
          <a:noFill/>
        </p:spPr>
        <p:txBody>
          <a:bodyPr wrap="none" rtlCol="0">
            <a:spAutoFit/>
          </a:bodyPr>
          <a:lstStyle/>
          <a:p>
            <a:pPr algn="ctr"/>
            <a:r>
              <a:rPr lang="zh-CN" altLang="en-US" sz="1400" dirty="0">
                <a:latin typeface="方正兰亭黑_GBK" panose="02000000000000000000" pitchFamily="2" charset="-122"/>
                <a:ea typeface="方正兰亭黑_GBK" panose="02000000000000000000" pitchFamily="2" charset="-122"/>
              </a:rPr>
              <a:t>品牌 </a:t>
            </a:r>
            <a:r>
              <a:rPr lang="en-US" altLang="zh-CN" sz="1400" dirty="0">
                <a:latin typeface="方正兰亭黑_GBK" panose="02000000000000000000" pitchFamily="2" charset="-122"/>
                <a:ea typeface="方正兰亭黑_GBK" panose="02000000000000000000" pitchFamily="2" charset="-122"/>
              </a:rPr>
              <a:t>/ </a:t>
            </a:r>
            <a:r>
              <a:rPr lang="zh-CN" altLang="en-US" sz="1400" dirty="0">
                <a:latin typeface="方正兰亭黑_GBK" panose="02000000000000000000" pitchFamily="2" charset="-122"/>
                <a:ea typeface="方正兰亭黑_GBK" panose="02000000000000000000" pitchFamily="2" charset="-122"/>
              </a:rPr>
              <a:t>卓越 </a:t>
            </a:r>
            <a:r>
              <a:rPr lang="en-US" altLang="zh-CN" sz="1400" dirty="0">
                <a:latin typeface="方正兰亭黑_GBK" panose="02000000000000000000" pitchFamily="2" charset="-122"/>
                <a:ea typeface="方正兰亭黑_GBK" panose="02000000000000000000" pitchFamily="2" charset="-122"/>
              </a:rPr>
              <a:t>/ </a:t>
            </a:r>
            <a:r>
              <a:rPr lang="zh-CN" altLang="en-US" sz="1400" dirty="0">
                <a:latin typeface="方正兰亭黑_GBK" panose="02000000000000000000" pitchFamily="2" charset="-122"/>
                <a:ea typeface="方正兰亭黑_GBK" panose="02000000000000000000" pitchFamily="2" charset="-122"/>
              </a:rPr>
              <a:t>专注 </a:t>
            </a:r>
            <a:r>
              <a:rPr lang="en-US" altLang="zh-CN" sz="1400" dirty="0">
                <a:latin typeface="方正兰亭黑_GBK" panose="02000000000000000000" pitchFamily="2" charset="-122"/>
                <a:ea typeface="方正兰亭黑_GBK" panose="02000000000000000000" pitchFamily="2" charset="-122"/>
              </a:rPr>
              <a:t>/ </a:t>
            </a:r>
            <a:r>
              <a:rPr lang="zh-CN" altLang="en-US" sz="1400" dirty="0">
                <a:latin typeface="方正兰亭黑_GBK" panose="02000000000000000000" pitchFamily="2" charset="-122"/>
                <a:ea typeface="方正兰亭黑_GBK" panose="02000000000000000000" pitchFamily="2" charset="-122"/>
              </a:rPr>
              <a:t>领航 </a:t>
            </a:r>
            <a:r>
              <a:rPr lang="en-US" altLang="zh-CN" sz="1400" dirty="0">
                <a:latin typeface="方正兰亭黑_GBK" panose="02000000000000000000" pitchFamily="2" charset="-122"/>
                <a:ea typeface="方正兰亭黑_GBK" panose="02000000000000000000" pitchFamily="2" charset="-122"/>
              </a:rPr>
              <a:t>/ </a:t>
            </a:r>
            <a:r>
              <a:rPr lang="zh-CN" altLang="en-US" sz="1400" dirty="0">
                <a:latin typeface="方正兰亭黑_GBK" panose="02000000000000000000" pitchFamily="2" charset="-122"/>
                <a:ea typeface="方正兰亭黑_GBK" panose="02000000000000000000" pitchFamily="2" charset="-122"/>
              </a:rPr>
              <a:t>未来</a:t>
            </a:r>
          </a:p>
        </p:txBody>
      </p:sp>
      <p:sp>
        <p:nvSpPr>
          <p:cNvPr id="52" name="PA_文本框 51">
            <a:extLst>
              <a:ext uri="{FF2B5EF4-FFF2-40B4-BE49-F238E27FC236}">
                <a16:creationId xmlns="" xmlns:a16="http://schemas.microsoft.com/office/drawing/2014/main" id="{44C9ADFD-2ED5-405A-B807-7519CC69CFBB}"/>
              </a:ext>
            </a:extLst>
          </p:cNvPr>
          <p:cNvSpPr txBox="1"/>
          <p:nvPr>
            <p:custDataLst>
              <p:tags r:id="rId5"/>
            </p:custDataLst>
          </p:nvPr>
        </p:nvSpPr>
        <p:spPr>
          <a:xfrm>
            <a:off x="2936355" y="4289550"/>
            <a:ext cx="6073820" cy="757130"/>
          </a:xfrm>
          <a:prstGeom prst="rect">
            <a:avLst/>
          </a:prstGeom>
          <a:noFill/>
        </p:spPr>
        <p:txBody>
          <a:bodyPr wrap="square" rtlCol="0">
            <a:spAutoFit/>
          </a:bodyPr>
          <a:lstStyle/>
          <a:p>
            <a:pPr algn="ctr">
              <a:lnSpc>
                <a:spcPct val="120000"/>
              </a:lnSpc>
            </a:pPr>
            <a:r>
              <a:rPr lang="en-US" altLang="zh-CN" sz="1200" dirty="0">
                <a:solidFill>
                  <a:srgbClr val="2C3460">
                    <a:alpha val="70000"/>
                  </a:srgbClr>
                </a:solidFill>
                <a:latin typeface="Source Sans Pro" charset="0"/>
                <a:ea typeface="Source Sans Pro" charset="0"/>
                <a:cs typeface="Source Sans Pro" charset="0"/>
              </a:rPr>
              <a:t>Lorem </a:t>
            </a:r>
            <a:r>
              <a:rPr lang="en-US" altLang="zh-CN" sz="1200" dirty="0" err="1">
                <a:solidFill>
                  <a:srgbClr val="2C3460">
                    <a:alpha val="70000"/>
                  </a:srgbClr>
                </a:solidFill>
                <a:latin typeface="Source Sans Pro" charset="0"/>
                <a:ea typeface="Source Sans Pro" charset="0"/>
                <a:cs typeface="Source Sans Pro" charset="0"/>
              </a:rPr>
              <a:t>Ipsum</a:t>
            </a:r>
            <a:r>
              <a:rPr lang="en-US" altLang="zh-CN" sz="1200" dirty="0">
                <a:solidFill>
                  <a:srgbClr val="2C3460">
                    <a:alpha val="70000"/>
                  </a:srgbClr>
                </a:solidFill>
                <a:latin typeface="Source Sans Pro" charset="0"/>
                <a:ea typeface="Source Sans Pro" charset="0"/>
                <a:cs typeface="Source Sans Pro" charset="0"/>
              </a:rPr>
              <a:t> is simply dummy text of the printing and typesetting industry. Lorem </a:t>
            </a:r>
            <a:r>
              <a:rPr lang="en-US" altLang="zh-CN" sz="1200" dirty="0" err="1">
                <a:solidFill>
                  <a:srgbClr val="2C3460">
                    <a:alpha val="70000"/>
                  </a:srgbClr>
                </a:solidFill>
                <a:latin typeface="Source Sans Pro" charset="0"/>
                <a:ea typeface="Source Sans Pro" charset="0"/>
                <a:cs typeface="Source Sans Pro" charset="0"/>
              </a:rPr>
              <a:t>Ipsum</a:t>
            </a:r>
            <a:r>
              <a:rPr lang="en-US" altLang="zh-CN" sz="1200" dirty="0">
                <a:solidFill>
                  <a:srgbClr val="2C3460">
                    <a:alpha val="70000"/>
                  </a:srgbClr>
                </a:solidFill>
                <a:latin typeface="Source Sans Pro" charset="0"/>
                <a:ea typeface="Source Sans Pro" charset="0"/>
                <a:cs typeface="Source Sans Pro" charset="0"/>
              </a:rPr>
              <a:t> has been the industry's standard dummy text ever since the 1</a:t>
            </a:r>
          </a:p>
          <a:p>
            <a:pPr algn="ctr">
              <a:lnSpc>
                <a:spcPct val="120000"/>
              </a:lnSpc>
            </a:pPr>
            <a:r>
              <a:rPr lang="en-US" altLang="zh-CN" sz="1200" dirty="0">
                <a:solidFill>
                  <a:srgbClr val="2C3460">
                    <a:alpha val="70000"/>
                  </a:srgbClr>
                </a:solidFill>
                <a:latin typeface="Source Sans Pro" charset="0"/>
                <a:ea typeface="Source Sans Pro" charset="0"/>
                <a:cs typeface="Source Sans Pro" charset="0"/>
              </a:rPr>
              <a:t>500s, when an unknown.</a:t>
            </a:r>
          </a:p>
        </p:txBody>
      </p:sp>
      <p:grpSp>
        <p:nvGrpSpPr>
          <p:cNvPr id="53" name="PA_组合 52">
            <a:extLst>
              <a:ext uri="{FF2B5EF4-FFF2-40B4-BE49-F238E27FC236}">
                <a16:creationId xmlns="" xmlns:a16="http://schemas.microsoft.com/office/drawing/2014/main" id="{D4AD0B66-480E-4B23-994E-32666EB58F7B}"/>
              </a:ext>
            </a:extLst>
          </p:cNvPr>
          <p:cNvGrpSpPr/>
          <p:nvPr>
            <p:custDataLst>
              <p:tags r:id="rId6"/>
            </p:custDataLst>
          </p:nvPr>
        </p:nvGrpSpPr>
        <p:grpSpPr>
          <a:xfrm>
            <a:off x="7457864" y="5361213"/>
            <a:ext cx="1302690" cy="45719"/>
            <a:chOff x="7169106" y="4815399"/>
            <a:chExt cx="1302690" cy="45719"/>
          </a:xfrm>
        </p:grpSpPr>
        <p:cxnSp>
          <p:nvCxnSpPr>
            <p:cNvPr id="54" name="直接连接符 53">
              <a:extLst>
                <a:ext uri="{FF2B5EF4-FFF2-40B4-BE49-F238E27FC236}">
                  <a16:creationId xmlns="" xmlns:a16="http://schemas.microsoft.com/office/drawing/2014/main" id="{C5DB3E1B-443C-4768-B33A-3084D237A607}"/>
                </a:ext>
              </a:extLst>
            </p:cNvPr>
            <p:cNvCxnSpPr/>
            <p:nvPr/>
          </p:nvCxnSpPr>
          <p:spPr>
            <a:xfrm>
              <a:off x="7204391" y="4838258"/>
              <a:ext cx="126740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椭圆 54">
              <a:extLst>
                <a:ext uri="{FF2B5EF4-FFF2-40B4-BE49-F238E27FC236}">
                  <a16:creationId xmlns="" xmlns:a16="http://schemas.microsoft.com/office/drawing/2014/main" id="{B6EE6736-5285-4BA9-ACE3-81372F5ED264}"/>
                </a:ext>
              </a:extLst>
            </p:cNvPr>
            <p:cNvSpPr/>
            <p:nvPr/>
          </p:nvSpPr>
          <p:spPr>
            <a:xfrm>
              <a:off x="7169106" y="4815399"/>
              <a:ext cx="45719" cy="45719"/>
            </a:xfrm>
            <a:prstGeom prst="ellipse">
              <a:avLst/>
            </a:prstGeom>
            <a:solidFill>
              <a:srgbClr val="4C419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PA_组合 55">
            <a:extLst>
              <a:ext uri="{FF2B5EF4-FFF2-40B4-BE49-F238E27FC236}">
                <a16:creationId xmlns="" xmlns:a16="http://schemas.microsoft.com/office/drawing/2014/main" id="{2DBE5838-B201-431A-9137-831E187CC902}"/>
              </a:ext>
            </a:extLst>
          </p:cNvPr>
          <p:cNvGrpSpPr/>
          <p:nvPr>
            <p:custDataLst>
              <p:tags r:id="rId7"/>
            </p:custDataLst>
          </p:nvPr>
        </p:nvGrpSpPr>
        <p:grpSpPr>
          <a:xfrm>
            <a:off x="3185975" y="5361213"/>
            <a:ext cx="1284922" cy="45719"/>
            <a:chOff x="2897217" y="4815399"/>
            <a:chExt cx="1284922" cy="45719"/>
          </a:xfrm>
        </p:grpSpPr>
        <p:cxnSp>
          <p:nvCxnSpPr>
            <p:cNvPr id="57" name="直接连接符 56">
              <a:extLst>
                <a:ext uri="{FF2B5EF4-FFF2-40B4-BE49-F238E27FC236}">
                  <a16:creationId xmlns="" xmlns:a16="http://schemas.microsoft.com/office/drawing/2014/main" id="{3E1AE5AC-E22E-487B-AA0C-E1E0121C03A4}"/>
                </a:ext>
              </a:extLst>
            </p:cNvPr>
            <p:cNvCxnSpPr/>
            <p:nvPr/>
          </p:nvCxnSpPr>
          <p:spPr>
            <a:xfrm>
              <a:off x="2897217" y="4838258"/>
              <a:ext cx="126740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椭圆 57">
              <a:extLst>
                <a:ext uri="{FF2B5EF4-FFF2-40B4-BE49-F238E27FC236}">
                  <a16:creationId xmlns="" xmlns:a16="http://schemas.microsoft.com/office/drawing/2014/main" id="{B7E87D30-D48A-48E6-BDF3-CA75B2346F82}"/>
                </a:ext>
              </a:extLst>
            </p:cNvPr>
            <p:cNvSpPr/>
            <p:nvPr/>
          </p:nvSpPr>
          <p:spPr>
            <a:xfrm>
              <a:off x="4136420" y="4815399"/>
              <a:ext cx="45719" cy="45719"/>
            </a:xfrm>
            <a:prstGeom prst="ellipse">
              <a:avLst/>
            </a:prstGeom>
            <a:solidFill>
              <a:srgbClr val="4C419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1" name="PA_组合 130">
            <a:extLst>
              <a:ext uri="{FF2B5EF4-FFF2-40B4-BE49-F238E27FC236}">
                <a16:creationId xmlns="" xmlns:a16="http://schemas.microsoft.com/office/drawing/2014/main" id="{1E207A35-8616-477D-8AFB-680B85B11266}"/>
              </a:ext>
            </a:extLst>
          </p:cNvPr>
          <p:cNvGrpSpPr/>
          <p:nvPr>
            <p:custDataLst>
              <p:tags r:id="rId8"/>
            </p:custDataLst>
          </p:nvPr>
        </p:nvGrpSpPr>
        <p:grpSpPr>
          <a:xfrm>
            <a:off x="-10549" y="3165604"/>
            <a:ext cx="3811767" cy="4051507"/>
            <a:chOff x="-10549" y="3165604"/>
            <a:chExt cx="3811767" cy="4051507"/>
          </a:xfrm>
        </p:grpSpPr>
        <p:sp>
          <p:nvSpPr>
            <p:cNvPr id="132" name="等腰三角形 131">
              <a:extLst>
                <a:ext uri="{FF2B5EF4-FFF2-40B4-BE49-F238E27FC236}">
                  <a16:creationId xmlns="" xmlns:a16="http://schemas.microsoft.com/office/drawing/2014/main" id="{29FD6CEE-E348-4FEE-A03B-047BE24BCD55}"/>
                </a:ext>
              </a:extLst>
            </p:cNvPr>
            <p:cNvSpPr/>
            <p:nvPr/>
          </p:nvSpPr>
          <p:spPr>
            <a:xfrm rot="5400000">
              <a:off x="-61373" y="653099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等腰三角形 132">
              <a:extLst>
                <a:ext uri="{FF2B5EF4-FFF2-40B4-BE49-F238E27FC236}">
                  <a16:creationId xmlns="" xmlns:a16="http://schemas.microsoft.com/office/drawing/2014/main" id="{697BC27C-1708-4164-8206-4488817FBB16}"/>
                </a:ext>
              </a:extLst>
            </p:cNvPr>
            <p:cNvSpPr/>
            <p:nvPr/>
          </p:nvSpPr>
          <p:spPr>
            <a:xfrm rot="5400000">
              <a:off x="1209216" y="6530994"/>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等腰三角形 133">
              <a:extLst>
                <a:ext uri="{FF2B5EF4-FFF2-40B4-BE49-F238E27FC236}">
                  <a16:creationId xmlns="" xmlns:a16="http://schemas.microsoft.com/office/drawing/2014/main" id="{1076DFC6-F6DF-40DE-BD22-A004DB9168CD}"/>
                </a:ext>
              </a:extLst>
            </p:cNvPr>
            <p:cNvSpPr/>
            <p:nvPr/>
          </p:nvSpPr>
          <p:spPr>
            <a:xfrm rot="16200000">
              <a:off x="573922" y="6530994"/>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等腰三角形 134">
              <a:extLst>
                <a:ext uri="{FF2B5EF4-FFF2-40B4-BE49-F238E27FC236}">
                  <a16:creationId xmlns="" xmlns:a16="http://schemas.microsoft.com/office/drawing/2014/main" id="{ACC161EF-3440-493A-9B1E-A3688052296B}"/>
                </a:ext>
              </a:extLst>
            </p:cNvPr>
            <p:cNvSpPr/>
            <p:nvPr/>
          </p:nvSpPr>
          <p:spPr>
            <a:xfrm rot="5400000">
              <a:off x="2479805" y="653099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等腰三角形 135">
              <a:extLst>
                <a:ext uri="{FF2B5EF4-FFF2-40B4-BE49-F238E27FC236}">
                  <a16:creationId xmlns="" xmlns:a16="http://schemas.microsoft.com/office/drawing/2014/main" id="{50FC60C8-3D40-45AF-9FBF-1BB2606FE362}"/>
                </a:ext>
              </a:extLst>
            </p:cNvPr>
            <p:cNvSpPr/>
            <p:nvPr/>
          </p:nvSpPr>
          <p:spPr>
            <a:xfrm rot="16200000">
              <a:off x="1844511" y="6530994"/>
              <a:ext cx="736941" cy="635294"/>
            </a:xfrm>
            <a:prstGeom prst="triangle">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等腰三角形 136">
              <a:extLst>
                <a:ext uri="{FF2B5EF4-FFF2-40B4-BE49-F238E27FC236}">
                  <a16:creationId xmlns="" xmlns:a16="http://schemas.microsoft.com/office/drawing/2014/main" id="{96B2AA27-5B5F-4A4F-86A7-FF023DD75312}"/>
                </a:ext>
              </a:extLst>
            </p:cNvPr>
            <p:cNvSpPr/>
            <p:nvPr/>
          </p:nvSpPr>
          <p:spPr>
            <a:xfrm rot="5400000">
              <a:off x="573922" y="6164196"/>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等腰三角形 137">
              <a:extLst>
                <a:ext uri="{FF2B5EF4-FFF2-40B4-BE49-F238E27FC236}">
                  <a16:creationId xmlns="" xmlns:a16="http://schemas.microsoft.com/office/drawing/2014/main" id="{F988D625-0E43-4DDE-9C61-E96DD70110D3}"/>
                </a:ext>
              </a:extLst>
            </p:cNvPr>
            <p:cNvSpPr/>
            <p:nvPr/>
          </p:nvSpPr>
          <p:spPr>
            <a:xfrm rot="16200000">
              <a:off x="-61372" y="616419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等腰三角形 138">
              <a:extLst>
                <a:ext uri="{FF2B5EF4-FFF2-40B4-BE49-F238E27FC236}">
                  <a16:creationId xmlns="" xmlns:a16="http://schemas.microsoft.com/office/drawing/2014/main" id="{67F7EDF4-EA50-4366-B64B-6A8312D82BEE}"/>
                </a:ext>
              </a:extLst>
            </p:cNvPr>
            <p:cNvSpPr/>
            <p:nvPr/>
          </p:nvSpPr>
          <p:spPr>
            <a:xfrm rot="5400000">
              <a:off x="1844511" y="616419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等腰三角形 139">
              <a:extLst>
                <a:ext uri="{FF2B5EF4-FFF2-40B4-BE49-F238E27FC236}">
                  <a16:creationId xmlns="" xmlns:a16="http://schemas.microsoft.com/office/drawing/2014/main" id="{362D5B06-B13A-410C-A53D-A030A8CCF425}"/>
                </a:ext>
              </a:extLst>
            </p:cNvPr>
            <p:cNvSpPr/>
            <p:nvPr/>
          </p:nvSpPr>
          <p:spPr>
            <a:xfrm rot="16200000">
              <a:off x="1209217" y="6164196"/>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等腰三角形 140">
              <a:extLst>
                <a:ext uri="{FF2B5EF4-FFF2-40B4-BE49-F238E27FC236}">
                  <a16:creationId xmlns="" xmlns:a16="http://schemas.microsoft.com/office/drawing/2014/main" id="{CE18E326-8788-43FE-92A2-69E2A4516374}"/>
                </a:ext>
              </a:extLst>
            </p:cNvPr>
            <p:cNvSpPr/>
            <p:nvPr/>
          </p:nvSpPr>
          <p:spPr>
            <a:xfrm rot="5400000">
              <a:off x="3115100" y="6164196"/>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等腰三角形 141">
              <a:extLst>
                <a:ext uri="{FF2B5EF4-FFF2-40B4-BE49-F238E27FC236}">
                  <a16:creationId xmlns="" xmlns:a16="http://schemas.microsoft.com/office/drawing/2014/main" id="{E6B650FF-4D82-4E7E-AF44-38E0F707CF55}"/>
                </a:ext>
              </a:extLst>
            </p:cNvPr>
            <p:cNvSpPr/>
            <p:nvPr/>
          </p:nvSpPr>
          <p:spPr>
            <a:xfrm rot="5400000">
              <a:off x="-61373" y="5794052"/>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等腰三角形 142">
              <a:extLst>
                <a:ext uri="{FF2B5EF4-FFF2-40B4-BE49-F238E27FC236}">
                  <a16:creationId xmlns="" xmlns:a16="http://schemas.microsoft.com/office/drawing/2014/main" id="{2BD9653A-2887-4414-BC44-94CCA6D0034A}"/>
                </a:ext>
              </a:extLst>
            </p:cNvPr>
            <p:cNvSpPr/>
            <p:nvPr/>
          </p:nvSpPr>
          <p:spPr>
            <a:xfrm rot="5400000">
              <a:off x="1209216" y="579405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等腰三角形 143">
              <a:extLst>
                <a:ext uri="{FF2B5EF4-FFF2-40B4-BE49-F238E27FC236}">
                  <a16:creationId xmlns="" xmlns:a16="http://schemas.microsoft.com/office/drawing/2014/main" id="{798CF837-6232-4EB2-8376-2BBF0285A49F}"/>
                </a:ext>
              </a:extLst>
            </p:cNvPr>
            <p:cNvSpPr/>
            <p:nvPr/>
          </p:nvSpPr>
          <p:spPr>
            <a:xfrm rot="16200000">
              <a:off x="573922" y="5794052"/>
              <a:ext cx="736941" cy="635294"/>
            </a:xfrm>
            <a:prstGeom prst="triangle">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等腰三角形 144">
              <a:extLst>
                <a:ext uri="{FF2B5EF4-FFF2-40B4-BE49-F238E27FC236}">
                  <a16:creationId xmlns="" xmlns:a16="http://schemas.microsoft.com/office/drawing/2014/main" id="{5FEA12C8-D8C0-44E2-AF3E-DCF3F65B5CE8}"/>
                </a:ext>
              </a:extLst>
            </p:cNvPr>
            <p:cNvSpPr/>
            <p:nvPr/>
          </p:nvSpPr>
          <p:spPr>
            <a:xfrm rot="5400000">
              <a:off x="2479805" y="579405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等腰三角形 145">
              <a:extLst>
                <a:ext uri="{FF2B5EF4-FFF2-40B4-BE49-F238E27FC236}">
                  <a16:creationId xmlns="" xmlns:a16="http://schemas.microsoft.com/office/drawing/2014/main" id="{033597E7-9E61-43EC-AC6D-77B442185709}"/>
                </a:ext>
              </a:extLst>
            </p:cNvPr>
            <p:cNvSpPr/>
            <p:nvPr/>
          </p:nvSpPr>
          <p:spPr>
            <a:xfrm rot="16200000">
              <a:off x="1844511" y="5794052"/>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等腰三角形 146">
              <a:extLst>
                <a:ext uri="{FF2B5EF4-FFF2-40B4-BE49-F238E27FC236}">
                  <a16:creationId xmlns="" xmlns:a16="http://schemas.microsoft.com/office/drawing/2014/main" id="{3B426D08-BA29-489E-B6FC-C0048CCC2C17}"/>
                </a:ext>
              </a:extLst>
            </p:cNvPr>
            <p:cNvSpPr/>
            <p:nvPr/>
          </p:nvSpPr>
          <p:spPr>
            <a:xfrm rot="5400000">
              <a:off x="573922" y="542725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等腰三角形 147">
              <a:extLst>
                <a:ext uri="{FF2B5EF4-FFF2-40B4-BE49-F238E27FC236}">
                  <a16:creationId xmlns="" xmlns:a16="http://schemas.microsoft.com/office/drawing/2014/main" id="{8CDDD2DC-9D76-4A32-AEDF-92B3C877FFEB}"/>
                </a:ext>
              </a:extLst>
            </p:cNvPr>
            <p:cNvSpPr/>
            <p:nvPr/>
          </p:nvSpPr>
          <p:spPr>
            <a:xfrm rot="16200000">
              <a:off x="-61372" y="5427254"/>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等腰三角形 148">
              <a:extLst>
                <a:ext uri="{FF2B5EF4-FFF2-40B4-BE49-F238E27FC236}">
                  <a16:creationId xmlns="" xmlns:a16="http://schemas.microsoft.com/office/drawing/2014/main" id="{0F6CD3E4-E2E5-46C8-9C42-329E73F60884}"/>
                </a:ext>
              </a:extLst>
            </p:cNvPr>
            <p:cNvSpPr/>
            <p:nvPr/>
          </p:nvSpPr>
          <p:spPr>
            <a:xfrm rot="16200000">
              <a:off x="1209217" y="5427254"/>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等腰三角形 149">
              <a:extLst>
                <a:ext uri="{FF2B5EF4-FFF2-40B4-BE49-F238E27FC236}">
                  <a16:creationId xmlns="" xmlns:a16="http://schemas.microsoft.com/office/drawing/2014/main" id="{0EE98A91-CA1C-4259-A06C-6469D5C63478}"/>
                </a:ext>
              </a:extLst>
            </p:cNvPr>
            <p:cNvSpPr/>
            <p:nvPr/>
          </p:nvSpPr>
          <p:spPr>
            <a:xfrm rot="5400000">
              <a:off x="-61373" y="5057110"/>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等腰三角形 150">
              <a:extLst>
                <a:ext uri="{FF2B5EF4-FFF2-40B4-BE49-F238E27FC236}">
                  <a16:creationId xmlns="" xmlns:a16="http://schemas.microsoft.com/office/drawing/2014/main" id="{02FE4375-A7FD-40BB-8851-88C43F1BCC43}"/>
                </a:ext>
              </a:extLst>
            </p:cNvPr>
            <p:cNvSpPr/>
            <p:nvPr/>
          </p:nvSpPr>
          <p:spPr>
            <a:xfrm rot="5400000">
              <a:off x="1209216" y="5057110"/>
              <a:ext cx="736941" cy="635294"/>
            </a:xfrm>
            <a:prstGeom prst="triangle">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等腰三角形 151">
              <a:extLst>
                <a:ext uri="{FF2B5EF4-FFF2-40B4-BE49-F238E27FC236}">
                  <a16:creationId xmlns="" xmlns:a16="http://schemas.microsoft.com/office/drawing/2014/main" id="{C1CB76FB-D14C-4F77-BECE-B860D85FDCFD}"/>
                </a:ext>
              </a:extLst>
            </p:cNvPr>
            <p:cNvSpPr/>
            <p:nvPr/>
          </p:nvSpPr>
          <p:spPr>
            <a:xfrm rot="16200000">
              <a:off x="573922" y="5057110"/>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等腰三角形 152">
              <a:extLst>
                <a:ext uri="{FF2B5EF4-FFF2-40B4-BE49-F238E27FC236}">
                  <a16:creationId xmlns="" xmlns:a16="http://schemas.microsoft.com/office/drawing/2014/main" id="{EA17CABA-16E3-46AD-906B-DD272FD3A90D}"/>
                </a:ext>
              </a:extLst>
            </p:cNvPr>
            <p:cNvSpPr/>
            <p:nvPr/>
          </p:nvSpPr>
          <p:spPr>
            <a:xfrm rot="5400000">
              <a:off x="573922" y="4690312"/>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等腰三角形 153">
              <a:extLst>
                <a:ext uri="{FF2B5EF4-FFF2-40B4-BE49-F238E27FC236}">
                  <a16:creationId xmlns="" xmlns:a16="http://schemas.microsoft.com/office/drawing/2014/main" id="{B6C80EB8-9456-4802-810B-7F5FD0196108}"/>
                </a:ext>
              </a:extLst>
            </p:cNvPr>
            <p:cNvSpPr/>
            <p:nvPr/>
          </p:nvSpPr>
          <p:spPr>
            <a:xfrm rot="16200000">
              <a:off x="-61372" y="469031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等腰三角形 154">
              <a:extLst>
                <a:ext uri="{FF2B5EF4-FFF2-40B4-BE49-F238E27FC236}">
                  <a16:creationId xmlns="" xmlns:a16="http://schemas.microsoft.com/office/drawing/2014/main" id="{FA1AEFA8-9FD9-4FA9-B58D-36CEAA9EC8B9}"/>
                </a:ext>
              </a:extLst>
            </p:cNvPr>
            <p:cNvSpPr/>
            <p:nvPr/>
          </p:nvSpPr>
          <p:spPr>
            <a:xfrm rot="16200000">
              <a:off x="1209217" y="4690312"/>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等腰三角形 155">
              <a:extLst>
                <a:ext uri="{FF2B5EF4-FFF2-40B4-BE49-F238E27FC236}">
                  <a16:creationId xmlns="" xmlns:a16="http://schemas.microsoft.com/office/drawing/2014/main" id="{BBFD81A7-A7C6-4460-800C-F3DD59DF5E62}"/>
                </a:ext>
              </a:extLst>
            </p:cNvPr>
            <p:cNvSpPr/>
            <p:nvPr/>
          </p:nvSpPr>
          <p:spPr>
            <a:xfrm rot="5400000">
              <a:off x="-61373" y="4320168"/>
              <a:ext cx="736941" cy="635294"/>
            </a:xfrm>
            <a:prstGeom prst="triangle">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等腰三角形 156">
              <a:extLst>
                <a:ext uri="{FF2B5EF4-FFF2-40B4-BE49-F238E27FC236}">
                  <a16:creationId xmlns="" xmlns:a16="http://schemas.microsoft.com/office/drawing/2014/main" id="{FEC146D0-7F65-496A-95D9-F64477CC33ED}"/>
                </a:ext>
              </a:extLst>
            </p:cNvPr>
            <p:cNvSpPr/>
            <p:nvPr/>
          </p:nvSpPr>
          <p:spPr>
            <a:xfrm rot="16200000">
              <a:off x="573922" y="4320168"/>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等腰三角形 157">
              <a:extLst>
                <a:ext uri="{FF2B5EF4-FFF2-40B4-BE49-F238E27FC236}">
                  <a16:creationId xmlns="" xmlns:a16="http://schemas.microsoft.com/office/drawing/2014/main" id="{716E4D49-84B4-4B1E-A76D-3236C7CBA5E7}"/>
                </a:ext>
              </a:extLst>
            </p:cNvPr>
            <p:cNvSpPr/>
            <p:nvPr/>
          </p:nvSpPr>
          <p:spPr>
            <a:xfrm rot="16200000">
              <a:off x="-61372" y="3953370"/>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等腰三角形 158">
              <a:extLst>
                <a:ext uri="{FF2B5EF4-FFF2-40B4-BE49-F238E27FC236}">
                  <a16:creationId xmlns="" xmlns:a16="http://schemas.microsoft.com/office/drawing/2014/main" id="{46A59D31-01A2-43F2-9030-A065F86EDE60}"/>
                </a:ext>
              </a:extLst>
            </p:cNvPr>
            <p:cNvSpPr/>
            <p:nvPr/>
          </p:nvSpPr>
          <p:spPr>
            <a:xfrm rot="5400000">
              <a:off x="-61373" y="358322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等腰三角形 159">
              <a:extLst>
                <a:ext uri="{FF2B5EF4-FFF2-40B4-BE49-F238E27FC236}">
                  <a16:creationId xmlns="" xmlns:a16="http://schemas.microsoft.com/office/drawing/2014/main" id="{24E31E7E-5B7B-41E0-B50F-38F8665BF11D}"/>
                </a:ext>
              </a:extLst>
            </p:cNvPr>
            <p:cNvSpPr/>
            <p:nvPr/>
          </p:nvSpPr>
          <p:spPr>
            <a:xfrm rot="16200000">
              <a:off x="-61372" y="3216428"/>
              <a:ext cx="736941" cy="635294"/>
            </a:xfrm>
            <a:prstGeom prst="triangle">
              <a:avLst/>
            </a:prstGeom>
            <a:solidFill>
              <a:srgbClr val="FFC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PA_组合 11">
            <a:extLst>
              <a:ext uri="{FF2B5EF4-FFF2-40B4-BE49-F238E27FC236}">
                <a16:creationId xmlns="" xmlns:a16="http://schemas.microsoft.com/office/drawing/2014/main" id="{913FC7DB-6899-4651-818B-DD3BE5BECB1E}"/>
              </a:ext>
            </a:extLst>
          </p:cNvPr>
          <p:cNvGrpSpPr/>
          <p:nvPr>
            <p:custDataLst>
              <p:tags r:id="rId9"/>
            </p:custDataLst>
          </p:nvPr>
        </p:nvGrpSpPr>
        <p:grpSpPr>
          <a:xfrm>
            <a:off x="7096299" y="-375451"/>
            <a:ext cx="5095701" cy="4433082"/>
            <a:chOff x="7096299" y="-375451"/>
            <a:chExt cx="5095701" cy="4433082"/>
          </a:xfrm>
        </p:grpSpPr>
        <p:grpSp>
          <p:nvGrpSpPr>
            <p:cNvPr id="198" name="组合 197">
              <a:extLst>
                <a:ext uri="{FF2B5EF4-FFF2-40B4-BE49-F238E27FC236}">
                  <a16:creationId xmlns="" xmlns:a16="http://schemas.microsoft.com/office/drawing/2014/main" id="{D72A1872-3C19-45FC-86F4-463F1F4E0B0B}"/>
                </a:ext>
              </a:extLst>
            </p:cNvPr>
            <p:cNvGrpSpPr/>
            <p:nvPr/>
          </p:nvGrpSpPr>
          <p:grpSpPr>
            <a:xfrm rot="10800000">
              <a:off x="8380233" y="6124"/>
              <a:ext cx="3811767" cy="4051507"/>
              <a:chOff x="-10549" y="3165604"/>
              <a:chExt cx="3811767" cy="4051507"/>
            </a:xfrm>
          </p:grpSpPr>
          <p:sp>
            <p:nvSpPr>
              <p:cNvPr id="199" name="等腰三角形 198">
                <a:extLst>
                  <a:ext uri="{FF2B5EF4-FFF2-40B4-BE49-F238E27FC236}">
                    <a16:creationId xmlns="" xmlns:a16="http://schemas.microsoft.com/office/drawing/2014/main" id="{E618A7AB-AA95-4F6A-B538-B39A1B98EE91}"/>
                  </a:ext>
                </a:extLst>
              </p:cNvPr>
              <p:cNvSpPr/>
              <p:nvPr/>
            </p:nvSpPr>
            <p:spPr>
              <a:xfrm rot="5400000">
                <a:off x="-61373" y="653099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等腰三角形 199">
                <a:extLst>
                  <a:ext uri="{FF2B5EF4-FFF2-40B4-BE49-F238E27FC236}">
                    <a16:creationId xmlns="" xmlns:a16="http://schemas.microsoft.com/office/drawing/2014/main" id="{B698AD04-503C-4B0B-A0D6-7FC7C726E222}"/>
                  </a:ext>
                </a:extLst>
              </p:cNvPr>
              <p:cNvSpPr/>
              <p:nvPr/>
            </p:nvSpPr>
            <p:spPr>
              <a:xfrm rot="5400000">
                <a:off x="1209216" y="6530994"/>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等腰三角形 200">
                <a:extLst>
                  <a:ext uri="{FF2B5EF4-FFF2-40B4-BE49-F238E27FC236}">
                    <a16:creationId xmlns="" xmlns:a16="http://schemas.microsoft.com/office/drawing/2014/main" id="{A3DA80AD-2F70-44BB-ABA5-01948E794118}"/>
                  </a:ext>
                </a:extLst>
              </p:cNvPr>
              <p:cNvSpPr/>
              <p:nvPr/>
            </p:nvSpPr>
            <p:spPr>
              <a:xfrm rot="16200000">
                <a:off x="573922" y="6530994"/>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等腰三角形 201">
                <a:extLst>
                  <a:ext uri="{FF2B5EF4-FFF2-40B4-BE49-F238E27FC236}">
                    <a16:creationId xmlns="" xmlns:a16="http://schemas.microsoft.com/office/drawing/2014/main" id="{9A5ED14A-5883-41F1-835B-F4175FD7077D}"/>
                  </a:ext>
                </a:extLst>
              </p:cNvPr>
              <p:cNvSpPr/>
              <p:nvPr/>
            </p:nvSpPr>
            <p:spPr>
              <a:xfrm rot="5400000">
                <a:off x="2479805" y="653099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等腰三角形 202">
                <a:extLst>
                  <a:ext uri="{FF2B5EF4-FFF2-40B4-BE49-F238E27FC236}">
                    <a16:creationId xmlns="" xmlns:a16="http://schemas.microsoft.com/office/drawing/2014/main" id="{9EB75314-2429-412D-A554-8F3A0CDF0F5E}"/>
                  </a:ext>
                </a:extLst>
              </p:cNvPr>
              <p:cNvSpPr/>
              <p:nvPr/>
            </p:nvSpPr>
            <p:spPr>
              <a:xfrm rot="16200000">
                <a:off x="1844511" y="6530994"/>
                <a:ext cx="736941" cy="635294"/>
              </a:xfrm>
              <a:prstGeom prst="triangle">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等腰三角形 203">
                <a:extLst>
                  <a:ext uri="{FF2B5EF4-FFF2-40B4-BE49-F238E27FC236}">
                    <a16:creationId xmlns="" xmlns:a16="http://schemas.microsoft.com/office/drawing/2014/main" id="{0AA708B1-1082-4094-9255-73A4017FCF38}"/>
                  </a:ext>
                </a:extLst>
              </p:cNvPr>
              <p:cNvSpPr/>
              <p:nvPr/>
            </p:nvSpPr>
            <p:spPr>
              <a:xfrm rot="5400000">
                <a:off x="573922" y="6164196"/>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等腰三角形 204">
                <a:extLst>
                  <a:ext uri="{FF2B5EF4-FFF2-40B4-BE49-F238E27FC236}">
                    <a16:creationId xmlns="" xmlns:a16="http://schemas.microsoft.com/office/drawing/2014/main" id="{A9CEFA82-7679-4208-8BD7-793AF117BFB8}"/>
                  </a:ext>
                </a:extLst>
              </p:cNvPr>
              <p:cNvSpPr/>
              <p:nvPr/>
            </p:nvSpPr>
            <p:spPr>
              <a:xfrm rot="16200000">
                <a:off x="-61372" y="616419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 name="等腰三角形 205">
                <a:extLst>
                  <a:ext uri="{FF2B5EF4-FFF2-40B4-BE49-F238E27FC236}">
                    <a16:creationId xmlns="" xmlns:a16="http://schemas.microsoft.com/office/drawing/2014/main" id="{CEC40A95-24B6-4BA5-90D1-9270F1AA66B7}"/>
                  </a:ext>
                </a:extLst>
              </p:cNvPr>
              <p:cNvSpPr/>
              <p:nvPr/>
            </p:nvSpPr>
            <p:spPr>
              <a:xfrm rot="5400000">
                <a:off x="1844511" y="616419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等腰三角形 206">
                <a:extLst>
                  <a:ext uri="{FF2B5EF4-FFF2-40B4-BE49-F238E27FC236}">
                    <a16:creationId xmlns="" xmlns:a16="http://schemas.microsoft.com/office/drawing/2014/main" id="{CA39C65D-C651-44C3-8126-9DDE41FBE745}"/>
                  </a:ext>
                </a:extLst>
              </p:cNvPr>
              <p:cNvSpPr/>
              <p:nvPr/>
            </p:nvSpPr>
            <p:spPr>
              <a:xfrm rot="16200000">
                <a:off x="1209217" y="6164196"/>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8" name="等腰三角形 207">
                <a:extLst>
                  <a:ext uri="{FF2B5EF4-FFF2-40B4-BE49-F238E27FC236}">
                    <a16:creationId xmlns="" xmlns:a16="http://schemas.microsoft.com/office/drawing/2014/main" id="{C49330C6-0CA2-4434-B235-A7CD8C3CF875}"/>
                  </a:ext>
                </a:extLst>
              </p:cNvPr>
              <p:cNvSpPr/>
              <p:nvPr/>
            </p:nvSpPr>
            <p:spPr>
              <a:xfrm rot="5400000">
                <a:off x="3115100" y="6164196"/>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等腰三角形 208">
                <a:extLst>
                  <a:ext uri="{FF2B5EF4-FFF2-40B4-BE49-F238E27FC236}">
                    <a16:creationId xmlns="" xmlns:a16="http://schemas.microsoft.com/office/drawing/2014/main" id="{04B43A65-8FD2-4FA0-A345-244B6A0EDE3A}"/>
                  </a:ext>
                </a:extLst>
              </p:cNvPr>
              <p:cNvSpPr/>
              <p:nvPr/>
            </p:nvSpPr>
            <p:spPr>
              <a:xfrm rot="5400000">
                <a:off x="-61373" y="5794052"/>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等腰三角形 209">
                <a:extLst>
                  <a:ext uri="{FF2B5EF4-FFF2-40B4-BE49-F238E27FC236}">
                    <a16:creationId xmlns="" xmlns:a16="http://schemas.microsoft.com/office/drawing/2014/main" id="{9B7360B6-68B9-483F-A8B7-7113EE0466D9}"/>
                  </a:ext>
                </a:extLst>
              </p:cNvPr>
              <p:cNvSpPr/>
              <p:nvPr/>
            </p:nvSpPr>
            <p:spPr>
              <a:xfrm rot="5400000">
                <a:off x="1209216" y="579405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等腰三角形 210">
                <a:extLst>
                  <a:ext uri="{FF2B5EF4-FFF2-40B4-BE49-F238E27FC236}">
                    <a16:creationId xmlns="" xmlns:a16="http://schemas.microsoft.com/office/drawing/2014/main" id="{35CCBCBA-2DAC-4FE2-BD3B-CC1A44703B70}"/>
                  </a:ext>
                </a:extLst>
              </p:cNvPr>
              <p:cNvSpPr/>
              <p:nvPr/>
            </p:nvSpPr>
            <p:spPr>
              <a:xfrm rot="16200000">
                <a:off x="573922" y="5794052"/>
                <a:ext cx="736941" cy="635294"/>
              </a:xfrm>
              <a:prstGeom prst="triangle">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2" name="等腰三角形 211">
                <a:extLst>
                  <a:ext uri="{FF2B5EF4-FFF2-40B4-BE49-F238E27FC236}">
                    <a16:creationId xmlns="" xmlns:a16="http://schemas.microsoft.com/office/drawing/2014/main" id="{DCA56806-501F-4CB7-81E4-986D9B6E6AAA}"/>
                  </a:ext>
                </a:extLst>
              </p:cNvPr>
              <p:cNvSpPr/>
              <p:nvPr/>
            </p:nvSpPr>
            <p:spPr>
              <a:xfrm rot="5400000">
                <a:off x="2479805" y="579405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等腰三角形 212">
                <a:extLst>
                  <a:ext uri="{FF2B5EF4-FFF2-40B4-BE49-F238E27FC236}">
                    <a16:creationId xmlns="" xmlns:a16="http://schemas.microsoft.com/office/drawing/2014/main" id="{B5B97FEE-6442-48CD-8A6D-8D079548E394}"/>
                  </a:ext>
                </a:extLst>
              </p:cNvPr>
              <p:cNvSpPr/>
              <p:nvPr/>
            </p:nvSpPr>
            <p:spPr>
              <a:xfrm rot="16200000">
                <a:off x="1844511" y="5794052"/>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等腰三角形 213">
                <a:extLst>
                  <a:ext uri="{FF2B5EF4-FFF2-40B4-BE49-F238E27FC236}">
                    <a16:creationId xmlns="" xmlns:a16="http://schemas.microsoft.com/office/drawing/2014/main" id="{57413BF9-9174-42F0-8C87-2F1B998DC5A3}"/>
                  </a:ext>
                </a:extLst>
              </p:cNvPr>
              <p:cNvSpPr/>
              <p:nvPr/>
            </p:nvSpPr>
            <p:spPr>
              <a:xfrm rot="5400000">
                <a:off x="573922" y="542725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等腰三角形 214">
                <a:extLst>
                  <a:ext uri="{FF2B5EF4-FFF2-40B4-BE49-F238E27FC236}">
                    <a16:creationId xmlns="" xmlns:a16="http://schemas.microsoft.com/office/drawing/2014/main" id="{D88526B3-53EC-408B-85EB-9C228567C400}"/>
                  </a:ext>
                </a:extLst>
              </p:cNvPr>
              <p:cNvSpPr/>
              <p:nvPr/>
            </p:nvSpPr>
            <p:spPr>
              <a:xfrm rot="16200000">
                <a:off x="-61372" y="5427254"/>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等腰三角形 215">
                <a:extLst>
                  <a:ext uri="{FF2B5EF4-FFF2-40B4-BE49-F238E27FC236}">
                    <a16:creationId xmlns="" xmlns:a16="http://schemas.microsoft.com/office/drawing/2014/main" id="{6243441E-2EC2-4B4B-A4ED-F57E7F5857B6}"/>
                  </a:ext>
                </a:extLst>
              </p:cNvPr>
              <p:cNvSpPr/>
              <p:nvPr/>
            </p:nvSpPr>
            <p:spPr>
              <a:xfrm rot="16200000">
                <a:off x="1209217" y="5427254"/>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等腰三角形 216">
                <a:extLst>
                  <a:ext uri="{FF2B5EF4-FFF2-40B4-BE49-F238E27FC236}">
                    <a16:creationId xmlns="" xmlns:a16="http://schemas.microsoft.com/office/drawing/2014/main" id="{08C240CE-520F-4340-8865-6E3E67AC3038}"/>
                  </a:ext>
                </a:extLst>
              </p:cNvPr>
              <p:cNvSpPr/>
              <p:nvPr/>
            </p:nvSpPr>
            <p:spPr>
              <a:xfrm rot="5400000">
                <a:off x="-61373" y="5057110"/>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8" name="等腰三角形 217">
                <a:extLst>
                  <a:ext uri="{FF2B5EF4-FFF2-40B4-BE49-F238E27FC236}">
                    <a16:creationId xmlns="" xmlns:a16="http://schemas.microsoft.com/office/drawing/2014/main" id="{499A3689-438D-46DB-9907-944ED1AA0DD9}"/>
                  </a:ext>
                </a:extLst>
              </p:cNvPr>
              <p:cNvSpPr/>
              <p:nvPr/>
            </p:nvSpPr>
            <p:spPr>
              <a:xfrm rot="5400000">
                <a:off x="1209216" y="5057110"/>
                <a:ext cx="736941" cy="635294"/>
              </a:xfrm>
              <a:prstGeom prst="triangle">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9" name="等腰三角形 218">
                <a:extLst>
                  <a:ext uri="{FF2B5EF4-FFF2-40B4-BE49-F238E27FC236}">
                    <a16:creationId xmlns="" xmlns:a16="http://schemas.microsoft.com/office/drawing/2014/main" id="{19D1FA33-1D9E-4E46-8EDE-5B104CD9FFCC}"/>
                  </a:ext>
                </a:extLst>
              </p:cNvPr>
              <p:cNvSpPr/>
              <p:nvPr/>
            </p:nvSpPr>
            <p:spPr>
              <a:xfrm rot="16200000">
                <a:off x="573922" y="5057110"/>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0" name="等腰三角形 219">
                <a:extLst>
                  <a:ext uri="{FF2B5EF4-FFF2-40B4-BE49-F238E27FC236}">
                    <a16:creationId xmlns="" xmlns:a16="http://schemas.microsoft.com/office/drawing/2014/main" id="{7D45736D-717C-415E-8F0F-215C33AACA26}"/>
                  </a:ext>
                </a:extLst>
              </p:cNvPr>
              <p:cNvSpPr/>
              <p:nvPr/>
            </p:nvSpPr>
            <p:spPr>
              <a:xfrm rot="5400000">
                <a:off x="573922" y="4690312"/>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1" name="等腰三角形 220">
                <a:extLst>
                  <a:ext uri="{FF2B5EF4-FFF2-40B4-BE49-F238E27FC236}">
                    <a16:creationId xmlns="" xmlns:a16="http://schemas.microsoft.com/office/drawing/2014/main" id="{BF5103D6-3B23-44B0-BDC0-CE565CD617C9}"/>
                  </a:ext>
                </a:extLst>
              </p:cNvPr>
              <p:cNvSpPr/>
              <p:nvPr/>
            </p:nvSpPr>
            <p:spPr>
              <a:xfrm rot="16200000">
                <a:off x="-61372" y="469031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等腰三角形 221">
                <a:extLst>
                  <a:ext uri="{FF2B5EF4-FFF2-40B4-BE49-F238E27FC236}">
                    <a16:creationId xmlns="" xmlns:a16="http://schemas.microsoft.com/office/drawing/2014/main" id="{37E16509-F868-4B17-B49D-F36D4096867B}"/>
                  </a:ext>
                </a:extLst>
              </p:cNvPr>
              <p:cNvSpPr/>
              <p:nvPr/>
            </p:nvSpPr>
            <p:spPr>
              <a:xfrm rot="16200000">
                <a:off x="1209217" y="4690312"/>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等腰三角形 222">
                <a:extLst>
                  <a:ext uri="{FF2B5EF4-FFF2-40B4-BE49-F238E27FC236}">
                    <a16:creationId xmlns="" xmlns:a16="http://schemas.microsoft.com/office/drawing/2014/main" id="{8D1F8BC3-2C39-4C41-8059-AA0019E7874C}"/>
                  </a:ext>
                </a:extLst>
              </p:cNvPr>
              <p:cNvSpPr/>
              <p:nvPr/>
            </p:nvSpPr>
            <p:spPr>
              <a:xfrm rot="5400000">
                <a:off x="-61373" y="4320168"/>
                <a:ext cx="736941" cy="635294"/>
              </a:xfrm>
              <a:prstGeom prst="triangle">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等腰三角形 223">
                <a:extLst>
                  <a:ext uri="{FF2B5EF4-FFF2-40B4-BE49-F238E27FC236}">
                    <a16:creationId xmlns="" xmlns:a16="http://schemas.microsoft.com/office/drawing/2014/main" id="{59214381-180F-492E-B1E5-BEEDC96285BD}"/>
                  </a:ext>
                </a:extLst>
              </p:cNvPr>
              <p:cNvSpPr/>
              <p:nvPr/>
            </p:nvSpPr>
            <p:spPr>
              <a:xfrm rot="16200000">
                <a:off x="573922" y="4320168"/>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等腰三角形 224">
                <a:extLst>
                  <a:ext uri="{FF2B5EF4-FFF2-40B4-BE49-F238E27FC236}">
                    <a16:creationId xmlns="" xmlns:a16="http://schemas.microsoft.com/office/drawing/2014/main" id="{CDD4F814-FB2B-4FFD-B710-D4D58E0BEBBF}"/>
                  </a:ext>
                </a:extLst>
              </p:cNvPr>
              <p:cNvSpPr/>
              <p:nvPr/>
            </p:nvSpPr>
            <p:spPr>
              <a:xfrm rot="16200000">
                <a:off x="-61372" y="3953370"/>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等腰三角形 225">
                <a:extLst>
                  <a:ext uri="{FF2B5EF4-FFF2-40B4-BE49-F238E27FC236}">
                    <a16:creationId xmlns="" xmlns:a16="http://schemas.microsoft.com/office/drawing/2014/main" id="{916FD95E-5B7E-44A9-A190-B2D8718CD0B6}"/>
                  </a:ext>
                </a:extLst>
              </p:cNvPr>
              <p:cNvSpPr/>
              <p:nvPr/>
            </p:nvSpPr>
            <p:spPr>
              <a:xfrm rot="5400000">
                <a:off x="-61373" y="358322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7" name="等腰三角形 226">
                <a:extLst>
                  <a:ext uri="{FF2B5EF4-FFF2-40B4-BE49-F238E27FC236}">
                    <a16:creationId xmlns="" xmlns:a16="http://schemas.microsoft.com/office/drawing/2014/main" id="{E7DEB228-A512-419A-97C5-32C07A3382F0}"/>
                  </a:ext>
                </a:extLst>
              </p:cNvPr>
              <p:cNvSpPr/>
              <p:nvPr/>
            </p:nvSpPr>
            <p:spPr>
              <a:xfrm rot="16200000">
                <a:off x="-61372" y="3216428"/>
                <a:ext cx="736941" cy="635294"/>
              </a:xfrm>
              <a:prstGeom prst="triangle">
                <a:avLst/>
              </a:prstGeom>
              <a:solidFill>
                <a:srgbClr val="FFC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8" name="等腰三角形 227">
              <a:extLst>
                <a:ext uri="{FF2B5EF4-FFF2-40B4-BE49-F238E27FC236}">
                  <a16:creationId xmlns="" xmlns:a16="http://schemas.microsoft.com/office/drawing/2014/main" id="{67C9B27A-5F01-415C-93D3-62634AF70040}"/>
                </a:ext>
              </a:extLst>
            </p:cNvPr>
            <p:cNvSpPr/>
            <p:nvPr/>
          </p:nvSpPr>
          <p:spPr>
            <a:xfrm rot="16200000">
              <a:off x="8316066" y="-324627"/>
              <a:ext cx="736941" cy="635294"/>
            </a:xfrm>
            <a:prstGeom prst="triangle">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9" name="等腰三角形 228">
              <a:extLst>
                <a:ext uri="{FF2B5EF4-FFF2-40B4-BE49-F238E27FC236}">
                  <a16:creationId xmlns="" xmlns:a16="http://schemas.microsoft.com/office/drawing/2014/main" id="{E2B6FD35-B0D4-4AA2-BBD7-B3350D10BC17}"/>
                </a:ext>
              </a:extLst>
            </p:cNvPr>
            <p:cNvSpPr/>
            <p:nvPr/>
          </p:nvSpPr>
          <p:spPr>
            <a:xfrm rot="16200000">
              <a:off x="7680770" y="4212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等腰三角形 229">
              <a:extLst>
                <a:ext uri="{FF2B5EF4-FFF2-40B4-BE49-F238E27FC236}">
                  <a16:creationId xmlns="" xmlns:a16="http://schemas.microsoft.com/office/drawing/2014/main" id="{7DA45A8F-F332-48A2-9CF6-40F289E305F5}"/>
                </a:ext>
              </a:extLst>
            </p:cNvPr>
            <p:cNvSpPr/>
            <p:nvPr/>
          </p:nvSpPr>
          <p:spPr>
            <a:xfrm rot="16200000">
              <a:off x="7045475" y="-324627"/>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771480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9"/>
                                        </p:tgtEl>
                                        <p:attrNameLst>
                                          <p:attrName>ppt_y</p:attrName>
                                        </p:attrNameLst>
                                      </p:cBhvr>
                                      <p:tavLst>
                                        <p:tav tm="0">
                                          <p:val>
                                            <p:strVal val="#ppt_y"/>
                                          </p:val>
                                        </p:tav>
                                        <p:tav tm="100000">
                                          <p:val>
                                            <p:strVal val="#ppt_y"/>
                                          </p:val>
                                        </p:tav>
                                      </p:tavLst>
                                    </p:anim>
                                    <p:anim calcmode="lin" valueType="num">
                                      <p:cBhvr>
                                        <p:cTn id="9"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9"/>
                                        </p:tgtEl>
                                      </p:cBhvr>
                                    </p:animEffect>
                                  </p:childTnLst>
                                </p:cTn>
                              </p:par>
                            </p:childTnLst>
                          </p:cTn>
                        </p:par>
                        <p:par>
                          <p:cTn id="12" fill="hold">
                            <p:stCondLst>
                              <p:cond delay="8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0">
                                            <p:txEl>
                                              <p:pRg st="0" end="0"/>
                                            </p:txEl>
                                          </p:spTgt>
                                        </p:tgtEl>
                                        <p:attrNameLst>
                                          <p:attrName>style.visibility</p:attrName>
                                        </p:attrNameLst>
                                      </p:cBhvr>
                                      <p:to>
                                        <p:strVal val="visible"/>
                                      </p:to>
                                    </p:set>
                                    <p:anim calcmode="lin" valueType="num">
                                      <p:cBhvr>
                                        <p:cTn id="15" dur="500" fill="hold"/>
                                        <p:tgtEl>
                                          <p:spTgt spid="5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50">
                                            <p:txEl>
                                              <p:pRg st="0" end="0"/>
                                            </p:txEl>
                                          </p:spTgt>
                                        </p:tgtEl>
                                        <p:attrNameLst>
                                          <p:attrName>ppt_y</p:attrName>
                                        </p:attrNameLst>
                                      </p:cBhvr>
                                      <p:tavLst>
                                        <p:tav tm="0">
                                          <p:val>
                                            <p:strVal val="#ppt_y"/>
                                          </p:val>
                                        </p:tav>
                                        <p:tav tm="100000">
                                          <p:val>
                                            <p:strVal val="#ppt_y"/>
                                          </p:val>
                                        </p:tav>
                                      </p:tavLst>
                                    </p:anim>
                                    <p:anim calcmode="lin" valueType="num">
                                      <p:cBhvr>
                                        <p:cTn id="17" dur="500" fill="hold"/>
                                        <p:tgtEl>
                                          <p:spTgt spid="5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5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50">
                                            <p:txEl>
                                              <p:pRg st="0" end="0"/>
                                            </p:txEl>
                                          </p:spTgt>
                                        </p:tgtEl>
                                      </p:cBhvr>
                                    </p:animEffect>
                                  </p:childTnLst>
                                </p:cTn>
                              </p:par>
                            </p:childTnLst>
                          </p:cTn>
                        </p:par>
                        <p:par>
                          <p:cTn id="20" fill="hold">
                            <p:stCondLst>
                              <p:cond delay="2000"/>
                            </p:stCondLst>
                            <p:childTnLst>
                              <p:par>
                                <p:cTn id="21" presetID="18" presetClass="entr" presetSubtype="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strips(downRight)">
                                      <p:cBhvr>
                                        <p:cTn id="23" dur="500"/>
                                        <p:tgtEl>
                                          <p:spTgt spid="52"/>
                                        </p:tgtEl>
                                      </p:cBhvr>
                                    </p:animEffect>
                                  </p:childTnLst>
                                </p:cTn>
                              </p:par>
                              <p:par>
                                <p:cTn id="24" presetID="42" presetClass="entr" presetSubtype="0" fill="hold" grpId="0" nodeType="withEffect">
                                  <p:stCondLst>
                                    <p:cond delay="0"/>
                                  </p:stCondLst>
                                  <p:childTnLst>
                                    <p:set>
                                      <p:cBhvr>
                                        <p:cTn id="25" dur="1" fill="hold">
                                          <p:stCondLst>
                                            <p:cond delay="0"/>
                                          </p:stCondLst>
                                        </p:cTn>
                                        <p:tgtEl>
                                          <p:spTgt spid="51"/>
                                        </p:tgtEl>
                                        <p:attrNameLst>
                                          <p:attrName>style.visibility</p:attrName>
                                        </p:attrNameLst>
                                      </p:cBhvr>
                                      <p:to>
                                        <p:strVal val="visible"/>
                                      </p:to>
                                    </p:set>
                                    <p:animEffect transition="in" filter="fade">
                                      <p:cBhvr>
                                        <p:cTn id="26" dur="1000"/>
                                        <p:tgtEl>
                                          <p:spTgt spid="51"/>
                                        </p:tgtEl>
                                      </p:cBhvr>
                                    </p:animEffect>
                                    <p:anim calcmode="lin" valueType="num">
                                      <p:cBhvr>
                                        <p:cTn id="27" dur="1000" fill="hold"/>
                                        <p:tgtEl>
                                          <p:spTgt spid="51"/>
                                        </p:tgtEl>
                                        <p:attrNameLst>
                                          <p:attrName>ppt_x</p:attrName>
                                        </p:attrNameLst>
                                      </p:cBhvr>
                                      <p:tavLst>
                                        <p:tav tm="0">
                                          <p:val>
                                            <p:strVal val="#ppt_x"/>
                                          </p:val>
                                        </p:tav>
                                        <p:tav tm="100000">
                                          <p:val>
                                            <p:strVal val="#ppt_x"/>
                                          </p:val>
                                        </p:tav>
                                      </p:tavLst>
                                    </p:anim>
                                    <p:anim calcmode="lin" valueType="num">
                                      <p:cBhvr>
                                        <p:cTn id="28" dur="1000" fill="hold"/>
                                        <p:tgtEl>
                                          <p:spTgt spid="51"/>
                                        </p:tgtEl>
                                        <p:attrNameLst>
                                          <p:attrName>ppt_y</p:attrName>
                                        </p:attrNameLst>
                                      </p:cBhvr>
                                      <p:tavLst>
                                        <p:tav tm="0">
                                          <p:val>
                                            <p:strVal val="#ppt_y+.1"/>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56"/>
                                        </p:tgtEl>
                                        <p:attrNameLst>
                                          <p:attrName>style.visibility</p:attrName>
                                        </p:attrNameLst>
                                      </p:cBhvr>
                                      <p:to>
                                        <p:strVal val="visible"/>
                                      </p:to>
                                    </p:set>
                                    <p:anim calcmode="lin" valueType="num">
                                      <p:cBhvr additive="base">
                                        <p:cTn id="31" dur="500" fill="hold"/>
                                        <p:tgtEl>
                                          <p:spTgt spid="56"/>
                                        </p:tgtEl>
                                        <p:attrNameLst>
                                          <p:attrName>ppt_x</p:attrName>
                                        </p:attrNameLst>
                                      </p:cBhvr>
                                      <p:tavLst>
                                        <p:tav tm="0">
                                          <p:val>
                                            <p:strVal val="0-#ppt_w/2"/>
                                          </p:val>
                                        </p:tav>
                                        <p:tav tm="100000">
                                          <p:val>
                                            <p:strVal val="#ppt_x"/>
                                          </p:val>
                                        </p:tav>
                                      </p:tavLst>
                                    </p:anim>
                                    <p:anim calcmode="lin" valueType="num">
                                      <p:cBhvr additive="base">
                                        <p:cTn id="32" dur="500" fill="hold"/>
                                        <p:tgtEl>
                                          <p:spTgt spid="56"/>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1+#ppt_w/2"/>
                                          </p:val>
                                        </p:tav>
                                        <p:tav tm="100000">
                                          <p:val>
                                            <p:strVal val="#ppt_x"/>
                                          </p:val>
                                        </p:tav>
                                      </p:tavLst>
                                    </p:anim>
                                    <p:anim calcmode="lin" valueType="num">
                                      <p:cBhvr additive="base">
                                        <p:cTn id="36"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build="allAtOnce"/>
      <p:bldP spid="51" grpId="0"/>
      <p:bldP spid="5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5">
            <a:extLst>
              <a:ext uri="{FF2B5EF4-FFF2-40B4-BE49-F238E27FC236}">
                <a16:creationId xmlns="" xmlns:a16="http://schemas.microsoft.com/office/drawing/2014/main" id="{025172CD-F7CE-40B1-8326-2FCFA6722E8E}"/>
              </a:ext>
            </a:extLst>
          </p:cNvPr>
          <p:cNvSpPr/>
          <p:nvPr/>
        </p:nvSpPr>
        <p:spPr bwMode="auto">
          <a:xfrm>
            <a:off x="2378" y="-12700"/>
            <a:ext cx="12185389" cy="6877051"/>
          </a:xfrm>
          <a:prstGeom prst="rect">
            <a:avLst/>
          </a:prstGeom>
          <a:blipFill dpi="0" rotWithShape="1">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a:blipFill>
          <a:ln w="6350" cap="flat">
            <a:noFill/>
            <a:prstDash val="solid"/>
            <a:miter lim="800000"/>
          </a:ln>
        </p:spPr>
        <p:txBody>
          <a:bodyPr/>
          <a:lstStyle/>
          <a:p>
            <a:pPr eaLnBrk="1" fontAlgn="auto" hangingPunct="1">
              <a:defRPr/>
            </a:pPr>
            <a:endParaRPr lang="zh-CN" altLang="en-US" sz="2400" noProof="1"/>
          </a:p>
        </p:txBody>
      </p:sp>
      <p:sp>
        <p:nvSpPr>
          <p:cNvPr id="3" name="矩形 2">
            <a:extLst>
              <a:ext uri="{FF2B5EF4-FFF2-40B4-BE49-F238E27FC236}">
                <a16:creationId xmlns="" xmlns:a16="http://schemas.microsoft.com/office/drawing/2014/main" id="{4807ECAF-86B7-4E24-9131-DCA1E7746520}"/>
              </a:ext>
            </a:extLst>
          </p:cNvPr>
          <p:cNvSpPr/>
          <p:nvPr/>
        </p:nvSpPr>
        <p:spPr>
          <a:xfrm>
            <a:off x="1742018" y="1600200"/>
            <a:ext cx="8978900" cy="3395133"/>
          </a:xfrm>
          <a:prstGeom prst="rect">
            <a:avLst/>
          </a:prstGeom>
          <a:solidFill>
            <a:schemeClr val="bg1"/>
          </a:soli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353" noProof="1"/>
          </a:p>
        </p:txBody>
      </p:sp>
      <p:sp>
        <p:nvSpPr>
          <p:cNvPr id="32" name="TextBox 40">
            <a:extLst>
              <a:ext uri="{FF2B5EF4-FFF2-40B4-BE49-F238E27FC236}">
                <a16:creationId xmlns="" xmlns:a16="http://schemas.microsoft.com/office/drawing/2014/main" id="{85FDB051-7B82-42BA-A4EF-A8D98F0B8630}"/>
              </a:ext>
            </a:extLst>
          </p:cNvPr>
          <p:cNvSpPr txBox="1">
            <a:spLocks noChangeArrowheads="1"/>
          </p:cNvSpPr>
          <p:nvPr/>
        </p:nvSpPr>
        <p:spPr bwMode="auto">
          <a:xfrm>
            <a:off x="3903133" y="1894418"/>
            <a:ext cx="4199467" cy="1159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zh-CN" sz="3733" b="1" dirty="0">
                <a:solidFill>
                  <a:schemeClr val="accent4"/>
                </a:solidFill>
                <a:latin typeface="DFGothic-EB" pitchFamily="1" charset="-128"/>
                <a:ea typeface="DFGothic-EB" pitchFamily="1" charset="-128"/>
              </a:rPr>
              <a:t> ABOUT ORUS</a:t>
            </a:r>
          </a:p>
          <a:p>
            <a:pPr algn="ctr" eaLnBrk="1" hangingPunct="1"/>
            <a:r>
              <a:rPr lang="en-US" altLang="zh-CN" sz="3200" b="1" dirty="0">
                <a:solidFill>
                  <a:srgbClr val="00BBD6"/>
                </a:solidFill>
                <a:latin typeface="微软雅黑、"/>
                <a:ea typeface="Adobe 黑体 Std R" panose="020B0400000000000000" pitchFamily="34" charset="-122"/>
              </a:rPr>
              <a:t>    </a:t>
            </a:r>
            <a:r>
              <a:rPr lang="zh-CN" altLang="en-US" sz="2400" dirty="0">
                <a:latin typeface="微软雅黑、"/>
                <a:ea typeface="宋体" panose="02010600030101010101" pitchFamily="2" charset="-122"/>
              </a:rPr>
              <a:t>工作总结</a:t>
            </a:r>
          </a:p>
        </p:txBody>
      </p:sp>
      <p:sp>
        <p:nvSpPr>
          <p:cNvPr id="33" name="矩形 32">
            <a:extLst>
              <a:ext uri="{FF2B5EF4-FFF2-40B4-BE49-F238E27FC236}">
                <a16:creationId xmlns="" xmlns:a16="http://schemas.microsoft.com/office/drawing/2014/main" id="{041D2B7D-9BF4-4868-9255-76535453BF80}"/>
              </a:ext>
            </a:extLst>
          </p:cNvPr>
          <p:cNvSpPr>
            <a:spLocks noChangeArrowheads="1"/>
          </p:cNvSpPr>
          <p:nvPr/>
        </p:nvSpPr>
        <p:spPr bwMode="auto">
          <a:xfrm>
            <a:off x="3175000" y="3253318"/>
            <a:ext cx="5869517" cy="811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50000"/>
              </a:lnSpc>
            </a:pPr>
            <a:r>
              <a:rPr lang="en-US" altLang="zh-CN" sz="800">
                <a:ea typeface="宋体" panose="02010600030101010101" pitchFamily="2" charset="-122"/>
              </a:rPr>
              <a:t>The generated is therefore always free from repetition, injected humor, or non-characteristic words. Contrary to popular belief roots in a from 45 BC. There are The generated is therefore always free from repetition, injected humor, or Contrary to popular belief roots in a piece of classical Latin literature from 45 BC. There are</a:t>
            </a:r>
          </a:p>
          <a:p>
            <a:pPr algn="ctr" eaLnBrk="1" hangingPunct="1">
              <a:lnSpc>
                <a:spcPct val="150000"/>
              </a:lnSpc>
            </a:pPr>
            <a:endParaRPr lang="en-US" altLang="zh-CN" sz="800">
              <a:ea typeface="宋体" panose="02010600030101010101" pitchFamily="2" charset="-122"/>
            </a:endParaRPr>
          </a:p>
        </p:txBody>
      </p:sp>
      <p:grpSp>
        <p:nvGrpSpPr>
          <p:cNvPr id="34" name="组合 33">
            <a:extLst>
              <a:ext uri="{FF2B5EF4-FFF2-40B4-BE49-F238E27FC236}">
                <a16:creationId xmlns="" xmlns:a16="http://schemas.microsoft.com/office/drawing/2014/main" id="{F236D4E6-380E-41AD-8362-35B1AA917E5E}"/>
              </a:ext>
            </a:extLst>
          </p:cNvPr>
          <p:cNvGrpSpPr>
            <a:grpSpLocks/>
          </p:cNvGrpSpPr>
          <p:nvPr/>
        </p:nvGrpSpPr>
        <p:grpSpPr bwMode="auto">
          <a:xfrm>
            <a:off x="5812367" y="4152900"/>
            <a:ext cx="592667" cy="592667"/>
            <a:chOff x="4482956" y="3795886"/>
            <a:chExt cx="322054" cy="322052"/>
          </a:xfrm>
        </p:grpSpPr>
        <p:sp>
          <p:nvSpPr>
            <p:cNvPr id="35" name="椭圆 34">
              <a:extLst>
                <a:ext uri="{FF2B5EF4-FFF2-40B4-BE49-F238E27FC236}">
                  <a16:creationId xmlns="" xmlns:a16="http://schemas.microsoft.com/office/drawing/2014/main" id="{BCB88DF0-E2D8-4D15-9A2E-C2AB4BF051BC}"/>
                </a:ext>
              </a:extLst>
            </p:cNvPr>
            <p:cNvSpPr/>
            <p:nvPr/>
          </p:nvSpPr>
          <p:spPr>
            <a:xfrm>
              <a:off x="4482956" y="3795886"/>
              <a:ext cx="322054" cy="3220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sz="2400" noProof="1">
                <a:solidFill>
                  <a:schemeClr val="tx1"/>
                </a:solidFill>
              </a:endParaRPr>
            </a:p>
          </p:txBody>
        </p:sp>
        <p:sp>
          <p:nvSpPr>
            <p:cNvPr id="11275" name="Freeform 6">
              <a:extLst>
                <a:ext uri="{FF2B5EF4-FFF2-40B4-BE49-F238E27FC236}">
                  <a16:creationId xmlns="" xmlns:a16="http://schemas.microsoft.com/office/drawing/2014/main" id="{37FCAA46-AD13-4F07-A599-B1B45752C42A}"/>
                </a:ext>
              </a:extLst>
            </p:cNvPr>
            <p:cNvSpPr>
              <a:spLocks noEditPoints="1" noChangeArrowheads="1"/>
            </p:cNvSpPr>
            <p:nvPr/>
          </p:nvSpPr>
          <p:spPr bwMode="auto">
            <a:xfrm>
              <a:off x="4563565" y="3892588"/>
              <a:ext cx="160836" cy="95528"/>
            </a:xfrm>
            <a:custGeom>
              <a:avLst/>
              <a:gdLst>
                <a:gd name="T0" fmla="*/ 6446960 w 3545"/>
                <a:gd name="T1" fmla="*/ 2725075 h 2230"/>
                <a:gd name="T2" fmla="*/ 6903925 w 3545"/>
                <a:gd name="T3" fmla="*/ 2983815 h 2230"/>
                <a:gd name="T4" fmla="*/ 7194201 w 3545"/>
                <a:gd name="T5" fmla="*/ 3440764 h 2230"/>
                <a:gd name="T6" fmla="*/ 7297100 w 3545"/>
                <a:gd name="T7" fmla="*/ 4092197 h 2230"/>
                <a:gd name="T8" fmla="*/ 4717916 w 3545"/>
                <a:gd name="T9" fmla="*/ 3556340 h 2230"/>
                <a:gd name="T10" fmla="*/ 4973122 w 3545"/>
                <a:gd name="T11" fmla="*/ 3059038 h 2230"/>
                <a:gd name="T12" fmla="*/ 5397193 w 3545"/>
                <a:gd name="T13" fmla="*/ 2761787 h 2230"/>
                <a:gd name="T14" fmla="*/ 5975613 w 3545"/>
                <a:gd name="T15" fmla="*/ 2659020 h 2230"/>
                <a:gd name="T16" fmla="*/ 1794921 w 3545"/>
                <a:gd name="T17" fmla="*/ 2725075 h 2230"/>
                <a:gd name="T18" fmla="*/ 2251931 w 3545"/>
                <a:gd name="T19" fmla="*/ 2983815 h 2230"/>
                <a:gd name="T20" fmla="*/ 2542162 w 3545"/>
                <a:gd name="T21" fmla="*/ 3440764 h 2230"/>
                <a:gd name="T22" fmla="*/ 2645060 w 3545"/>
                <a:gd name="T23" fmla="*/ 4092197 h 2230"/>
                <a:gd name="T24" fmla="*/ 63790 w 3545"/>
                <a:gd name="T25" fmla="*/ 3556340 h 2230"/>
                <a:gd name="T26" fmla="*/ 316999 w 3545"/>
                <a:gd name="T27" fmla="*/ 3059038 h 2230"/>
                <a:gd name="T28" fmla="*/ 745154 w 3545"/>
                <a:gd name="T29" fmla="*/ 2761787 h 2230"/>
                <a:gd name="T30" fmla="*/ 1321487 w 3545"/>
                <a:gd name="T31" fmla="*/ 2659020 h 2230"/>
                <a:gd name="T32" fmla="*/ 4106558 w 3545"/>
                <a:gd name="T33" fmla="*/ 2003903 h 2230"/>
                <a:gd name="T34" fmla="*/ 4711746 w 3545"/>
                <a:gd name="T35" fmla="*/ 2159875 h 2230"/>
                <a:gd name="T36" fmla="*/ 5216032 w 3545"/>
                <a:gd name="T37" fmla="*/ 2422299 h 2230"/>
                <a:gd name="T38" fmla="*/ 4859924 w 3545"/>
                <a:gd name="T39" fmla="*/ 2741568 h 2230"/>
                <a:gd name="T40" fmla="*/ 4491476 w 3545"/>
                <a:gd name="T41" fmla="*/ 3244396 h 2230"/>
                <a:gd name="T42" fmla="*/ 4335041 w 3545"/>
                <a:gd name="T43" fmla="*/ 3932541 h 2230"/>
                <a:gd name="T44" fmla="*/ 2949719 w 3545"/>
                <a:gd name="T45" fmla="*/ 3635247 h 2230"/>
                <a:gd name="T46" fmla="*/ 2706809 w 3545"/>
                <a:gd name="T47" fmla="*/ 3018685 h 2230"/>
                <a:gd name="T48" fmla="*/ 2262184 w 3545"/>
                <a:gd name="T49" fmla="*/ 2596605 h 2230"/>
                <a:gd name="T50" fmla="*/ 2278654 w 3545"/>
                <a:gd name="T51" fmla="*/ 2304838 h 2230"/>
                <a:gd name="T52" fmla="*/ 2832392 w 3545"/>
                <a:gd name="T53" fmla="*/ 2084652 h 2230"/>
                <a:gd name="T54" fmla="*/ 3437580 w 3545"/>
                <a:gd name="T55" fmla="*/ 1976359 h 2230"/>
                <a:gd name="T56" fmla="*/ 6107322 w 3545"/>
                <a:gd name="T57" fmla="*/ 1359796 h 2230"/>
                <a:gd name="T58" fmla="*/ 6457259 w 3545"/>
                <a:gd name="T59" fmla="*/ 1596517 h 2230"/>
                <a:gd name="T60" fmla="*/ 6556075 w 3545"/>
                <a:gd name="T61" fmla="*/ 1994736 h 2230"/>
                <a:gd name="T62" fmla="*/ 6341974 w 3545"/>
                <a:gd name="T63" fmla="*/ 2341550 h 2230"/>
                <a:gd name="T64" fmla="*/ 5922077 w 3545"/>
                <a:gd name="T65" fmla="*/ 2481029 h 2230"/>
                <a:gd name="T66" fmla="*/ 5502179 w 3545"/>
                <a:gd name="T67" fmla="*/ 2341550 h 2230"/>
                <a:gd name="T68" fmla="*/ 5288079 w 3545"/>
                <a:gd name="T69" fmla="*/ 1994736 h 2230"/>
                <a:gd name="T70" fmla="*/ 5382766 w 3545"/>
                <a:gd name="T71" fmla="*/ 1596517 h 2230"/>
                <a:gd name="T72" fmla="*/ 5734745 w 3545"/>
                <a:gd name="T73" fmla="*/ 1359796 h 2230"/>
                <a:gd name="T74" fmla="*/ 1455282 w 3545"/>
                <a:gd name="T75" fmla="*/ 1359796 h 2230"/>
                <a:gd name="T76" fmla="*/ 1805220 w 3545"/>
                <a:gd name="T77" fmla="*/ 1596517 h 2230"/>
                <a:gd name="T78" fmla="*/ 1901993 w 3545"/>
                <a:gd name="T79" fmla="*/ 1994736 h 2230"/>
                <a:gd name="T80" fmla="*/ 1687893 w 3545"/>
                <a:gd name="T81" fmla="*/ 2341550 h 2230"/>
                <a:gd name="T82" fmla="*/ 1267996 w 3545"/>
                <a:gd name="T83" fmla="*/ 2481029 h 2230"/>
                <a:gd name="T84" fmla="*/ 848053 w 3545"/>
                <a:gd name="T85" fmla="*/ 2341550 h 2230"/>
                <a:gd name="T86" fmla="*/ 633998 w 3545"/>
                <a:gd name="T87" fmla="*/ 1994736 h 2230"/>
                <a:gd name="T88" fmla="*/ 730726 w 3545"/>
                <a:gd name="T89" fmla="*/ 1596517 h 2230"/>
                <a:gd name="T90" fmla="*/ 1082751 w 3545"/>
                <a:gd name="T91" fmla="*/ 1359796 h 2230"/>
                <a:gd name="T92" fmla="*/ 3902757 w 3545"/>
                <a:gd name="T93" fmla="*/ 22019 h 2230"/>
                <a:gd name="T94" fmla="*/ 4353551 w 3545"/>
                <a:gd name="T95" fmla="*/ 247730 h 2230"/>
                <a:gd name="T96" fmla="*/ 4604673 w 3545"/>
                <a:gd name="T97" fmla="*/ 651432 h 2230"/>
                <a:gd name="T98" fmla="*/ 4575864 w 3545"/>
                <a:gd name="T99" fmla="*/ 1128558 h 2230"/>
                <a:gd name="T100" fmla="*/ 4275334 w 3545"/>
                <a:gd name="T101" fmla="*/ 1502917 h 2230"/>
                <a:gd name="T102" fmla="*/ 3795730 w 3545"/>
                <a:gd name="T103" fmla="*/ 1682749 h 2230"/>
                <a:gd name="T104" fmla="*/ 3270846 w 3545"/>
                <a:gd name="T105" fmla="*/ 1603842 h 2230"/>
                <a:gd name="T106" fmla="*/ 2887970 w 3545"/>
                <a:gd name="T107" fmla="*/ 1297382 h 2230"/>
                <a:gd name="T108" fmla="*/ 2739747 w 3545"/>
                <a:gd name="T109" fmla="*/ 844116 h 2230"/>
                <a:gd name="T110" fmla="*/ 2887970 w 3545"/>
                <a:gd name="T111" fmla="*/ 390851 h 2230"/>
                <a:gd name="T112" fmla="*/ 3270846 w 3545"/>
                <a:gd name="T113" fmla="*/ 84433 h 223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545" h="2230">
                  <a:moveTo>
                    <a:pt x="2903" y="1449"/>
                  </a:moveTo>
                  <a:lnTo>
                    <a:pt x="2964" y="1453"/>
                  </a:lnTo>
                  <a:lnTo>
                    <a:pt x="3023" y="1459"/>
                  </a:lnTo>
                  <a:lnTo>
                    <a:pt x="3079" y="1470"/>
                  </a:lnTo>
                  <a:lnTo>
                    <a:pt x="3132" y="1485"/>
                  </a:lnTo>
                  <a:lnTo>
                    <a:pt x="3183" y="1505"/>
                  </a:lnTo>
                  <a:lnTo>
                    <a:pt x="3230" y="1528"/>
                  </a:lnTo>
                  <a:lnTo>
                    <a:pt x="3274" y="1557"/>
                  </a:lnTo>
                  <a:lnTo>
                    <a:pt x="3317" y="1589"/>
                  </a:lnTo>
                  <a:lnTo>
                    <a:pt x="3354" y="1626"/>
                  </a:lnTo>
                  <a:lnTo>
                    <a:pt x="3389" y="1667"/>
                  </a:lnTo>
                  <a:lnTo>
                    <a:pt x="3421" y="1713"/>
                  </a:lnTo>
                  <a:lnTo>
                    <a:pt x="3449" y="1762"/>
                  </a:lnTo>
                  <a:lnTo>
                    <a:pt x="3474" y="1816"/>
                  </a:lnTo>
                  <a:lnTo>
                    <a:pt x="3495" y="1875"/>
                  </a:lnTo>
                  <a:lnTo>
                    <a:pt x="3513" y="1938"/>
                  </a:lnTo>
                  <a:lnTo>
                    <a:pt x="3526" y="2004"/>
                  </a:lnTo>
                  <a:lnTo>
                    <a:pt x="3536" y="2075"/>
                  </a:lnTo>
                  <a:lnTo>
                    <a:pt x="3542" y="2151"/>
                  </a:lnTo>
                  <a:lnTo>
                    <a:pt x="3545" y="2230"/>
                  </a:lnTo>
                  <a:lnTo>
                    <a:pt x="2261" y="2230"/>
                  </a:lnTo>
                  <a:lnTo>
                    <a:pt x="2262" y="2151"/>
                  </a:lnTo>
                  <a:lnTo>
                    <a:pt x="2269" y="2075"/>
                  </a:lnTo>
                  <a:lnTo>
                    <a:pt x="2278" y="2004"/>
                  </a:lnTo>
                  <a:lnTo>
                    <a:pt x="2292" y="1938"/>
                  </a:lnTo>
                  <a:lnTo>
                    <a:pt x="2310" y="1875"/>
                  </a:lnTo>
                  <a:lnTo>
                    <a:pt x="2331" y="1816"/>
                  </a:lnTo>
                  <a:lnTo>
                    <a:pt x="2355" y="1762"/>
                  </a:lnTo>
                  <a:lnTo>
                    <a:pt x="2383" y="1713"/>
                  </a:lnTo>
                  <a:lnTo>
                    <a:pt x="2416" y="1667"/>
                  </a:lnTo>
                  <a:lnTo>
                    <a:pt x="2450" y="1626"/>
                  </a:lnTo>
                  <a:lnTo>
                    <a:pt x="2489" y="1589"/>
                  </a:lnTo>
                  <a:lnTo>
                    <a:pt x="2530" y="1557"/>
                  </a:lnTo>
                  <a:lnTo>
                    <a:pt x="2574" y="1528"/>
                  </a:lnTo>
                  <a:lnTo>
                    <a:pt x="2622" y="1505"/>
                  </a:lnTo>
                  <a:lnTo>
                    <a:pt x="2673" y="1485"/>
                  </a:lnTo>
                  <a:lnTo>
                    <a:pt x="2726" y="1470"/>
                  </a:lnTo>
                  <a:lnTo>
                    <a:pt x="2782" y="1459"/>
                  </a:lnTo>
                  <a:lnTo>
                    <a:pt x="2841" y="1453"/>
                  </a:lnTo>
                  <a:lnTo>
                    <a:pt x="2903" y="1449"/>
                  </a:lnTo>
                  <a:close/>
                  <a:moveTo>
                    <a:pt x="642" y="1449"/>
                  </a:moveTo>
                  <a:lnTo>
                    <a:pt x="703" y="1453"/>
                  </a:lnTo>
                  <a:lnTo>
                    <a:pt x="763" y="1459"/>
                  </a:lnTo>
                  <a:lnTo>
                    <a:pt x="819" y="1470"/>
                  </a:lnTo>
                  <a:lnTo>
                    <a:pt x="872" y="1485"/>
                  </a:lnTo>
                  <a:lnTo>
                    <a:pt x="923" y="1505"/>
                  </a:lnTo>
                  <a:lnTo>
                    <a:pt x="970" y="1528"/>
                  </a:lnTo>
                  <a:lnTo>
                    <a:pt x="1014" y="1557"/>
                  </a:lnTo>
                  <a:lnTo>
                    <a:pt x="1055" y="1589"/>
                  </a:lnTo>
                  <a:lnTo>
                    <a:pt x="1094" y="1626"/>
                  </a:lnTo>
                  <a:lnTo>
                    <a:pt x="1129" y="1667"/>
                  </a:lnTo>
                  <a:lnTo>
                    <a:pt x="1161" y="1713"/>
                  </a:lnTo>
                  <a:lnTo>
                    <a:pt x="1189" y="1762"/>
                  </a:lnTo>
                  <a:lnTo>
                    <a:pt x="1214" y="1816"/>
                  </a:lnTo>
                  <a:lnTo>
                    <a:pt x="1235" y="1875"/>
                  </a:lnTo>
                  <a:lnTo>
                    <a:pt x="1252" y="1938"/>
                  </a:lnTo>
                  <a:lnTo>
                    <a:pt x="1266" y="2004"/>
                  </a:lnTo>
                  <a:lnTo>
                    <a:pt x="1276" y="2075"/>
                  </a:lnTo>
                  <a:lnTo>
                    <a:pt x="1282" y="2151"/>
                  </a:lnTo>
                  <a:lnTo>
                    <a:pt x="1285" y="2230"/>
                  </a:lnTo>
                  <a:lnTo>
                    <a:pt x="0" y="2230"/>
                  </a:lnTo>
                  <a:lnTo>
                    <a:pt x="2" y="2151"/>
                  </a:lnTo>
                  <a:lnTo>
                    <a:pt x="8" y="2075"/>
                  </a:lnTo>
                  <a:lnTo>
                    <a:pt x="18" y="2004"/>
                  </a:lnTo>
                  <a:lnTo>
                    <a:pt x="31" y="1938"/>
                  </a:lnTo>
                  <a:lnTo>
                    <a:pt x="49" y="1875"/>
                  </a:lnTo>
                  <a:lnTo>
                    <a:pt x="70" y="1816"/>
                  </a:lnTo>
                  <a:lnTo>
                    <a:pt x="95" y="1762"/>
                  </a:lnTo>
                  <a:lnTo>
                    <a:pt x="123" y="1713"/>
                  </a:lnTo>
                  <a:lnTo>
                    <a:pt x="154" y="1667"/>
                  </a:lnTo>
                  <a:lnTo>
                    <a:pt x="190" y="1626"/>
                  </a:lnTo>
                  <a:lnTo>
                    <a:pt x="228" y="1589"/>
                  </a:lnTo>
                  <a:lnTo>
                    <a:pt x="270" y="1557"/>
                  </a:lnTo>
                  <a:lnTo>
                    <a:pt x="314" y="1528"/>
                  </a:lnTo>
                  <a:lnTo>
                    <a:pt x="362" y="1505"/>
                  </a:lnTo>
                  <a:lnTo>
                    <a:pt x="413" y="1485"/>
                  </a:lnTo>
                  <a:lnTo>
                    <a:pt x="466" y="1470"/>
                  </a:lnTo>
                  <a:lnTo>
                    <a:pt x="522" y="1459"/>
                  </a:lnTo>
                  <a:lnTo>
                    <a:pt x="580" y="1453"/>
                  </a:lnTo>
                  <a:lnTo>
                    <a:pt x="642" y="1449"/>
                  </a:lnTo>
                  <a:close/>
                  <a:moveTo>
                    <a:pt x="1778" y="1072"/>
                  </a:moveTo>
                  <a:lnTo>
                    <a:pt x="1829" y="1073"/>
                  </a:lnTo>
                  <a:lnTo>
                    <a:pt x="1882" y="1077"/>
                  </a:lnTo>
                  <a:lnTo>
                    <a:pt x="1937" y="1084"/>
                  </a:lnTo>
                  <a:lnTo>
                    <a:pt x="1995" y="1092"/>
                  </a:lnTo>
                  <a:lnTo>
                    <a:pt x="2054" y="1104"/>
                  </a:lnTo>
                  <a:lnTo>
                    <a:pt x="2113" y="1118"/>
                  </a:lnTo>
                  <a:lnTo>
                    <a:pt x="2174" y="1136"/>
                  </a:lnTo>
                  <a:lnTo>
                    <a:pt x="2232" y="1155"/>
                  </a:lnTo>
                  <a:lnTo>
                    <a:pt x="2289" y="1177"/>
                  </a:lnTo>
                  <a:lnTo>
                    <a:pt x="2345" y="1200"/>
                  </a:lnTo>
                  <a:lnTo>
                    <a:pt x="2398" y="1226"/>
                  </a:lnTo>
                  <a:lnTo>
                    <a:pt x="2448" y="1256"/>
                  </a:lnTo>
                  <a:lnTo>
                    <a:pt x="2493" y="1287"/>
                  </a:lnTo>
                  <a:lnTo>
                    <a:pt x="2534" y="1320"/>
                  </a:lnTo>
                  <a:lnTo>
                    <a:pt x="2569" y="1355"/>
                  </a:lnTo>
                  <a:lnTo>
                    <a:pt x="2512" y="1383"/>
                  </a:lnTo>
                  <a:lnTo>
                    <a:pt x="2458" y="1415"/>
                  </a:lnTo>
                  <a:lnTo>
                    <a:pt x="2407" y="1452"/>
                  </a:lnTo>
                  <a:lnTo>
                    <a:pt x="2361" y="1494"/>
                  </a:lnTo>
                  <a:lnTo>
                    <a:pt x="2316" y="1539"/>
                  </a:lnTo>
                  <a:lnTo>
                    <a:pt x="2277" y="1590"/>
                  </a:lnTo>
                  <a:lnTo>
                    <a:pt x="2242" y="1645"/>
                  </a:lnTo>
                  <a:lnTo>
                    <a:pt x="2209" y="1704"/>
                  </a:lnTo>
                  <a:lnTo>
                    <a:pt x="2182" y="1768"/>
                  </a:lnTo>
                  <a:lnTo>
                    <a:pt x="2158" y="1835"/>
                  </a:lnTo>
                  <a:lnTo>
                    <a:pt x="2139" y="1906"/>
                  </a:lnTo>
                  <a:lnTo>
                    <a:pt x="2123" y="1981"/>
                  </a:lnTo>
                  <a:lnTo>
                    <a:pt x="2112" y="2060"/>
                  </a:lnTo>
                  <a:lnTo>
                    <a:pt x="2106" y="2143"/>
                  </a:lnTo>
                  <a:lnTo>
                    <a:pt x="2103" y="2230"/>
                  </a:lnTo>
                  <a:lnTo>
                    <a:pt x="1453" y="2230"/>
                  </a:lnTo>
                  <a:lnTo>
                    <a:pt x="1451" y="2143"/>
                  </a:lnTo>
                  <a:lnTo>
                    <a:pt x="1443" y="2060"/>
                  </a:lnTo>
                  <a:lnTo>
                    <a:pt x="1433" y="1981"/>
                  </a:lnTo>
                  <a:lnTo>
                    <a:pt x="1417" y="1906"/>
                  </a:lnTo>
                  <a:lnTo>
                    <a:pt x="1398" y="1835"/>
                  </a:lnTo>
                  <a:lnTo>
                    <a:pt x="1374" y="1768"/>
                  </a:lnTo>
                  <a:lnTo>
                    <a:pt x="1346" y="1704"/>
                  </a:lnTo>
                  <a:lnTo>
                    <a:pt x="1315" y="1645"/>
                  </a:lnTo>
                  <a:lnTo>
                    <a:pt x="1279" y="1590"/>
                  </a:lnTo>
                  <a:lnTo>
                    <a:pt x="1239" y="1539"/>
                  </a:lnTo>
                  <a:lnTo>
                    <a:pt x="1196" y="1494"/>
                  </a:lnTo>
                  <a:lnTo>
                    <a:pt x="1149" y="1452"/>
                  </a:lnTo>
                  <a:lnTo>
                    <a:pt x="1099" y="1415"/>
                  </a:lnTo>
                  <a:lnTo>
                    <a:pt x="1045" y="1383"/>
                  </a:lnTo>
                  <a:lnTo>
                    <a:pt x="986" y="1355"/>
                  </a:lnTo>
                  <a:lnTo>
                    <a:pt x="1022" y="1320"/>
                  </a:lnTo>
                  <a:lnTo>
                    <a:pt x="1062" y="1287"/>
                  </a:lnTo>
                  <a:lnTo>
                    <a:pt x="1107" y="1256"/>
                  </a:lnTo>
                  <a:lnTo>
                    <a:pt x="1155" y="1226"/>
                  </a:lnTo>
                  <a:lnTo>
                    <a:pt x="1207" y="1200"/>
                  </a:lnTo>
                  <a:lnTo>
                    <a:pt x="1262" y="1177"/>
                  </a:lnTo>
                  <a:lnTo>
                    <a:pt x="1318" y="1155"/>
                  </a:lnTo>
                  <a:lnTo>
                    <a:pt x="1376" y="1136"/>
                  </a:lnTo>
                  <a:lnTo>
                    <a:pt x="1436" y="1118"/>
                  </a:lnTo>
                  <a:lnTo>
                    <a:pt x="1495" y="1104"/>
                  </a:lnTo>
                  <a:lnTo>
                    <a:pt x="1555" y="1092"/>
                  </a:lnTo>
                  <a:lnTo>
                    <a:pt x="1613" y="1084"/>
                  </a:lnTo>
                  <a:lnTo>
                    <a:pt x="1670" y="1077"/>
                  </a:lnTo>
                  <a:lnTo>
                    <a:pt x="1725" y="1073"/>
                  </a:lnTo>
                  <a:lnTo>
                    <a:pt x="1778" y="1072"/>
                  </a:lnTo>
                  <a:close/>
                  <a:moveTo>
                    <a:pt x="2877" y="728"/>
                  </a:moveTo>
                  <a:lnTo>
                    <a:pt x="2922" y="732"/>
                  </a:lnTo>
                  <a:lnTo>
                    <a:pt x="2967" y="741"/>
                  </a:lnTo>
                  <a:lnTo>
                    <a:pt x="3008" y="758"/>
                  </a:lnTo>
                  <a:lnTo>
                    <a:pt x="3047" y="779"/>
                  </a:lnTo>
                  <a:lnTo>
                    <a:pt x="3081" y="805"/>
                  </a:lnTo>
                  <a:lnTo>
                    <a:pt x="3111" y="836"/>
                  </a:lnTo>
                  <a:lnTo>
                    <a:pt x="3137" y="870"/>
                  </a:lnTo>
                  <a:lnTo>
                    <a:pt x="3159" y="909"/>
                  </a:lnTo>
                  <a:lnTo>
                    <a:pt x="3175" y="950"/>
                  </a:lnTo>
                  <a:lnTo>
                    <a:pt x="3185" y="995"/>
                  </a:lnTo>
                  <a:lnTo>
                    <a:pt x="3188" y="1040"/>
                  </a:lnTo>
                  <a:lnTo>
                    <a:pt x="3185" y="1087"/>
                  </a:lnTo>
                  <a:lnTo>
                    <a:pt x="3175" y="1130"/>
                  </a:lnTo>
                  <a:lnTo>
                    <a:pt x="3159" y="1172"/>
                  </a:lnTo>
                  <a:lnTo>
                    <a:pt x="3137" y="1210"/>
                  </a:lnTo>
                  <a:lnTo>
                    <a:pt x="3111" y="1245"/>
                  </a:lnTo>
                  <a:lnTo>
                    <a:pt x="3081" y="1276"/>
                  </a:lnTo>
                  <a:lnTo>
                    <a:pt x="3047" y="1302"/>
                  </a:lnTo>
                  <a:lnTo>
                    <a:pt x="3008" y="1324"/>
                  </a:lnTo>
                  <a:lnTo>
                    <a:pt x="2967" y="1339"/>
                  </a:lnTo>
                  <a:lnTo>
                    <a:pt x="2922" y="1349"/>
                  </a:lnTo>
                  <a:lnTo>
                    <a:pt x="2877" y="1352"/>
                  </a:lnTo>
                  <a:lnTo>
                    <a:pt x="2830" y="1349"/>
                  </a:lnTo>
                  <a:lnTo>
                    <a:pt x="2786" y="1339"/>
                  </a:lnTo>
                  <a:lnTo>
                    <a:pt x="2745" y="1324"/>
                  </a:lnTo>
                  <a:lnTo>
                    <a:pt x="2707" y="1302"/>
                  </a:lnTo>
                  <a:lnTo>
                    <a:pt x="2673" y="1276"/>
                  </a:lnTo>
                  <a:lnTo>
                    <a:pt x="2641" y="1245"/>
                  </a:lnTo>
                  <a:lnTo>
                    <a:pt x="2615" y="1210"/>
                  </a:lnTo>
                  <a:lnTo>
                    <a:pt x="2594" y="1172"/>
                  </a:lnTo>
                  <a:lnTo>
                    <a:pt x="2579" y="1130"/>
                  </a:lnTo>
                  <a:lnTo>
                    <a:pt x="2569" y="1087"/>
                  </a:lnTo>
                  <a:lnTo>
                    <a:pt x="2566" y="1040"/>
                  </a:lnTo>
                  <a:lnTo>
                    <a:pt x="2569" y="995"/>
                  </a:lnTo>
                  <a:lnTo>
                    <a:pt x="2579" y="950"/>
                  </a:lnTo>
                  <a:lnTo>
                    <a:pt x="2594" y="909"/>
                  </a:lnTo>
                  <a:lnTo>
                    <a:pt x="2615" y="870"/>
                  </a:lnTo>
                  <a:lnTo>
                    <a:pt x="2641" y="836"/>
                  </a:lnTo>
                  <a:lnTo>
                    <a:pt x="2673" y="805"/>
                  </a:lnTo>
                  <a:lnTo>
                    <a:pt x="2707" y="779"/>
                  </a:lnTo>
                  <a:lnTo>
                    <a:pt x="2745" y="758"/>
                  </a:lnTo>
                  <a:lnTo>
                    <a:pt x="2786" y="741"/>
                  </a:lnTo>
                  <a:lnTo>
                    <a:pt x="2830" y="732"/>
                  </a:lnTo>
                  <a:lnTo>
                    <a:pt x="2877" y="728"/>
                  </a:lnTo>
                  <a:close/>
                  <a:moveTo>
                    <a:pt x="616" y="728"/>
                  </a:moveTo>
                  <a:lnTo>
                    <a:pt x="662" y="732"/>
                  </a:lnTo>
                  <a:lnTo>
                    <a:pt x="707" y="741"/>
                  </a:lnTo>
                  <a:lnTo>
                    <a:pt x="748" y="758"/>
                  </a:lnTo>
                  <a:lnTo>
                    <a:pt x="785" y="779"/>
                  </a:lnTo>
                  <a:lnTo>
                    <a:pt x="820" y="805"/>
                  </a:lnTo>
                  <a:lnTo>
                    <a:pt x="851" y="836"/>
                  </a:lnTo>
                  <a:lnTo>
                    <a:pt x="877" y="870"/>
                  </a:lnTo>
                  <a:lnTo>
                    <a:pt x="899" y="909"/>
                  </a:lnTo>
                  <a:lnTo>
                    <a:pt x="914" y="950"/>
                  </a:lnTo>
                  <a:lnTo>
                    <a:pt x="924" y="995"/>
                  </a:lnTo>
                  <a:lnTo>
                    <a:pt x="928" y="1040"/>
                  </a:lnTo>
                  <a:lnTo>
                    <a:pt x="924" y="1087"/>
                  </a:lnTo>
                  <a:lnTo>
                    <a:pt x="914" y="1130"/>
                  </a:lnTo>
                  <a:lnTo>
                    <a:pt x="899" y="1172"/>
                  </a:lnTo>
                  <a:lnTo>
                    <a:pt x="877" y="1210"/>
                  </a:lnTo>
                  <a:lnTo>
                    <a:pt x="851" y="1245"/>
                  </a:lnTo>
                  <a:lnTo>
                    <a:pt x="820" y="1276"/>
                  </a:lnTo>
                  <a:lnTo>
                    <a:pt x="785" y="1302"/>
                  </a:lnTo>
                  <a:lnTo>
                    <a:pt x="748" y="1324"/>
                  </a:lnTo>
                  <a:lnTo>
                    <a:pt x="707" y="1339"/>
                  </a:lnTo>
                  <a:lnTo>
                    <a:pt x="662" y="1349"/>
                  </a:lnTo>
                  <a:lnTo>
                    <a:pt x="616" y="1352"/>
                  </a:lnTo>
                  <a:lnTo>
                    <a:pt x="570" y="1349"/>
                  </a:lnTo>
                  <a:lnTo>
                    <a:pt x="526" y="1339"/>
                  </a:lnTo>
                  <a:lnTo>
                    <a:pt x="485" y="1324"/>
                  </a:lnTo>
                  <a:lnTo>
                    <a:pt x="447" y="1302"/>
                  </a:lnTo>
                  <a:lnTo>
                    <a:pt x="412" y="1276"/>
                  </a:lnTo>
                  <a:lnTo>
                    <a:pt x="381" y="1245"/>
                  </a:lnTo>
                  <a:lnTo>
                    <a:pt x="355" y="1210"/>
                  </a:lnTo>
                  <a:lnTo>
                    <a:pt x="334" y="1172"/>
                  </a:lnTo>
                  <a:lnTo>
                    <a:pt x="319" y="1130"/>
                  </a:lnTo>
                  <a:lnTo>
                    <a:pt x="308" y="1087"/>
                  </a:lnTo>
                  <a:lnTo>
                    <a:pt x="305" y="1040"/>
                  </a:lnTo>
                  <a:lnTo>
                    <a:pt x="308" y="995"/>
                  </a:lnTo>
                  <a:lnTo>
                    <a:pt x="319" y="950"/>
                  </a:lnTo>
                  <a:lnTo>
                    <a:pt x="334" y="909"/>
                  </a:lnTo>
                  <a:lnTo>
                    <a:pt x="355" y="870"/>
                  </a:lnTo>
                  <a:lnTo>
                    <a:pt x="381" y="836"/>
                  </a:lnTo>
                  <a:lnTo>
                    <a:pt x="412" y="805"/>
                  </a:lnTo>
                  <a:lnTo>
                    <a:pt x="447" y="779"/>
                  </a:lnTo>
                  <a:lnTo>
                    <a:pt x="485" y="758"/>
                  </a:lnTo>
                  <a:lnTo>
                    <a:pt x="526" y="741"/>
                  </a:lnTo>
                  <a:lnTo>
                    <a:pt x="570" y="732"/>
                  </a:lnTo>
                  <a:lnTo>
                    <a:pt x="616" y="728"/>
                  </a:lnTo>
                  <a:close/>
                  <a:moveTo>
                    <a:pt x="1790" y="0"/>
                  </a:moveTo>
                  <a:lnTo>
                    <a:pt x="1844" y="3"/>
                  </a:lnTo>
                  <a:lnTo>
                    <a:pt x="1896" y="12"/>
                  </a:lnTo>
                  <a:lnTo>
                    <a:pt x="1946" y="27"/>
                  </a:lnTo>
                  <a:lnTo>
                    <a:pt x="1992" y="46"/>
                  </a:lnTo>
                  <a:lnTo>
                    <a:pt x="2036" y="71"/>
                  </a:lnTo>
                  <a:lnTo>
                    <a:pt x="2077" y="101"/>
                  </a:lnTo>
                  <a:lnTo>
                    <a:pt x="2115" y="135"/>
                  </a:lnTo>
                  <a:lnTo>
                    <a:pt x="2149" y="172"/>
                  </a:lnTo>
                  <a:lnTo>
                    <a:pt x="2178" y="213"/>
                  </a:lnTo>
                  <a:lnTo>
                    <a:pt x="2203" y="258"/>
                  </a:lnTo>
                  <a:lnTo>
                    <a:pt x="2223" y="305"/>
                  </a:lnTo>
                  <a:lnTo>
                    <a:pt x="2237" y="355"/>
                  </a:lnTo>
                  <a:lnTo>
                    <a:pt x="2247" y="406"/>
                  </a:lnTo>
                  <a:lnTo>
                    <a:pt x="2250" y="460"/>
                  </a:lnTo>
                  <a:lnTo>
                    <a:pt x="2247" y="514"/>
                  </a:lnTo>
                  <a:lnTo>
                    <a:pt x="2237" y="565"/>
                  </a:lnTo>
                  <a:lnTo>
                    <a:pt x="2223" y="615"/>
                  </a:lnTo>
                  <a:lnTo>
                    <a:pt x="2203" y="662"/>
                  </a:lnTo>
                  <a:lnTo>
                    <a:pt x="2178" y="707"/>
                  </a:lnTo>
                  <a:lnTo>
                    <a:pt x="2149" y="748"/>
                  </a:lnTo>
                  <a:lnTo>
                    <a:pt x="2115" y="786"/>
                  </a:lnTo>
                  <a:lnTo>
                    <a:pt x="2077" y="819"/>
                  </a:lnTo>
                  <a:lnTo>
                    <a:pt x="2036" y="849"/>
                  </a:lnTo>
                  <a:lnTo>
                    <a:pt x="1992" y="874"/>
                  </a:lnTo>
                  <a:lnTo>
                    <a:pt x="1946" y="893"/>
                  </a:lnTo>
                  <a:lnTo>
                    <a:pt x="1896" y="908"/>
                  </a:lnTo>
                  <a:lnTo>
                    <a:pt x="1844" y="917"/>
                  </a:lnTo>
                  <a:lnTo>
                    <a:pt x="1790" y="920"/>
                  </a:lnTo>
                  <a:lnTo>
                    <a:pt x="1737" y="917"/>
                  </a:lnTo>
                  <a:lnTo>
                    <a:pt x="1685" y="908"/>
                  </a:lnTo>
                  <a:lnTo>
                    <a:pt x="1636" y="893"/>
                  </a:lnTo>
                  <a:lnTo>
                    <a:pt x="1589" y="874"/>
                  </a:lnTo>
                  <a:lnTo>
                    <a:pt x="1545" y="849"/>
                  </a:lnTo>
                  <a:lnTo>
                    <a:pt x="1504" y="819"/>
                  </a:lnTo>
                  <a:lnTo>
                    <a:pt x="1466" y="786"/>
                  </a:lnTo>
                  <a:lnTo>
                    <a:pt x="1433" y="748"/>
                  </a:lnTo>
                  <a:lnTo>
                    <a:pt x="1403" y="707"/>
                  </a:lnTo>
                  <a:lnTo>
                    <a:pt x="1378" y="662"/>
                  </a:lnTo>
                  <a:lnTo>
                    <a:pt x="1358" y="615"/>
                  </a:lnTo>
                  <a:lnTo>
                    <a:pt x="1344" y="565"/>
                  </a:lnTo>
                  <a:lnTo>
                    <a:pt x="1334" y="514"/>
                  </a:lnTo>
                  <a:lnTo>
                    <a:pt x="1331" y="460"/>
                  </a:lnTo>
                  <a:lnTo>
                    <a:pt x="1334" y="406"/>
                  </a:lnTo>
                  <a:lnTo>
                    <a:pt x="1344" y="355"/>
                  </a:lnTo>
                  <a:lnTo>
                    <a:pt x="1358" y="305"/>
                  </a:lnTo>
                  <a:lnTo>
                    <a:pt x="1378" y="258"/>
                  </a:lnTo>
                  <a:lnTo>
                    <a:pt x="1403" y="213"/>
                  </a:lnTo>
                  <a:lnTo>
                    <a:pt x="1433" y="172"/>
                  </a:lnTo>
                  <a:lnTo>
                    <a:pt x="1466" y="135"/>
                  </a:lnTo>
                  <a:lnTo>
                    <a:pt x="1504" y="101"/>
                  </a:lnTo>
                  <a:lnTo>
                    <a:pt x="1545" y="71"/>
                  </a:lnTo>
                  <a:lnTo>
                    <a:pt x="1589" y="46"/>
                  </a:lnTo>
                  <a:lnTo>
                    <a:pt x="1636" y="27"/>
                  </a:lnTo>
                  <a:lnTo>
                    <a:pt x="1685" y="12"/>
                  </a:lnTo>
                  <a:lnTo>
                    <a:pt x="1737" y="3"/>
                  </a:lnTo>
                  <a:lnTo>
                    <a:pt x="1790" y="0"/>
                  </a:lnTo>
                  <a:close/>
                </a:path>
              </a:pathLst>
            </a:custGeom>
            <a:solidFill>
              <a:schemeClr val="bg1"/>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sz="2400"/>
            </a:p>
          </p:txBody>
        </p:sp>
      </p:grpSp>
      <p:sp>
        <p:nvSpPr>
          <p:cNvPr id="4" name="矩形 3">
            <a:extLst>
              <a:ext uri="{FF2B5EF4-FFF2-40B4-BE49-F238E27FC236}">
                <a16:creationId xmlns="" xmlns:a16="http://schemas.microsoft.com/office/drawing/2014/main" id="{91EAD000-8E26-4557-9CEA-C37F4DDBCC4C}"/>
              </a:ext>
            </a:extLst>
          </p:cNvPr>
          <p:cNvSpPr/>
          <p:nvPr/>
        </p:nvSpPr>
        <p:spPr>
          <a:xfrm>
            <a:off x="4470400" y="3111500"/>
            <a:ext cx="3572933" cy="592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sz="2400" noProof="1"/>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2000" fill="hold"/>
                                        <p:tgtEl>
                                          <p:spTgt spid="32"/>
                                        </p:tgtEl>
                                        <p:attrNameLst>
                                          <p:attrName>ppt_w</p:attrName>
                                        </p:attrNameLst>
                                      </p:cBhvr>
                                      <p:tavLst>
                                        <p:tav tm="0">
                                          <p:val>
                                            <p:fltVal val="0"/>
                                          </p:val>
                                        </p:tav>
                                        <p:tav tm="100000">
                                          <p:val>
                                            <p:strVal val="#ppt_w"/>
                                          </p:val>
                                        </p:tav>
                                      </p:tavLst>
                                    </p:anim>
                                    <p:anim calcmode="lin" valueType="num">
                                      <p:cBhvr>
                                        <p:cTn id="8" dur="2000" fill="hold"/>
                                        <p:tgtEl>
                                          <p:spTgt spid="32"/>
                                        </p:tgtEl>
                                        <p:attrNameLst>
                                          <p:attrName>ppt_h</p:attrName>
                                        </p:attrNameLst>
                                      </p:cBhvr>
                                      <p:tavLst>
                                        <p:tav tm="0">
                                          <p:val>
                                            <p:fltVal val="0"/>
                                          </p:val>
                                        </p:tav>
                                        <p:tav tm="100000">
                                          <p:val>
                                            <p:strVal val="#ppt_h"/>
                                          </p:val>
                                        </p:tav>
                                      </p:tavLst>
                                    </p:anim>
                                    <p:anim calcmode="lin" valueType="num">
                                      <p:cBhvr>
                                        <p:cTn id="9" dur="2000" fill="hold"/>
                                        <p:tgtEl>
                                          <p:spTgt spid="32"/>
                                        </p:tgtEl>
                                        <p:attrNameLst>
                                          <p:attrName>style.rotation</p:attrName>
                                        </p:attrNameLst>
                                      </p:cBhvr>
                                      <p:tavLst>
                                        <p:tav tm="0">
                                          <p:val>
                                            <p:fltVal val="360"/>
                                          </p:val>
                                        </p:tav>
                                        <p:tav tm="100000">
                                          <p:val>
                                            <p:fltVal val="0"/>
                                          </p:val>
                                        </p:tav>
                                      </p:tavLst>
                                    </p:anim>
                                    <p:animEffect transition="in" filter="fade">
                                      <p:cBhvr>
                                        <p:cTn id="10" dur="2000"/>
                                        <p:tgtEl>
                                          <p:spTgt spid="32"/>
                                        </p:tgtEl>
                                      </p:cBhvr>
                                    </p:animEffect>
                                  </p:childTnLst>
                                </p:cTn>
                              </p:par>
                              <p:par>
                                <p:cTn id="11" presetID="16" presetClass="entr" presetSubtype="21" fill="hold" grpId="0" nodeType="withEffect">
                                  <p:stCondLst>
                                    <p:cond delay="500"/>
                                  </p:stCondLst>
                                  <p:childTnLst>
                                    <p:set>
                                      <p:cBhvr>
                                        <p:cTn id="12" dur="1" fill="hold">
                                          <p:stCondLst>
                                            <p:cond delay="0"/>
                                          </p:stCondLst>
                                        </p:cTn>
                                        <p:tgtEl>
                                          <p:spTgt spid="33"/>
                                        </p:tgtEl>
                                        <p:attrNameLst>
                                          <p:attrName>style.visibility</p:attrName>
                                        </p:attrNameLst>
                                      </p:cBhvr>
                                      <p:to>
                                        <p:strVal val="visible"/>
                                      </p:to>
                                    </p:set>
                                    <p:animEffect transition="in" filter="barn(inVertical)">
                                      <p:cBhvr>
                                        <p:cTn id="13" dur="500"/>
                                        <p:tgtEl>
                                          <p:spTgt spid="33"/>
                                        </p:tgtEl>
                                      </p:cBhvr>
                                    </p:animEffect>
                                  </p:childTnLst>
                                </p:cTn>
                              </p:par>
                              <p:par>
                                <p:cTn id="14" presetID="49" presetClass="entr" presetSubtype="0" decel="100000" fill="hold" nodeType="withEffect">
                                  <p:stCondLst>
                                    <p:cond delay="500"/>
                                  </p:stCondLst>
                                  <p:childTnLst>
                                    <p:set>
                                      <p:cBhvr>
                                        <p:cTn id="15" dur="1" fill="hold">
                                          <p:stCondLst>
                                            <p:cond delay="0"/>
                                          </p:stCondLst>
                                        </p:cTn>
                                        <p:tgtEl>
                                          <p:spTgt spid="34"/>
                                        </p:tgtEl>
                                        <p:attrNameLst>
                                          <p:attrName>style.visibility</p:attrName>
                                        </p:attrNameLst>
                                      </p:cBhvr>
                                      <p:to>
                                        <p:strVal val="visible"/>
                                      </p:to>
                                    </p:set>
                                    <p:anim calcmode="lin" valueType="num">
                                      <p:cBhvr>
                                        <p:cTn id="16" dur="2000" fill="hold"/>
                                        <p:tgtEl>
                                          <p:spTgt spid="34"/>
                                        </p:tgtEl>
                                        <p:attrNameLst>
                                          <p:attrName>ppt_w</p:attrName>
                                        </p:attrNameLst>
                                      </p:cBhvr>
                                      <p:tavLst>
                                        <p:tav tm="0">
                                          <p:val>
                                            <p:fltVal val="0"/>
                                          </p:val>
                                        </p:tav>
                                        <p:tav tm="100000">
                                          <p:val>
                                            <p:strVal val="#ppt_w"/>
                                          </p:val>
                                        </p:tav>
                                      </p:tavLst>
                                    </p:anim>
                                    <p:anim calcmode="lin" valueType="num">
                                      <p:cBhvr>
                                        <p:cTn id="17" dur="2000" fill="hold"/>
                                        <p:tgtEl>
                                          <p:spTgt spid="34"/>
                                        </p:tgtEl>
                                        <p:attrNameLst>
                                          <p:attrName>ppt_h</p:attrName>
                                        </p:attrNameLst>
                                      </p:cBhvr>
                                      <p:tavLst>
                                        <p:tav tm="0">
                                          <p:val>
                                            <p:fltVal val="0"/>
                                          </p:val>
                                        </p:tav>
                                        <p:tav tm="100000">
                                          <p:val>
                                            <p:strVal val="#ppt_h"/>
                                          </p:val>
                                        </p:tav>
                                      </p:tavLst>
                                    </p:anim>
                                    <p:anim calcmode="lin" valueType="num">
                                      <p:cBhvr>
                                        <p:cTn id="18" dur="2000" fill="hold"/>
                                        <p:tgtEl>
                                          <p:spTgt spid="34"/>
                                        </p:tgtEl>
                                        <p:attrNameLst>
                                          <p:attrName>style.rotation</p:attrName>
                                        </p:attrNameLst>
                                      </p:cBhvr>
                                      <p:tavLst>
                                        <p:tav tm="0">
                                          <p:val>
                                            <p:fltVal val="360"/>
                                          </p:val>
                                        </p:tav>
                                        <p:tav tm="100000">
                                          <p:val>
                                            <p:fltVal val="0"/>
                                          </p:val>
                                        </p:tav>
                                      </p:tavLst>
                                    </p:anim>
                                    <p:animEffect transition="in" filter="fade">
                                      <p:cBhvr>
                                        <p:cTn id="19" dur="2000"/>
                                        <p:tgtEl>
                                          <p:spTgt spid="34"/>
                                        </p:tgtEl>
                                      </p:cBhvr>
                                    </p:animEffect>
                                  </p:childTnLst>
                                </p:cTn>
                              </p:par>
                              <p:par>
                                <p:cTn id="20" presetID="2" presetClass="entr" presetSubtype="1" decel="62000" fill="hold"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1500" fill="hold"/>
                                        <p:tgtEl>
                                          <p:spTgt spid="37"/>
                                        </p:tgtEl>
                                        <p:attrNameLst>
                                          <p:attrName>ppt_x</p:attrName>
                                        </p:attrNameLst>
                                      </p:cBhvr>
                                      <p:tavLst>
                                        <p:tav tm="0">
                                          <p:val>
                                            <p:strVal val="#ppt_x"/>
                                          </p:val>
                                        </p:tav>
                                        <p:tav tm="100000">
                                          <p:val>
                                            <p:strVal val="#ppt_x"/>
                                          </p:val>
                                        </p:tav>
                                      </p:tavLst>
                                    </p:anim>
                                    <p:anim calcmode="lin" valueType="num">
                                      <p:cBhvr>
                                        <p:cTn id="23" dur="1500" fill="hold"/>
                                        <p:tgtEl>
                                          <p:spTgt spid="3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6">
            <a:extLst>
              <a:ext uri="{FF2B5EF4-FFF2-40B4-BE49-F238E27FC236}">
                <a16:creationId xmlns="" xmlns:a16="http://schemas.microsoft.com/office/drawing/2014/main" id="{85966F55-01EE-4738-9784-681BAE421A08}"/>
              </a:ext>
            </a:extLst>
          </p:cNvPr>
          <p:cNvSpPr/>
          <p:nvPr/>
        </p:nvSpPr>
        <p:spPr bwMode="auto">
          <a:xfrm>
            <a:off x="0" y="2089151"/>
            <a:ext cx="12192000" cy="3685116"/>
          </a:xfrm>
          <a:custGeom>
            <a:avLst/>
            <a:gdLst>
              <a:gd name="T0" fmla="*/ 0 w 11323"/>
              <a:gd name="T1" fmla="*/ 1713 h 3423"/>
              <a:gd name="T2" fmla="*/ 1191 w 11323"/>
              <a:gd name="T3" fmla="*/ 1713 h 3423"/>
              <a:gd name="T4" fmla="*/ 2308 w 11323"/>
              <a:gd name="T5" fmla="*/ 0 h 3423"/>
              <a:gd name="T6" fmla="*/ 4543 w 11323"/>
              <a:gd name="T7" fmla="*/ 3423 h 3423"/>
              <a:gd name="T8" fmla="*/ 5662 w 11323"/>
              <a:gd name="T9" fmla="*/ 1713 h 3423"/>
              <a:gd name="T10" fmla="*/ 6780 w 11323"/>
              <a:gd name="T11" fmla="*/ 0 h 3423"/>
              <a:gd name="T12" fmla="*/ 9015 w 11323"/>
              <a:gd name="T13" fmla="*/ 3423 h 3423"/>
              <a:gd name="T14" fmla="*/ 10132 w 11323"/>
              <a:gd name="T15" fmla="*/ 1713 h 3423"/>
              <a:gd name="T16" fmla="*/ 11323 w 11323"/>
              <a:gd name="T17" fmla="*/ 1713 h 3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23" h="3423">
                <a:moveTo>
                  <a:pt x="0" y="1713"/>
                </a:moveTo>
                <a:lnTo>
                  <a:pt x="1191" y="1713"/>
                </a:lnTo>
                <a:lnTo>
                  <a:pt x="2308" y="0"/>
                </a:lnTo>
                <a:lnTo>
                  <a:pt x="4543" y="3423"/>
                </a:lnTo>
                <a:lnTo>
                  <a:pt x="5662" y="1713"/>
                </a:lnTo>
                <a:lnTo>
                  <a:pt x="6780" y="0"/>
                </a:lnTo>
                <a:lnTo>
                  <a:pt x="9015" y="3423"/>
                </a:lnTo>
                <a:lnTo>
                  <a:pt x="10132" y="1713"/>
                </a:lnTo>
                <a:lnTo>
                  <a:pt x="11323" y="1713"/>
                </a:lnTo>
              </a:path>
            </a:pathLst>
          </a:custGeom>
          <a:noFill/>
          <a:ln w="19050" cap="flat">
            <a:solidFill>
              <a:schemeClr val="bg1">
                <a:lumMod val="75000"/>
              </a:schemeClr>
            </a:solidFill>
            <a:prstDash val="solid"/>
            <a:miter lim="800000"/>
          </a:ln>
          <a:extLst>
            <a:ext uri="{909E8E84-426E-40DD-AFC4-6F175D3DCCD1}">
              <a14:hiddenFill xmlns:a14="http://schemas.microsoft.com/office/drawing/2010/main">
                <a:solidFill>
                  <a:srgbClr val="FFFFFF"/>
                </a:solidFill>
              </a14:hiddenFill>
            </a:ext>
          </a:extLst>
        </p:spPr>
        <p:txBody>
          <a:bodyPr lIns="91440" tIns="45720" rIns="91440" bIns="45720"/>
          <a:lstStyle/>
          <a:p>
            <a:pPr eaLnBrk="1" fontAlgn="auto" hangingPunct="1">
              <a:defRPr/>
            </a:pPr>
            <a:endParaRPr lang="zh-CN" altLang="en-US" noProof="1"/>
          </a:p>
        </p:txBody>
      </p:sp>
      <p:sp>
        <p:nvSpPr>
          <p:cNvPr id="144" name="椭圆 143">
            <a:extLst>
              <a:ext uri="{FF2B5EF4-FFF2-40B4-BE49-F238E27FC236}">
                <a16:creationId xmlns="" xmlns:a16="http://schemas.microsoft.com/office/drawing/2014/main" id="{F72EB0BE-3EAB-4426-B929-27B9B78D49D4}"/>
              </a:ext>
            </a:extLst>
          </p:cNvPr>
          <p:cNvSpPr/>
          <p:nvPr/>
        </p:nvSpPr>
        <p:spPr>
          <a:xfrm>
            <a:off x="1293285" y="2205567"/>
            <a:ext cx="1356783" cy="1356784"/>
          </a:xfrm>
          <a:prstGeom prst="ellipse">
            <a:avLst/>
          </a:prstGeom>
          <a:gradFill>
            <a:gsLst>
              <a:gs pos="0">
                <a:srgbClr val="E8E8E8"/>
              </a:gs>
              <a:gs pos="100000">
                <a:srgbClr val="FEFEFE"/>
              </a:gs>
            </a:gsLst>
            <a:lin ang="7530000" scaled="0"/>
          </a:gradFill>
          <a:ln w="12700">
            <a:solidFill>
              <a:schemeClr val="bg1"/>
            </a:solidFill>
          </a:ln>
          <a:effectLst>
            <a:outerShdw blurRad="292100" dist="368300" dir="7800000" sx="83000" sy="83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grpSp>
        <p:nvGrpSpPr>
          <p:cNvPr id="7" name="组合 6">
            <a:extLst>
              <a:ext uri="{FF2B5EF4-FFF2-40B4-BE49-F238E27FC236}">
                <a16:creationId xmlns="" xmlns:a16="http://schemas.microsoft.com/office/drawing/2014/main" id="{BE367A32-CBFE-4163-BAE4-CC449E3694FC}"/>
              </a:ext>
            </a:extLst>
          </p:cNvPr>
          <p:cNvGrpSpPr>
            <a:grpSpLocks/>
          </p:cNvGrpSpPr>
          <p:nvPr/>
        </p:nvGrpSpPr>
        <p:grpSpPr bwMode="auto">
          <a:xfrm>
            <a:off x="1418168" y="2330451"/>
            <a:ext cx="1107017" cy="1107016"/>
            <a:chOff x="1063913" y="1747419"/>
            <a:chExt cx="830652" cy="830712"/>
          </a:xfrm>
        </p:grpSpPr>
        <p:sp>
          <p:nvSpPr>
            <p:cNvPr id="146" name="椭圆 145">
              <a:extLst>
                <a:ext uri="{FF2B5EF4-FFF2-40B4-BE49-F238E27FC236}">
                  <a16:creationId xmlns="" xmlns:a16="http://schemas.microsoft.com/office/drawing/2014/main" id="{A4A361E1-5454-4FAC-9F87-F222A0F37081}"/>
                </a:ext>
              </a:extLst>
            </p:cNvPr>
            <p:cNvSpPr/>
            <p:nvPr/>
          </p:nvSpPr>
          <p:spPr>
            <a:xfrm>
              <a:off x="1063913" y="1747419"/>
              <a:ext cx="830652" cy="8307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solidFill>
                  <a:schemeClr val="tx1"/>
                </a:solidFill>
              </a:endParaRPr>
            </a:p>
          </p:txBody>
        </p:sp>
        <p:sp>
          <p:nvSpPr>
            <p:cNvPr id="27682" name="TextBox 174">
              <a:extLst>
                <a:ext uri="{FF2B5EF4-FFF2-40B4-BE49-F238E27FC236}">
                  <a16:creationId xmlns="" xmlns:a16="http://schemas.microsoft.com/office/drawing/2014/main" id="{0D983A11-B1C2-46C7-8653-DB5AFDB1E144}"/>
                </a:ext>
              </a:extLst>
            </p:cNvPr>
            <p:cNvSpPr txBox="1">
              <a:spLocks noChangeArrowheads="1"/>
            </p:cNvSpPr>
            <p:nvPr/>
          </p:nvSpPr>
          <p:spPr bwMode="auto">
            <a:xfrm>
              <a:off x="1111565" y="1911654"/>
              <a:ext cx="779665" cy="418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nSpc>
                  <a:spcPts val="4000"/>
                </a:lnSpc>
              </a:pPr>
              <a:r>
                <a:rPr lang="en-US" altLang="zh-CN" sz="2400" dirty="0">
                  <a:solidFill>
                    <a:schemeClr val="bg1"/>
                  </a:solidFill>
                  <a:latin typeface="DIN Mittelschrift Std" pitchFamily="50" charset="0"/>
                  <a:ea typeface="宋体" panose="02010600030101010101" pitchFamily="2" charset="-122"/>
                </a:rPr>
                <a:t>2012.6</a:t>
              </a:r>
              <a:endParaRPr lang="zh-CN" altLang="en-US" sz="2400" dirty="0">
                <a:solidFill>
                  <a:schemeClr val="bg1"/>
                </a:solidFill>
                <a:latin typeface="DIN Mittelschrift Std" pitchFamily="50" charset="0"/>
              </a:endParaRPr>
            </a:p>
          </p:txBody>
        </p:sp>
      </p:grpSp>
      <p:sp>
        <p:nvSpPr>
          <p:cNvPr id="177" name="椭圆 176">
            <a:extLst>
              <a:ext uri="{FF2B5EF4-FFF2-40B4-BE49-F238E27FC236}">
                <a16:creationId xmlns="" xmlns:a16="http://schemas.microsoft.com/office/drawing/2014/main" id="{817B2A10-CADA-4446-B7A3-A1693059FA7E}"/>
              </a:ext>
            </a:extLst>
          </p:cNvPr>
          <p:cNvSpPr/>
          <p:nvPr/>
        </p:nvSpPr>
        <p:spPr>
          <a:xfrm>
            <a:off x="3003551" y="3280833"/>
            <a:ext cx="1354667" cy="1356784"/>
          </a:xfrm>
          <a:prstGeom prst="ellipse">
            <a:avLst/>
          </a:prstGeom>
          <a:gradFill>
            <a:gsLst>
              <a:gs pos="0">
                <a:srgbClr val="EBEBEB"/>
              </a:gs>
              <a:gs pos="100000">
                <a:srgbClr val="FEFEFE"/>
              </a:gs>
            </a:gsLst>
            <a:lin ang="7530000" scaled="0"/>
          </a:gradFill>
          <a:ln w="12700">
            <a:solidFill>
              <a:schemeClr val="bg1"/>
            </a:solidFill>
          </a:ln>
          <a:effectLst>
            <a:outerShdw blurRad="292100" dist="368300" dir="7800000" sx="83000" sy="83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grpSp>
        <p:nvGrpSpPr>
          <p:cNvPr id="3" name="组合 2">
            <a:extLst>
              <a:ext uri="{FF2B5EF4-FFF2-40B4-BE49-F238E27FC236}">
                <a16:creationId xmlns="" xmlns:a16="http://schemas.microsoft.com/office/drawing/2014/main" id="{DC5C94F4-0680-42DB-B8AA-B6377A3434B2}"/>
              </a:ext>
            </a:extLst>
          </p:cNvPr>
          <p:cNvGrpSpPr>
            <a:grpSpLocks/>
          </p:cNvGrpSpPr>
          <p:nvPr/>
        </p:nvGrpSpPr>
        <p:grpSpPr bwMode="auto">
          <a:xfrm>
            <a:off x="3126319" y="3405717"/>
            <a:ext cx="1109134" cy="1107016"/>
            <a:chOff x="2345148" y="2553652"/>
            <a:chExt cx="830733" cy="830712"/>
          </a:xfrm>
        </p:grpSpPr>
        <p:sp>
          <p:nvSpPr>
            <p:cNvPr id="179" name="椭圆 178">
              <a:extLst>
                <a:ext uri="{FF2B5EF4-FFF2-40B4-BE49-F238E27FC236}">
                  <a16:creationId xmlns="" xmlns:a16="http://schemas.microsoft.com/office/drawing/2014/main" id="{4B2EB94D-804A-4E55-9910-96755F37C897}"/>
                </a:ext>
              </a:extLst>
            </p:cNvPr>
            <p:cNvSpPr/>
            <p:nvPr/>
          </p:nvSpPr>
          <p:spPr>
            <a:xfrm>
              <a:off x="2345148" y="2553652"/>
              <a:ext cx="830733" cy="8307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solidFill>
                  <a:schemeClr val="tx1"/>
                </a:solidFill>
              </a:endParaRPr>
            </a:p>
          </p:txBody>
        </p:sp>
        <p:sp>
          <p:nvSpPr>
            <p:cNvPr id="27680" name="TextBox 179">
              <a:extLst>
                <a:ext uri="{FF2B5EF4-FFF2-40B4-BE49-F238E27FC236}">
                  <a16:creationId xmlns="" xmlns:a16="http://schemas.microsoft.com/office/drawing/2014/main" id="{53B5A6A7-7020-470B-9C0D-414DCFF4F463}"/>
                </a:ext>
              </a:extLst>
            </p:cNvPr>
            <p:cNvSpPr txBox="1">
              <a:spLocks noChangeArrowheads="1"/>
            </p:cNvSpPr>
            <p:nvPr/>
          </p:nvSpPr>
          <p:spPr bwMode="auto">
            <a:xfrm>
              <a:off x="2392800" y="2717887"/>
              <a:ext cx="778253" cy="418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nSpc>
                  <a:spcPts val="4000"/>
                </a:lnSpc>
              </a:pPr>
              <a:r>
                <a:rPr lang="en-US" altLang="zh-CN" sz="2400">
                  <a:solidFill>
                    <a:schemeClr val="bg1"/>
                  </a:solidFill>
                  <a:latin typeface="DIN Mittelschrift Std" pitchFamily="50" charset="0"/>
                  <a:ea typeface="宋体" panose="02010600030101010101" pitchFamily="2" charset="-122"/>
                </a:rPr>
                <a:t>2013.5</a:t>
              </a:r>
              <a:endParaRPr lang="zh-CN" altLang="en-US" sz="2400">
                <a:solidFill>
                  <a:schemeClr val="bg1"/>
                </a:solidFill>
                <a:latin typeface="DIN Mittelschrift Std" pitchFamily="50" charset="0"/>
              </a:endParaRPr>
            </a:p>
          </p:txBody>
        </p:sp>
      </p:grpSp>
      <p:sp>
        <p:nvSpPr>
          <p:cNvPr id="182" name="椭圆 181">
            <a:extLst>
              <a:ext uri="{FF2B5EF4-FFF2-40B4-BE49-F238E27FC236}">
                <a16:creationId xmlns="" xmlns:a16="http://schemas.microsoft.com/office/drawing/2014/main" id="{D842936B-AD72-41CF-871F-11937CB43CD5}"/>
              </a:ext>
            </a:extLst>
          </p:cNvPr>
          <p:cNvSpPr/>
          <p:nvPr/>
        </p:nvSpPr>
        <p:spPr>
          <a:xfrm>
            <a:off x="4235451" y="4972051"/>
            <a:ext cx="1354667" cy="1356783"/>
          </a:xfrm>
          <a:prstGeom prst="ellipse">
            <a:avLst/>
          </a:prstGeom>
          <a:gradFill>
            <a:gsLst>
              <a:gs pos="0">
                <a:srgbClr val="EBEBEB"/>
              </a:gs>
              <a:gs pos="100000">
                <a:srgbClr val="FEFEFE"/>
              </a:gs>
            </a:gsLst>
            <a:lin ang="7530000" scaled="0"/>
          </a:gradFill>
          <a:ln w="12700">
            <a:solidFill>
              <a:schemeClr val="bg1"/>
            </a:solidFill>
          </a:ln>
          <a:effectLst>
            <a:outerShdw blurRad="292100" dist="368300" dir="7800000" sx="83000" sy="83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grpSp>
        <p:nvGrpSpPr>
          <p:cNvPr id="2" name="组合 1">
            <a:extLst>
              <a:ext uri="{FF2B5EF4-FFF2-40B4-BE49-F238E27FC236}">
                <a16:creationId xmlns="" xmlns:a16="http://schemas.microsoft.com/office/drawing/2014/main" id="{4D4D9B85-9D1D-4EBC-B6B8-2DD97D0A4AA0}"/>
              </a:ext>
            </a:extLst>
          </p:cNvPr>
          <p:cNvGrpSpPr>
            <a:grpSpLocks/>
          </p:cNvGrpSpPr>
          <p:nvPr/>
        </p:nvGrpSpPr>
        <p:grpSpPr bwMode="auto">
          <a:xfrm>
            <a:off x="4358219" y="5096934"/>
            <a:ext cx="1109134" cy="1107017"/>
            <a:chOff x="3269094" y="3821952"/>
            <a:chExt cx="830733" cy="830712"/>
          </a:xfrm>
        </p:grpSpPr>
        <p:sp>
          <p:nvSpPr>
            <p:cNvPr id="184" name="椭圆 183">
              <a:extLst>
                <a:ext uri="{FF2B5EF4-FFF2-40B4-BE49-F238E27FC236}">
                  <a16:creationId xmlns="" xmlns:a16="http://schemas.microsoft.com/office/drawing/2014/main" id="{118FFABA-E965-4A57-B133-C95222EC995C}"/>
                </a:ext>
              </a:extLst>
            </p:cNvPr>
            <p:cNvSpPr/>
            <p:nvPr/>
          </p:nvSpPr>
          <p:spPr>
            <a:xfrm>
              <a:off x="3269094" y="3821952"/>
              <a:ext cx="830733" cy="830712"/>
            </a:xfrm>
            <a:prstGeom prst="ellipse">
              <a:avLst/>
            </a:prstGeom>
            <a:gradFill flip="none" rotWithShape="1">
              <a:gsLst>
                <a:gs pos="0">
                  <a:schemeClr val="tx1">
                    <a:lumMod val="75000"/>
                    <a:lumOff val="25000"/>
                  </a:schemeClr>
                </a:gs>
                <a:gs pos="100000">
                  <a:schemeClr val="tx1">
                    <a:lumMod val="65000"/>
                    <a:lumOff val="35000"/>
                  </a:schemeClr>
                </a:gs>
              </a:gsLst>
              <a:lin ang="18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solidFill>
                  <a:schemeClr val="tx1"/>
                </a:solidFill>
              </a:endParaRPr>
            </a:p>
          </p:txBody>
        </p:sp>
        <p:sp>
          <p:nvSpPr>
            <p:cNvPr id="27678" name="TextBox 184">
              <a:extLst>
                <a:ext uri="{FF2B5EF4-FFF2-40B4-BE49-F238E27FC236}">
                  <a16:creationId xmlns="" xmlns:a16="http://schemas.microsoft.com/office/drawing/2014/main" id="{6CEF39F1-A47A-4211-857E-7483415BEA3D}"/>
                </a:ext>
              </a:extLst>
            </p:cNvPr>
            <p:cNvSpPr txBox="1">
              <a:spLocks noChangeArrowheads="1"/>
            </p:cNvSpPr>
            <p:nvPr/>
          </p:nvSpPr>
          <p:spPr bwMode="auto">
            <a:xfrm>
              <a:off x="3316746" y="3986187"/>
              <a:ext cx="778253" cy="418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nSpc>
                  <a:spcPts val="4000"/>
                </a:lnSpc>
              </a:pPr>
              <a:r>
                <a:rPr lang="en-US" altLang="zh-CN" sz="2400">
                  <a:solidFill>
                    <a:schemeClr val="bg1"/>
                  </a:solidFill>
                  <a:latin typeface="DIN Mittelschrift Std" pitchFamily="50" charset="0"/>
                  <a:ea typeface="宋体" panose="02010600030101010101" pitchFamily="2" charset="-122"/>
                </a:rPr>
                <a:t>2015.8</a:t>
              </a:r>
              <a:endParaRPr lang="zh-CN" altLang="en-US" sz="2400">
                <a:solidFill>
                  <a:schemeClr val="bg1"/>
                </a:solidFill>
                <a:latin typeface="DIN Mittelschrift Std" pitchFamily="50" charset="0"/>
              </a:endParaRPr>
            </a:p>
          </p:txBody>
        </p:sp>
      </p:grpSp>
      <p:sp>
        <p:nvSpPr>
          <p:cNvPr id="187" name="椭圆 186">
            <a:extLst>
              <a:ext uri="{FF2B5EF4-FFF2-40B4-BE49-F238E27FC236}">
                <a16:creationId xmlns="" xmlns:a16="http://schemas.microsoft.com/office/drawing/2014/main" id="{009DCF42-D46E-43D2-8C0D-EA4611BF52BC}"/>
              </a:ext>
            </a:extLst>
          </p:cNvPr>
          <p:cNvSpPr/>
          <p:nvPr/>
        </p:nvSpPr>
        <p:spPr>
          <a:xfrm>
            <a:off x="5401733" y="3361267"/>
            <a:ext cx="1356784" cy="1356784"/>
          </a:xfrm>
          <a:prstGeom prst="ellipse">
            <a:avLst/>
          </a:prstGeom>
          <a:gradFill>
            <a:gsLst>
              <a:gs pos="0">
                <a:srgbClr val="EBEBEB"/>
              </a:gs>
              <a:gs pos="100000">
                <a:srgbClr val="FEFEFE"/>
              </a:gs>
            </a:gsLst>
            <a:lin ang="7530000" scaled="0"/>
          </a:gradFill>
          <a:ln w="12700">
            <a:solidFill>
              <a:schemeClr val="bg1"/>
            </a:solidFill>
          </a:ln>
          <a:effectLst>
            <a:outerShdw blurRad="292100" dist="368300" dir="7800000" sx="83000" sy="83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grpSp>
        <p:nvGrpSpPr>
          <p:cNvPr id="4" name="组合 3">
            <a:extLst>
              <a:ext uri="{FF2B5EF4-FFF2-40B4-BE49-F238E27FC236}">
                <a16:creationId xmlns="" xmlns:a16="http://schemas.microsoft.com/office/drawing/2014/main" id="{55FF8E0B-1671-46D6-AA77-2B8303BDCDCE}"/>
              </a:ext>
            </a:extLst>
          </p:cNvPr>
          <p:cNvGrpSpPr>
            <a:grpSpLocks/>
          </p:cNvGrpSpPr>
          <p:nvPr/>
        </p:nvGrpSpPr>
        <p:grpSpPr bwMode="auto">
          <a:xfrm>
            <a:off x="5526613" y="3486151"/>
            <a:ext cx="1107015" cy="1107016"/>
            <a:chOff x="4145079" y="2614371"/>
            <a:chExt cx="830652" cy="830712"/>
          </a:xfrm>
        </p:grpSpPr>
        <p:sp>
          <p:nvSpPr>
            <p:cNvPr id="189" name="椭圆 188">
              <a:extLst>
                <a:ext uri="{FF2B5EF4-FFF2-40B4-BE49-F238E27FC236}">
                  <a16:creationId xmlns="" xmlns:a16="http://schemas.microsoft.com/office/drawing/2014/main" id="{36568D8A-2007-4488-A80F-9E2508B80985}"/>
                </a:ext>
              </a:extLst>
            </p:cNvPr>
            <p:cNvSpPr/>
            <p:nvPr/>
          </p:nvSpPr>
          <p:spPr>
            <a:xfrm>
              <a:off x="4145079" y="2614371"/>
              <a:ext cx="830652" cy="8307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solidFill>
                  <a:schemeClr val="tx1"/>
                </a:solidFill>
              </a:endParaRPr>
            </a:p>
          </p:txBody>
        </p:sp>
        <p:sp>
          <p:nvSpPr>
            <p:cNvPr id="27676" name="TextBox 189">
              <a:extLst>
                <a:ext uri="{FF2B5EF4-FFF2-40B4-BE49-F238E27FC236}">
                  <a16:creationId xmlns="" xmlns:a16="http://schemas.microsoft.com/office/drawing/2014/main" id="{EDD73664-6F05-46CC-9704-338538706464}"/>
                </a:ext>
              </a:extLst>
            </p:cNvPr>
            <p:cNvSpPr txBox="1">
              <a:spLocks noChangeArrowheads="1"/>
            </p:cNvSpPr>
            <p:nvPr/>
          </p:nvSpPr>
          <p:spPr bwMode="auto">
            <a:xfrm>
              <a:off x="4192731" y="2778606"/>
              <a:ext cx="779667" cy="418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nSpc>
                  <a:spcPts val="4000"/>
                </a:lnSpc>
              </a:pPr>
              <a:r>
                <a:rPr lang="en-US" altLang="zh-CN" sz="2400" dirty="0">
                  <a:solidFill>
                    <a:schemeClr val="bg1"/>
                  </a:solidFill>
                  <a:latin typeface="DIN Mittelschrift Std" pitchFamily="50" charset="0"/>
                  <a:ea typeface="宋体" panose="02010600030101010101" pitchFamily="2" charset="-122"/>
                </a:rPr>
                <a:t>2016.3</a:t>
              </a:r>
              <a:endParaRPr lang="zh-CN" altLang="en-US" sz="2400" dirty="0">
                <a:solidFill>
                  <a:schemeClr val="bg1"/>
                </a:solidFill>
                <a:latin typeface="DIN Mittelschrift Std" pitchFamily="50" charset="0"/>
              </a:endParaRPr>
            </a:p>
          </p:txBody>
        </p:sp>
      </p:grpSp>
      <p:sp>
        <p:nvSpPr>
          <p:cNvPr id="192" name="椭圆 191">
            <a:extLst>
              <a:ext uri="{FF2B5EF4-FFF2-40B4-BE49-F238E27FC236}">
                <a16:creationId xmlns="" xmlns:a16="http://schemas.microsoft.com/office/drawing/2014/main" id="{5DE8EC3F-E9E3-434A-A826-366DAA197600}"/>
              </a:ext>
            </a:extLst>
          </p:cNvPr>
          <p:cNvSpPr/>
          <p:nvPr/>
        </p:nvSpPr>
        <p:spPr>
          <a:xfrm>
            <a:off x="7071784" y="2241551"/>
            <a:ext cx="1354667" cy="1356783"/>
          </a:xfrm>
          <a:prstGeom prst="ellipse">
            <a:avLst/>
          </a:prstGeom>
          <a:gradFill>
            <a:gsLst>
              <a:gs pos="0">
                <a:srgbClr val="EBEBEB"/>
              </a:gs>
              <a:gs pos="100000">
                <a:srgbClr val="FEFEFE"/>
              </a:gs>
            </a:gsLst>
            <a:lin ang="7530000" scaled="0"/>
          </a:gradFill>
          <a:ln w="12700">
            <a:solidFill>
              <a:schemeClr val="bg1"/>
            </a:solidFill>
          </a:ln>
          <a:effectLst>
            <a:outerShdw blurRad="292100" dist="368300" dir="7800000" sx="83000" sy="83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grpSp>
        <p:nvGrpSpPr>
          <p:cNvPr id="5" name="组合 4">
            <a:extLst>
              <a:ext uri="{FF2B5EF4-FFF2-40B4-BE49-F238E27FC236}">
                <a16:creationId xmlns="" xmlns:a16="http://schemas.microsoft.com/office/drawing/2014/main" id="{44D6D129-B0CB-4491-BBD7-279489E6E222}"/>
              </a:ext>
            </a:extLst>
          </p:cNvPr>
          <p:cNvGrpSpPr>
            <a:grpSpLocks/>
          </p:cNvGrpSpPr>
          <p:nvPr/>
        </p:nvGrpSpPr>
        <p:grpSpPr bwMode="auto">
          <a:xfrm>
            <a:off x="7194553" y="2366434"/>
            <a:ext cx="1109134" cy="1107017"/>
            <a:chOff x="5396576" y="1774533"/>
            <a:chExt cx="830733" cy="830712"/>
          </a:xfrm>
        </p:grpSpPr>
        <p:sp>
          <p:nvSpPr>
            <p:cNvPr id="194" name="椭圆 193">
              <a:extLst>
                <a:ext uri="{FF2B5EF4-FFF2-40B4-BE49-F238E27FC236}">
                  <a16:creationId xmlns="" xmlns:a16="http://schemas.microsoft.com/office/drawing/2014/main" id="{595E77DF-F4DD-4016-8D4F-6D375EBEEFE6}"/>
                </a:ext>
              </a:extLst>
            </p:cNvPr>
            <p:cNvSpPr/>
            <p:nvPr/>
          </p:nvSpPr>
          <p:spPr>
            <a:xfrm>
              <a:off x="5396576" y="1774533"/>
              <a:ext cx="830733" cy="8307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solidFill>
                  <a:schemeClr val="tx1"/>
                </a:solidFill>
              </a:endParaRPr>
            </a:p>
          </p:txBody>
        </p:sp>
        <p:sp>
          <p:nvSpPr>
            <p:cNvPr id="27674" name="TextBox 194">
              <a:extLst>
                <a:ext uri="{FF2B5EF4-FFF2-40B4-BE49-F238E27FC236}">
                  <a16:creationId xmlns="" xmlns:a16="http://schemas.microsoft.com/office/drawing/2014/main" id="{19F0277B-4F29-4E66-AC37-17BF7BE3D73D}"/>
                </a:ext>
              </a:extLst>
            </p:cNvPr>
            <p:cNvSpPr txBox="1">
              <a:spLocks noChangeArrowheads="1"/>
            </p:cNvSpPr>
            <p:nvPr/>
          </p:nvSpPr>
          <p:spPr bwMode="auto">
            <a:xfrm>
              <a:off x="5444228" y="1938768"/>
              <a:ext cx="778253" cy="418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nSpc>
                  <a:spcPts val="4000"/>
                </a:lnSpc>
              </a:pPr>
              <a:r>
                <a:rPr lang="en-US" altLang="zh-CN" sz="2400" dirty="0">
                  <a:solidFill>
                    <a:schemeClr val="bg1"/>
                  </a:solidFill>
                  <a:latin typeface="DIN Mittelschrift Std" pitchFamily="50" charset="0"/>
                  <a:ea typeface="宋体" panose="02010600030101010101" pitchFamily="2" charset="-122"/>
                </a:rPr>
                <a:t>2017.6</a:t>
              </a:r>
              <a:endParaRPr lang="zh-CN" altLang="en-US" sz="2400" dirty="0">
                <a:solidFill>
                  <a:schemeClr val="bg1"/>
                </a:solidFill>
                <a:latin typeface="DIN Mittelschrift Std" pitchFamily="50" charset="0"/>
              </a:endParaRPr>
            </a:p>
          </p:txBody>
        </p:sp>
      </p:grpSp>
      <p:sp>
        <p:nvSpPr>
          <p:cNvPr id="197" name="椭圆 196">
            <a:extLst>
              <a:ext uri="{FF2B5EF4-FFF2-40B4-BE49-F238E27FC236}">
                <a16:creationId xmlns="" xmlns:a16="http://schemas.microsoft.com/office/drawing/2014/main" id="{36663466-C90B-4444-A3E5-D6C17A74092F}"/>
              </a:ext>
            </a:extLst>
          </p:cNvPr>
          <p:cNvSpPr/>
          <p:nvPr/>
        </p:nvSpPr>
        <p:spPr>
          <a:xfrm>
            <a:off x="9840385" y="3615267"/>
            <a:ext cx="1356783" cy="1356784"/>
          </a:xfrm>
          <a:prstGeom prst="ellipse">
            <a:avLst/>
          </a:prstGeom>
          <a:gradFill>
            <a:gsLst>
              <a:gs pos="0">
                <a:srgbClr val="EBEBEB"/>
              </a:gs>
              <a:gs pos="100000">
                <a:srgbClr val="FEFEFE"/>
              </a:gs>
            </a:gsLst>
            <a:lin ang="7530000" scaled="0"/>
          </a:gradFill>
          <a:ln w="12700">
            <a:solidFill>
              <a:schemeClr val="bg1"/>
            </a:solidFill>
          </a:ln>
          <a:effectLst>
            <a:outerShdw blurRad="292100" dist="368300" dir="7800000" sx="83000" sy="83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grpSp>
        <p:nvGrpSpPr>
          <p:cNvPr id="6" name="组合 5">
            <a:extLst>
              <a:ext uri="{FF2B5EF4-FFF2-40B4-BE49-F238E27FC236}">
                <a16:creationId xmlns="" xmlns:a16="http://schemas.microsoft.com/office/drawing/2014/main" id="{B5EDB0AE-6977-4AF9-AD5B-73C2EB93D570}"/>
              </a:ext>
            </a:extLst>
          </p:cNvPr>
          <p:cNvGrpSpPr>
            <a:grpSpLocks/>
          </p:cNvGrpSpPr>
          <p:nvPr/>
        </p:nvGrpSpPr>
        <p:grpSpPr bwMode="auto">
          <a:xfrm>
            <a:off x="9965268" y="3740151"/>
            <a:ext cx="1107017" cy="1107016"/>
            <a:chOff x="7474147" y="2804774"/>
            <a:chExt cx="830652" cy="830712"/>
          </a:xfrm>
        </p:grpSpPr>
        <p:sp>
          <p:nvSpPr>
            <p:cNvPr id="199" name="椭圆 198">
              <a:extLst>
                <a:ext uri="{FF2B5EF4-FFF2-40B4-BE49-F238E27FC236}">
                  <a16:creationId xmlns="" xmlns:a16="http://schemas.microsoft.com/office/drawing/2014/main" id="{2FB64556-59A3-48E0-8BE3-C54B99B536DB}"/>
                </a:ext>
              </a:extLst>
            </p:cNvPr>
            <p:cNvSpPr/>
            <p:nvPr/>
          </p:nvSpPr>
          <p:spPr>
            <a:xfrm>
              <a:off x="7474147" y="2804774"/>
              <a:ext cx="830652" cy="830712"/>
            </a:xfrm>
            <a:prstGeom prst="ellipse">
              <a:avLst/>
            </a:prstGeom>
            <a:gradFill flip="none" rotWithShape="1">
              <a:gsLst>
                <a:gs pos="0">
                  <a:schemeClr val="tx1">
                    <a:lumMod val="75000"/>
                    <a:lumOff val="25000"/>
                  </a:schemeClr>
                </a:gs>
                <a:gs pos="100000">
                  <a:schemeClr val="tx1">
                    <a:lumMod val="65000"/>
                    <a:lumOff val="35000"/>
                  </a:schemeClr>
                </a:gs>
              </a:gsLst>
              <a:lin ang="18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solidFill>
                  <a:schemeClr val="tx1"/>
                </a:solidFill>
              </a:endParaRPr>
            </a:p>
          </p:txBody>
        </p:sp>
        <p:sp>
          <p:nvSpPr>
            <p:cNvPr id="27672" name="TextBox 199">
              <a:extLst>
                <a:ext uri="{FF2B5EF4-FFF2-40B4-BE49-F238E27FC236}">
                  <a16:creationId xmlns="" xmlns:a16="http://schemas.microsoft.com/office/drawing/2014/main" id="{8F7BA4B3-7594-4E1D-ACB3-72DE370E8469}"/>
                </a:ext>
              </a:extLst>
            </p:cNvPr>
            <p:cNvSpPr txBox="1">
              <a:spLocks noChangeArrowheads="1"/>
            </p:cNvSpPr>
            <p:nvPr/>
          </p:nvSpPr>
          <p:spPr bwMode="auto">
            <a:xfrm>
              <a:off x="7521799" y="2969009"/>
              <a:ext cx="779665" cy="418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nSpc>
                  <a:spcPts val="4000"/>
                </a:lnSpc>
              </a:pPr>
              <a:r>
                <a:rPr lang="en-US" altLang="zh-CN" sz="2400">
                  <a:solidFill>
                    <a:schemeClr val="bg1"/>
                  </a:solidFill>
                  <a:latin typeface="DIN Mittelschrift Std" pitchFamily="50" charset="0"/>
                  <a:ea typeface="宋体" panose="02010600030101010101" pitchFamily="2" charset="-122"/>
                </a:rPr>
                <a:t>2018.9</a:t>
              </a:r>
              <a:endParaRPr lang="zh-CN" altLang="en-US" sz="2400">
                <a:solidFill>
                  <a:schemeClr val="bg1"/>
                </a:solidFill>
                <a:latin typeface="DIN Mittelschrift Std" pitchFamily="50" charset="0"/>
              </a:endParaRPr>
            </a:p>
          </p:txBody>
        </p:sp>
      </p:grpSp>
      <p:sp>
        <p:nvSpPr>
          <p:cNvPr id="24" name="TextBox 23">
            <a:extLst>
              <a:ext uri="{FF2B5EF4-FFF2-40B4-BE49-F238E27FC236}">
                <a16:creationId xmlns="" xmlns:a16="http://schemas.microsoft.com/office/drawing/2014/main" id="{3D8E9B25-3CC4-4D83-83BD-F758A4FBC897}"/>
              </a:ext>
            </a:extLst>
          </p:cNvPr>
          <p:cNvSpPr txBox="1">
            <a:spLocks noChangeArrowheads="1"/>
          </p:cNvSpPr>
          <p:nvPr/>
        </p:nvSpPr>
        <p:spPr bwMode="auto">
          <a:xfrm>
            <a:off x="1915585" y="1477434"/>
            <a:ext cx="934871"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1467">
                <a:solidFill>
                  <a:srgbClr val="404040"/>
                </a:solidFill>
                <a:latin typeface="微软雅黑" panose="020B0503020204020204" pitchFamily="34" charset="-122"/>
                <a:ea typeface="微软雅黑" panose="020B0503020204020204" pitchFamily="34" charset="-122"/>
              </a:rPr>
              <a:t>公司成立</a:t>
            </a:r>
          </a:p>
        </p:txBody>
      </p:sp>
      <p:sp>
        <p:nvSpPr>
          <p:cNvPr id="201" name="TextBox 200">
            <a:extLst>
              <a:ext uri="{FF2B5EF4-FFF2-40B4-BE49-F238E27FC236}">
                <a16:creationId xmlns="" xmlns:a16="http://schemas.microsoft.com/office/drawing/2014/main" id="{CA32C664-451B-4628-830B-431137E4C2B2}"/>
              </a:ext>
            </a:extLst>
          </p:cNvPr>
          <p:cNvSpPr txBox="1">
            <a:spLocks noChangeArrowheads="1"/>
          </p:cNvSpPr>
          <p:nvPr/>
        </p:nvSpPr>
        <p:spPr bwMode="auto">
          <a:xfrm>
            <a:off x="3424767" y="2463801"/>
            <a:ext cx="2872317" cy="671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150000"/>
              </a:lnSpc>
            </a:pPr>
            <a:r>
              <a:rPr lang="zh-CN" altLang="en-US" sz="1333">
                <a:solidFill>
                  <a:srgbClr val="404040"/>
                </a:solidFill>
                <a:latin typeface="微软雅黑" panose="020B0503020204020204" pitchFamily="34" charset="-122"/>
                <a:ea typeface="微软雅黑" panose="020B0503020204020204" pitchFamily="34" charset="-122"/>
              </a:rPr>
              <a:t>公司</a:t>
            </a:r>
            <a:r>
              <a:rPr lang="en-US" altLang="zh-CN" sz="1333">
                <a:solidFill>
                  <a:srgbClr val="404040"/>
                </a:solidFill>
                <a:latin typeface="微软雅黑" panose="020B0503020204020204" pitchFamily="34" charset="-122"/>
                <a:ea typeface="微软雅黑" panose="020B0503020204020204" pitchFamily="34" charset="-122"/>
              </a:rPr>
              <a:t>CEO</a:t>
            </a:r>
            <a:r>
              <a:rPr lang="zh-CN" altLang="en-US" sz="1333">
                <a:solidFill>
                  <a:srgbClr val="404040"/>
                </a:solidFill>
                <a:latin typeface="微软雅黑" panose="020B0503020204020204" pitchFamily="34" charset="-122"/>
                <a:ea typeface="微软雅黑" panose="020B0503020204020204" pitchFamily="34" charset="-122"/>
              </a:rPr>
              <a:t>李先生出席“中国新锐高峰论坛 ”并做主题演讲</a:t>
            </a:r>
          </a:p>
        </p:txBody>
      </p:sp>
      <p:sp>
        <p:nvSpPr>
          <p:cNvPr id="202" name="TextBox 201">
            <a:extLst>
              <a:ext uri="{FF2B5EF4-FFF2-40B4-BE49-F238E27FC236}">
                <a16:creationId xmlns="" xmlns:a16="http://schemas.microsoft.com/office/drawing/2014/main" id="{5E1C65FB-FD0A-456A-9923-0EF0EB59492A}"/>
              </a:ext>
            </a:extLst>
          </p:cNvPr>
          <p:cNvSpPr txBox="1">
            <a:spLocks noChangeArrowheads="1"/>
          </p:cNvSpPr>
          <p:nvPr/>
        </p:nvSpPr>
        <p:spPr bwMode="auto">
          <a:xfrm>
            <a:off x="1722967" y="5393267"/>
            <a:ext cx="2461684" cy="671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eaLnBrk="1" hangingPunct="1">
              <a:lnSpc>
                <a:spcPct val="150000"/>
              </a:lnSpc>
            </a:pPr>
            <a:r>
              <a:rPr lang="zh-CN" altLang="en-US" sz="1333">
                <a:solidFill>
                  <a:srgbClr val="404040"/>
                </a:solidFill>
                <a:latin typeface="微软雅黑" panose="020B0503020204020204" pitchFamily="34" charset="-122"/>
                <a:ea typeface="微软雅黑" panose="020B0503020204020204" pitchFamily="34" charset="-122"/>
              </a:rPr>
              <a:t>“新品发布答谢会”在海天商务酒店举行</a:t>
            </a:r>
          </a:p>
        </p:txBody>
      </p:sp>
      <p:sp>
        <p:nvSpPr>
          <p:cNvPr id="203" name="TextBox 202">
            <a:extLst>
              <a:ext uri="{FF2B5EF4-FFF2-40B4-BE49-F238E27FC236}">
                <a16:creationId xmlns="" xmlns:a16="http://schemas.microsoft.com/office/drawing/2014/main" id="{EA19619F-DD88-49AF-84AD-3C2601F40BCB}"/>
              </a:ext>
            </a:extLst>
          </p:cNvPr>
          <p:cNvSpPr txBox="1">
            <a:spLocks noChangeArrowheads="1"/>
          </p:cNvSpPr>
          <p:nvPr/>
        </p:nvSpPr>
        <p:spPr bwMode="auto">
          <a:xfrm>
            <a:off x="6043084" y="4851400"/>
            <a:ext cx="2506133"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150000"/>
              </a:lnSpc>
            </a:pPr>
            <a:r>
              <a:rPr lang="zh-CN" altLang="en-US" sz="1200">
                <a:solidFill>
                  <a:srgbClr val="404040"/>
                </a:solidFill>
                <a:latin typeface="微软雅黑" panose="020B0503020204020204" pitchFamily="34" charset="-122"/>
                <a:ea typeface="微软雅黑" panose="020B0503020204020204" pitchFamily="34" charset="-122"/>
              </a:rPr>
              <a:t>创业中国行系列活动，“金鼎奖”入围品牌展</a:t>
            </a:r>
          </a:p>
        </p:txBody>
      </p:sp>
      <p:sp>
        <p:nvSpPr>
          <p:cNvPr id="204" name="TextBox 203">
            <a:extLst>
              <a:ext uri="{FF2B5EF4-FFF2-40B4-BE49-F238E27FC236}">
                <a16:creationId xmlns="" xmlns:a16="http://schemas.microsoft.com/office/drawing/2014/main" id="{7BE9FD66-F134-46D9-AD51-637EB5C23F35}"/>
              </a:ext>
            </a:extLst>
          </p:cNvPr>
          <p:cNvSpPr txBox="1">
            <a:spLocks noChangeArrowheads="1"/>
          </p:cNvSpPr>
          <p:nvPr/>
        </p:nvSpPr>
        <p:spPr bwMode="auto">
          <a:xfrm>
            <a:off x="7854951" y="1646767"/>
            <a:ext cx="2751667"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150000"/>
              </a:lnSpc>
            </a:pPr>
            <a:r>
              <a:rPr lang="zh-CN" altLang="en-US" sz="1200">
                <a:solidFill>
                  <a:srgbClr val="404040"/>
                </a:solidFill>
                <a:latin typeface="微软雅黑" panose="020B0503020204020204" pitchFamily="34" charset="-122"/>
                <a:ea typeface="微软雅黑" panose="020B0503020204020204" pitchFamily="34" charset="-122"/>
              </a:rPr>
              <a:t>获得“十大飞跃进步企业”称号，于北京钓鱼台国宾馆领奖</a:t>
            </a:r>
          </a:p>
        </p:txBody>
      </p:sp>
      <p:sp>
        <p:nvSpPr>
          <p:cNvPr id="205" name="TextBox 204">
            <a:extLst>
              <a:ext uri="{FF2B5EF4-FFF2-40B4-BE49-F238E27FC236}">
                <a16:creationId xmlns="" xmlns:a16="http://schemas.microsoft.com/office/drawing/2014/main" id="{87B3C910-AEC3-4E4F-A503-946917411F65}"/>
              </a:ext>
            </a:extLst>
          </p:cNvPr>
          <p:cNvSpPr txBox="1">
            <a:spLocks noChangeArrowheads="1"/>
          </p:cNvSpPr>
          <p:nvPr/>
        </p:nvSpPr>
        <p:spPr bwMode="auto">
          <a:xfrm>
            <a:off x="9582151" y="3227918"/>
            <a:ext cx="204893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1200">
                <a:solidFill>
                  <a:srgbClr val="404040"/>
                </a:solidFill>
                <a:latin typeface="微软雅黑" panose="020B0503020204020204" pitchFamily="34" charset="-122"/>
                <a:ea typeface="微软雅黑" panose="020B0503020204020204" pitchFamily="34" charset="-122"/>
              </a:rPr>
              <a:t>分公司在天津组建成立</a:t>
            </a:r>
          </a:p>
        </p:txBody>
      </p:sp>
      <p:grpSp>
        <p:nvGrpSpPr>
          <p:cNvPr id="35" name="组合 34">
            <a:extLst>
              <a:ext uri="{FF2B5EF4-FFF2-40B4-BE49-F238E27FC236}">
                <a16:creationId xmlns="" xmlns:a16="http://schemas.microsoft.com/office/drawing/2014/main" id="{8C36B816-CCA5-498B-8869-E9EB6E4654B4}"/>
              </a:ext>
            </a:extLst>
          </p:cNvPr>
          <p:cNvGrpSpPr/>
          <p:nvPr/>
        </p:nvGrpSpPr>
        <p:grpSpPr>
          <a:xfrm>
            <a:off x="4797466" y="352475"/>
            <a:ext cx="2442712" cy="560409"/>
            <a:chOff x="4757125" y="339028"/>
            <a:chExt cx="2442712" cy="560409"/>
          </a:xfrm>
        </p:grpSpPr>
        <p:sp>
          <p:nvSpPr>
            <p:cNvPr id="36" name="Subtitle 2">
              <a:extLst>
                <a:ext uri="{FF2B5EF4-FFF2-40B4-BE49-F238E27FC236}">
                  <a16:creationId xmlns="" xmlns:a16="http://schemas.microsoft.com/office/drawing/2014/main" id="{27AF7B3F-A5FC-4963-B092-13DC143ACA35}"/>
                </a:ext>
              </a:extLst>
            </p:cNvPr>
            <p:cNvSpPr txBox="1">
              <a:spLocks/>
            </p:cNvSpPr>
            <p:nvPr/>
          </p:nvSpPr>
          <p:spPr>
            <a:xfrm>
              <a:off x="4757125" y="339028"/>
              <a:ext cx="2442712"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b="1" spc="300"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工作总结</a:t>
              </a:r>
            </a:p>
          </p:txBody>
        </p:sp>
        <p:sp>
          <p:nvSpPr>
            <p:cNvPr id="37" name="圆角矩形 10">
              <a:extLst>
                <a:ext uri="{FF2B5EF4-FFF2-40B4-BE49-F238E27FC236}">
                  <a16:creationId xmlns="" xmlns:a16="http://schemas.microsoft.com/office/drawing/2014/main" id="{59DC9DA2-AB20-48BB-A061-E90D61F3C985}"/>
                </a:ext>
              </a:extLst>
            </p:cNvPr>
            <p:cNvSpPr/>
            <p:nvPr/>
          </p:nvSpPr>
          <p:spPr>
            <a:xfrm>
              <a:off x="5550250" y="853718"/>
              <a:ext cx="856463" cy="4571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2000"/>
                                        <p:tgtEl>
                                          <p:spTgt spid="16"/>
                                        </p:tgtEl>
                                      </p:cBhvr>
                                    </p:animEffect>
                                  </p:childTnLst>
                                </p:cTn>
                              </p:par>
                            </p:childTnLst>
                          </p:cTn>
                        </p:par>
                        <p:par>
                          <p:cTn id="8" fill="hold" nodeType="afterGroup">
                            <p:stCondLst>
                              <p:cond delay="2000"/>
                            </p:stCondLst>
                            <p:childTnLst>
                              <p:par>
                                <p:cTn id="9" presetID="23" presetClass="entr" presetSubtype="288" fill="hold" grpId="0" nodeType="after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p:cTn id="11" dur="500" fill="hold"/>
                                        <p:tgtEl>
                                          <p:spTgt spid="144"/>
                                        </p:tgtEl>
                                        <p:attrNameLst>
                                          <p:attrName>ppt_w</p:attrName>
                                        </p:attrNameLst>
                                      </p:cBhvr>
                                      <p:tavLst>
                                        <p:tav tm="0">
                                          <p:val>
                                            <p:strVal val="4/3*#ppt_w"/>
                                          </p:val>
                                        </p:tav>
                                        <p:tav tm="100000">
                                          <p:val>
                                            <p:strVal val="#ppt_w"/>
                                          </p:val>
                                        </p:tav>
                                      </p:tavLst>
                                    </p:anim>
                                    <p:anim calcmode="lin" valueType="num">
                                      <p:cBhvr>
                                        <p:cTn id="12" dur="500" fill="hold"/>
                                        <p:tgtEl>
                                          <p:spTgt spid="144"/>
                                        </p:tgtEl>
                                        <p:attrNameLst>
                                          <p:attrName>ppt_h</p:attrName>
                                        </p:attrNameLst>
                                      </p:cBhvr>
                                      <p:tavLst>
                                        <p:tav tm="0">
                                          <p:val>
                                            <p:strVal val="4/3*#ppt_h"/>
                                          </p:val>
                                        </p:tav>
                                        <p:tav tm="100000">
                                          <p:val>
                                            <p:strVal val="#ppt_h"/>
                                          </p:val>
                                        </p:tav>
                                      </p:tavLst>
                                    </p:anim>
                                  </p:childTnLst>
                                </p:cTn>
                              </p:par>
                              <p:par>
                                <p:cTn id="13" presetID="23" presetClass="entr" presetSubtype="272"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strVal val="2/3*#ppt_w"/>
                                          </p:val>
                                        </p:tav>
                                        <p:tav tm="100000">
                                          <p:val>
                                            <p:strVal val="#ppt_w"/>
                                          </p:val>
                                        </p:tav>
                                      </p:tavLst>
                                    </p:anim>
                                    <p:anim calcmode="lin" valueType="num">
                                      <p:cBhvr>
                                        <p:cTn id="16" dur="500" fill="hold"/>
                                        <p:tgtEl>
                                          <p:spTgt spid="7"/>
                                        </p:tgtEl>
                                        <p:attrNameLst>
                                          <p:attrName>ppt_h</p:attrName>
                                        </p:attrNameLst>
                                      </p:cBhvr>
                                      <p:tavLst>
                                        <p:tav tm="0">
                                          <p:val>
                                            <p:strVal val="2/3*#ppt_h"/>
                                          </p:val>
                                        </p:tav>
                                        <p:tav tm="100000">
                                          <p:val>
                                            <p:strVal val="#ppt_h"/>
                                          </p:val>
                                        </p:tav>
                                      </p:tavLst>
                                    </p:anim>
                                  </p:childTnLst>
                                </p:cTn>
                              </p:par>
                            </p:childTnLst>
                          </p:cTn>
                        </p:par>
                        <p:par>
                          <p:cTn id="17" fill="hold" nodeType="afterGroup">
                            <p:stCondLst>
                              <p:cond delay="2500"/>
                            </p:stCondLst>
                            <p:childTnLst>
                              <p:par>
                                <p:cTn id="18" presetID="23" presetClass="entr" presetSubtype="288" fill="hold" grpId="0" nodeType="afterEffect">
                                  <p:stCondLst>
                                    <p:cond delay="0"/>
                                  </p:stCondLst>
                                  <p:childTnLst>
                                    <p:set>
                                      <p:cBhvr>
                                        <p:cTn id="19" dur="1" fill="hold">
                                          <p:stCondLst>
                                            <p:cond delay="0"/>
                                          </p:stCondLst>
                                        </p:cTn>
                                        <p:tgtEl>
                                          <p:spTgt spid="177"/>
                                        </p:tgtEl>
                                        <p:attrNameLst>
                                          <p:attrName>style.visibility</p:attrName>
                                        </p:attrNameLst>
                                      </p:cBhvr>
                                      <p:to>
                                        <p:strVal val="visible"/>
                                      </p:to>
                                    </p:set>
                                    <p:anim calcmode="lin" valueType="num">
                                      <p:cBhvr>
                                        <p:cTn id="20" dur="500" fill="hold"/>
                                        <p:tgtEl>
                                          <p:spTgt spid="177"/>
                                        </p:tgtEl>
                                        <p:attrNameLst>
                                          <p:attrName>ppt_w</p:attrName>
                                        </p:attrNameLst>
                                      </p:cBhvr>
                                      <p:tavLst>
                                        <p:tav tm="0">
                                          <p:val>
                                            <p:strVal val="4/3*#ppt_w"/>
                                          </p:val>
                                        </p:tav>
                                        <p:tav tm="100000">
                                          <p:val>
                                            <p:strVal val="#ppt_w"/>
                                          </p:val>
                                        </p:tav>
                                      </p:tavLst>
                                    </p:anim>
                                    <p:anim calcmode="lin" valueType="num">
                                      <p:cBhvr>
                                        <p:cTn id="21" dur="500" fill="hold"/>
                                        <p:tgtEl>
                                          <p:spTgt spid="177"/>
                                        </p:tgtEl>
                                        <p:attrNameLst>
                                          <p:attrName>ppt_h</p:attrName>
                                        </p:attrNameLst>
                                      </p:cBhvr>
                                      <p:tavLst>
                                        <p:tav tm="0">
                                          <p:val>
                                            <p:strVal val="4/3*#ppt_h"/>
                                          </p:val>
                                        </p:tav>
                                        <p:tav tm="100000">
                                          <p:val>
                                            <p:strVal val="#ppt_h"/>
                                          </p:val>
                                        </p:tav>
                                      </p:tavLst>
                                    </p:anim>
                                  </p:childTnLst>
                                </p:cTn>
                              </p:par>
                              <p:par>
                                <p:cTn id="22" presetID="23" presetClass="entr" presetSubtype="272"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strVal val="2/3*#ppt_w"/>
                                          </p:val>
                                        </p:tav>
                                        <p:tav tm="100000">
                                          <p:val>
                                            <p:strVal val="#ppt_w"/>
                                          </p:val>
                                        </p:tav>
                                      </p:tavLst>
                                    </p:anim>
                                    <p:anim calcmode="lin" valueType="num">
                                      <p:cBhvr>
                                        <p:cTn id="25" dur="500" fill="hold"/>
                                        <p:tgtEl>
                                          <p:spTgt spid="3"/>
                                        </p:tgtEl>
                                        <p:attrNameLst>
                                          <p:attrName>ppt_h</p:attrName>
                                        </p:attrNameLst>
                                      </p:cBhvr>
                                      <p:tavLst>
                                        <p:tav tm="0">
                                          <p:val>
                                            <p:strVal val="2/3*#ppt_h"/>
                                          </p:val>
                                        </p:tav>
                                        <p:tav tm="100000">
                                          <p:val>
                                            <p:strVal val="#ppt_h"/>
                                          </p:val>
                                        </p:tav>
                                      </p:tavLst>
                                    </p:anim>
                                  </p:childTnLst>
                                </p:cTn>
                              </p:par>
                            </p:childTnLst>
                          </p:cTn>
                        </p:par>
                        <p:par>
                          <p:cTn id="26" fill="hold" nodeType="afterGroup">
                            <p:stCondLst>
                              <p:cond delay="3000"/>
                            </p:stCondLst>
                            <p:childTnLst>
                              <p:par>
                                <p:cTn id="27" presetID="23" presetClass="entr" presetSubtype="288" fill="hold" grpId="0" nodeType="afterEffect">
                                  <p:stCondLst>
                                    <p:cond delay="0"/>
                                  </p:stCondLst>
                                  <p:childTnLst>
                                    <p:set>
                                      <p:cBhvr>
                                        <p:cTn id="28" dur="1" fill="hold">
                                          <p:stCondLst>
                                            <p:cond delay="0"/>
                                          </p:stCondLst>
                                        </p:cTn>
                                        <p:tgtEl>
                                          <p:spTgt spid="182"/>
                                        </p:tgtEl>
                                        <p:attrNameLst>
                                          <p:attrName>style.visibility</p:attrName>
                                        </p:attrNameLst>
                                      </p:cBhvr>
                                      <p:to>
                                        <p:strVal val="visible"/>
                                      </p:to>
                                    </p:set>
                                    <p:anim calcmode="lin" valueType="num">
                                      <p:cBhvr>
                                        <p:cTn id="29" dur="500" fill="hold"/>
                                        <p:tgtEl>
                                          <p:spTgt spid="182"/>
                                        </p:tgtEl>
                                        <p:attrNameLst>
                                          <p:attrName>ppt_w</p:attrName>
                                        </p:attrNameLst>
                                      </p:cBhvr>
                                      <p:tavLst>
                                        <p:tav tm="0">
                                          <p:val>
                                            <p:strVal val="4/3*#ppt_w"/>
                                          </p:val>
                                        </p:tav>
                                        <p:tav tm="100000">
                                          <p:val>
                                            <p:strVal val="#ppt_w"/>
                                          </p:val>
                                        </p:tav>
                                      </p:tavLst>
                                    </p:anim>
                                    <p:anim calcmode="lin" valueType="num">
                                      <p:cBhvr>
                                        <p:cTn id="30" dur="500" fill="hold"/>
                                        <p:tgtEl>
                                          <p:spTgt spid="182"/>
                                        </p:tgtEl>
                                        <p:attrNameLst>
                                          <p:attrName>ppt_h</p:attrName>
                                        </p:attrNameLst>
                                      </p:cBhvr>
                                      <p:tavLst>
                                        <p:tav tm="0">
                                          <p:val>
                                            <p:strVal val="4/3*#ppt_h"/>
                                          </p:val>
                                        </p:tav>
                                        <p:tav tm="100000">
                                          <p:val>
                                            <p:strVal val="#ppt_h"/>
                                          </p:val>
                                        </p:tav>
                                      </p:tavLst>
                                    </p:anim>
                                  </p:childTnLst>
                                </p:cTn>
                              </p:par>
                              <p:par>
                                <p:cTn id="31" presetID="23" presetClass="entr" presetSubtype="272" fill="hold" nodeType="with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500" fill="hold"/>
                                        <p:tgtEl>
                                          <p:spTgt spid="2"/>
                                        </p:tgtEl>
                                        <p:attrNameLst>
                                          <p:attrName>ppt_w</p:attrName>
                                        </p:attrNameLst>
                                      </p:cBhvr>
                                      <p:tavLst>
                                        <p:tav tm="0">
                                          <p:val>
                                            <p:strVal val="2/3*#ppt_w"/>
                                          </p:val>
                                        </p:tav>
                                        <p:tav tm="100000">
                                          <p:val>
                                            <p:strVal val="#ppt_w"/>
                                          </p:val>
                                        </p:tav>
                                      </p:tavLst>
                                    </p:anim>
                                    <p:anim calcmode="lin" valueType="num">
                                      <p:cBhvr>
                                        <p:cTn id="34" dur="500" fill="hold"/>
                                        <p:tgtEl>
                                          <p:spTgt spid="2"/>
                                        </p:tgtEl>
                                        <p:attrNameLst>
                                          <p:attrName>ppt_h</p:attrName>
                                        </p:attrNameLst>
                                      </p:cBhvr>
                                      <p:tavLst>
                                        <p:tav tm="0">
                                          <p:val>
                                            <p:strVal val="2/3*#ppt_h"/>
                                          </p:val>
                                        </p:tav>
                                        <p:tav tm="100000">
                                          <p:val>
                                            <p:strVal val="#ppt_h"/>
                                          </p:val>
                                        </p:tav>
                                      </p:tavLst>
                                    </p:anim>
                                  </p:childTnLst>
                                </p:cTn>
                              </p:par>
                            </p:childTnLst>
                          </p:cTn>
                        </p:par>
                        <p:par>
                          <p:cTn id="35" fill="hold" nodeType="afterGroup">
                            <p:stCondLst>
                              <p:cond delay="3500"/>
                            </p:stCondLst>
                            <p:childTnLst>
                              <p:par>
                                <p:cTn id="36" presetID="23" presetClass="entr" presetSubtype="288" fill="hold" grpId="0" nodeType="afterEffect">
                                  <p:stCondLst>
                                    <p:cond delay="0"/>
                                  </p:stCondLst>
                                  <p:childTnLst>
                                    <p:set>
                                      <p:cBhvr>
                                        <p:cTn id="37" dur="1" fill="hold">
                                          <p:stCondLst>
                                            <p:cond delay="0"/>
                                          </p:stCondLst>
                                        </p:cTn>
                                        <p:tgtEl>
                                          <p:spTgt spid="187"/>
                                        </p:tgtEl>
                                        <p:attrNameLst>
                                          <p:attrName>style.visibility</p:attrName>
                                        </p:attrNameLst>
                                      </p:cBhvr>
                                      <p:to>
                                        <p:strVal val="visible"/>
                                      </p:to>
                                    </p:set>
                                    <p:anim calcmode="lin" valueType="num">
                                      <p:cBhvr>
                                        <p:cTn id="38" dur="500" fill="hold"/>
                                        <p:tgtEl>
                                          <p:spTgt spid="187"/>
                                        </p:tgtEl>
                                        <p:attrNameLst>
                                          <p:attrName>ppt_w</p:attrName>
                                        </p:attrNameLst>
                                      </p:cBhvr>
                                      <p:tavLst>
                                        <p:tav tm="0">
                                          <p:val>
                                            <p:strVal val="4/3*#ppt_w"/>
                                          </p:val>
                                        </p:tav>
                                        <p:tav tm="100000">
                                          <p:val>
                                            <p:strVal val="#ppt_w"/>
                                          </p:val>
                                        </p:tav>
                                      </p:tavLst>
                                    </p:anim>
                                    <p:anim calcmode="lin" valueType="num">
                                      <p:cBhvr>
                                        <p:cTn id="39" dur="500" fill="hold"/>
                                        <p:tgtEl>
                                          <p:spTgt spid="187"/>
                                        </p:tgtEl>
                                        <p:attrNameLst>
                                          <p:attrName>ppt_h</p:attrName>
                                        </p:attrNameLst>
                                      </p:cBhvr>
                                      <p:tavLst>
                                        <p:tav tm="0">
                                          <p:val>
                                            <p:strVal val="4/3*#ppt_h"/>
                                          </p:val>
                                        </p:tav>
                                        <p:tav tm="100000">
                                          <p:val>
                                            <p:strVal val="#ppt_h"/>
                                          </p:val>
                                        </p:tav>
                                      </p:tavLst>
                                    </p:anim>
                                  </p:childTnLst>
                                </p:cTn>
                              </p:par>
                              <p:par>
                                <p:cTn id="40" presetID="23" presetClass="entr" presetSubtype="272" fill="hold" nodeType="with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p:cTn id="42" dur="500" fill="hold"/>
                                        <p:tgtEl>
                                          <p:spTgt spid="4"/>
                                        </p:tgtEl>
                                        <p:attrNameLst>
                                          <p:attrName>ppt_w</p:attrName>
                                        </p:attrNameLst>
                                      </p:cBhvr>
                                      <p:tavLst>
                                        <p:tav tm="0">
                                          <p:val>
                                            <p:strVal val="2/3*#ppt_w"/>
                                          </p:val>
                                        </p:tav>
                                        <p:tav tm="100000">
                                          <p:val>
                                            <p:strVal val="#ppt_w"/>
                                          </p:val>
                                        </p:tav>
                                      </p:tavLst>
                                    </p:anim>
                                    <p:anim calcmode="lin" valueType="num">
                                      <p:cBhvr>
                                        <p:cTn id="43" dur="500" fill="hold"/>
                                        <p:tgtEl>
                                          <p:spTgt spid="4"/>
                                        </p:tgtEl>
                                        <p:attrNameLst>
                                          <p:attrName>ppt_h</p:attrName>
                                        </p:attrNameLst>
                                      </p:cBhvr>
                                      <p:tavLst>
                                        <p:tav tm="0">
                                          <p:val>
                                            <p:strVal val="2/3*#ppt_h"/>
                                          </p:val>
                                        </p:tav>
                                        <p:tav tm="100000">
                                          <p:val>
                                            <p:strVal val="#ppt_h"/>
                                          </p:val>
                                        </p:tav>
                                      </p:tavLst>
                                    </p:anim>
                                  </p:childTnLst>
                                </p:cTn>
                              </p:par>
                            </p:childTnLst>
                          </p:cTn>
                        </p:par>
                        <p:par>
                          <p:cTn id="44" fill="hold" nodeType="afterGroup">
                            <p:stCondLst>
                              <p:cond delay="4000"/>
                            </p:stCondLst>
                            <p:childTnLst>
                              <p:par>
                                <p:cTn id="45" presetID="23" presetClass="entr" presetSubtype="288" fill="hold" grpId="0" nodeType="afterEffect">
                                  <p:stCondLst>
                                    <p:cond delay="0"/>
                                  </p:stCondLst>
                                  <p:childTnLst>
                                    <p:set>
                                      <p:cBhvr>
                                        <p:cTn id="46" dur="1" fill="hold">
                                          <p:stCondLst>
                                            <p:cond delay="0"/>
                                          </p:stCondLst>
                                        </p:cTn>
                                        <p:tgtEl>
                                          <p:spTgt spid="192"/>
                                        </p:tgtEl>
                                        <p:attrNameLst>
                                          <p:attrName>style.visibility</p:attrName>
                                        </p:attrNameLst>
                                      </p:cBhvr>
                                      <p:to>
                                        <p:strVal val="visible"/>
                                      </p:to>
                                    </p:set>
                                    <p:anim calcmode="lin" valueType="num">
                                      <p:cBhvr>
                                        <p:cTn id="47" dur="500" fill="hold"/>
                                        <p:tgtEl>
                                          <p:spTgt spid="192"/>
                                        </p:tgtEl>
                                        <p:attrNameLst>
                                          <p:attrName>ppt_w</p:attrName>
                                        </p:attrNameLst>
                                      </p:cBhvr>
                                      <p:tavLst>
                                        <p:tav tm="0">
                                          <p:val>
                                            <p:strVal val="4/3*#ppt_w"/>
                                          </p:val>
                                        </p:tav>
                                        <p:tav tm="100000">
                                          <p:val>
                                            <p:strVal val="#ppt_w"/>
                                          </p:val>
                                        </p:tav>
                                      </p:tavLst>
                                    </p:anim>
                                    <p:anim calcmode="lin" valueType="num">
                                      <p:cBhvr>
                                        <p:cTn id="48" dur="500" fill="hold"/>
                                        <p:tgtEl>
                                          <p:spTgt spid="192"/>
                                        </p:tgtEl>
                                        <p:attrNameLst>
                                          <p:attrName>ppt_h</p:attrName>
                                        </p:attrNameLst>
                                      </p:cBhvr>
                                      <p:tavLst>
                                        <p:tav tm="0">
                                          <p:val>
                                            <p:strVal val="4/3*#ppt_h"/>
                                          </p:val>
                                        </p:tav>
                                        <p:tav tm="100000">
                                          <p:val>
                                            <p:strVal val="#ppt_h"/>
                                          </p:val>
                                        </p:tav>
                                      </p:tavLst>
                                    </p:anim>
                                  </p:childTnLst>
                                </p:cTn>
                              </p:par>
                              <p:par>
                                <p:cTn id="49" presetID="23" presetClass="entr" presetSubtype="272" fill="hold" nodeType="with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500" fill="hold"/>
                                        <p:tgtEl>
                                          <p:spTgt spid="5"/>
                                        </p:tgtEl>
                                        <p:attrNameLst>
                                          <p:attrName>ppt_w</p:attrName>
                                        </p:attrNameLst>
                                      </p:cBhvr>
                                      <p:tavLst>
                                        <p:tav tm="0">
                                          <p:val>
                                            <p:strVal val="2/3*#ppt_w"/>
                                          </p:val>
                                        </p:tav>
                                        <p:tav tm="100000">
                                          <p:val>
                                            <p:strVal val="#ppt_w"/>
                                          </p:val>
                                        </p:tav>
                                      </p:tavLst>
                                    </p:anim>
                                    <p:anim calcmode="lin" valueType="num">
                                      <p:cBhvr>
                                        <p:cTn id="52" dur="500" fill="hold"/>
                                        <p:tgtEl>
                                          <p:spTgt spid="5"/>
                                        </p:tgtEl>
                                        <p:attrNameLst>
                                          <p:attrName>ppt_h</p:attrName>
                                        </p:attrNameLst>
                                      </p:cBhvr>
                                      <p:tavLst>
                                        <p:tav tm="0">
                                          <p:val>
                                            <p:strVal val="2/3*#ppt_h"/>
                                          </p:val>
                                        </p:tav>
                                        <p:tav tm="100000">
                                          <p:val>
                                            <p:strVal val="#ppt_h"/>
                                          </p:val>
                                        </p:tav>
                                      </p:tavLst>
                                    </p:anim>
                                  </p:childTnLst>
                                </p:cTn>
                              </p:par>
                            </p:childTnLst>
                          </p:cTn>
                        </p:par>
                        <p:par>
                          <p:cTn id="53" fill="hold" nodeType="afterGroup">
                            <p:stCondLst>
                              <p:cond delay="4500"/>
                            </p:stCondLst>
                            <p:childTnLst>
                              <p:par>
                                <p:cTn id="54" presetID="23" presetClass="entr" presetSubtype="288" fill="hold" grpId="0" nodeType="afterEffect">
                                  <p:stCondLst>
                                    <p:cond delay="0"/>
                                  </p:stCondLst>
                                  <p:childTnLst>
                                    <p:set>
                                      <p:cBhvr>
                                        <p:cTn id="55" dur="1" fill="hold">
                                          <p:stCondLst>
                                            <p:cond delay="0"/>
                                          </p:stCondLst>
                                        </p:cTn>
                                        <p:tgtEl>
                                          <p:spTgt spid="197"/>
                                        </p:tgtEl>
                                        <p:attrNameLst>
                                          <p:attrName>style.visibility</p:attrName>
                                        </p:attrNameLst>
                                      </p:cBhvr>
                                      <p:to>
                                        <p:strVal val="visible"/>
                                      </p:to>
                                    </p:set>
                                    <p:anim calcmode="lin" valueType="num">
                                      <p:cBhvr>
                                        <p:cTn id="56" dur="500" fill="hold"/>
                                        <p:tgtEl>
                                          <p:spTgt spid="197"/>
                                        </p:tgtEl>
                                        <p:attrNameLst>
                                          <p:attrName>ppt_w</p:attrName>
                                        </p:attrNameLst>
                                      </p:cBhvr>
                                      <p:tavLst>
                                        <p:tav tm="0">
                                          <p:val>
                                            <p:strVal val="4/3*#ppt_w"/>
                                          </p:val>
                                        </p:tav>
                                        <p:tav tm="100000">
                                          <p:val>
                                            <p:strVal val="#ppt_w"/>
                                          </p:val>
                                        </p:tav>
                                      </p:tavLst>
                                    </p:anim>
                                    <p:anim calcmode="lin" valueType="num">
                                      <p:cBhvr>
                                        <p:cTn id="57" dur="500" fill="hold"/>
                                        <p:tgtEl>
                                          <p:spTgt spid="197"/>
                                        </p:tgtEl>
                                        <p:attrNameLst>
                                          <p:attrName>ppt_h</p:attrName>
                                        </p:attrNameLst>
                                      </p:cBhvr>
                                      <p:tavLst>
                                        <p:tav tm="0">
                                          <p:val>
                                            <p:strVal val="4/3*#ppt_h"/>
                                          </p:val>
                                        </p:tav>
                                        <p:tav tm="100000">
                                          <p:val>
                                            <p:strVal val="#ppt_h"/>
                                          </p:val>
                                        </p:tav>
                                      </p:tavLst>
                                    </p:anim>
                                  </p:childTnLst>
                                </p:cTn>
                              </p:par>
                              <p:par>
                                <p:cTn id="58" presetID="23" presetClass="entr" presetSubtype="272" fill="hold" nodeType="withEffect">
                                  <p:stCondLst>
                                    <p:cond delay="0"/>
                                  </p:stCondLst>
                                  <p:childTnLst>
                                    <p:set>
                                      <p:cBhvr>
                                        <p:cTn id="59" dur="1" fill="hold">
                                          <p:stCondLst>
                                            <p:cond delay="0"/>
                                          </p:stCondLst>
                                        </p:cTn>
                                        <p:tgtEl>
                                          <p:spTgt spid="6"/>
                                        </p:tgtEl>
                                        <p:attrNameLst>
                                          <p:attrName>style.visibility</p:attrName>
                                        </p:attrNameLst>
                                      </p:cBhvr>
                                      <p:to>
                                        <p:strVal val="visible"/>
                                      </p:to>
                                    </p:set>
                                    <p:anim calcmode="lin" valueType="num">
                                      <p:cBhvr>
                                        <p:cTn id="60" dur="500" fill="hold"/>
                                        <p:tgtEl>
                                          <p:spTgt spid="6"/>
                                        </p:tgtEl>
                                        <p:attrNameLst>
                                          <p:attrName>ppt_w</p:attrName>
                                        </p:attrNameLst>
                                      </p:cBhvr>
                                      <p:tavLst>
                                        <p:tav tm="0">
                                          <p:val>
                                            <p:strVal val="2/3*#ppt_w"/>
                                          </p:val>
                                        </p:tav>
                                        <p:tav tm="100000">
                                          <p:val>
                                            <p:strVal val="#ppt_w"/>
                                          </p:val>
                                        </p:tav>
                                      </p:tavLst>
                                    </p:anim>
                                    <p:anim calcmode="lin" valueType="num">
                                      <p:cBhvr>
                                        <p:cTn id="61" dur="500" fill="hold"/>
                                        <p:tgtEl>
                                          <p:spTgt spid="6"/>
                                        </p:tgtEl>
                                        <p:attrNameLst>
                                          <p:attrName>ppt_h</p:attrName>
                                        </p:attrNameLst>
                                      </p:cBhvr>
                                      <p:tavLst>
                                        <p:tav tm="0">
                                          <p:val>
                                            <p:strVal val="2/3*#ppt_h"/>
                                          </p:val>
                                        </p:tav>
                                        <p:tav tm="100000">
                                          <p:val>
                                            <p:strVal val="#ppt_h"/>
                                          </p:val>
                                        </p:tav>
                                      </p:tavLst>
                                    </p:anim>
                                  </p:childTnLst>
                                </p:cTn>
                              </p:par>
                            </p:childTnLst>
                          </p:cTn>
                        </p:par>
                        <p:par>
                          <p:cTn id="62" fill="hold" nodeType="afterGroup">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201"/>
                                        </p:tgtEl>
                                        <p:attrNameLst>
                                          <p:attrName>style.visibility</p:attrName>
                                        </p:attrNameLst>
                                      </p:cBhvr>
                                      <p:to>
                                        <p:strVal val="visible"/>
                                      </p:to>
                                    </p:set>
                                    <p:animEffect transition="in" filter="wipe(left)">
                                      <p:cBhvr>
                                        <p:cTn id="65" dur="500"/>
                                        <p:tgtEl>
                                          <p:spTgt spid="201"/>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wipe(left)">
                                      <p:cBhvr>
                                        <p:cTn id="68" dur="500"/>
                                        <p:tgtEl>
                                          <p:spTgt spid="24"/>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202"/>
                                        </p:tgtEl>
                                        <p:attrNameLst>
                                          <p:attrName>style.visibility</p:attrName>
                                        </p:attrNameLst>
                                      </p:cBhvr>
                                      <p:to>
                                        <p:strVal val="visible"/>
                                      </p:to>
                                    </p:set>
                                    <p:animEffect transition="in" filter="wipe(left)">
                                      <p:cBhvr>
                                        <p:cTn id="71" dur="500"/>
                                        <p:tgtEl>
                                          <p:spTgt spid="202"/>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203"/>
                                        </p:tgtEl>
                                        <p:attrNameLst>
                                          <p:attrName>style.visibility</p:attrName>
                                        </p:attrNameLst>
                                      </p:cBhvr>
                                      <p:to>
                                        <p:strVal val="visible"/>
                                      </p:to>
                                    </p:set>
                                    <p:animEffect transition="in" filter="wipe(left)">
                                      <p:cBhvr>
                                        <p:cTn id="74" dur="500"/>
                                        <p:tgtEl>
                                          <p:spTgt spid="203"/>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04"/>
                                        </p:tgtEl>
                                        <p:attrNameLst>
                                          <p:attrName>style.visibility</p:attrName>
                                        </p:attrNameLst>
                                      </p:cBhvr>
                                      <p:to>
                                        <p:strVal val="visible"/>
                                      </p:to>
                                    </p:set>
                                    <p:animEffect transition="in" filter="wipe(left)">
                                      <p:cBhvr>
                                        <p:cTn id="77" dur="500"/>
                                        <p:tgtEl>
                                          <p:spTgt spid="204"/>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205"/>
                                        </p:tgtEl>
                                        <p:attrNameLst>
                                          <p:attrName>style.visibility</p:attrName>
                                        </p:attrNameLst>
                                      </p:cBhvr>
                                      <p:to>
                                        <p:strVal val="visible"/>
                                      </p:to>
                                    </p:set>
                                    <p:animEffect transition="in" filter="wipe(left)">
                                      <p:cBhvr>
                                        <p:cTn id="80" dur="5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animBg="1"/>
      <p:bldP spid="177" grpId="0" animBg="1"/>
      <p:bldP spid="182" grpId="0" animBg="1"/>
      <p:bldP spid="187" grpId="0" animBg="1"/>
      <p:bldP spid="192" grpId="0" animBg="1"/>
      <p:bldP spid="197" grpId="0" animBg="1"/>
      <p:bldP spid="24" grpId="0"/>
      <p:bldP spid="201" grpId="0"/>
      <p:bldP spid="202" grpId="0"/>
      <p:bldP spid="203" grpId="0"/>
      <p:bldP spid="204" grpId="0"/>
      <p:bldP spid="20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extBox 53">
            <a:extLst>
              <a:ext uri="{FF2B5EF4-FFF2-40B4-BE49-F238E27FC236}">
                <a16:creationId xmlns="" xmlns:a16="http://schemas.microsoft.com/office/drawing/2014/main" id="{B1101760-056C-4993-8FC2-B31F82F6A87C}"/>
              </a:ext>
            </a:extLst>
          </p:cNvPr>
          <p:cNvSpPr txBox="1"/>
          <p:nvPr/>
        </p:nvSpPr>
        <p:spPr>
          <a:xfrm>
            <a:off x="1555751" y="2228851"/>
            <a:ext cx="2078567" cy="477054"/>
          </a:xfrm>
          <a:prstGeom prst="rect">
            <a:avLst/>
          </a:prstGeom>
          <a:noFill/>
        </p:spPr>
        <p:txBody>
          <a:bodyPr>
            <a:spAutoFit/>
          </a:bodyPr>
          <a:lstStyle>
            <a:defPPr>
              <a:defRPr lang="zh-CN"/>
            </a:defPPr>
            <a:lvl1pPr>
              <a:defRPr sz="3600" kern="2000" spc="2000">
                <a:latin typeface="Reckoner" pitchFamily="2" charset="0"/>
                <a:ea typeface="雅坊美工12" pitchFamily="49" charset="-120"/>
              </a:defRPr>
            </a:lvl1pPr>
          </a:lstStyle>
          <a:p>
            <a:pPr eaLnBrk="1" fontAlgn="auto" hangingPunct="1">
              <a:defRPr/>
            </a:pPr>
            <a:r>
              <a:rPr lang="en-US" altLang="zh-CN" sz="2500" spc="0" noProof="1">
                <a:solidFill>
                  <a:schemeClr val="tx1">
                    <a:lumMod val="95000"/>
                    <a:lumOff val="5000"/>
                  </a:schemeClr>
                </a:solidFill>
                <a:latin typeface="Roboto" panose="02000000000000000000" pitchFamily="2" charset="0"/>
                <a:ea typeface="Roboto" panose="02000000000000000000" pitchFamily="2" charset="0"/>
              </a:rPr>
              <a:t>NAME  . A</a:t>
            </a:r>
            <a:endParaRPr lang="zh-CN" altLang="en-US" sz="2500" spc="0" noProof="1">
              <a:solidFill>
                <a:schemeClr val="tx1">
                  <a:lumMod val="95000"/>
                  <a:lumOff val="5000"/>
                </a:schemeClr>
              </a:solidFill>
              <a:latin typeface="Roboto" panose="02000000000000000000" pitchFamily="2" charset="0"/>
            </a:endParaRPr>
          </a:p>
        </p:txBody>
      </p:sp>
      <p:sp>
        <p:nvSpPr>
          <p:cNvPr id="58" name="矩形 57">
            <a:extLst>
              <a:ext uri="{FF2B5EF4-FFF2-40B4-BE49-F238E27FC236}">
                <a16:creationId xmlns="" xmlns:a16="http://schemas.microsoft.com/office/drawing/2014/main" id="{608D71A2-8E23-47B1-B88B-3FCE6BC5E5B0}"/>
              </a:ext>
            </a:extLst>
          </p:cNvPr>
          <p:cNvSpPr>
            <a:spLocks noChangeArrowheads="1"/>
          </p:cNvSpPr>
          <p:nvPr/>
        </p:nvSpPr>
        <p:spPr bwMode="auto">
          <a:xfrm>
            <a:off x="1568452" y="2751667"/>
            <a:ext cx="2442633" cy="880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150000"/>
              </a:lnSpc>
            </a:pPr>
            <a:r>
              <a:rPr lang="en-US" altLang="zh-CN" sz="1200">
                <a:solidFill>
                  <a:srgbClr val="404040"/>
                </a:solidFill>
                <a:latin typeface="Dotum" panose="020B0600000101010101" pitchFamily="34" charset="-127"/>
                <a:ea typeface="Dotum" panose="020B0600000101010101" pitchFamily="34" charset="-127"/>
              </a:rPr>
              <a:t>The generated is therefore always free from repetition injected humor, or words</a:t>
            </a:r>
            <a:endParaRPr lang="zh-CN" altLang="en-US" sz="1600">
              <a:solidFill>
                <a:srgbClr val="404040"/>
              </a:solidFill>
              <a:latin typeface="Dotum" panose="020B0600000101010101" pitchFamily="34" charset="-127"/>
              <a:ea typeface="Dotum" panose="020B0600000101010101" pitchFamily="34" charset="-127"/>
            </a:endParaRPr>
          </a:p>
        </p:txBody>
      </p:sp>
      <p:sp>
        <p:nvSpPr>
          <p:cNvPr id="59" name="TextBox 53">
            <a:extLst>
              <a:ext uri="{FF2B5EF4-FFF2-40B4-BE49-F238E27FC236}">
                <a16:creationId xmlns="" xmlns:a16="http://schemas.microsoft.com/office/drawing/2014/main" id="{71B594B1-377A-49A9-9A51-F3AE4F54B499}"/>
              </a:ext>
            </a:extLst>
          </p:cNvPr>
          <p:cNvSpPr txBox="1"/>
          <p:nvPr/>
        </p:nvSpPr>
        <p:spPr>
          <a:xfrm>
            <a:off x="8760885" y="2258484"/>
            <a:ext cx="2078567" cy="477054"/>
          </a:xfrm>
          <a:prstGeom prst="rect">
            <a:avLst/>
          </a:prstGeom>
          <a:noFill/>
        </p:spPr>
        <p:txBody>
          <a:bodyPr>
            <a:spAutoFit/>
          </a:bodyPr>
          <a:lstStyle>
            <a:defPPr>
              <a:defRPr lang="zh-CN"/>
            </a:defPPr>
            <a:lvl1pPr>
              <a:defRPr sz="3600" kern="2000" spc="2000">
                <a:latin typeface="Reckoner" pitchFamily="2" charset="0"/>
                <a:ea typeface="雅坊美工12" pitchFamily="49" charset="-120"/>
              </a:defRPr>
            </a:lvl1pPr>
          </a:lstStyle>
          <a:p>
            <a:pPr eaLnBrk="1" fontAlgn="auto" hangingPunct="1">
              <a:defRPr/>
            </a:pPr>
            <a:r>
              <a:rPr lang="en-US" altLang="zh-CN" sz="2500" spc="0" noProof="1">
                <a:solidFill>
                  <a:schemeClr val="tx1">
                    <a:lumMod val="95000"/>
                    <a:lumOff val="5000"/>
                  </a:schemeClr>
                </a:solidFill>
                <a:latin typeface="Roboto" panose="02000000000000000000" pitchFamily="2" charset="0"/>
                <a:ea typeface="Roboto" panose="02000000000000000000" pitchFamily="2" charset="0"/>
              </a:rPr>
              <a:t>NAME  . B</a:t>
            </a:r>
            <a:endParaRPr lang="zh-CN" altLang="en-US" sz="2500" spc="0" noProof="1">
              <a:solidFill>
                <a:schemeClr val="tx1">
                  <a:lumMod val="95000"/>
                  <a:lumOff val="5000"/>
                </a:schemeClr>
              </a:solidFill>
              <a:latin typeface="Roboto" panose="02000000000000000000" pitchFamily="2" charset="0"/>
            </a:endParaRPr>
          </a:p>
        </p:txBody>
      </p:sp>
      <p:sp>
        <p:nvSpPr>
          <p:cNvPr id="60" name="矩形 59">
            <a:extLst>
              <a:ext uri="{FF2B5EF4-FFF2-40B4-BE49-F238E27FC236}">
                <a16:creationId xmlns="" xmlns:a16="http://schemas.microsoft.com/office/drawing/2014/main" id="{EF4CBD96-8E81-42C6-BFE9-2298BA13AE5B}"/>
              </a:ext>
            </a:extLst>
          </p:cNvPr>
          <p:cNvSpPr>
            <a:spLocks noChangeArrowheads="1"/>
          </p:cNvSpPr>
          <p:nvPr/>
        </p:nvSpPr>
        <p:spPr bwMode="auto">
          <a:xfrm>
            <a:off x="8773585" y="2783418"/>
            <a:ext cx="2440516" cy="79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150000"/>
              </a:lnSpc>
            </a:pPr>
            <a:r>
              <a:rPr lang="en-US" altLang="zh-CN" sz="1067">
                <a:solidFill>
                  <a:srgbClr val="404040"/>
                </a:solidFill>
                <a:latin typeface="Dotum" panose="020B0600000101010101" pitchFamily="34" charset="-127"/>
                <a:ea typeface="Dotum" panose="020B0600000101010101" pitchFamily="34" charset="-127"/>
              </a:rPr>
              <a:t>The generated is therefore always free from repetition injected humor, or words</a:t>
            </a:r>
            <a:endParaRPr lang="zh-CN" altLang="en-US" sz="1467">
              <a:solidFill>
                <a:srgbClr val="404040"/>
              </a:solidFill>
              <a:latin typeface="Dotum" panose="020B0600000101010101" pitchFamily="34" charset="-127"/>
              <a:ea typeface="Dotum" panose="020B0600000101010101" pitchFamily="34" charset="-127"/>
            </a:endParaRPr>
          </a:p>
        </p:txBody>
      </p:sp>
      <p:sp>
        <p:nvSpPr>
          <p:cNvPr id="61" name="TextBox 53">
            <a:extLst>
              <a:ext uri="{FF2B5EF4-FFF2-40B4-BE49-F238E27FC236}">
                <a16:creationId xmlns="" xmlns:a16="http://schemas.microsoft.com/office/drawing/2014/main" id="{FF62CDCE-362A-4E90-AAB5-9776A5E233C3}"/>
              </a:ext>
            </a:extLst>
          </p:cNvPr>
          <p:cNvSpPr txBox="1"/>
          <p:nvPr/>
        </p:nvSpPr>
        <p:spPr>
          <a:xfrm>
            <a:off x="5249334" y="5369984"/>
            <a:ext cx="2078567" cy="477054"/>
          </a:xfrm>
          <a:prstGeom prst="rect">
            <a:avLst/>
          </a:prstGeom>
          <a:noFill/>
        </p:spPr>
        <p:txBody>
          <a:bodyPr>
            <a:spAutoFit/>
          </a:bodyPr>
          <a:lstStyle>
            <a:defPPr>
              <a:defRPr lang="zh-CN"/>
            </a:defPPr>
            <a:lvl1pPr>
              <a:defRPr sz="3600" kern="2000" spc="2000">
                <a:latin typeface="Reckoner" pitchFamily="2" charset="0"/>
                <a:ea typeface="雅坊美工12" pitchFamily="49" charset="-120"/>
              </a:defRPr>
            </a:lvl1pPr>
          </a:lstStyle>
          <a:p>
            <a:pPr eaLnBrk="1" fontAlgn="auto" hangingPunct="1">
              <a:defRPr/>
            </a:pPr>
            <a:r>
              <a:rPr lang="en-US" altLang="zh-CN" sz="2500" spc="0" noProof="1">
                <a:solidFill>
                  <a:schemeClr val="tx1">
                    <a:lumMod val="95000"/>
                    <a:lumOff val="5000"/>
                  </a:schemeClr>
                </a:solidFill>
                <a:latin typeface="Roboto" panose="02000000000000000000" pitchFamily="2" charset="0"/>
                <a:ea typeface="Roboto" panose="02000000000000000000" pitchFamily="2" charset="0"/>
              </a:rPr>
              <a:t>NAME  . C</a:t>
            </a:r>
            <a:endParaRPr lang="zh-CN" altLang="en-US" sz="2500" spc="0" noProof="1">
              <a:solidFill>
                <a:schemeClr val="tx1">
                  <a:lumMod val="95000"/>
                  <a:lumOff val="5000"/>
                </a:schemeClr>
              </a:solidFill>
              <a:latin typeface="Roboto" panose="02000000000000000000" pitchFamily="2" charset="0"/>
            </a:endParaRPr>
          </a:p>
        </p:txBody>
      </p:sp>
      <p:sp>
        <p:nvSpPr>
          <p:cNvPr id="62" name="矩形 61">
            <a:extLst>
              <a:ext uri="{FF2B5EF4-FFF2-40B4-BE49-F238E27FC236}">
                <a16:creationId xmlns="" xmlns:a16="http://schemas.microsoft.com/office/drawing/2014/main" id="{E8947994-DDDD-42B5-85E3-340E05412BCB}"/>
              </a:ext>
            </a:extLst>
          </p:cNvPr>
          <p:cNvSpPr>
            <a:spLocks noChangeArrowheads="1"/>
          </p:cNvSpPr>
          <p:nvPr/>
        </p:nvSpPr>
        <p:spPr bwMode="auto">
          <a:xfrm>
            <a:off x="5262034" y="5894917"/>
            <a:ext cx="2658533" cy="79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150000"/>
              </a:lnSpc>
            </a:pPr>
            <a:r>
              <a:rPr lang="en-US" altLang="zh-CN" sz="1067">
                <a:solidFill>
                  <a:srgbClr val="404040"/>
                </a:solidFill>
                <a:latin typeface="Dotum" panose="020B0600000101010101" pitchFamily="34" charset="-127"/>
                <a:ea typeface="Dotum" panose="020B0600000101010101" pitchFamily="34" charset="-127"/>
              </a:rPr>
              <a:t>The generated is therefore always free from repetition injected humor, or words</a:t>
            </a:r>
            <a:endParaRPr lang="zh-CN" altLang="en-US" sz="1467">
              <a:solidFill>
                <a:srgbClr val="404040"/>
              </a:solidFill>
              <a:latin typeface="Dotum" panose="020B0600000101010101" pitchFamily="34" charset="-127"/>
              <a:ea typeface="Dotum" panose="020B0600000101010101" pitchFamily="34" charset="-127"/>
            </a:endParaRPr>
          </a:p>
        </p:txBody>
      </p:sp>
      <p:sp>
        <p:nvSpPr>
          <p:cNvPr id="20" name="Freeform 5">
            <a:extLst>
              <a:ext uri="{FF2B5EF4-FFF2-40B4-BE49-F238E27FC236}">
                <a16:creationId xmlns="" xmlns:a16="http://schemas.microsoft.com/office/drawing/2014/main" id="{F182736F-441F-4B4B-A0DB-02FD1ECDE867}"/>
              </a:ext>
            </a:extLst>
          </p:cNvPr>
          <p:cNvSpPr/>
          <p:nvPr/>
        </p:nvSpPr>
        <p:spPr bwMode="auto">
          <a:xfrm>
            <a:off x="4042624" y="-1703164"/>
            <a:ext cx="4433147" cy="4227269"/>
          </a:xfrm>
          <a:custGeom>
            <a:avLst/>
            <a:gdLst>
              <a:gd name="T0" fmla="*/ 349 w 5740"/>
              <a:gd name="T1" fmla="*/ 2236 h 5740"/>
              <a:gd name="T2" fmla="*/ 2236 w 5740"/>
              <a:gd name="T3" fmla="*/ 349 h 5740"/>
              <a:gd name="T4" fmla="*/ 3504 w 5740"/>
              <a:gd name="T5" fmla="*/ 349 h 5740"/>
              <a:gd name="T6" fmla="*/ 5391 w 5740"/>
              <a:gd name="T7" fmla="*/ 2236 h 5740"/>
              <a:gd name="T8" fmla="*/ 5391 w 5740"/>
              <a:gd name="T9" fmla="*/ 3504 h 5740"/>
              <a:gd name="T10" fmla="*/ 3504 w 5740"/>
              <a:gd name="T11" fmla="*/ 5391 h 5740"/>
              <a:gd name="T12" fmla="*/ 2236 w 5740"/>
              <a:gd name="T13" fmla="*/ 5391 h 5740"/>
              <a:gd name="T14" fmla="*/ 349 w 5740"/>
              <a:gd name="T15" fmla="*/ 3504 h 5740"/>
              <a:gd name="T16" fmla="*/ 349 w 5740"/>
              <a:gd name="T17" fmla="*/ 2236 h 5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40" h="5740">
                <a:moveTo>
                  <a:pt x="349" y="2236"/>
                </a:moveTo>
                <a:lnTo>
                  <a:pt x="2236" y="349"/>
                </a:lnTo>
                <a:cubicBezTo>
                  <a:pt x="2584" y="0"/>
                  <a:pt x="3155" y="0"/>
                  <a:pt x="3504" y="349"/>
                </a:cubicBezTo>
                <a:lnTo>
                  <a:pt x="5391" y="2236"/>
                </a:lnTo>
                <a:cubicBezTo>
                  <a:pt x="5740" y="2584"/>
                  <a:pt x="5740" y="3155"/>
                  <a:pt x="5391" y="3504"/>
                </a:cubicBezTo>
                <a:lnTo>
                  <a:pt x="3504" y="5391"/>
                </a:lnTo>
                <a:cubicBezTo>
                  <a:pt x="3155" y="5740"/>
                  <a:pt x="2584" y="5740"/>
                  <a:pt x="2236" y="5391"/>
                </a:cubicBezTo>
                <a:lnTo>
                  <a:pt x="349" y="3504"/>
                </a:lnTo>
                <a:cubicBezTo>
                  <a:pt x="0" y="3155"/>
                  <a:pt x="0" y="2584"/>
                  <a:pt x="349" y="2236"/>
                </a:cubicBezTo>
                <a:close/>
              </a:path>
            </a:pathLst>
          </a:custGeom>
          <a:blipFill>
            <a:blip r:embed="rId3"/>
            <a:stretch>
              <a:fillRect/>
            </a:stretch>
          </a:blipFill>
          <a:ln w="19050">
            <a:solidFill>
              <a:schemeClr val="bg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244944" tIns="51847" rIns="103693" bIns="51847" anchor="ctr"/>
          <a:lstStyle/>
          <a:p>
            <a:pPr eaLnBrk="1" fontAlgn="auto" hangingPunct="1">
              <a:defRPr/>
            </a:pPr>
            <a:endParaRPr lang="zh-CN" altLang="en-US" sz="1600"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 name="组合 4">
            <a:extLst>
              <a:ext uri="{FF2B5EF4-FFF2-40B4-BE49-F238E27FC236}">
                <a16:creationId xmlns="" xmlns:a16="http://schemas.microsoft.com/office/drawing/2014/main" id="{F63810FA-F5F7-4599-BBE1-6329ECF94455}"/>
              </a:ext>
            </a:extLst>
          </p:cNvPr>
          <p:cNvGrpSpPr>
            <a:grpSpLocks/>
          </p:cNvGrpSpPr>
          <p:nvPr/>
        </p:nvGrpSpPr>
        <p:grpSpPr bwMode="auto">
          <a:xfrm>
            <a:off x="3651251" y="1651001"/>
            <a:ext cx="2131483" cy="2131484"/>
            <a:chOff x="2737708" y="1238432"/>
            <a:chExt cx="1598796" cy="1598796"/>
          </a:xfrm>
        </p:grpSpPr>
        <p:sp>
          <p:nvSpPr>
            <p:cNvPr id="23" name="Freeform 5">
              <a:extLst>
                <a:ext uri="{FF2B5EF4-FFF2-40B4-BE49-F238E27FC236}">
                  <a16:creationId xmlns="" xmlns:a16="http://schemas.microsoft.com/office/drawing/2014/main" id="{064EF3FD-BD1D-41D3-9346-2B848916B5AD}"/>
                </a:ext>
              </a:extLst>
            </p:cNvPr>
            <p:cNvSpPr/>
            <p:nvPr/>
          </p:nvSpPr>
          <p:spPr bwMode="auto">
            <a:xfrm>
              <a:off x="2737708" y="1238432"/>
              <a:ext cx="1598796" cy="1598796"/>
            </a:xfrm>
            <a:custGeom>
              <a:avLst/>
              <a:gdLst>
                <a:gd name="T0" fmla="*/ 349 w 5740"/>
                <a:gd name="T1" fmla="*/ 2236 h 5740"/>
                <a:gd name="T2" fmla="*/ 2236 w 5740"/>
                <a:gd name="T3" fmla="*/ 349 h 5740"/>
                <a:gd name="T4" fmla="*/ 3504 w 5740"/>
                <a:gd name="T5" fmla="*/ 349 h 5740"/>
                <a:gd name="T6" fmla="*/ 5391 w 5740"/>
                <a:gd name="T7" fmla="*/ 2236 h 5740"/>
                <a:gd name="T8" fmla="*/ 5391 w 5740"/>
                <a:gd name="T9" fmla="*/ 3504 h 5740"/>
                <a:gd name="T10" fmla="*/ 3504 w 5740"/>
                <a:gd name="T11" fmla="*/ 5391 h 5740"/>
                <a:gd name="T12" fmla="*/ 2236 w 5740"/>
                <a:gd name="T13" fmla="*/ 5391 h 5740"/>
                <a:gd name="T14" fmla="*/ 349 w 5740"/>
                <a:gd name="T15" fmla="*/ 3504 h 5740"/>
                <a:gd name="T16" fmla="*/ 349 w 5740"/>
                <a:gd name="T17" fmla="*/ 2236 h 5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40" h="5740">
                  <a:moveTo>
                    <a:pt x="349" y="2236"/>
                  </a:moveTo>
                  <a:lnTo>
                    <a:pt x="2236" y="349"/>
                  </a:lnTo>
                  <a:cubicBezTo>
                    <a:pt x="2584" y="0"/>
                    <a:pt x="3155" y="0"/>
                    <a:pt x="3504" y="349"/>
                  </a:cubicBezTo>
                  <a:lnTo>
                    <a:pt x="5391" y="2236"/>
                  </a:lnTo>
                  <a:cubicBezTo>
                    <a:pt x="5740" y="2584"/>
                    <a:pt x="5740" y="3155"/>
                    <a:pt x="5391" y="3504"/>
                  </a:cubicBezTo>
                  <a:lnTo>
                    <a:pt x="3504" y="5391"/>
                  </a:lnTo>
                  <a:cubicBezTo>
                    <a:pt x="3155" y="5740"/>
                    <a:pt x="2584" y="5740"/>
                    <a:pt x="2236" y="5391"/>
                  </a:cubicBezTo>
                  <a:lnTo>
                    <a:pt x="349" y="3504"/>
                  </a:lnTo>
                  <a:cubicBezTo>
                    <a:pt x="0" y="3155"/>
                    <a:pt x="0" y="2584"/>
                    <a:pt x="349" y="2236"/>
                  </a:cubicBezTo>
                  <a:close/>
                </a:path>
              </a:pathLst>
            </a:custGeom>
            <a:gradFill flip="none" rotWithShape="1">
              <a:gsLst>
                <a:gs pos="0">
                  <a:schemeClr val="bg1">
                    <a:lumMod val="85000"/>
                  </a:schemeClr>
                </a:gs>
                <a:gs pos="100000">
                  <a:schemeClr val="bg1"/>
                </a:gs>
              </a:gsLst>
              <a:path path="circle">
                <a:fillToRect l="100000" b="100000"/>
              </a:path>
              <a:tileRect t="-100000" r="-100000"/>
            </a:gradFill>
            <a:ln w="12700">
              <a:solidFill>
                <a:schemeClr val="bg1"/>
              </a:solid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353" noProof="1"/>
            </a:p>
          </p:txBody>
        </p:sp>
        <p:grpSp>
          <p:nvGrpSpPr>
            <p:cNvPr id="29725" name="组合 1">
              <a:extLst>
                <a:ext uri="{FF2B5EF4-FFF2-40B4-BE49-F238E27FC236}">
                  <a16:creationId xmlns="" xmlns:a16="http://schemas.microsoft.com/office/drawing/2014/main" id="{F462B45A-603C-4E7F-A67A-2DCF1CA28956}"/>
                </a:ext>
              </a:extLst>
            </p:cNvPr>
            <p:cNvGrpSpPr>
              <a:grpSpLocks/>
            </p:cNvGrpSpPr>
            <p:nvPr/>
          </p:nvGrpSpPr>
          <p:grpSpPr bwMode="auto">
            <a:xfrm>
              <a:off x="2931302" y="1432026"/>
              <a:ext cx="1211608" cy="1211608"/>
              <a:chOff x="2931302" y="1432026"/>
              <a:chExt cx="1211608" cy="1211608"/>
            </a:xfrm>
          </p:grpSpPr>
          <p:sp>
            <p:nvSpPr>
              <p:cNvPr id="24" name="Freeform 5">
                <a:extLst>
                  <a:ext uri="{FF2B5EF4-FFF2-40B4-BE49-F238E27FC236}">
                    <a16:creationId xmlns="" xmlns:a16="http://schemas.microsoft.com/office/drawing/2014/main" id="{3CCC5D24-0803-4063-8561-09409AB52995}"/>
                  </a:ext>
                </a:extLst>
              </p:cNvPr>
              <p:cNvSpPr/>
              <p:nvPr/>
            </p:nvSpPr>
            <p:spPr bwMode="auto">
              <a:xfrm>
                <a:off x="2931405" y="1432129"/>
                <a:ext cx="1211401" cy="1211402"/>
              </a:xfrm>
              <a:custGeom>
                <a:avLst/>
                <a:gdLst>
                  <a:gd name="T0" fmla="*/ 349 w 5740"/>
                  <a:gd name="T1" fmla="*/ 2236 h 5740"/>
                  <a:gd name="T2" fmla="*/ 2236 w 5740"/>
                  <a:gd name="T3" fmla="*/ 349 h 5740"/>
                  <a:gd name="T4" fmla="*/ 3504 w 5740"/>
                  <a:gd name="T5" fmla="*/ 349 h 5740"/>
                  <a:gd name="T6" fmla="*/ 5391 w 5740"/>
                  <a:gd name="T7" fmla="*/ 2236 h 5740"/>
                  <a:gd name="T8" fmla="*/ 5391 w 5740"/>
                  <a:gd name="T9" fmla="*/ 3504 h 5740"/>
                  <a:gd name="T10" fmla="*/ 3504 w 5740"/>
                  <a:gd name="T11" fmla="*/ 5391 h 5740"/>
                  <a:gd name="T12" fmla="*/ 2236 w 5740"/>
                  <a:gd name="T13" fmla="*/ 5391 h 5740"/>
                  <a:gd name="T14" fmla="*/ 349 w 5740"/>
                  <a:gd name="T15" fmla="*/ 3504 h 5740"/>
                  <a:gd name="T16" fmla="*/ 349 w 5740"/>
                  <a:gd name="T17" fmla="*/ 2236 h 5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40" h="5740">
                    <a:moveTo>
                      <a:pt x="349" y="2236"/>
                    </a:moveTo>
                    <a:lnTo>
                      <a:pt x="2236" y="349"/>
                    </a:lnTo>
                    <a:cubicBezTo>
                      <a:pt x="2584" y="0"/>
                      <a:pt x="3155" y="0"/>
                      <a:pt x="3504" y="349"/>
                    </a:cubicBezTo>
                    <a:lnTo>
                      <a:pt x="5391" y="2236"/>
                    </a:lnTo>
                    <a:cubicBezTo>
                      <a:pt x="5740" y="2584"/>
                      <a:pt x="5740" y="3155"/>
                      <a:pt x="5391" y="3504"/>
                    </a:cubicBezTo>
                    <a:lnTo>
                      <a:pt x="3504" y="5391"/>
                    </a:lnTo>
                    <a:cubicBezTo>
                      <a:pt x="3155" y="5740"/>
                      <a:pt x="2584" y="5740"/>
                      <a:pt x="2236" y="5391"/>
                    </a:cubicBezTo>
                    <a:lnTo>
                      <a:pt x="349" y="3504"/>
                    </a:lnTo>
                    <a:cubicBezTo>
                      <a:pt x="0" y="3155"/>
                      <a:pt x="0" y="2584"/>
                      <a:pt x="349" y="2236"/>
                    </a:cubicBezTo>
                    <a:close/>
                  </a:path>
                </a:pathLst>
              </a:custGeom>
              <a:solidFill>
                <a:schemeClr val="accent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353" noProof="1"/>
              </a:p>
            </p:txBody>
          </p:sp>
          <p:sp>
            <p:nvSpPr>
              <p:cNvPr id="29727" name="Freeform 110">
                <a:extLst>
                  <a:ext uri="{FF2B5EF4-FFF2-40B4-BE49-F238E27FC236}">
                    <a16:creationId xmlns="" xmlns:a16="http://schemas.microsoft.com/office/drawing/2014/main" id="{F3EE030E-5258-4A06-84EC-9D001868B50C}"/>
                  </a:ext>
                </a:extLst>
              </p:cNvPr>
              <p:cNvSpPr>
                <a:spLocks noEditPoints="1" noChangeArrowheads="1"/>
              </p:cNvSpPr>
              <p:nvPr/>
            </p:nvSpPr>
            <p:spPr bwMode="auto">
              <a:xfrm>
                <a:off x="3400986" y="1884603"/>
                <a:ext cx="255092" cy="250338"/>
              </a:xfrm>
              <a:custGeom>
                <a:avLst/>
                <a:gdLst>
                  <a:gd name="T0" fmla="*/ 159865406 w 340"/>
                  <a:gd name="T1" fmla="*/ 60109602 h 334"/>
                  <a:gd name="T2" fmla="*/ 166057389 w 340"/>
                  <a:gd name="T3" fmla="*/ 48312236 h 334"/>
                  <a:gd name="T4" fmla="*/ 169997810 w 340"/>
                  <a:gd name="T5" fmla="*/ 33706438 h 334"/>
                  <a:gd name="T6" fmla="*/ 155924985 w 340"/>
                  <a:gd name="T7" fmla="*/ 19662026 h 334"/>
                  <a:gd name="T8" fmla="*/ 141852160 w 340"/>
                  <a:gd name="T9" fmla="*/ 24718254 h 334"/>
                  <a:gd name="T10" fmla="*/ 117084227 w 340"/>
                  <a:gd name="T11" fmla="*/ 25841777 h 334"/>
                  <a:gd name="T12" fmla="*/ 112018400 w 340"/>
                  <a:gd name="T13" fmla="*/ 12358752 h 334"/>
                  <a:gd name="T14" fmla="*/ 105826417 w 340"/>
                  <a:gd name="T15" fmla="*/ 0 h 334"/>
                  <a:gd name="T16" fmla="*/ 84436202 w 340"/>
                  <a:gd name="T17" fmla="*/ 0 h 334"/>
                  <a:gd name="T18" fmla="*/ 78244219 w 340"/>
                  <a:gd name="T19" fmla="*/ 12358752 h 334"/>
                  <a:gd name="T20" fmla="*/ 61919832 w 340"/>
                  <a:gd name="T21" fmla="*/ 30897256 h 334"/>
                  <a:gd name="T22" fmla="*/ 48973162 w 340"/>
                  <a:gd name="T23" fmla="*/ 24718254 h 334"/>
                  <a:gd name="T24" fmla="*/ 34337634 w 340"/>
                  <a:gd name="T25" fmla="*/ 20785549 h 334"/>
                  <a:gd name="T26" fmla="*/ 20264809 w 340"/>
                  <a:gd name="T27" fmla="*/ 34829961 h 334"/>
                  <a:gd name="T28" fmla="*/ 25330636 w 340"/>
                  <a:gd name="T29" fmla="*/ 48312236 h 334"/>
                  <a:gd name="T30" fmla="*/ 25330636 w 340"/>
                  <a:gd name="T31" fmla="*/ 72468354 h 334"/>
                  <a:gd name="T32" fmla="*/ 12946669 w 340"/>
                  <a:gd name="T33" fmla="*/ 77524582 h 334"/>
                  <a:gd name="T34" fmla="*/ 0 w 340"/>
                  <a:gd name="T35" fmla="*/ 83704333 h 334"/>
                  <a:gd name="T36" fmla="*/ 0 w 340"/>
                  <a:gd name="T37" fmla="*/ 103927746 h 334"/>
                  <a:gd name="T38" fmla="*/ 12946669 w 340"/>
                  <a:gd name="T39" fmla="*/ 110107497 h 334"/>
                  <a:gd name="T40" fmla="*/ 30397213 w 340"/>
                  <a:gd name="T41" fmla="*/ 126398954 h 334"/>
                  <a:gd name="T42" fmla="*/ 25330636 w 340"/>
                  <a:gd name="T43" fmla="*/ 139881229 h 334"/>
                  <a:gd name="T44" fmla="*/ 20264809 w 340"/>
                  <a:gd name="T45" fmla="*/ 152802118 h 334"/>
                  <a:gd name="T46" fmla="*/ 35463040 w 340"/>
                  <a:gd name="T47" fmla="*/ 167407916 h 334"/>
                  <a:gd name="T48" fmla="*/ 48973162 w 340"/>
                  <a:gd name="T49" fmla="*/ 163475961 h 334"/>
                  <a:gd name="T50" fmla="*/ 73177642 w 340"/>
                  <a:gd name="T51" fmla="*/ 162352438 h 334"/>
                  <a:gd name="T52" fmla="*/ 79369625 w 340"/>
                  <a:gd name="T53" fmla="*/ 174149803 h 334"/>
                  <a:gd name="T54" fmla="*/ 85561608 w 340"/>
                  <a:gd name="T55" fmla="*/ 187632079 h 334"/>
                  <a:gd name="T56" fmla="*/ 105826417 w 340"/>
                  <a:gd name="T57" fmla="*/ 187632079 h 334"/>
                  <a:gd name="T58" fmla="*/ 112018400 w 340"/>
                  <a:gd name="T59" fmla="*/ 174149803 h 334"/>
                  <a:gd name="T60" fmla="*/ 129468193 w 340"/>
                  <a:gd name="T61" fmla="*/ 157296210 h 334"/>
                  <a:gd name="T62" fmla="*/ 142414863 w 340"/>
                  <a:gd name="T63" fmla="*/ 162352438 h 334"/>
                  <a:gd name="T64" fmla="*/ 155924985 w 340"/>
                  <a:gd name="T65" fmla="*/ 167407916 h 334"/>
                  <a:gd name="T66" fmla="*/ 171123216 w 340"/>
                  <a:gd name="T67" fmla="*/ 152240731 h 334"/>
                  <a:gd name="T68" fmla="*/ 166057389 w 340"/>
                  <a:gd name="T69" fmla="*/ 138757706 h 334"/>
                  <a:gd name="T70" fmla="*/ 164931233 w 340"/>
                  <a:gd name="T71" fmla="*/ 115163725 h 334"/>
                  <a:gd name="T72" fmla="*/ 178441356 w 340"/>
                  <a:gd name="T73" fmla="*/ 110107497 h 334"/>
                  <a:gd name="T74" fmla="*/ 191388025 w 340"/>
                  <a:gd name="T75" fmla="*/ 103366359 h 334"/>
                  <a:gd name="T76" fmla="*/ 191388025 w 340"/>
                  <a:gd name="T77" fmla="*/ 82580810 h 334"/>
                  <a:gd name="T78" fmla="*/ 178441356 w 340"/>
                  <a:gd name="T79" fmla="*/ 76401059 h 334"/>
                  <a:gd name="T80" fmla="*/ 164931233 w 340"/>
                  <a:gd name="T81" fmla="*/ 72468354 h 334"/>
                  <a:gd name="T82" fmla="*/ 126091225 w 340"/>
                  <a:gd name="T83" fmla="*/ 93816039 h 334"/>
                  <a:gd name="T84" fmla="*/ 123276210 w 340"/>
                  <a:gd name="T85" fmla="*/ 105051269 h 334"/>
                  <a:gd name="T86" fmla="*/ 117084227 w 340"/>
                  <a:gd name="T87" fmla="*/ 115163725 h 334"/>
                  <a:gd name="T88" fmla="*/ 106951823 w 340"/>
                  <a:gd name="T89" fmla="*/ 121342726 h 334"/>
                  <a:gd name="T90" fmla="*/ 95694012 w 340"/>
                  <a:gd name="T91" fmla="*/ 123589772 h 334"/>
                  <a:gd name="T92" fmla="*/ 89502029 w 340"/>
                  <a:gd name="T93" fmla="*/ 123589772 h 334"/>
                  <a:gd name="T94" fmla="*/ 78244219 w 340"/>
                  <a:gd name="T95" fmla="*/ 118534293 h 334"/>
                  <a:gd name="T96" fmla="*/ 70363377 w 340"/>
                  <a:gd name="T97" fmla="*/ 110107497 h 334"/>
                  <a:gd name="T98" fmla="*/ 65296800 w 340"/>
                  <a:gd name="T99" fmla="*/ 99995790 h 334"/>
                  <a:gd name="T100" fmla="*/ 65296800 w 340"/>
                  <a:gd name="T101" fmla="*/ 93816039 h 334"/>
                  <a:gd name="T102" fmla="*/ 66985659 w 340"/>
                  <a:gd name="T103" fmla="*/ 81457287 h 334"/>
                  <a:gd name="T104" fmla="*/ 73177642 w 340"/>
                  <a:gd name="T105" fmla="*/ 72468354 h 334"/>
                  <a:gd name="T106" fmla="*/ 83310046 w 340"/>
                  <a:gd name="T107" fmla="*/ 66289352 h 334"/>
                  <a:gd name="T108" fmla="*/ 95694012 w 340"/>
                  <a:gd name="T109" fmla="*/ 63480170 h 334"/>
                  <a:gd name="T110" fmla="*/ 101885996 w 340"/>
                  <a:gd name="T111" fmla="*/ 64603693 h 334"/>
                  <a:gd name="T112" fmla="*/ 113143806 w 340"/>
                  <a:gd name="T113" fmla="*/ 68536398 h 334"/>
                  <a:gd name="T114" fmla="*/ 121024648 w 340"/>
                  <a:gd name="T115" fmla="*/ 76401059 h 334"/>
                  <a:gd name="T116" fmla="*/ 125527772 w 340"/>
                  <a:gd name="T117" fmla="*/ 87636288 h 334"/>
                  <a:gd name="T118" fmla="*/ 126091225 w 340"/>
                  <a:gd name="T119" fmla="*/ 93816039 h 33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40" h="334">
                    <a:moveTo>
                      <a:pt x="293" y="129"/>
                    </a:moveTo>
                    <a:lnTo>
                      <a:pt x="284" y="107"/>
                    </a:lnTo>
                    <a:lnTo>
                      <a:pt x="295" y="86"/>
                    </a:lnTo>
                    <a:lnTo>
                      <a:pt x="300" y="69"/>
                    </a:lnTo>
                    <a:lnTo>
                      <a:pt x="302" y="60"/>
                    </a:lnTo>
                    <a:lnTo>
                      <a:pt x="277" y="35"/>
                    </a:lnTo>
                    <a:lnTo>
                      <a:pt x="268" y="37"/>
                    </a:lnTo>
                    <a:lnTo>
                      <a:pt x="252" y="44"/>
                    </a:lnTo>
                    <a:lnTo>
                      <a:pt x="230" y="55"/>
                    </a:lnTo>
                    <a:lnTo>
                      <a:pt x="208" y="46"/>
                    </a:lnTo>
                    <a:lnTo>
                      <a:pt x="199" y="22"/>
                    </a:lnTo>
                    <a:lnTo>
                      <a:pt x="192" y="8"/>
                    </a:lnTo>
                    <a:lnTo>
                      <a:pt x="188" y="0"/>
                    </a:lnTo>
                    <a:lnTo>
                      <a:pt x="150" y="0"/>
                    </a:lnTo>
                    <a:lnTo>
                      <a:pt x="146" y="8"/>
                    </a:lnTo>
                    <a:lnTo>
                      <a:pt x="139" y="22"/>
                    </a:lnTo>
                    <a:lnTo>
                      <a:pt x="130" y="46"/>
                    </a:lnTo>
                    <a:lnTo>
                      <a:pt x="110" y="55"/>
                    </a:lnTo>
                    <a:lnTo>
                      <a:pt x="87" y="44"/>
                    </a:lnTo>
                    <a:lnTo>
                      <a:pt x="70" y="39"/>
                    </a:lnTo>
                    <a:lnTo>
                      <a:pt x="61" y="37"/>
                    </a:lnTo>
                    <a:lnTo>
                      <a:pt x="36" y="62"/>
                    </a:lnTo>
                    <a:lnTo>
                      <a:pt x="38" y="71"/>
                    </a:lnTo>
                    <a:lnTo>
                      <a:pt x="45" y="86"/>
                    </a:lnTo>
                    <a:lnTo>
                      <a:pt x="54" y="109"/>
                    </a:lnTo>
                    <a:lnTo>
                      <a:pt x="45" y="129"/>
                    </a:lnTo>
                    <a:lnTo>
                      <a:pt x="23" y="138"/>
                    </a:lnTo>
                    <a:lnTo>
                      <a:pt x="7" y="145"/>
                    </a:lnTo>
                    <a:lnTo>
                      <a:pt x="0" y="149"/>
                    </a:lnTo>
                    <a:lnTo>
                      <a:pt x="0" y="185"/>
                    </a:lnTo>
                    <a:lnTo>
                      <a:pt x="7" y="191"/>
                    </a:lnTo>
                    <a:lnTo>
                      <a:pt x="23" y="196"/>
                    </a:lnTo>
                    <a:lnTo>
                      <a:pt x="47" y="205"/>
                    </a:lnTo>
                    <a:lnTo>
                      <a:pt x="54" y="225"/>
                    </a:lnTo>
                    <a:lnTo>
                      <a:pt x="45" y="249"/>
                    </a:lnTo>
                    <a:lnTo>
                      <a:pt x="38" y="265"/>
                    </a:lnTo>
                    <a:lnTo>
                      <a:pt x="36" y="272"/>
                    </a:lnTo>
                    <a:lnTo>
                      <a:pt x="63" y="298"/>
                    </a:lnTo>
                    <a:lnTo>
                      <a:pt x="70" y="296"/>
                    </a:lnTo>
                    <a:lnTo>
                      <a:pt x="87" y="291"/>
                    </a:lnTo>
                    <a:lnTo>
                      <a:pt x="110" y="280"/>
                    </a:lnTo>
                    <a:lnTo>
                      <a:pt x="130" y="289"/>
                    </a:lnTo>
                    <a:lnTo>
                      <a:pt x="141" y="310"/>
                    </a:lnTo>
                    <a:lnTo>
                      <a:pt x="146" y="327"/>
                    </a:lnTo>
                    <a:lnTo>
                      <a:pt x="152" y="334"/>
                    </a:lnTo>
                    <a:lnTo>
                      <a:pt x="188" y="334"/>
                    </a:lnTo>
                    <a:lnTo>
                      <a:pt x="194" y="327"/>
                    </a:lnTo>
                    <a:lnTo>
                      <a:pt x="199" y="310"/>
                    </a:lnTo>
                    <a:lnTo>
                      <a:pt x="208" y="289"/>
                    </a:lnTo>
                    <a:lnTo>
                      <a:pt x="230" y="280"/>
                    </a:lnTo>
                    <a:lnTo>
                      <a:pt x="253" y="289"/>
                    </a:lnTo>
                    <a:lnTo>
                      <a:pt x="270" y="296"/>
                    </a:lnTo>
                    <a:lnTo>
                      <a:pt x="277" y="298"/>
                    </a:lnTo>
                    <a:lnTo>
                      <a:pt x="304" y="271"/>
                    </a:lnTo>
                    <a:lnTo>
                      <a:pt x="302" y="263"/>
                    </a:lnTo>
                    <a:lnTo>
                      <a:pt x="295" y="247"/>
                    </a:lnTo>
                    <a:lnTo>
                      <a:pt x="284" y="225"/>
                    </a:lnTo>
                    <a:lnTo>
                      <a:pt x="293" y="205"/>
                    </a:lnTo>
                    <a:lnTo>
                      <a:pt x="317" y="196"/>
                    </a:lnTo>
                    <a:lnTo>
                      <a:pt x="333" y="189"/>
                    </a:lnTo>
                    <a:lnTo>
                      <a:pt x="340" y="184"/>
                    </a:lnTo>
                    <a:lnTo>
                      <a:pt x="340" y="147"/>
                    </a:lnTo>
                    <a:lnTo>
                      <a:pt x="333" y="144"/>
                    </a:lnTo>
                    <a:lnTo>
                      <a:pt x="317" y="136"/>
                    </a:lnTo>
                    <a:lnTo>
                      <a:pt x="293" y="129"/>
                    </a:lnTo>
                    <a:close/>
                    <a:moveTo>
                      <a:pt x="224" y="167"/>
                    </a:moveTo>
                    <a:lnTo>
                      <a:pt x="224" y="167"/>
                    </a:lnTo>
                    <a:lnTo>
                      <a:pt x="223" y="178"/>
                    </a:lnTo>
                    <a:lnTo>
                      <a:pt x="219" y="187"/>
                    </a:lnTo>
                    <a:lnTo>
                      <a:pt x="215" y="196"/>
                    </a:lnTo>
                    <a:lnTo>
                      <a:pt x="208" y="205"/>
                    </a:lnTo>
                    <a:lnTo>
                      <a:pt x="201" y="211"/>
                    </a:lnTo>
                    <a:lnTo>
                      <a:pt x="190" y="216"/>
                    </a:lnTo>
                    <a:lnTo>
                      <a:pt x="181" y="220"/>
                    </a:lnTo>
                    <a:lnTo>
                      <a:pt x="170" y="220"/>
                    </a:lnTo>
                    <a:lnTo>
                      <a:pt x="159" y="220"/>
                    </a:lnTo>
                    <a:lnTo>
                      <a:pt x="148" y="216"/>
                    </a:lnTo>
                    <a:lnTo>
                      <a:pt x="139" y="211"/>
                    </a:lnTo>
                    <a:lnTo>
                      <a:pt x="130" y="205"/>
                    </a:lnTo>
                    <a:lnTo>
                      <a:pt x="125" y="196"/>
                    </a:lnTo>
                    <a:lnTo>
                      <a:pt x="119" y="187"/>
                    </a:lnTo>
                    <a:lnTo>
                      <a:pt x="116" y="178"/>
                    </a:lnTo>
                    <a:lnTo>
                      <a:pt x="116" y="167"/>
                    </a:lnTo>
                    <a:lnTo>
                      <a:pt x="116" y="156"/>
                    </a:lnTo>
                    <a:lnTo>
                      <a:pt x="119" y="145"/>
                    </a:lnTo>
                    <a:lnTo>
                      <a:pt x="125" y="136"/>
                    </a:lnTo>
                    <a:lnTo>
                      <a:pt x="130" y="129"/>
                    </a:lnTo>
                    <a:lnTo>
                      <a:pt x="139" y="122"/>
                    </a:lnTo>
                    <a:lnTo>
                      <a:pt x="148" y="118"/>
                    </a:lnTo>
                    <a:lnTo>
                      <a:pt x="159" y="115"/>
                    </a:lnTo>
                    <a:lnTo>
                      <a:pt x="170" y="113"/>
                    </a:lnTo>
                    <a:lnTo>
                      <a:pt x="181" y="115"/>
                    </a:lnTo>
                    <a:lnTo>
                      <a:pt x="190" y="118"/>
                    </a:lnTo>
                    <a:lnTo>
                      <a:pt x="201" y="122"/>
                    </a:lnTo>
                    <a:lnTo>
                      <a:pt x="208" y="129"/>
                    </a:lnTo>
                    <a:lnTo>
                      <a:pt x="215" y="136"/>
                    </a:lnTo>
                    <a:lnTo>
                      <a:pt x="219" y="145"/>
                    </a:lnTo>
                    <a:lnTo>
                      <a:pt x="223" y="156"/>
                    </a:lnTo>
                    <a:lnTo>
                      <a:pt x="224" y="16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grpSp>
      <p:grpSp>
        <p:nvGrpSpPr>
          <p:cNvPr id="7" name="组合 6">
            <a:extLst>
              <a:ext uri="{FF2B5EF4-FFF2-40B4-BE49-F238E27FC236}">
                <a16:creationId xmlns="" xmlns:a16="http://schemas.microsoft.com/office/drawing/2014/main" id="{AB7F18DA-61AC-49A1-889A-F996259A4793}"/>
              </a:ext>
            </a:extLst>
          </p:cNvPr>
          <p:cNvGrpSpPr>
            <a:grpSpLocks/>
          </p:cNvGrpSpPr>
          <p:nvPr/>
        </p:nvGrpSpPr>
        <p:grpSpPr bwMode="auto">
          <a:xfrm>
            <a:off x="6695017" y="1718734"/>
            <a:ext cx="2131483" cy="2131484"/>
            <a:chOff x="5021510" y="1289146"/>
            <a:chExt cx="1598796" cy="1598796"/>
          </a:xfrm>
        </p:grpSpPr>
        <p:sp>
          <p:nvSpPr>
            <p:cNvPr id="25" name="Freeform 5">
              <a:extLst>
                <a:ext uri="{FF2B5EF4-FFF2-40B4-BE49-F238E27FC236}">
                  <a16:creationId xmlns="" xmlns:a16="http://schemas.microsoft.com/office/drawing/2014/main" id="{EBFBADDC-DFF0-4E3A-BA38-27E639F38339}"/>
                </a:ext>
              </a:extLst>
            </p:cNvPr>
            <p:cNvSpPr/>
            <p:nvPr/>
          </p:nvSpPr>
          <p:spPr bwMode="auto">
            <a:xfrm>
              <a:off x="5021510" y="1289146"/>
              <a:ext cx="1598796" cy="1598796"/>
            </a:xfrm>
            <a:custGeom>
              <a:avLst/>
              <a:gdLst>
                <a:gd name="T0" fmla="*/ 349 w 5740"/>
                <a:gd name="T1" fmla="*/ 2236 h 5740"/>
                <a:gd name="T2" fmla="*/ 2236 w 5740"/>
                <a:gd name="T3" fmla="*/ 349 h 5740"/>
                <a:gd name="T4" fmla="*/ 3504 w 5740"/>
                <a:gd name="T5" fmla="*/ 349 h 5740"/>
                <a:gd name="T6" fmla="*/ 5391 w 5740"/>
                <a:gd name="T7" fmla="*/ 2236 h 5740"/>
                <a:gd name="T8" fmla="*/ 5391 w 5740"/>
                <a:gd name="T9" fmla="*/ 3504 h 5740"/>
                <a:gd name="T10" fmla="*/ 3504 w 5740"/>
                <a:gd name="T11" fmla="*/ 5391 h 5740"/>
                <a:gd name="T12" fmla="*/ 2236 w 5740"/>
                <a:gd name="T13" fmla="*/ 5391 h 5740"/>
                <a:gd name="T14" fmla="*/ 349 w 5740"/>
                <a:gd name="T15" fmla="*/ 3504 h 5740"/>
                <a:gd name="T16" fmla="*/ 349 w 5740"/>
                <a:gd name="T17" fmla="*/ 2236 h 5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40" h="5740">
                  <a:moveTo>
                    <a:pt x="349" y="2236"/>
                  </a:moveTo>
                  <a:lnTo>
                    <a:pt x="2236" y="349"/>
                  </a:lnTo>
                  <a:cubicBezTo>
                    <a:pt x="2584" y="0"/>
                    <a:pt x="3155" y="0"/>
                    <a:pt x="3504" y="349"/>
                  </a:cubicBezTo>
                  <a:lnTo>
                    <a:pt x="5391" y="2236"/>
                  </a:lnTo>
                  <a:cubicBezTo>
                    <a:pt x="5740" y="2584"/>
                    <a:pt x="5740" y="3155"/>
                    <a:pt x="5391" y="3504"/>
                  </a:cubicBezTo>
                  <a:lnTo>
                    <a:pt x="3504" y="5391"/>
                  </a:lnTo>
                  <a:cubicBezTo>
                    <a:pt x="3155" y="5740"/>
                    <a:pt x="2584" y="5740"/>
                    <a:pt x="2236" y="5391"/>
                  </a:cubicBezTo>
                  <a:lnTo>
                    <a:pt x="349" y="3504"/>
                  </a:lnTo>
                  <a:cubicBezTo>
                    <a:pt x="0" y="3155"/>
                    <a:pt x="0" y="2584"/>
                    <a:pt x="349" y="2236"/>
                  </a:cubicBezTo>
                  <a:close/>
                </a:path>
              </a:pathLst>
            </a:custGeom>
            <a:gradFill flip="none" rotWithShape="1">
              <a:gsLst>
                <a:gs pos="0">
                  <a:schemeClr val="bg1">
                    <a:lumMod val="85000"/>
                  </a:schemeClr>
                </a:gs>
                <a:gs pos="100000">
                  <a:schemeClr val="bg1"/>
                </a:gs>
              </a:gsLst>
              <a:path path="circle">
                <a:fillToRect l="100000" b="100000"/>
              </a:path>
              <a:tileRect t="-100000" r="-100000"/>
            </a:gradFill>
            <a:ln w="12700">
              <a:solidFill>
                <a:schemeClr val="bg1"/>
              </a:solid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353" noProof="1"/>
            </a:p>
          </p:txBody>
        </p:sp>
        <p:grpSp>
          <p:nvGrpSpPr>
            <p:cNvPr id="29719" name="组合 3">
              <a:extLst>
                <a:ext uri="{FF2B5EF4-FFF2-40B4-BE49-F238E27FC236}">
                  <a16:creationId xmlns="" xmlns:a16="http://schemas.microsoft.com/office/drawing/2014/main" id="{5F82204B-0372-40D5-BBC7-71387E17EAC4}"/>
                </a:ext>
              </a:extLst>
            </p:cNvPr>
            <p:cNvGrpSpPr>
              <a:grpSpLocks/>
            </p:cNvGrpSpPr>
            <p:nvPr/>
          </p:nvGrpSpPr>
          <p:grpSpPr bwMode="auto">
            <a:xfrm>
              <a:off x="5215104" y="1482740"/>
              <a:ext cx="1211608" cy="1211608"/>
              <a:chOff x="5215104" y="1482740"/>
              <a:chExt cx="1211608" cy="1211608"/>
            </a:xfrm>
          </p:grpSpPr>
          <p:sp>
            <p:nvSpPr>
              <p:cNvPr id="26" name="Freeform 5">
                <a:extLst>
                  <a:ext uri="{FF2B5EF4-FFF2-40B4-BE49-F238E27FC236}">
                    <a16:creationId xmlns="" xmlns:a16="http://schemas.microsoft.com/office/drawing/2014/main" id="{9D31D8BF-402A-4AEA-AF08-5A824D66687C}"/>
                  </a:ext>
                </a:extLst>
              </p:cNvPr>
              <p:cNvSpPr/>
              <p:nvPr/>
            </p:nvSpPr>
            <p:spPr bwMode="auto">
              <a:xfrm>
                <a:off x="5215207" y="1482843"/>
                <a:ext cx="1211401" cy="1211402"/>
              </a:xfrm>
              <a:custGeom>
                <a:avLst/>
                <a:gdLst>
                  <a:gd name="T0" fmla="*/ 349 w 5740"/>
                  <a:gd name="T1" fmla="*/ 2236 h 5740"/>
                  <a:gd name="T2" fmla="*/ 2236 w 5740"/>
                  <a:gd name="T3" fmla="*/ 349 h 5740"/>
                  <a:gd name="T4" fmla="*/ 3504 w 5740"/>
                  <a:gd name="T5" fmla="*/ 349 h 5740"/>
                  <a:gd name="T6" fmla="*/ 5391 w 5740"/>
                  <a:gd name="T7" fmla="*/ 2236 h 5740"/>
                  <a:gd name="T8" fmla="*/ 5391 w 5740"/>
                  <a:gd name="T9" fmla="*/ 3504 h 5740"/>
                  <a:gd name="T10" fmla="*/ 3504 w 5740"/>
                  <a:gd name="T11" fmla="*/ 5391 h 5740"/>
                  <a:gd name="T12" fmla="*/ 2236 w 5740"/>
                  <a:gd name="T13" fmla="*/ 5391 h 5740"/>
                  <a:gd name="T14" fmla="*/ 349 w 5740"/>
                  <a:gd name="T15" fmla="*/ 3504 h 5740"/>
                  <a:gd name="T16" fmla="*/ 349 w 5740"/>
                  <a:gd name="T17" fmla="*/ 2236 h 5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40" h="5740">
                    <a:moveTo>
                      <a:pt x="349" y="2236"/>
                    </a:moveTo>
                    <a:lnTo>
                      <a:pt x="2236" y="349"/>
                    </a:lnTo>
                    <a:cubicBezTo>
                      <a:pt x="2584" y="0"/>
                      <a:pt x="3155" y="0"/>
                      <a:pt x="3504" y="349"/>
                    </a:cubicBezTo>
                    <a:lnTo>
                      <a:pt x="5391" y="2236"/>
                    </a:lnTo>
                    <a:cubicBezTo>
                      <a:pt x="5740" y="2584"/>
                      <a:pt x="5740" y="3155"/>
                      <a:pt x="5391" y="3504"/>
                    </a:cubicBezTo>
                    <a:lnTo>
                      <a:pt x="3504" y="5391"/>
                    </a:lnTo>
                    <a:cubicBezTo>
                      <a:pt x="3155" y="5740"/>
                      <a:pt x="2584" y="5740"/>
                      <a:pt x="2236" y="5391"/>
                    </a:cubicBezTo>
                    <a:lnTo>
                      <a:pt x="349" y="3504"/>
                    </a:lnTo>
                    <a:cubicBezTo>
                      <a:pt x="0" y="3155"/>
                      <a:pt x="0" y="2584"/>
                      <a:pt x="349" y="2236"/>
                    </a:cubicBezTo>
                    <a:close/>
                  </a:path>
                </a:pathLst>
              </a:custGeom>
              <a:solidFill>
                <a:schemeClr val="accent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353" noProof="1"/>
              </a:p>
            </p:txBody>
          </p:sp>
          <p:sp>
            <p:nvSpPr>
              <p:cNvPr id="29721" name="Freeform 30">
                <a:extLst>
                  <a:ext uri="{FF2B5EF4-FFF2-40B4-BE49-F238E27FC236}">
                    <a16:creationId xmlns="" xmlns:a16="http://schemas.microsoft.com/office/drawing/2014/main" id="{4D90DBCF-D56C-4C4F-A845-A2E337F6D2EE}"/>
                  </a:ext>
                </a:extLst>
              </p:cNvPr>
              <p:cNvSpPr>
                <a:spLocks noChangeArrowheads="1"/>
              </p:cNvSpPr>
              <p:nvPr/>
            </p:nvSpPr>
            <p:spPr bwMode="auto">
              <a:xfrm>
                <a:off x="5733526" y="1927787"/>
                <a:ext cx="258543" cy="282329"/>
              </a:xfrm>
              <a:custGeom>
                <a:avLst/>
                <a:gdLst>
                  <a:gd name="T0" fmla="*/ 107269786 w 263"/>
                  <a:gd name="T1" fmla="*/ 37479175 h 288"/>
                  <a:gd name="T2" fmla="*/ 96639048 w 263"/>
                  <a:gd name="T3" fmla="*/ 43245352 h 288"/>
                  <a:gd name="T4" fmla="*/ 82143928 w 263"/>
                  <a:gd name="T5" fmla="*/ 60542905 h 288"/>
                  <a:gd name="T6" fmla="*/ 81176604 w 263"/>
                  <a:gd name="T7" fmla="*/ 196045140 h 288"/>
                  <a:gd name="T8" fmla="*/ 81176604 w 263"/>
                  <a:gd name="T9" fmla="*/ 197967526 h 288"/>
                  <a:gd name="T10" fmla="*/ 64748801 w 263"/>
                  <a:gd name="T11" fmla="*/ 195084437 h 288"/>
                  <a:gd name="T12" fmla="*/ 53151722 w 263"/>
                  <a:gd name="T13" fmla="*/ 195084437 h 288"/>
                  <a:gd name="T14" fmla="*/ 33823913 w 263"/>
                  <a:gd name="T15" fmla="*/ 201811318 h 288"/>
                  <a:gd name="T16" fmla="*/ 16428786 w 263"/>
                  <a:gd name="T17" fmla="*/ 212381990 h 288"/>
                  <a:gd name="T18" fmla="*/ 5798048 w 263"/>
                  <a:gd name="T19" fmla="*/ 227758137 h 288"/>
                  <a:gd name="T20" fmla="*/ 0 w 263"/>
                  <a:gd name="T21" fmla="*/ 243134284 h 288"/>
                  <a:gd name="T22" fmla="*/ 1932683 w 263"/>
                  <a:gd name="T23" fmla="*/ 251783551 h 288"/>
                  <a:gd name="T24" fmla="*/ 10630738 w 263"/>
                  <a:gd name="T25" fmla="*/ 266198995 h 288"/>
                  <a:gd name="T26" fmla="*/ 25125858 w 263"/>
                  <a:gd name="T27" fmla="*/ 274847282 h 288"/>
                  <a:gd name="T28" fmla="*/ 42520984 w 263"/>
                  <a:gd name="T29" fmla="*/ 276769668 h 288"/>
                  <a:gd name="T30" fmla="*/ 53151722 w 263"/>
                  <a:gd name="T31" fmla="*/ 276769668 h 288"/>
                  <a:gd name="T32" fmla="*/ 72479532 w 263"/>
                  <a:gd name="T33" fmla="*/ 271003490 h 288"/>
                  <a:gd name="T34" fmla="*/ 87941976 w 263"/>
                  <a:gd name="T35" fmla="*/ 259471134 h 288"/>
                  <a:gd name="T36" fmla="*/ 98571731 w 263"/>
                  <a:gd name="T37" fmla="*/ 245056670 h 288"/>
                  <a:gd name="T38" fmla="*/ 101471738 w 263"/>
                  <a:gd name="T39" fmla="*/ 227758137 h 288"/>
                  <a:gd name="T40" fmla="*/ 101471738 w 263"/>
                  <a:gd name="T41" fmla="*/ 120126088 h 288"/>
                  <a:gd name="T42" fmla="*/ 103404420 w 263"/>
                  <a:gd name="T43" fmla="*/ 116281316 h 288"/>
                  <a:gd name="T44" fmla="*/ 109202468 w 263"/>
                  <a:gd name="T45" fmla="*/ 109554435 h 288"/>
                  <a:gd name="T46" fmla="*/ 221303961 w 263"/>
                  <a:gd name="T47" fmla="*/ 73035963 h 288"/>
                  <a:gd name="T48" fmla="*/ 228069333 w 263"/>
                  <a:gd name="T49" fmla="*/ 73035963 h 288"/>
                  <a:gd name="T50" fmla="*/ 232901039 w 263"/>
                  <a:gd name="T51" fmla="*/ 75919052 h 288"/>
                  <a:gd name="T52" fmla="*/ 232901039 w 263"/>
                  <a:gd name="T53" fmla="*/ 79763824 h 288"/>
                  <a:gd name="T54" fmla="*/ 232901039 w 263"/>
                  <a:gd name="T55" fmla="*/ 167215232 h 288"/>
                  <a:gd name="T56" fmla="*/ 226135667 w 263"/>
                  <a:gd name="T57" fmla="*/ 163371440 h 288"/>
                  <a:gd name="T58" fmla="*/ 203908834 w 263"/>
                  <a:gd name="T59" fmla="*/ 163371440 h 288"/>
                  <a:gd name="T60" fmla="*/ 193279079 w 263"/>
                  <a:gd name="T61" fmla="*/ 165292846 h 288"/>
                  <a:gd name="T62" fmla="*/ 173951269 w 263"/>
                  <a:gd name="T63" fmla="*/ 173942113 h 288"/>
                  <a:gd name="T64" fmla="*/ 159455166 w 263"/>
                  <a:gd name="T65" fmla="*/ 186435171 h 288"/>
                  <a:gd name="T66" fmla="*/ 152689794 w 263"/>
                  <a:gd name="T67" fmla="*/ 201811318 h 288"/>
                  <a:gd name="T68" fmla="*/ 150757111 w 263"/>
                  <a:gd name="T69" fmla="*/ 210460585 h 288"/>
                  <a:gd name="T70" fmla="*/ 156556142 w 263"/>
                  <a:gd name="T71" fmla="*/ 225836732 h 288"/>
                  <a:gd name="T72" fmla="*/ 166219556 w 263"/>
                  <a:gd name="T73" fmla="*/ 236407404 h 288"/>
                  <a:gd name="T74" fmla="*/ 182648341 w 263"/>
                  <a:gd name="T75" fmla="*/ 243134284 h 288"/>
                  <a:gd name="T76" fmla="*/ 203908834 w 263"/>
                  <a:gd name="T77" fmla="*/ 243134284 h 288"/>
                  <a:gd name="T78" fmla="*/ 213573230 w 263"/>
                  <a:gd name="T79" fmla="*/ 242173582 h 288"/>
                  <a:gd name="T80" fmla="*/ 231934698 w 263"/>
                  <a:gd name="T81" fmla="*/ 232563612 h 288"/>
                  <a:gd name="T82" fmla="*/ 245464460 w 263"/>
                  <a:gd name="T83" fmla="*/ 221031257 h 288"/>
                  <a:gd name="T84" fmla="*/ 254161532 w 263"/>
                  <a:gd name="T85" fmla="*/ 204694407 h 288"/>
                  <a:gd name="T86" fmla="*/ 254161532 w 263"/>
                  <a:gd name="T87" fmla="*/ 18259236 h 288"/>
                  <a:gd name="T88" fmla="*/ 254161532 w 263"/>
                  <a:gd name="T89" fmla="*/ 15376147 h 288"/>
                  <a:gd name="T90" fmla="*/ 250296166 w 263"/>
                  <a:gd name="T91" fmla="*/ 6726881 h 288"/>
                  <a:gd name="T92" fmla="*/ 243530794 w 263"/>
                  <a:gd name="T93" fmla="*/ 960703 h 288"/>
                  <a:gd name="T94" fmla="*/ 232901039 w 263"/>
                  <a:gd name="T95" fmla="*/ 0 h 288"/>
                  <a:gd name="T96" fmla="*/ 228069333 w 263"/>
                  <a:gd name="T97" fmla="*/ 960703 h 28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63" h="288">
                    <a:moveTo>
                      <a:pt x="236" y="1"/>
                    </a:moveTo>
                    <a:lnTo>
                      <a:pt x="111" y="39"/>
                    </a:lnTo>
                    <a:lnTo>
                      <a:pt x="100" y="45"/>
                    </a:lnTo>
                    <a:lnTo>
                      <a:pt x="93" y="52"/>
                    </a:lnTo>
                    <a:lnTo>
                      <a:pt x="85" y="63"/>
                    </a:lnTo>
                    <a:lnTo>
                      <a:pt x="84" y="74"/>
                    </a:lnTo>
                    <a:lnTo>
                      <a:pt x="84" y="204"/>
                    </a:lnTo>
                    <a:lnTo>
                      <a:pt x="84" y="206"/>
                    </a:lnTo>
                    <a:lnTo>
                      <a:pt x="76" y="203"/>
                    </a:lnTo>
                    <a:lnTo>
                      <a:pt x="67" y="203"/>
                    </a:lnTo>
                    <a:lnTo>
                      <a:pt x="55" y="203"/>
                    </a:lnTo>
                    <a:lnTo>
                      <a:pt x="44" y="204"/>
                    </a:lnTo>
                    <a:lnTo>
                      <a:pt x="35" y="210"/>
                    </a:lnTo>
                    <a:lnTo>
                      <a:pt x="26" y="215"/>
                    </a:lnTo>
                    <a:lnTo>
                      <a:pt x="17" y="221"/>
                    </a:lnTo>
                    <a:lnTo>
                      <a:pt x="11" y="228"/>
                    </a:lnTo>
                    <a:lnTo>
                      <a:pt x="6" y="237"/>
                    </a:lnTo>
                    <a:lnTo>
                      <a:pt x="2" y="244"/>
                    </a:lnTo>
                    <a:lnTo>
                      <a:pt x="0" y="253"/>
                    </a:lnTo>
                    <a:lnTo>
                      <a:pt x="2" y="262"/>
                    </a:lnTo>
                    <a:lnTo>
                      <a:pt x="6" y="270"/>
                    </a:lnTo>
                    <a:lnTo>
                      <a:pt x="11" y="277"/>
                    </a:lnTo>
                    <a:lnTo>
                      <a:pt x="17" y="281"/>
                    </a:lnTo>
                    <a:lnTo>
                      <a:pt x="26" y="286"/>
                    </a:lnTo>
                    <a:lnTo>
                      <a:pt x="35" y="288"/>
                    </a:lnTo>
                    <a:lnTo>
                      <a:pt x="44" y="288"/>
                    </a:lnTo>
                    <a:lnTo>
                      <a:pt x="55" y="288"/>
                    </a:lnTo>
                    <a:lnTo>
                      <a:pt x="66" y="286"/>
                    </a:lnTo>
                    <a:lnTo>
                      <a:pt x="75" y="282"/>
                    </a:lnTo>
                    <a:lnTo>
                      <a:pt x="84" y="277"/>
                    </a:lnTo>
                    <a:lnTo>
                      <a:pt x="91" y="270"/>
                    </a:lnTo>
                    <a:lnTo>
                      <a:pt x="98" y="262"/>
                    </a:lnTo>
                    <a:lnTo>
                      <a:pt x="102" y="255"/>
                    </a:lnTo>
                    <a:lnTo>
                      <a:pt x="105" y="246"/>
                    </a:lnTo>
                    <a:lnTo>
                      <a:pt x="105" y="237"/>
                    </a:lnTo>
                    <a:lnTo>
                      <a:pt x="105" y="125"/>
                    </a:lnTo>
                    <a:lnTo>
                      <a:pt x="107" y="121"/>
                    </a:lnTo>
                    <a:lnTo>
                      <a:pt x="109" y="119"/>
                    </a:lnTo>
                    <a:lnTo>
                      <a:pt x="113" y="114"/>
                    </a:lnTo>
                    <a:lnTo>
                      <a:pt x="118" y="110"/>
                    </a:lnTo>
                    <a:lnTo>
                      <a:pt x="229" y="76"/>
                    </a:lnTo>
                    <a:lnTo>
                      <a:pt x="236" y="76"/>
                    </a:lnTo>
                    <a:lnTo>
                      <a:pt x="240" y="77"/>
                    </a:lnTo>
                    <a:lnTo>
                      <a:pt x="241" y="79"/>
                    </a:lnTo>
                    <a:lnTo>
                      <a:pt x="241" y="83"/>
                    </a:lnTo>
                    <a:lnTo>
                      <a:pt x="241" y="174"/>
                    </a:lnTo>
                    <a:lnTo>
                      <a:pt x="234" y="170"/>
                    </a:lnTo>
                    <a:lnTo>
                      <a:pt x="223" y="168"/>
                    </a:lnTo>
                    <a:lnTo>
                      <a:pt x="211" y="170"/>
                    </a:lnTo>
                    <a:lnTo>
                      <a:pt x="200" y="172"/>
                    </a:lnTo>
                    <a:lnTo>
                      <a:pt x="189" y="175"/>
                    </a:lnTo>
                    <a:lnTo>
                      <a:pt x="180" y="181"/>
                    </a:lnTo>
                    <a:lnTo>
                      <a:pt x="172" y="186"/>
                    </a:lnTo>
                    <a:lnTo>
                      <a:pt x="165" y="194"/>
                    </a:lnTo>
                    <a:lnTo>
                      <a:pt x="162" y="201"/>
                    </a:lnTo>
                    <a:lnTo>
                      <a:pt x="158" y="210"/>
                    </a:lnTo>
                    <a:lnTo>
                      <a:pt x="156" y="219"/>
                    </a:lnTo>
                    <a:lnTo>
                      <a:pt x="158" y="228"/>
                    </a:lnTo>
                    <a:lnTo>
                      <a:pt x="162" y="235"/>
                    </a:lnTo>
                    <a:lnTo>
                      <a:pt x="165" y="241"/>
                    </a:lnTo>
                    <a:lnTo>
                      <a:pt x="172" y="246"/>
                    </a:lnTo>
                    <a:lnTo>
                      <a:pt x="180" y="252"/>
                    </a:lnTo>
                    <a:lnTo>
                      <a:pt x="189" y="253"/>
                    </a:lnTo>
                    <a:lnTo>
                      <a:pt x="200" y="255"/>
                    </a:lnTo>
                    <a:lnTo>
                      <a:pt x="211" y="253"/>
                    </a:lnTo>
                    <a:lnTo>
                      <a:pt x="221" y="252"/>
                    </a:lnTo>
                    <a:lnTo>
                      <a:pt x="230" y="248"/>
                    </a:lnTo>
                    <a:lnTo>
                      <a:pt x="240" y="242"/>
                    </a:lnTo>
                    <a:lnTo>
                      <a:pt x="249" y="237"/>
                    </a:lnTo>
                    <a:lnTo>
                      <a:pt x="254" y="230"/>
                    </a:lnTo>
                    <a:lnTo>
                      <a:pt x="259" y="223"/>
                    </a:lnTo>
                    <a:lnTo>
                      <a:pt x="263" y="213"/>
                    </a:lnTo>
                    <a:lnTo>
                      <a:pt x="263" y="204"/>
                    </a:lnTo>
                    <a:lnTo>
                      <a:pt x="263" y="19"/>
                    </a:lnTo>
                    <a:lnTo>
                      <a:pt x="263" y="16"/>
                    </a:lnTo>
                    <a:lnTo>
                      <a:pt x="261" y="10"/>
                    </a:lnTo>
                    <a:lnTo>
                      <a:pt x="259" y="7"/>
                    </a:lnTo>
                    <a:lnTo>
                      <a:pt x="256" y="3"/>
                    </a:lnTo>
                    <a:lnTo>
                      <a:pt x="252" y="1"/>
                    </a:lnTo>
                    <a:lnTo>
                      <a:pt x="247" y="0"/>
                    </a:lnTo>
                    <a:lnTo>
                      <a:pt x="241" y="0"/>
                    </a:lnTo>
                    <a:lnTo>
                      <a:pt x="236" y="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grpSp>
      <p:grpSp>
        <p:nvGrpSpPr>
          <p:cNvPr id="6" name="组合 5">
            <a:extLst>
              <a:ext uri="{FF2B5EF4-FFF2-40B4-BE49-F238E27FC236}">
                <a16:creationId xmlns="" xmlns:a16="http://schemas.microsoft.com/office/drawing/2014/main" id="{2930B3DB-75D2-4EE9-BA62-13155822E6CF}"/>
              </a:ext>
            </a:extLst>
          </p:cNvPr>
          <p:cNvGrpSpPr>
            <a:grpSpLocks/>
          </p:cNvGrpSpPr>
          <p:nvPr/>
        </p:nvGrpSpPr>
        <p:grpSpPr bwMode="auto">
          <a:xfrm>
            <a:off x="5181601" y="2995084"/>
            <a:ext cx="2131484" cy="2131483"/>
            <a:chOff x="3885669" y="2246190"/>
            <a:chExt cx="1598796" cy="1598796"/>
          </a:xfrm>
        </p:grpSpPr>
        <p:sp>
          <p:nvSpPr>
            <p:cNvPr id="27" name="Freeform 5">
              <a:extLst>
                <a:ext uri="{FF2B5EF4-FFF2-40B4-BE49-F238E27FC236}">
                  <a16:creationId xmlns="" xmlns:a16="http://schemas.microsoft.com/office/drawing/2014/main" id="{57410D73-1580-44A1-A3E4-D747AF418EBC}"/>
                </a:ext>
              </a:extLst>
            </p:cNvPr>
            <p:cNvSpPr/>
            <p:nvPr/>
          </p:nvSpPr>
          <p:spPr bwMode="auto">
            <a:xfrm>
              <a:off x="3885669" y="2246190"/>
              <a:ext cx="1598796" cy="1598796"/>
            </a:xfrm>
            <a:custGeom>
              <a:avLst/>
              <a:gdLst>
                <a:gd name="T0" fmla="*/ 349 w 5740"/>
                <a:gd name="T1" fmla="*/ 2236 h 5740"/>
                <a:gd name="T2" fmla="*/ 2236 w 5740"/>
                <a:gd name="T3" fmla="*/ 349 h 5740"/>
                <a:gd name="T4" fmla="*/ 3504 w 5740"/>
                <a:gd name="T5" fmla="*/ 349 h 5740"/>
                <a:gd name="T6" fmla="*/ 5391 w 5740"/>
                <a:gd name="T7" fmla="*/ 2236 h 5740"/>
                <a:gd name="T8" fmla="*/ 5391 w 5740"/>
                <a:gd name="T9" fmla="*/ 3504 h 5740"/>
                <a:gd name="T10" fmla="*/ 3504 w 5740"/>
                <a:gd name="T11" fmla="*/ 5391 h 5740"/>
                <a:gd name="T12" fmla="*/ 2236 w 5740"/>
                <a:gd name="T13" fmla="*/ 5391 h 5740"/>
                <a:gd name="T14" fmla="*/ 349 w 5740"/>
                <a:gd name="T15" fmla="*/ 3504 h 5740"/>
                <a:gd name="T16" fmla="*/ 349 w 5740"/>
                <a:gd name="T17" fmla="*/ 2236 h 5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40" h="5740">
                  <a:moveTo>
                    <a:pt x="349" y="2236"/>
                  </a:moveTo>
                  <a:lnTo>
                    <a:pt x="2236" y="349"/>
                  </a:lnTo>
                  <a:cubicBezTo>
                    <a:pt x="2584" y="0"/>
                    <a:pt x="3155" y="0"/>
                    <a:pt x="3504" y="349"/>
                  </a:cubicBezTo>
                  <a:lnTo>
                    <a:pt x="5391" y="2236"/>
                  </a:lnTo>
                  <a:cubicBezTo>
                    <a:pt x="5740" y="2584"/>
                    <a:pt x="5740" y="3155"/>
                    <a:pt x="5391" y="3504"/>
                  </a:cubicBezTo>
                  <a:lnTo>
                    <a:pt x="3504" y="5391"/>
                  </a:lnTo>
                  <a:cubicBezTo>
                    <a:pt x="3155" y="5740"/>
                    <a:pt x="2584" y="5740"/>
                    <a:pt x="2236" y="5391"/>
                  </a:cubicBezTo>
                  <a:lnTo>
                    <a:pt x="349" y="3504"/>
                  </a:lnTo>
                  <a:cubicBezTo>
                    <a:pt x="0" y="3155"/>
                    <a:pt x="0" y="2584"/>
                    <a:pt x="349" y="2236"/>
                  </a:cubicBezTo>
                  <a:close/>
                </a:path>
              </a:pathLst>
            </a:custGeom>
            <a:gradFill flip="none" rotWithShape="1">
              <a:gsLst>
                <a:gs pos="0">
                  <a:schemeClr val="bg1">
                    <a:lumMod val="85000"/>
                  </a:schemeClr>
                </a:gs>
                <a:gs pos="100000">
                  <a:schemeClr val="bg1"/>
                </a:gs>
              </a:gsLst>
              <a:path path="circle">
                <a:fillToRect l="100000" b="100000"/>
              </a:path>
              <a:tileRect t="-100000" r="-100000"/>
            </a:gradFill>
            <a:ln w="12700">
              <a:solidFill>
                <a:schemeClr val="bg1"/>
              </a:solid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353" noProof="1"/>
            </a:p>
          </p:txBody>
        </p:sp>
        <p:grpSp>
          <p:nvGrpSpPr>
            <p:cNvPr id="29713" name="组合 2">
              <a:extLst>
                <a:ext uri="{FF2B5EF4-FFF2-40B4-BE49-F238E27FC236}">
                  <a16:creationId xmlns="" xmlns:a16="http://schemas.microsoft.com/office/drawing/2014/main" id="{C26AACED-C59D-42E9-B0A5-55AEDA14D78C}"/>
                </a:ext>
              </a:extLst>
            </p:cNvPr>
            <p:cNvGrpSpPr>
              <a:grpSpLocks/>
            </p:cNvGrpSpPr>
            <p:nvPr/>
          </p:nvGrpSpPr>
          <p:grpSpPr bwMode="auto">
            <a:xfrm>
              <a:off x="4079263" y="2439784"/>
              <a:ext cx="1211608" cy="1211608"/>
              <a:chOff x="4079263" y="2439784"/>
              <a:chExt cx="1211608" cy="1211608"/>
            </a:xfrm>
          </p:grpSpPr>
          <p:sp>
            <p:nvSpPr>
              <p:cNvPr id="28" name="Freeform 5">
                <a:extLst>
                  <a:ext uri="{FF2B5EF4-FFF2-40B4-BE49-F238E27FC236}">
                    <a16:creationId xmlns="" xmlns:a16="http://schemas.microsoft.com/office/drawing/2014/main" id="{8078BCA8-D171-4537-8354-6E445E97FEDB}"/>
                  </a:ext>
                </a:extLst>
              </p:cNvPr>
              <p:cNvSpPr/>
              <p:nvPr/>
            </p:nvSpPr>
            <p:spPr bwMode="auto">
              <a:xfrm>
                <a:off x="4079366" y="2439887"/>
                <a:ext cx="1211402" cy="1211401"/>
              </a:xfrm>
              <a:custGeom>
                <a:avLst/>
                <a:gdLst>
                  <a:gd name="T0" fmla="*/ 349 w 5740"/>
                  <a:gd name="T1" fmla="*/ 2236 h 5740"/>
                  <a:gd name="T2" fmla="*/ 2236 w 5740"/>
                  <a:gd name="T3" fmla="*/ 349 h 5740"/>
                  <a:gd name="T4" fmla="*/ 3504 w 5740"/>
                  <a:gd name="T5" fmla="*/ 349 h 5740"/>
                  <a:gd name="T6" fmla="*/ 5391 w 5740"/>
                  <a:gd name="T7" fmla="*/ 2236 h 5740"/>
                  <a:gd name="T8" fmla="*/ 5391 w 5740"/>
                  <a:gd name="T9" fmla="*/ 3504 h 5740"/>
                  <a:gd name="T10" fmla="*/ 3504 w 5740"/>
                  <a:gd name="T11" fmla="*/ 5391 h 5740"/>
                  <a:gd name="T12" fmla="*/ 2236 w 5740"/>
                  <a:gd name="T13" fmla="*/ 5391 h 5740"/>
                  <a:gd name="T14" fmla="*/ 349 w 5740"/>
                  <a:gd name="T15" fmla="*/ 3504 h 5740"/>
                  <a:gd name="T16" fmla="*/ 349 w 5740"/>
                  <a:gd name="T17" fmla="*/ 2236 h 5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40" h="5740">
                    <a:moveTo>
                      <a:pt x="349" y="2236"/>
                    </a:moveTo>
                    <a:lnTo>
                      <a:pt x="2236" y="349"/>
                    </a:lnTo>
                    <a:cubicBezTo>
                      <a:pt x="2584" y="0"/>
                      <a:pt x="3155" y="0"/>
                      <a:pt x="3504" y="349"/>
                    </a:cubicBezTo>
                    <a:lnTo>
                      <a:pt x="5391" y="2236"/>
                    </a:lnTo>
                    <a:cubicBezTo>
                      <a:pt x="5740" y="2584"/>
                      <a:pt x="5740" y="3155"/>
                      <a:pt x="5391" y="3504"/>
                    </a:cubicBezTo>
                    <a:lnTo>
                      <a:pt x="3504" y="5391"/>
                    </a:lnTo>
                    <a:cubicBezTo>
                      <a:pt x="3155" y="5740"/>
                      <a:pt x="2584" y="5740"/>
                      <a:pt x="2236" y="5391"/>
                    </a:cubicBezTo>
                    <a:lnTo>
                      <a:pt x="349" y="3504"/>
                    </a:lnTo>
                    <a:cubicBezTo>
                      <a:pt x="0" y="3155"/>
                      <a:pt x="0" y="2584"/>
                      <a:pt x="349" y="2236"/>
                    </a:cubicBezTo>
                    <a:close/>
                  </a:path>
                </a:pathLst>
              </a:custGeom>
              <a:solidFill>
                <a:schemeClr val="accent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353" noProof="1"/>
              </a:p>
            </p:txBody>
          </p:sp>
          <p:sp>
            <p:nvSpPr>
              <p:cNvPr id="29715" name="Freeform 99">
                <a:extLst>
                  <a:ext uri="{FF2B5EF4-FFF2-40B4-BE49-F238E27FC236}">
                    <a16:creationId xmlns="" xmlns:a16="http://schemas.microsoft.com/office/drawing/2014/main" id="{0073148B-8986-4BE7-8E4A-1C9FD9DEC769}"/>
                  </a:ext>
                </a:extLst>
              </p:cNvPr>
              <p:cNvSpPr>
                <a:spLocks noEditPoints="1" noChangeArrowheads="1"/>
              </p:cNvSpPr>
              <p:nvPr/>
            </p:nvSpPr>
            <p:spPr bwMode="auto">
              <a:xfrm>
                <a:off x="4569608" y="2892530"/>
                <a:ext cx="191322" cy="306115"/>
              </a:xfrm>
              <a:custGeom>
                <a:avLst/>
                <a:gdLst>
                  <a:gd name="T0" fmla="*/ 93377826 w 196"/>
                  <a:gd name="T1" fmla="*/ 0 h 311"/>
                  <a:gd name="T2" fmla="*/ 57170137 w 196"/>
                  <a:gd name="T3" fmla="*/ 6781776 h 311"/>
                  <a:gd name="T4" fmla="*/ 27632363 w 196"/>
                  <a:gd name="T5" fmla="*/ 26158560 h 311"/>
                  <a:gd name="T6" fmla="*/ 6669914 w 196"/>
                  <a:gd name="T7" fmla="*/ 57160824 h 311"/>
                  <a:gd name="T8" fmla="*/ 0 w 196"/>
                  <a:gd name="T9" fmla="*/ 94945849 h 311"/>
                  <a:gd name="T10" fmla="*/ 0 w 196"/>
                  <a:gd name="T11" fmla="*/ 112384561 h 311"/>
                  <a:gd name="T12" fmla="*/ 8575325 w 196"/>
                  <a:gd name="T13" fmla="*/ 149200057 h 311"/>
                  <a:gd name="T14" fmla="*/ 29537774 w 196"/>
                  <a:gd name="T15" fmla="*/ 201517178 h 311"/>
                  <a:gd name="T16" fmla="*/ 63840052 w 196"/>
                  <a:gd name="T17" fmla="*/ 261584618 h 311"/>
                  <a:gd name="T18" fmla="*/ 93377826 w 196"/>
                  <a:gd name="T19" fmla="*/ 301306731 h 311"/>
                  <a:gd name="T20" fmla="*/ 106717655 w 196"/>
                  <a:gd name="T21" fmla="*/ 281929946 h 311"/>
                  <a:gd name="T22" fmla="*/ 140067227 w 196"/>
                  <a:gd name="T23" fmla="*/ 233488970 h 311"/>
                  <a:gd name="T24" fmla="*/ 171510412 w 196"/>
                  <a:gd name="T25" fmla="*/ 166638769 h 311"/>
                  <a:gd name="T26" fmla="*/ 181038443 w 196"/>
                  <a:gd name="T27" fmla="*/ 129823273 h 311"/>
                  <a:gd name="T28" fmla="*/ 186755651 w 196"/>
                  <a:gd name="T29" fmla="*/ 94945849 h 311"/>
                  <a:gd name="T30" fmla="*/ 184850241 w 196"/>
                  <a:gd name="T31" fmla="*/ 75569065 h 311"/>
                  <a:gd name="T32" fmla="*/ 169605001 w 196"/>
                  <a:gd name="T33" fmla="*/ 39722112 h 311"/>
                  <a:gd name="T34" fmla="*/ 144830754 w 196"/>
                  <a:gd name="T35" fmla="*/ 15501624 h 311"/>
                  <a:gd name="T36" fmla="*/ 112434864 w 196"/>
                  <a:gd name="T37" fmla="*/ 968544 h 311"/>
                  <a:gd name="T38" fmla="*/ 93377826 w 196"/>
                  <a:gd name="T39" fmla="*/ 0 h 311"/>
                  <a:gd name="T40" fmla="*/ 93377826 w 196"/>
                  <a:gd name="T41" fmla="*/ 152106673 h 311"/>
                  <a:gd name="T42" fmla="*/ 70509966 w 196"/>
                  <a:gd name="T43" fmla="*/ 147261985 h 311"/>
                  <a:gd name="T44" fmla="*/ 51452928 w 196"/>
                  <a:gd name="T45" fmla="*/ 134667961 h 311"/>
                  <a:gd name="T46" fmla="*/ 40019487 w 196"/>
                  <a:gd name="T47" fmla="*/ 115291177 h 311"/>
                  <a:gd name="T48" fmla="*/ 36207689 w 196"/>
                  <a:gd name="T49" fmla="*/ 94945849 h 311"/>
                  <a:gd name="T50" fmla="*/ 36207689 w 196"/>
                  <a:gd name="T51" fmla="*/ 82350841 h 311"/>
                  <a:gd name="T52" fmla="*/ 44783014 w 196"/>
                  <a:gd name="T53" fmla="*/ 61035984 h 311"/>
                  <a:gd name="T54" fmla="*/ 60980959 w 196"/>
                  <a:gd name="T55" fmla="*/ 45535344 h 311"/>
                  <a:gd name="T56" fmla="*/ 80990702 w 196"/>
                  <a:gd name="T57" fmla="*/ 36815496 h 311"/>
                  <a:gd name="T58" fmla="*/ 93377826 w 196"/>
                  <a:gd name="T59" fmla="*/ 34878408 h 311"/>
                  <a:gd name="T60" fmla="*/ 116245685 w 196"/>
                  <a:gd name="T61" fmla="*/ 39722112 h 311"/>
                  <a:gd name="T62" fmla="*/ 133397312 w 196"/>
                  <a:gd name="T63" fmla="*/ 52317121 h 311"/>
                  <a:gd name="T64" fmla="*/ 144830754 w 196"/>
                  <a:gd name="T65" fmla="*/ 71693905 h 311"/>
                  <a:gd name="T66" fmla="*/ 150547963 w 196"/>
                  <a:gd name="T67" fmla="*/ 94945849 h 311"/>
                  <a:gd name="T68" fmla="*/ 148642552 w 196"/>
                  <a:gd name="T69" fmla="*/ 104634241 h 311"/>
                  <a:gd name="T70" fmla="*/ 140067227 w 196"/>
                  <a:gd name="T71" fmla="*/ 125948113 h 311"/>
                  <a:gd name="T72" fmla="*/ 124821011 w 196"/>
                  <a:gd name="T73" fmla="*/ 141449737 h 311"/>
                  <a:gd name="T74" fmla="*/ 103858562 w 196"/>
                  <a:gd name="T75" fmla="*/ 151138129 h 311"/>
                  <a:gd name="T76" fmla="*/ 93377826 w 196"/>
                  <a:gd name="T77" fmla="*/ 152106673 h 311"/>
                  <a:gd name="T78" fmla="*/ 57170137 w 196"/>
                  <a:gd name="T79" fmla="*/ 94945849 h 311"/>
                  <a:gd name="T80" fmla="*/ 59075548 w 196"/>
                  <a:gd name="T81" fmla="*/ 108509401 h 311"/>
                  <a:gd name="T82" fmla="*/ 67650874 w 196"/>
                  <a:gd name="T83" fmla="*/ 119166337 h 311"/>
                  <a:gd name="T84" fmla="*/ 79085291 w 196"/>
                  <a:gd name="T85" fmla="*/ 127886185 h 311"/>
                  <a:gd name="T86" fmla="*/ 93377826 w 196"/>
                  <a:gd name="T87" fmla="*/ 129823273 h 311"/>
                  <a:gd name="T88" fmla="*/ 100047740 w 196"/>
                  <a:gd name="T89" fmla="*/ 129823273 h 311"/>
                  <a:gd name="T90" fmla="*/ 112434864 w 196"/>
                  <a:gd name="T91" fmla="*/ 124010041 h 311"/>
                  <a:gd name="T92" fmla="*/ 122915600 w 196"/>
                  <a:gd name="T93" fmla="*/ 113353105 h 311"/>
                  <a:gd name="T94" fmla="*/ 127680103 w 196"/>
                  <a:gd name="T95" fmla="*/ 101727625 h 311"/>
                  <a:gd name="T96" fmla="*/ 129585514 w 196"/>
                  <a:gd name="T97" fmla="*/ 94945849 h 311"/>
                  <a:gd name="T98" fmla="*/ 125774692 w 196"/>
                  <a:gd name="T99" fmla="*/ 78475681 h 311"/>
                  <a:gd name="T100" fmla="*/ 119104778 w 196"/>
                  <a:gd name="T101" fmla="*/ 67817760 h 311"/>
                  <a:gd name="T102" fmla="*/ 106717655 w 196"/>
                  <a:gd name="T103" fmla="*/ 59098897 h 311"/>
                  <a:gd name="T104" fmla="*/ 93377826 w 196"/>
                  <a:gd name="T105" fmla="*/ 57160824 h 311"/>
                  <a:gd name="T106" fmla="*/ 84802500 w 196"/>
                  <a:gd name="T107" fmla="*/ 57160824 h 311"/>
                  <a:gd name="T108" fmla="*/ 72415377 w 196"/>
                  <a:gd name="T109" fmla="*/ 62974057 h 311"/>
                  <a:gd name="T110" fmla="*/ 61934641 w 196"/>
                  <a:gd name="T111" fmla="*/ 73630993 h 311"/>
                  <a:gd name="T112" fmla="*/ 57170137 w 196"/>
                  <a:gd name="T113" fmla="*/ 85257457 h 311"/>
                  <a:gd name="T114" fmla="*/ 57170137 w 196"/>
                  <a:gd name="T115" fmla="*/ 94945849 h 31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96" h="311">
                    <a:moveTo>
                      <a:pt x="98" y="0"/>
                    </a:moveTo>
                    <a:lnTo>
                      <a:pt x="98" y="0"/>
                    </a:lnTo>
                    <a:lnTo>
                      <a:pt x="78" y="1"/>
                    </a:lnTo>
                    <a:lnTo>
                      <a:pt x="60" y="7"/>
                    </a:lnTo>
                    <a:lnTo>
                      <a:pt x="44" y="16"/>
                    </a:lnTo>
                    <a:lnTo>
                      <a:pt x="29" y="27"/>
                    </a:lnTo>
                    <a:lnTo>
                      <a:pt x="16" y="41"/>
                    </a:lnTo>
                    <a:lnTo>
                      <a:pt x="7" y="59"/>
                    </a:lnTo>
                    <a:lnTo>
                      <a:pt x="2" y="78"/>
                    </a:lnTo>
                    <a:lnTo>
                      <a:pt x="0" y="98"/>
                    </a:lnTo>
                    <a:lnTo>
                      <a:pt x="0" y="116"/>
                    </a:lnTo>
                    <a:lnTo>
                      <a:pt x="4" y="134"/>
                    </a:lnTo>
                    <a:lnTo>
                      <a:pt x="9" y="154"/>
                    </a:lnTo>
                    <a:lnTo>
                      <a:pt x="15" y="172"/>
                    </a:lnTo>
                    <a:lnTo>
                      <a:pt x="31" y="208"/>
                    </a:lnTo>
                    <a:lnTo>
                      <a:pt x="49" y="241"/>
                    </a:lnTo>
                    <a:lnTo>
                      <a:pt x="67" y="270"/>
                    </a:lnTo>
                    <a:lnTo>
                      <a:pt x="82" y="291"/>
                    </a:lnTo>
                    <a:lnTo>
                      <a:pt x="98" y="311"/>
                    </a:lnTo>
                    <a:lnTo>
                      <a:pt x="112" y="291"/>
                    </a:lnTo>
                    <a:lnTo>
                      <a:pt x="129" y="270"/>
                    </a:lnTo>
                    <a:lnTo>
                      <a:pt x="147" y="241"/>
                    </a:lnTo>
                    <a:lnTo>
                      <a:pt x="165" y="208"/>
                    </a:lnTo>
                    <a:lnTo>
                      <a:pt x="180" y="172"/>
                    </a:lnTo>
                    <a:lnTo>
                      <a:pt x="187" y="154"/>
                    </a:lnTo>
                    <a:lnTo>
                      <a:pt x="190" y="134"/>
                    </a:lnTo>
                    <a:lnTo>
                      <a:pt x="194" y="116"/>
                    </a:lnTo>
                    <a:lnTo>
                      <a:pt x="196" y="98"/>
                    </a:lnTo>
                    <a:lnTo>
                      <a:pt x="194" y="78"/>
                    </a:lnTo>
                    <a:lnTo>
                      <a:pt x="187" y="59"/>
                    </a:lnTo>
                    <a:lnTo>
                      <a:pt x="178" y="41"/>
                    </a:lnTo>
                    <a:lnTo>
                      <a:pt x="167" y="27"/>
                    </a:lnTo>
                    <a:lnTo>
                      <a:pt x="152" y="16"/>
                    </a:lnTo>
                    <a:lnTo>
                      <a:pt x="136" y="7"/>
                    </a:lnTo>
                    <a:lnTo>
                      <a:pt x="118" y="1"/>
                    </a:lnTo>
                    <a:lnTo>
                      <a:pt x="98" y="0"/>
                    </a:lnTo>
                    <a:close/>
                    <a:moveTo>
                      <a:pt x="98" y="157"/>
                    </a:moveTo>
                    <a:lnTo>
                      <a:pt x="98" y="157"/>
                    </a:lnTo>
                    <a:lnTo>
                      <a:pt x="85" y="156"/>
                    </a:lnTo>
                    <a:lnTo>
                      <a:pt x="74" y="152"/>
                    </a:lnTo>
                    <a:lnTo>
                      <a:pt x="64" y="146"/>
                    </a:lnTo>
                    <a:lnTo>
                      <a:pt x="54" y="139"/>
                    </a:lnTo>
                    <a:lnTo>
                      <a:pt x="47" y="130"/>
                    </a:lnTo>
                    <a:lnTo>
                      <a:pt x="42" y="119"/>
                    </a:lnTo>
                    <a:lnTo>
                      <a:pt x="38" y="108"/>
                    </a:lnTo>
                    <a:lnTo>
                      <a:pt x="38" y="98"/>
                    </a:lnTo>
                    <a:lnTo>
                      <a:pt x="38" y="85"/>
                    </a:lnTo>
                    <a:lnTo>
                      <a:pt x="42" y="74"/>
                    </a:lnTo>
                    <a:lnTo>
                      <a:pt x="47" y="63"/>
                    </a:lnTo>
                    <a:lnTo>
                      <a:pt x="54" y="54"/>
                    </a:lnTo>
                    <a:lnTo>
                      <a:pt x="64" y="47"/>
                    </a:lnTo>
                    <a:lnTo>
                      <a:pt x="74" y="41"/>
                    </a:lnTo>
                    <a:lnTo>
                      <a:pt x="85" y="38"/>
                    </a:lnTo>
                    <a:lnTo>
                      <a:pt x="98" y="36"/>
                    </a:lnTo>
                    <a:lnTo>
                      <a:pt x="109" y="38"/>
                    </a:lnTo>
                    <a:lnTo>
                      <a:pt x="122" y="41"/>
                    </a:lnTo>
                    <a:lnTo>
                      <a:pt x="131" y="47"/>
                    </a:lnTo>
                    <a:lnTo>
                      <a:pt x="140" y="54"/>
                    </a:lnTo>
                    <a:lnTo>
                      <a:pt x="147" y="63"/>
                    </a:lnTo>
                    <a:lnTo>
                      <a:pt x="152" y="74"/>
                    </a:lnTo>
                    <a:lnTo>
                      <a:pt x="156" y="85"/>
                    </a:lnTo>
                    <a:lnTo>
                      <a:pt x="158" y="98"/>
                    </a:lnTo>
                    <a:lnTo>
                      <a:pt x="156" y="108"/>
                    </a:lnTo>
                    <a:lnTo>
                      <a:pt x="152" y="119"/>
                    </a:lnTo>
                    <a:lnTo>
                      <a:pt x="147" y="130"/>
                    </a:lnTo>
                    <a:lnTo>
                      <a:pt x="140" y="139"/>
                    </a:lnTo>
                    <a:lnTo>
                      <a:pt x="131" y="146"/>
                    </a:lnTo>
                    <a:lnTo>
                      <a:pt x="122" y="152"/>
                    </a:lnTo>
                    <a:lnTo>
                      <a:pt x="109" y="156"/>
                    </a:lnTo>
                    <a:lnTo>
                      <a:pt x="98" y="157"/>
                    </a:lnTo>
                    <a:close/>
                    <a:moveTo>
                      <a:pt x="60" y="98"/>
                    </a:moveTo>
                    <a:lnTo>
                      <a:pt x="60" y="98"/>
                    </a:lnTo>
                    <a:lnTo>
                      <a:pt x="60" y="105"/>
                    </a:lnTo>
                    <a:lnTo>
                      <a:pt x="62" y="112"/>
                    </a:lnTo>
                    <a:lnTo>
                      <a:pt x="65" y="117"/>
                    </a:lnTo>
                    <a:lnTo>
                      <a:pt x="71" y="123"/>
                    </a:lnTo>
                    <a:lnTo>
                      <a:pt x="76" y="128"/>
                    </a:lnTo>
                    <a:lnTo>
                      <a:pt x="83" y="132"/>
                    </a:lnTo>
                    <a:lnTo>
                      <a:pt x="89" y="134"/>
                    </a:lnTo>
                    <a:lnTo>
                      <a:pt x="98" y="134"/>
                    </a:lnTo>
                    <a:lnTo>
                      <a:pt x="105" y="134"/>
                    </a:lnTo>
                    <a:lnTo>
                      <a:pt x="112" y="132"/>
                    </a:lnTo>
                    <a:lnTo>
                      <a:pt x="118" y="128"/>
                    </a:lnTo>
                    <a:lnTo>
                      <a:pt x="125" y="123"/>
                    </a:lnTo>
                    <a:lnTo>
                      <a:pt x="129" y="117"/>
                    </a:lnTo>
                    <a:lnTo>
                      <a:pt x="132" y="112"/>
                    </a:lnTo>
                    <a:lnTo>
                      <a:pt x="134" y="105"/>
                    </a:lnTo>
                    <a:lnTo>
                      <a:pt x="136" y="98"/>
                    </a:lnTo>
                    <a:lnTo>
                      <a:pt x="134" y="88"/>
                    </a:lnTo>
                    <a:lnTo>
                      <a:pt x="132" y="81"/>
                    </a:lnTo>
                    <a:lnTo>
                      <a:pt x="129" y="76"/>
                    </a:lnTo>
                    <a:lnTo>
                      <a:pt x="125" y="70"/>
                    </a:lnTo>
                    <a:lnTo>
                      <a:pt x="118" y="65"/>
                    </a:lnTo>
                    <a:lnTo>
                      <a:pt x="112" y="61"/>
                    </a:lnTo>
                    <a:lnTo>
                      <a:pt x="105" y="59"/>
                    </a:lnTo>
                    <a:lnTo>
                      <a:pt x="98" y="59"/>
                    </a:lnTo>
                    <a:lnTo>
                      <a:pt x="89" y="59"/>
                    </a:lnTo>
                    <a:lnTo>
                      <a:pt x="83" y="61"/>
                    </a:lnTo>
                    <a:lnTo>
                      <a:pt x="76" y="65"/>
                    </a:lnTo>
                    <a:lnTo>
                      <a:pt x="71" y="70"/>
                    </a:lnTo>
                    <a:lnTo>
                      <a:pt x="65" y="76"/>
                    </a:lnTo>
                    <a:lnTo>
                      <a:pt x="62" y="81"/>
                    </a:lnTo>
                    <a:lnTo>
                      <a:pt x="60" y="88"/>
                    </a:lnTo>
                    <a:lnTo>
                      <a:pt x="60" y="9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64" presetClass="path" presetSubtype="0" decel="30000" fill="hold" nodeType="withEffect">
                                  <p:stCondLst>
                                    <p:cond delay="0"/>
                                  </p:stCondLst>
                                  <p:childTnLst>
                                    <p:animMotion origin="layout" path="M -2.22222E-6 0.03889 L -2.22222E-6 -0.14815 " pathEditMode="relative" rAng="0" ptsTypes="AA">
                                      <p:cBhvr>
                                        <p:cTn id="9" dur="750" spd="-100000" fill="hold"/>
                                        <p:tgtEl>
                                          <p:spTgt spid="20"/>
                                        </p:tgtEl>
                                        <p:attrNameLst>
                                          <p:attrName>ppt_x,ppt_y</p:attrName>
                                        </p:attrNameLst>
                                      </p:cBhvr>
                                      <p:rCtr x="0" y="-9300"/>
                                    </p:animMotion>
                                  </p:childTnLst>
                                </p:cTn>
                              </p:par>
                              <p:par>
                                <p:cTn id="10" presetID="64" presetClass="path" presetSubtype="0" accel="30000" decel="30000" fill="hold" nodeType="withEffect">
                                  <p:stCondLst>
                                    <p:cond delay="750"/>
                                  </p:stCondLst>
                                  <p:childTnLst>
                                    <p:animMotion origin="layout" path="M -2.22222E-6 0.03858 L -2.22222E-6 -3.08642E-6 " pathEditMode="relative" rAng="0" ptsTypes="AA">
                                      <p:cBhvr>
                                        <p:cTn id="11" dur="750" fill="hold"/>
                                        <p:tgtEl>
                                          <p:spTgt spid="20"/>
                                        </p:tgtEl>
                                        <p:attrNameLst>
                                          <p:attrName>ppt_x,ppt_y</p:attrName>
                                        </p:attrNameLst>
                                      </p:cBhvr>
                                      <p:rCtr x="0" y="-1900"/>
                                    </p:animMotion>
                                  </p:childTnLst>
                                </p:cTn>
                              </p:par>
                            </p:childTnLst>
                          </p:cTn>
                        </p:par>
                        <p:par>
                          <p:cTn id="12" fill="hold" nodeType="afterGroup">
                            <p:stCondLst>
                              <p:cond delay="15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750"/>
                                        <p:tgtEl>
                                          <p:spTgt spid="5"/>
                                        </p:tgtEl>
                                      </p:cBhvr>
                                    </p:animEffect>
                                  </p:childTnLst>
                                </p:cTn>
                              </p:par>
                              <p:par>
                                <p:cTn id="16" presetID="63" presetClass="path" presetSubtype="0" decel="50000" fill="hold" nodeType="withEffect">
                                  <p:stCondLst>
                                    <p:cond delay="0"/>
                                  </p:stCondLst>
                                  <p:childTnLst>
                                    <p:animMotion origin="layout" path="M 0.01528 4.5679E-6 L -0.10885 4.5679E-6 " pathEditMode="relative" rAng="0" ptsTypes="AA">
                                      <p:cBhvr>
                                        <p:cTn id="17" dur="750" spd="-100000" fill="hold"/>
                                        <p:tgtEl>
                                          <p:spTgt spid="5"/>
                                        </p:tgtEl>
                                        <p:attrNameLst>
                                          <p:attrName>ppt_x,ppt_y</p:attrName>
                                        </p:attrNameLst>
                                      </p:cBhvr>
                                      <p:rCtr x="-6200" y="0"/>
                                    </p:animMotion>
                                  </p:childTnLst>
                                </p:cTn>
                              </p:par>
                              <p:par>
                                <p:cTn id="18" presetID="35" presetClass="path" presetSubtype="0" accel="50000" decel="50000" fill="hold" nodeType="withEffect">
                                  <p:stCondLst>
                                    <p:cond delay="750"/>
                                  </p:stCondLst>
                                  <p:childTnLst>
                                    <p:animMotion origin="layout" path="M 0.01597 4.5679E-6 L -2.5E-6 4.5679E-6 " pathEditMode="relative" rAng="0" ptsTypes="AA">
                                      <p:cBhvr>
                                        <p:cTn id="19" dur="750" fill="hold"/>
                                        <p:tgtEl>
                                          <p:spTgt spid="5"/>
                                        </p:tgtEl>
                                        <p:attrNameLst>
                                          <p:attrName>ppt_x,ppt_y</p:attrName>
                                        </p:attrNameLst>
                                      </p:cBhvr>
                                      <p:rCtr x="-700" y="0"/>
                                    </p:animMotion>
                                  </p:childTnLst>
                                </p:cTn>
                              </p:par>
                              <p:par>
                                <p:cTn id="20" presetID="10"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par>
                                <p:cTn id="23" presetID="42" presetClass="path" presetSubtype="0" decel="30000" fill="hold" nodeType="withEffect">
                                  <p:stCondLst>
                                    <p:cond delay="0"/>
                                  </p:stCondLst>
                                  <p:childTnLst>
                                    <p:animMotion origin="layout" path="M -2.77778E-7 -0.03981 L -2.77778E-7 0.14815 " pathEditMode="relative" rAng="0" ptsTypes="AA">
                                      <p:cBhvr>
                                        <p:cTn id="24" dur="750" spd="-100000" fill="hold"/>
                                        <p:tgtEl>
                                          <p:spTgt spid="6"/>
                                        </p:tgtEl>
                                        <p:attrNameLst>
                                          <p:attrName>ppt_x,ppt_y</p:attrName>
                                        </p:attrNameLst>
                                      </p:cBhvr>
                                      <p:rCtr x="0" y="9300"/>
                                    </p:animMotion>
                                  </p:childTnLst>
                                </p:cTn>
                              </p:par>
                              <p:par>
                                <p:cTn id="25" presetID="42" presetClass="path" presetSubtype="0" accel="30000" decel="30000" fill="hold" nodeType="withEffect">
                                  <p:stCondLst>
                                    <p:cond delay="750"/>
                                  </p:stCondLst>
                                  <p:childTnLst>
                                    <p:animMotion origin="layout" path="M -2.77778E-7 -0.03981 L -2.77778E-7 -4.93827E-7 " pathEditMode="relative" rAng="0" ptsTypes="AA">
                                      <p:cBhvr>
                                        <p:cTn id="26" dur="750" fill="hold"/>
                                        <p:tgtEl>
                                          <p:spTgt spid="6"/>
                                        </p:tgtEl>
                                        <p:attrNameLst>
                                          <p:attrName>ppt_x,ppt_y</p:attrName>
                                        </p:attrNameLst>
                                      </p:cBhvr>
                                      <p:rCtr x="0" y="1900"/>
                                    </p:animMotion>
                                  </p:childTnLst>
                                </p:cTn>
                              </p:par>
                              <p:par>
                                <p:cTn id="27" presetID="10"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750"/>
                                        <p:tgtEl>
                                          <p:spTgt spid="7"/>
                                        </p:tgtEl>
                                      </p:cBhvr>
                                    </p:animEffect>
                                  </p:childTnLst>
                                </p:cTn>
                              </p:par>
                              <p:par>
                                <p:cTn id="30" presetID="63" presetClass="path" presetSubtype="0" decel="50000" fill="hold" nodeType="withEffect">
                                  <p:stCondLst>
                                    <p:cond delay="0"/>
                                  </p:stCondLst>
                                  <p:childTnLst>
                                    <p:animMotion origin="layout" path="M -0.01563 4.93827E-7 L 0.11076 4.93827E-7 " pathEditMode="relative" rAng="0" ptsTypes="AA">
                                      <p:cBhvr>
                                        <p:cTn id="31" dur="750" spd="-100000" fill="hold"/>
                                        <p:tgtEl>
                                          <p:spTgt spid="7"/>
                                        </p:tgtEl>
                                        <p:attrNameLst>
                                          <p:attrName>ppt_x,ppt_y</p:attrName>
                                        </p:attrNameLst>
                                      </p:cBhvr>
                                      <p:rCtr x="6300" y="0"/>
                                    </p:animMotion>
                                  </p:childTnLst>
                                </p:cTn>
                              </p:par>
                              <p:par>
                                <p:cTn id="32" presetID="35" presetClass="path" presetSubtype="0" accel="50000" decel="50000" fill="hold" nodeType="withEffect">
                                  <p:stCondLst>
                                    <p:cond delay="750"/>
                                  </p:stCondLst>
                                  <p:childTnLst>
                                    <p:animMotion origin="layout" path="M -0.01563 4.93827E-7 L 2.77778E-7 4.93827E-7 " pathEditMode="relative" rAng="0" ptsTypes="AA">
                                      <p:cBhvr>
                                        <p:cTn id="33" dur="750" fill="hold"/>
                                        <p:tgtEl>
                                          <p:spTgt spid="7"/>
                                        </p:tgtEl>
                                        <p:attrNameLst>
                                          <p:attrName>ppt_x,ppt_y</p:attrName>
                                        </p:attrNameLst>
                                      </p:cBhvr>
                                      <p:rCtr x="700" y="0"/>
                                    </p:animMotion>
                                  </p:childTnLst>
                                </p:cTn>
                              </p:par>
                            </p:childTnLst>
                          </p:cTn>
                        </p:par>
                        <p:par>
                          <p:cTn id="34" fill="hold" nodeType="afterGroup">
                            <p:stCondLst>
                              <p:cond delay="3000"/>
                            </p:stCondLst>
                            <p:childTnLst>
                              <p:par>
                                <p:cTn id="35" presetID="50" presetClass="entr" presetSubtype="0" decel="100000" fill="hold" grpId="0" nodeType="afterEffect">
                                  <p:stCondLst>
                                    <p:cond delay="0"/>
                                  </p:stCondLst>
                                  <p:childTnLst>
                                    <p:set>
                                      <p:cBhvr>
                                        <p:cTn id="36" dur="1" fill="hold">
                                          <p:stCondLst>
                                            <p:cond delay="0"/>
                                          </p:stCondLst>
                                        </p:cTn>
                                        <p:tgtEl>
                                          <p:spTgt spid="58"/>
                                        </p:tgtEl>
                                        <p:attrNameLst>
                                          <p:attrName>style.visibility</p:attrName>
                                        </p:attrNameLst>
                                      </p:cBhvr>
                                      <p:to>
                                        <p:strVal val="visible"/>
                                      </p:to>
                                    </p:set>
                                    <p:anim calcmode="lin" valueType="num">
                                      <p:cBhvr>
                                        <p:cTn id="37" dur="1000" fill="hold"/>
                                        <p:tgtEl>
                                          <p:spTgt spid="58"/>
                                        </p:tgtEl>
                                        <p:attrNameLst>
                                          <p:attrName>ppt_w</p:attrName>
                                        </p:attrNameLst>
                                      </p:cBhvr>
                                      <p:tavLst>
                                        <p:tav tm="0">
                                          <p:val>
                                            <p:strVal val="#ppt_w+.3"/>
                                          </p:val>
                                        </p:tav>
                                        <p:tav tm="100000">
                                          <p:val>
                                            <p:strVal val="#ppt_w"/>
                                          </p:val>
                                        </p:tav>
                                      </p:tavLst>
                                    </p:anim>
                                    <p:anim calcmode="lin" valueType="num">
                                      <p:cBhvr>
                                        <p:cTn id="38" dur="1000" fill="hold"/>
                                        <p:tgtEl>
                                          <p:spTgt spid="58"/>
                                        </p:tgtEl>
                                        <p:attrNameLst>
                                          <p:attrName>ppt_h</p:attrName>
                                        </p:attrNameLst>
                                      </p:cBhvr>
                                      <p:tavLst>
                                        <p:tav tm="0">
                                          <p:val>
                                            <p:strVal val="#ppt_h"/>
                                          </p:val>
                                        </p:tav>
                                        <p:tav tm="100000">
                                          <p:val>
                                            <p:strVal val="#ppt_h"/>
                                          </p:val>
                                        </p:tav>
                                      </p:tavLst>
                                    </p:anim>
                                    <p:animEffect transition="in" filter="fade">
                                      <p:cBhvr>
                                        <p:cTn id="39" dur="1000"/>
                                        <p:tgtEl>
                                          <p:spTgt spid="58"/>
                                        </p:tgtEl>
                                      </p:cBhvr>
                                    </p:animEffect>
                                  </p:childTnLst>
                                </p:cTn>
                              </p:par>
                              <p:par>
                                <p:cTn id="40" presetID="50" presetClass="entr" presetSubtype="0" decel="100000" fill="hold" grpId="0" nodeType="withEffect">
                                  <p:stCondLst>
                                    <p:cond delay="0"/>
                                  </p:stCondLst>
                                  <p:childTnLst>
                                    <p:set>
                                      <p:cBhvr>
                                        <p:cTn id="41" dur="1" fill="hold">
                                          <p:stCondLst>
                                            <p:cond delay="0"/>
                                          </p:stCondLst>
                                        </p:cTn>
                                        <p:tgtEl>
                                          <p:spTgt spid="57"/>
                                        </p:tgtEl>
                                        <p:attrNameLst>
                                          <p:attrName>style.visibility</p:attrName>
                                        </p:attrNameLst>
                                      </p:cBhvr>
                                      <p:to>
                                        <p:strVal val="visible"/>
                                      </p:to>
                                    </p:set>
                                    <p:anim calcmode="lin" valueType="num">
                                      <p:cBhvr>
                                        <p:cTn id="42" dur="1000" fill="hold"/>
                                        <p:tgtEl>
                                          <p:spTgt spid="57"/>
                                        </p:tgtEl>
                                        <p:attrNameLst>
                                          <p:attrName>ppt_w</p:attrName>
                                        </p:attrNameLst>
                                      </p:cBhvr>
                                      <p:tavLst>
                                        <p:tav tm="0">
                                          <p:val>
                                            <p:strVal val="#ppt_w+.3"/>
                                          </p:val>
                                        </p:tav>
                                        <p:tav tm="100000">
                                          <p:val>
                                            <p:strVal val="#ppt_w"/>
                                          </p:val>
                                        </p:tav>
                                      </p:tavLst>
                                    </p:anim>
                                    <p:anim calcmode="lin" valueType="num">
                                      <p:cBhvr>
                                        <p:cTn id="43" dur="1000" fill="hold"/>
                                        <p:tgtEl>
                                          <p:spTgt spid="57"/>
                                        </p:tgtEl>
                                        <p:attrNameLst>
                                          <p:attrName>ppt_h</p:attrName>
                                        </p:attrNameLst>
                                      </p:cBhvr>
                                      <p:tavLst>
                                        <p:tav tm="0">
                                          <p:val>
                                            <p:strVal val="#ppt_h"/>
                                          </p:val>
                                        </p:tav>
                                        <p:tav tm="100000">
                                          <p:val>
                                            <p:strVal val="#ppt_h"/>
                                          </p:val>
                                        </p:tav>
                                      </p:tavLst>
                                    </p:anim>
                                    <p:animEffect transition="in" filter="fade">
                                      <p:cBhvr>
                                        <p:cTn id="44" dur="1000"/>
                                        <p:tgtEl>
                                          <p:spTgt spid="57"/>
                                        </p:tgtEl>
                                      </p:cBhvr>
                                    </p:animEffect>
                                  </p:childTnLst>
                                </p:cTn>
                              </p:par>
                              <p:par>
                                <p:cTn id="45" presetID="50" presetClass="entr" presetSubtype="0" decel="100000"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p:cTn id="47" dur="1000" fill="hold"/>
                                        <p:tgtEl>
                                          <p:spTgt spid="61"/>
                                        </p:tgtEl>
                                        <p:attrNameLst>
                                          <p:attrName>ppt_w</p:attrName>
                                        </p:attrNameLst>
                                      </p:cBhvr>
                                      <p:tavLst>
                                        <p:tav tm="0">
                                          <p:val>
                                            <p:strVal val="#ppt_w+.3"/>
                                          </p:val>
                                        </p:tav>
                                        <p:tav tm="100000">
                                          <p:val>
                                            <p:strVal val="#ppt_w"/>
                                          </p:val>
                                        </p:tav>
                                      </p:tavLst>
                                    </p:anim>
                                    <p:anim calcmode="lin" valueType="num">
                                      <p:cBhvr>
                                        <p:cTn id="48" dur="1000" fill="hold"/>
                                        <p:tgtEl>
                                          <p:spTgt spid="61"/>
                                        </p:tgtEl>
                                        <p:attrNameLst>
                                          <p:attrName>ppt_h</p:attrName>
                                        </p:attrNameLst>
                                      </p:cBhvr>
                                      <p:tavLst>
                                        <p:tav tm="0">
                                          <p:val>
                                            <p:strVal val="#ppt_h"/>
                                          </p:val>
                                        </p:tav>
                                        <p:tav tm="100000">
                                          <p:val>
                                            <p:strVal val="#ppt_h"/>
                                          </p:val>
                                        </p:tav>
                                      </p:tavLst>
                                    </p:anim>
                                    <p:animEffect transition="in" filter="fade">
                                      <p:cBhvr>
                                        <p:cTn id="49" dur="1000"/>
                                        <p:tgtEl>
                                          <p:spTgt spid="61"/>
                                        </p:tgtEl>
                                      </p:cBhvr>
                                    </p:animEffect>
                                  </p:childTnLst>
                                </p:cTn>
                              </p:par>
                              <p:par>
                                <p:cTn id="50" presetID="50" presetClass="entr" presetSubtype="0" decel="100000" fill="hold" grpId="0" nodeType="withEffect">
                                  <p:stCondLst>
                                    <p:cond delay="0"/>
                                  </p:stCondLst>
                                  <p:childTnLst>
                                    <p:set>
                                      <p:cBhvr>
                                        <p:cTn id="51" dur="1" fill="hold">
                                          <p:stCondLst>
                                            <p:cond delay="0"/>
                                          </p:stCondLst>
                                        </p:cTn>
                                        <p:tgtEl>
                                          <p:spTgt spid="62"/>
                                        </p:tgtEl>
                                        <p:attrNameLst>
                                          <p:attrName>style.visibility</p:attrName>
                                        </p:attrNameLst>
                                      </p:cBhvr>
                                      <p:to>
                                        <p:strVal val="visible"/>
                                      </p:to>
                                    </p:set>
                                    <p:anim calcmode="lin" valueType="num">
                                      <p:cBhvr>
                                        <p:cTn id="52" dur="1000" fill="hold"/>
                                        <p:tgtEl>
                                          <p:spTgt spid="62"/>
                                        </p:tgtEl>
                                        <p:attrNameLst>
                                          <p:attrName>ppt_w</p:attrName>
                                        </p:attrNameLst>
                                      </p:cBhvr>
                                      <p:tavLst>
                                        <p:tav tm="0">
                                          <p:val>
                                            <p:strVal val="#ppt_w+.3"/>
                                          </p:val>
                                        </p:tav>
                                        <p:tav tm="100000">
                                          <p:val>
                                            <p:strVal val="#ppt_w"/>
                                          </p:val>
                                        </p:tav>
                                      </p:tavLst>
                                    </p:anim>
                                    <p:anim calcmode="lin" valueType="num">
                                      <p:cBhvr>
                                        <p:cTn id="53" dur="1000" fill="hold"/>
                                        <p:tgtEl>
                                          <p:spTgt spid="62"/>
                                        </p:tgtEl>
                                        <p:attrNameLst>
                                          <p:attrName>ppt_h</p:attrName>
                                        </p:attrNameLst>
                                      </p:cBhvr>
                                      <p:tavLst>
                                        <p:tav tm="0">
                                          <p:val>
                                            <p:strVal val="#ppt_h"/>
                                          </p:val>
                                        </p:tav>
                                        <p:tav tm="100000">
                                          <p:val>
                                            <p:strVal val="#ppt_h"/>
                                          </p:val>
                                        </p:tav>
                                      </p:tavLst>
                                    </p:anim>
                                    <p:animEffect transition="in" filter="fade">
                                      <p:cBhvr>
                                        <p:cTn id="54" dur="1000"/>
                                        <p:tgtEl>
                                          <p:spTgt spid="62"/>
                                        </p:tgtEl>
                                      </p:cBhvr>
                                    </p:animEffect>
                                  </p:childTnLst>
                                </p:cTn>
                              </p:par>
                              <p:par>
                                <p:cTn id="55" presetID="50" presetClass="entr" presetSubtype="0" decel="100000" fill="hold" grpId="0" nodeType="withEffect">
                                  <p:stCondLst>
                                    <p:cond delay="0"/>
                                  </p:stCondLst>
                                  <p:childTnLst>
                                    <p:set>
                                      <p:cBhvr>
                                        <p:cTn id="56" dur="1" fill="hold">
                                          <p:stCondLst>
                                            <p:cond delay="0"/>
                                          </p:stCondLst>
                                        </p:cTn>
                                        <p:tgtEl>
                                          <p:spTgt spid="59"/>
                                        </p:tgtEl>
                                        <p:attrNameLst>
                                          <p:attrName>style.visibility</p:attrName>
                                        </p:attrNameLst>
                                      </p:cBhvr>
                                      <p:to>
                                        <p:strVal val="visible"/>
                                      </p:to>
                                    </p:set>
                                    <p:anim calcmode="lin" valueType="num">
                                      <p:cBhvr>
                                        <p:cTn id="57" dur="1000" fill="hold"/>
                                        <p:tgtEl>
                                          <p:spTgt spid="59"/>
                                        </p:tgtEl>
                                        <p:attrNameLst>
                                          <p:attrName>ppt_w</p:attrName>
                                        </p:attrNameLst>
                                      </p:cBhvr>
                                      <p:tavLst>
                                        <p:tav tm="0">
                                          <p:val>
                                            <p:strVal val="#ppt_w+.3"/>
                                          </p:val>
                                        </p:tav>
                                        <p:tav tm="100000">
                                          <p:val>
                                            <p:strVal val="#ppt_w"/>
                                          </p:val>
                                        </p:tav>
                                      </p:tavLst>
                                    </p:anim>
                                    <p:anim calcmode="lin" valueType="num">
                                      <p:cBhvr>
                                        <p:cTn id="58" dur="1000" fill="hold"/>
                                        <p:tgtEl>
                                          <p:spTgt spid="59"/>
                                        </p:tgtEl>
                                        <p:attrNameLst>
                                          <p:attrName>ppt_h</p:attrName>
                                        </p:attrNameLst>
                                      </p:cBhvr>
                                      <p:tavLst>
                                        <p:tav tm="0">
                                          <p:val>
                                            <p:strVal val="#ppt_h"/>
                                          </p:val>
                                        </p:tav>
                                        <p:tav tm="100000">
                                          <p:val>
                                            <p:strVal val="#ppt_h"/>
                                          </p:val>
                                        </p:tav>
                                      </p:tavLst>
                                    </p:anim>
                                    <p:animEffect transition="in" filter="fade">
                                      <p:cBhvr>
                                        <p:cTn id="59" dur="1000"/>
                                        <p:tgtEl>
                                          <p:spTgt spid="59"/>
                                        </p:tgtEl>
                                      </p:cBhvr>
                                    </p:animEffect>
                                  </p:childTnLst>
                                </p:cTn>
                              </p:par>
                              <p:par>
                                <p:cTn id="60" presetID="50" presetClass="entr" presetSubtype="0" decel="100000" fill="hold" grpId="0" nodeType="withEffect">
                                  <p:stCondLst>
                                    <p:cond delay="0"/>
                                  </p:stCondLst>
                                  <p:childTnLst>
                                    <p:set>
                                      <p:cBhvr>
                                        <p:cTn id="61" dur="1" fill="hold">
                                          <p:stCondLst>
                                            <p:cond delay="0"/>
                                          </p:stCondLst>
                                        </p:cTn>
                                        <p:tgtEl>
                                          <p:spTgt spid="60"/>
                                        </p:tgtEl>
                                        <p:attrNameLst>
                                          <p:attrName>style.visibility</p:attrName>
                                        </p:attrNameLst>
                                      </p:cBhvr>
                                      <p:to>
                                        <p:strVal val="visible"/>
                                      </p:to>
                                    </p:set>
                                    <p:anim calcmode="lin" valueType="num">
                                      <p:cBhvr>
                                        <p:cTn id="62" dur="1000" fill="hold"/>
                                        <p:tgtEl>
                                          <p:spTgt spid="60"/>
                                        </p:tgtEl>
                                        <p:attrNameLst>
                                          <p:attrName>ppt_w</p:attrName>
                                        </p:attrNameLst>
                                      </p:cBhvr>
                                      <p:tavLst>
                                        <p:tav tm="0">
                                          <p:val>
                                            <p:strVal val="#ppt_w+.3"/>
                                          </p:val>
                                        </p:tav>
                                        <p:tav tm="100000">
                                          <p:val>
                                            <p:strVal val="#ppt_w"/>
                                          </p:val>
                                        </p:tav>
                                      </p:tavLst>
                                    </p:anim>
                                    <p:anim calcmode="lin" valueType="num">
                                      <p:cBhvr>
                                        <p:cTn id="63" dur="1000" fill="hold"/>
                                        <p:tgtEl>
                                          <p:spTgt spid="60"/>
                                        </p:tgtEl>
                                        <p:attrNameLst>
                                          <p:attrName>ppt_h</p:attrName>
                                        </p:attrNameLst>
                                      </p:cBhvr>
                                      <p:tavLst>
                                        <p:tav tm="0">
                                          <p:val>
                                            <p:strVal val="#ppt_h"/>
                                          </p:val>
                                        </p:tav>
                                        <p:tav tm="100000">
                                          <p:val>
                                            <p:strVal val="#ppt_h"/>
                                          </p:val>
                                        </p:tav>
                                      </p:tavLst>
                                    </p:anim>
                                    <p:animEffect transition="in" filter="fade">
                                      <p:cBhvr>
                                        <p:cTn id="64" dur="10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P spid="61" grpId="0"/>
      <p:bldP spid="6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椭圆 33">
            <a:extLst>
              <a:ext uri="{FF2B5EF4-FFF2-40B4-BE49-F238E27FC236}">
                <a16:creationId xmlns="" xmlns:a16="http://schemas.microsoft.com/office/drawing/2014/main" id="{9E5F0064-CCAB-478B-BC7D-DCE61851F712}"/>
              </a:ext>
            </a:extLst>
          </p:cNvPr>
          <p:cNvSpPr/>
          <p:nvPr/>
        </p:nvSpPr>
        <p:spPr>
          <a:xfrm>
            <a:off x="4129618" y="2072218"/>
            <a:ext cx="3932767" cy="3676649"/>
          </a:xfrm>
          <a:prstGeom prst="ellips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defRPr/>
            </a:pPr>
            <a:endParaRPr lang="zh-CN" altLang="en-US" sz="2400" noProof="1"/>
          </a:p>
        </p:txBody>
      </p:sp>
      <p:grpSp>
        <p:nvGrpSpPr>
          <p:cNvPr id="25" name="组合 24">
            <a:extLst>
              <a:ext uri="{FF2B5EF4-FFF2-40B4-BE49-F238E27FC236}">
                <a16:creationId xmlns="" xmlns:a16="http://schemas.microsoft.com/office/drawing/2014/main" id="{B89A6CA2-28DA-4F87-B2DA-BC602E55531F}"/>
              </a:ext>
            </a:extLst>
          </p:cNvPr>
          <p:cNvGrpSpPr>
            <a:grpSpLocks/>
          </p:cNvGrpSpPr>
          <p:nvPr/>
        </p:nvGrpSpPr>
        <p:grpSpPr bwMode="auto">
          <a:xfrm>
            <a:off x="7059084" y="2072217"/>
            <a:ext cx="988483" cy="990600"/>
            <a:chOff x="4807031" y="4038253"/>
            <a:chExt cx="2341222" cy="2341222"/>
          </a:xfrm>
        </p:grpSpPr>
        <p:sp>
          <p:nvSpPr>
            <p:cNvPr id="26" name="椭圆 25">
              <a:extLst>
                <a:ext uri="{FF2B5EF4-FFF2-40B4-BE49-F238E27FC236}">
                  <a16:creationId xmlns="" xmlns:a16="http://schemas.microsoft.com/office/drawing/2014/main" id="{23DD63C5-0943-4E83-B290-C635D790EEA0}"/>
                </a:ext>
              </a:extLst>
            </p:cNvPr>
            <p:cNvSpPr/>
            <p:nvPr/>
          </p:nvSpPr>
          <p:spPr>
            <a:xfrm>
              <a:off x="4807031" y="4038253"/>
              <a:ext cx="2341222" cy="2341222"/>
            </a:xfrm>
            <a:prstGeom prst="ellipse">
              <a:avLst/>
            </a:prstGeom>
            <a:gradFill flip="none" rotWithShape="1">
              <a:gsLst>
                <a:gs pos="0">
                  <a:schemeClr val="bg1">
                    <a:lumMod val="85000"/>
                  </a:schemeClr>
                </a:gs>
                <a:gs pos="100000">
                  <a:schemeClr val="bg1"/>
                </a:gs>
              </a:gsLst>
              <a:path path="circle">
                <a:fillToRect l="100000" b="100000"/>
              </a:path>
              <a:tileRect t="-100000" r="-100000"/>
            </a:gradFill>
            <a:ln w="12700">
              <a:solidFill>
                <a:schemeClr val="bg1"/>
              </a:solidFill>
            </a:ln>
            <a:effectLst>
              <a:outerShdw blurRad="635000" dist="254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333" noProof="1"/>
            </a:p>
          </p:txBody>
        </p:sp>
        <p:sp>
          <p:nvSpPr>
            <p:cNvPr id="27" name="椭圆 26">
              <a:extLst>
                <a:ext uri="{FF2B5EF4-FFF2-40B4-BE49-F238E27FC236}">
                  <a16:creationId xmlns="" xmlns:a16="http://schemas.microsoft.com/office/drawing/2014/main" id="{EF31A154-B4D4-4261-8C2E-CBC409FCC90F}"/>
                </a:ext>
              </a:extLst>
            </p:cNvPr>
            <p:cNvSpPr/>
            <p:nvPr/>
          </p:nvSpPr>
          <p:spPr>
            <a:xfrm>
              <a:off x="5017591" y="4248363"/>
              <a:ext cx="1920103" cy="1921003"/>
            </a:xfrm>
            <a:prstGeom prst="ellipse">
              <a:avLst/>
            </a:prstGeom>
            <a:solidFill>
              <a:schemeClr val="accent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r>
                <a:rPr lang="zh-CN" altLang="en-US" sz="1600" noProof="1">
                  <a:latin typeface="微软雅黑" panose="020B0503020204020204" pitchFamily="34" charset="-122"/>
                  <a:ea typeface="微软雅黑" panose="020B0503020204020204" pitchFamily="34" charset="-122"/>
                </a:rPr>
                <a:t>拼劲</a:t>
              </a:r>
            </a:p>
          </p:txBody>
        </p:sp>
      </p:grpSp>
      <p:grpSp>
        <p:nvGrpSpPr>
          <p:cNvPr id="28" name="组合 27">
            <a:extLst>
              <a:ext uri="{FF2B5EF4-FFF2-40B4-BE49-F238E27FC236}">
                <a16:creationId xmlns="" xmlns:a16="http://schemas.microsoft.com/office/drawing/2014/main" id="{DAD0F3A2-0393-402E-B5D5-64AB2F9BF1F9}"/>
              </a:ext>
            </a:extLst>
          </p:cNvPr>
          <p:cNvGrpSpPr>
            <a:grpSpLocks/>
          </p:cNvGrpSpPr>
          <p:nvPr/>
        </p:nvGrpSpPr>
        <p:grpSpPr bwMode="auto">
          <a:xfrm>
            <a:off x="7069667" y="4643967"/>
            <a:ext cx="990600" cy="988484"/>
            <a:chOff x="4807031" y="4038253"/>
            <a:chExt cx="2341222" cy="2341222"/>
          </a:xfrm>
        </p:grpSpPr>
        <p:sp>
          <p:nvSpPr>
            <p:cNvPr id="29" name="椭圆 28">
              <a:extLst>
                <a:ext uri="{FF2B5EF4-FFF2-40B4-BE49-F238E27FC236}">
                  <a16:creationId xmlns="" xmlns:a16="http://schemas.microsoft.com/office/drawing/2014/main" id="{FC6E9F8C-AB07-456B-B334-28358DCA9776}"/>
                </a:ext>
              </a:extLst>
            </p:cNvPr>
            <p:cNvSpPr/>
            <p:nvPr/>
          </p:nvSpPr>
          <p:spPr>
            <a:xfrm>
              <a:off x="4807031" y="4038253"/>
              <a:ext cx="2341222" cy="2341222"/>
            </a:xfrm>
            <a:prstGeom prst="ellipse">
              <a:avLst/>
            </a:prstGeom>
            <a:gradFill flip="none" rotWithShape="1">
              <a:gsLst>
                <a:gs pos="0">
                  <a:schemeClr val="bg1">
                    <a:lumMod val="85000"/>
                  </a:schemeClr>
                </a:gs>
                <a:gs pos="100000">
                  <a:schemeClr val="bg1"/>
                </a:gs>
              </a:gsLst>
              <a:path path="circle">
                <a:fillToRect l="100000" b="100000"/>
              </a:path>
              <a:tileRect t="-100000" r="-100000"/>
            </a:gradFill>
            <a:ln w="12700">
              <a:solidFill>
                <a:schemeClr val="bg1"/>
              </a:solidFill>
            </a:ln>
            <a:effectLst>
              <a:outerShdw blurRad="635000" dist="254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333" noProof="1"/>
            </a:p>
          </p:txBody>
        </p:sp>
        <p:sp>
          <p:nvSpPr>
            <p:cNvPr id="30" name="椭圆 29">
              <a:extLst>
                <a:ext uri="{FF2B5EF4-FFF2-40B4-BE49-F238E27FC236}">
                  <a16:creationId xmlns="" xmlns:a16="http://schemas.microsoft.com/office/drawing/2014/main" id="{C5816AC4-E26A-40C4-B1BD-CB116C3CF9D2}"/>
                </a:ext>
              </a:extLst>
            </p:cNvPr>
            <p:cNvSpPr/>
            <p:nvPr/>
          </p:nvSpPr>
          <p:spPr>
            <a:xfrm>
              <a:off x="5017141" y="4248812"/>
              <a:ext cx="1921003" cy="1920103"/>
            </a:xfrm>
            <a:prstGeom prst="ellipse">
              <a:avLst/>
            </a:prstGeom>
            <a:solidFill>
              <a:schemeClr val="accent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r>
                <a:rPr lang="zh-CN" altLang="en-US" sz="1600" noProof="1">
                  <a:latin typeface="微软雅黑" panose="020B0503020204020204" pitchFamily="34" charset="-122"/>
                  <a:ea typeface="微软雅黑" panose="020B0503020204020204" pitchFamily="34" charset="-122"/>
                </a:rPr>
                <a:t>拼劲</a:t>
              </a:r>
            </a:p>
          </p:txBody>
        </p:sp>
      </p:grpSp>
      <p:grpSp>
        <p:nvGrpSpPr>
          <p:cNvPr id="31" name="组合 30">
            <a:extLst>
              <a:ext uri="{FF2B5EF4-FFF2-40B4-BE49-F238E27FC236}">
                <a16:creationId xmlns="" xmlns:a16="http://schemas.microsoft.com/office/drawing/2014/main" id="{9F9A1DCF-CA03-4DCA-B16B-6C1AC228C26E}"/>
              </a:ext>
            </a:extLst>
          </p:cNvPr>
          <p:cNvGrpSpPr>
            <a:grpSpLocks/>
          </p:cNvGrpSpPr>
          <p:nvPr/>
        </p:nvGrpSpPr>
        <p:grpSpPr bwMode="auto">
          <a:xfrm>
            <a:off x="7772400" y="3473451"/>
            <a:ext cx="990600" cy="990600"/>
            <a:chOff x="4807031" y="4038253"/>
            <a:chExt cx="2341222" cy="2341222"/>
          </a:xfrm>
        </p:grpSpPr>
        <p:sp>
          <p:nvSpPr>
            <p:cNvPr id="32" name="椭圆 31">
              <a:extLst>
                <a:ext uri="{FF2B5EF4-FFF2-40B4-BE49-F238E27FC236}">
                  <a16:creationId xmlns="" xmlns:a16="http://schemas.microsoft.com/office/drawing/2014/main" id="{85ADF652-5D3E-4778-8D44-26A2B27058A5}"/>
                </a:ext>
              </a:extLst>
            </p:cNvPr>
            <p:cNvSpPr/>
            <p:nvPr/>
          </p:nvSpPr>
          <p:spPr>
            <a:xfrm>
              <a:off x="4807031" y="4038253"/>
              <a:ext cx="2341222" cy="2341222"/>
            </a:xfrm>
            <a:prstGeom prst="ellipse">
              <a:avLst/>
            </a:prstGeom>
            <a:gradFill flip="none" rotWithShape="1">
              <a:gsLst>
                <a:gs pos="0">
                  <a:schemeClr val="bg1">
                    <a:lumMod val="85000"/>
                  </a:schemeClr>
                </a:gs>
                <a:gs pos="100000">
                  <a:schemeClr val="bg1"/>
                </a:gs>
              </a:gsLst>
              <a:path path="circle">
                <a:fillToRect l="100000" b="100000"/>
              </a:path>
              <a:tileRect t="-100000" r="-100000"/>
            </a:gradFill>
            <a:ln w="12700">
              <a:solidFill>
                <a:schemeClr val="bg1"/>
              </a:solidFill>
            </a:ln>
            <a:effectLst>
              <a:outerShdw blurRad="635000" dist="254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333" noProof="1"/>
            </a:p>
          </p:txBody>
        </p:sp>
        <p:sp>
          <p:nvSpPr>
            <p:cNvPr id="33" name="椭圆 32">
              <a:extLst>
                <a:ext uri="{FF2B5EF4-FFF2-40B4-BE49-F238E27FC236}">
                  <a16:creationId xmlns="" xmlns:a16="http://schemas.microsoft.com/office/drawing/2014/main" id="{1CC78AEF-C770-4D80-96DB-6243751B066A}"/>
                </a:ext>
              </a:extLst>
            </p:cNvPr>
            <p:cNvSpPr/>
            <p:nvPr/>
          </p:nvSpPr>
          <p:spPr>
            <a:xfrm>
              <a:off x="5017141" y="4248363"/>
              <a:ext cx="1921003" cy="1921003"/>
            </a:xfrm>
            <a:prstGeom prst="ellipse">
              <a:avLst/>
            </a:prstGeom>
            <a:solidFill>
              <a:schemeClr val="accent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r>
                <a:rPr lang="zh-CN" altLang="en-US" sz="1600" noProof="1">
                  <a:latin typeface="微软雅黑" panose="020B0503020204020204" pitchFamily="34" charset="-122"/>
                  <a:ea typeface="微软雅黑" panose="020B0503020204020204" pitchFamily="34" charset="-122"/>
                </a:rPr>
                <a:t>拼劲</a:t>
              </a:r>
            </a:p>
          </p:txBody>
        </p:sp>
      </p:grpSp>
      <p:sp>
        <p:nvSpPr>
          <p:cNvPr id="36" name="椭圆 35">
            <a:extLst>
              <a:ext uri="{FF2B5EF4-FFF2-40B4-BE49-F238E27FC236}">
                <a16:creationId xmlns="" xmlns:a16="http://schemas.microsoft.com/office/drawing/2014/main" id="{B165AA53-189E-418A-9D49-D62C8EF6DBE1}"/>
              </a:ext>
            </a:extLst>
          </p:cNvPr>
          <p:cNvSpPr/>
          <p:nvPr/>
        </p:nvSpPr>
        <p:spPr>
          <a:xfrm>
            <a:off x="3627729" y="2238895"/>
            <a:ext cx="3219624" cy="3219616"/>
          </a:xfrm>
          <a:prstGeom prst="ellipse">
            <a:avLst/>
          </a:prstGeom>
          <a:gradFill flip="none" rotWithShape="1">
            <a:gsLst>
              <a:gs pos="0">
                <a:schemeClr val="bg1">
                  <a:lumMod val="85000"/>
                </a:schemeClr>
              </a:gs>
              <a:gs pos="100000">
                <a:schemeClr val="bg1"/>
              </a:gs>
            </a:gsLst>
            <a:path path="circle">
              <a:fillToRect l="100000" b="100000"/>
            </a:path>
            <a:tileRect t="-100000" r="-100000"/>
          </a:gradFill>
          <a:ln w="12700">
            <a:solidFill>
              <a:schemeClr val="bg1"/>
            </a:solid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353" noProof="1"/>
          </a:p>
        </p:txBody>
      </p:sp>
      <p:grpSp>
        <p:nvGrpSpPr>
          <p:cNvPr id="2" name="组合 1">
            <a:extLst>
              <a:ext uri="{FF2B5EF4-FFF2-40B4-BE49-F238E27FC236}">
                <a16:creationId xmlns="" xmlns:a16="http://schemas.microsoft.com/office/drawing/2014/main" id="{BB11A8E8-B965-4916-A0C7-817B10113A88}"/>
              </a:ext>
            </a:extLst>
          </p:cNvPr>
          <p:cNvGrpSpPr>
            <a:grpSpLocks/>
          </p:cNvGrpSpPr>
          <p:nvPr/>
        </p:nvGrpSpPr>
        <p:grpSpPr bwMode="auto">
          <a:xfrm>
            <a:off x="3917951" y="2529417"/>
            <a:ext cx="2639483" cy="2639483"/>
            <a:chOff x="2938764" y="1897138"/>
            <a:chExt cx="1978783" cy="1978778"/>
          </a:xfrm>
        </p:grpSpPr>
        <p:sp>
          <p:nvSpPr>
            <p:cNvPr id="37" name="椭圆 36">
              <a:extLst>
                <a:ext uri="{FF2B5EF4-FFF2-40B4-BE49-F238E27FC236}">
                  <a16:creationId xmlns="" xmlns:a16="http://schemas.microsoft.com/office/drawing/2014/main" id="{86DF9811-7F2E-4AAC-BBF3-0F7D306DE061}"/>
                </a:ext>
              </a:extLst>
            </p:cNvPr>
            <p:cNvSpPr/>
            <p:nvPr/>
          </p:nvSpPr>
          <p:spPr>
            <a:xfrm>
              <a:off x="2938764" y="1897138"/>
              <a:ext cx="1978783" cy="1978778"/>
            </a:xfrm>
            <a:prstGeom prst="ellipse">
              <a:avLst/>
            </a:prstGeom>
            <a:solidFill>
              <a:schemeClr val="accent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353" noProof="1"/>
            </a:p>
          </p:txBody>
        </p:sp>
        <p:sp>
          <p:nvSpPr>
            <p:cNvPr id="38" name="椭圆 37">
              <a:extLst>
                <a:ext uri="{FF2B5EF4-FFF2-40B4-BE49-F238E27FC236}">
                  <a16:creationId xmlns="" xmlns:a16="http://schemas.microsoft.com/office/drawing/2014/main" id="{9B3FB60C-8C73-44BD-A249-61B5BBE5A802}"/>
                </a:ext>
              </a:extLst>
            </p:cNvPr>
            <p:cNvSpPr/>
            <p:nvPr/>
          </p:nvSpPr>
          <p:spPr>
            <a:xfrm>
              <a:off x="3207846" y="2161259"/>
              <a:ext cx="1435647" cy="1435642"/>
            </a:xfrm>
            <a:prstGeom prst="ellipse">
              <a:avLst/>
            </a:prstGeom>
            <a:blipFill>
              <a:blip r:embed="rId3" cstate="screen">
                <a:extLst>
                  <a:ext uri="{28A0092B-C50C-407E-A947-70E740481C1C}">
                    <a14:useLocalDpi xmlns:a14="http://schemas.microsoft.com/office/drawing/2010/main"/>
                  </a:ext>
                </a:extLst>
              </a:blip>
              <a:stretch>
                <a:fillRect/>
              </a:stretch>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353" noProof="1"/>
            </a:p>
          </p:txBody>
        </p:sp>
      </p:grpSp>
      <p:grpSp>
        <p:nvGrpSpPr>
          <p:cNvPr id="42" name="组合 41">
            <a:extLst>
              <a:ext uri="{FF2B5EF4-FFF2-40B4-BE49-F238E27FC236}">
                <a16:creationId xmlns="" xmlns:a16="http://schemas.microsoft.com/office/drawing/2014/main" id="{DA84F823-116F-4A36-9406-8AC1A8BB44F1}"/>
              </a:ext>
            </a:extLst>
          </p:cNvPr>
          <p:cNvGrpSpPr>
            <a:grpSpLocks/>
          </p:cNvGrpSpPr>
          <p:nvPr/>
        </p:nvGrpSpPr>
        <p:grpSpPr bwMode="auto">
          <a:xfrm>
            <a:off x="1574801" y="2855385"/>
            <a:ext cx="1885951" cy="1712383"/>
            <a:chOff x="1152915" y="1167860"/>
            <a:chExt cx="1193432" cy="1084410"/>
          </a:xfrm>
        </p:grpSpPr>
        <p:sp>
          <p:nvSpPr>
            <p:cNvPr id="44" name="Freeform 6">
              <a:extLst>
                <a:ext uri="{FF2B5EF4-FFF2-40B4-BE49-F238E27FC236}">
                  <a16:creationId xmlns="" xmlns:a16="http://schemas.microsoft.com/office/drawing/2014/main" id="{3C750E6B-D612-4DA3-BA28-BE4B9445CE00}"/>
                </a:ext>
              </a:extLst>
            </p:cNvPr>
            <p:cNvSpPr/>
            <p:nvPr/>
          </p:nvSpPr>
          <p:spPr bwMode="auto">
            <a:xfrm>
              <a:off x="1152915" y="1167860"/>
              <a:ext cx="1193432" cy="1084410"/>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sz="1353" noProof="1"/>
            </a:p>
          </p:txBody>
        </p:sp>
        <p:sp>
          <p:nvSpPr>
            <p:cNvPr id="46" name="Freeform 6">
              <a:extLst>
                <a:ext uri="{FF2B5EF4-FFF2-40B4-BE49-F238E27FC236}">
                  <a16:creationId xmlns="" xmlns:a16="http://schemas.microsoft.com/office/drawing/2014/main" id="{E7308C43-0D6A-4CED-84F4-5E7B4105957D}"/>
                </a:ext>
              </a:extLst>
            </p:cNvPr>
            <p:cNvSpPr/>
            <p:nvPr/>
          </p:nvSpPr>
          <p:spPr bwMode="auto">
            <a:xfrm>
              <a:off x="1174625" y="1187584"/>
              <a:ext cx="1150013" cy="1044960"/>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sz="1353" noProof="1"/>
            </a:p>
          </p:txBody>
        </p:sp>
        <p:sp>
          <p:nvSpPr>
            <p:cNvPr id="47" name="Freeform 6">
              <a:extLst>
                <a:ext uri="{FF2B5EF4-FFF2-40B4-BE49-F238E27FC236}">
                  <a16:creationId xmlns="" xmlns:a16="http://schemas.microsoft.com/office/drawing/2014/main" id="{855D1E3D-C319-464E-A651-CB114A7D0ACE}"/>
                </a:ext>
              </a:extLst>
            </p:cNvPr>
            <p:cNvSpPr/>
            <p:nvPr/>
          </p:nvSpPr>
          <p:spPr bwMode="auto">
            <a:xfrm>
              <a:off x="1353829" y="1355521"/>
              <a:ext cx="764815" cy="695684"/>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3600" noProof="1">
                  <a:solidFill>
                    <a:schemeClr val="bg1"/>
                  </a:solidFill>
                  <a:latin typeface="DIN Mittelschrift Std" pitchFamily="50" charset="0"/>
                  <a:ea typeface="微软雅黑" panose="020B0503020204020204" pitchFamily="34" charset="-122"/>
                </a:rPr>
                <a:t>01</a:t>
              </a:r>
              <a:endParaRPr lang="zh-CN" altLang="en-US" sz="3600" noProof="1">
                <a:solidFill>
                  <a:schemeClr val="bg1"/>
                </a:solidFill>
                <a:latin typeface="DIN Mittelschrift Std" pitchFamily="50" charset="0"/>
                <a:ea typeface="微软雅黑" panose="020B0503020204020204" pitchFamily="34" charset="-122"/>
              </a:endParaRPr>
            </a:p>
          </p:txBody>
        </p:sp>
      </p:grpSp>
      <p:sp>
        <p:nvSpPr>
          <p:cNvPr id="48" name="矩形 47">
            <a:extLst>
              <a:ext uri="{FF2B5EF4-FFF2-40B4-BE49-F238E27FC236}">
                <a16:creationId xmlns="" xmlns:a16="http://schemas.microsoft.com/office/drawing/2014/main" id="{5F607D96-7CCE-43A5-9475-2A5D21ED5976}"/>
              </a:ext>
            </a:extLst>
          </p:cNvPr>
          <p:cNvSpPr>
            <a:spLocks noChangeArrowheads="1"/>
          </p:cNvSpPr>
          <p:nvPr/>
        </p:nvSpPr>
        <p:spPr bwMode="auto">
          <a:xfrm>
            <a:off x="8674100" y="2366433"/>
            <a:ext cx="2398184" cy="545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nSpc>
                <a:spcPts val="1867"/>
              </a:lnSpc>
            </a:pPr>
            <a:r>
              <a:rPr lang="en-US" altLang="zh-CN" sz="800">
                <a:latin typeface="Arial Unicode MS" panose="020B0604020202020204" pitchFamily="34" charset="-122"/>
                <a:ea typeface="宋体" panose="02010600030101010101" pitchFamily="2" charset="-122"/>
                <a:sym typeface="Lato" panose="020F0502020204030203" pitchFamily="34" charset="0"/>
              </a:rPr>
              <a:t>The activities of a company with buying and selling a product or service. The activities </a:t>
            </a:r>
            <a:endParaRPr lang="en-US" altLang="zh-CN" sz="800">
              <a:ea typeface="宋体" panose="02010600030101010101" pitchFamily="2" charset="-122"/>
            </a:endParaRPr>
          </a:p>
        </p:txBody>
      </p:sp>
      <p:sp>
        <p:nvSpPr>
          <p:cNvPr id="50" name="TextBox 53">
            <a:extLst>
              <a:ext uri="{FF2B5EF4-FFF2-40B4-BE49-F238E27FC236}">
                <a16:creationId xmlns="" xmlns:a16="http://schemas.microsoft.com/office/drawing/2014/main" id="{272CCBA2-D3AC-4B8E-9962-81D7F7B8CE1E}"/>
              </a:ext>
            </a:extLst>
          </p:cNvPr>
          <p:cNvSpPr txBox="1">
            <a:spLocks noChangeArrowheads="1"/>
          </p:cNvSpPr>
          <p:nvPr/>
        </p:nvSpPr>
        <p:spPr bwMode="auto">
          <a:xfrm>
            <a:off x="8674101" y="1960034"/>
            <a:ext cx="1564217" cy="35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1733">
                <a:latin typeface="微软雅黑" panose="020B0503020204020204" pitchFamily="34" charset="-122"/>
                <a:ea typeface="微软雅黑" panose="020B0503020204020204" pitchFamily="34" charset="-122"/>
              </a:rPr>
              <a:t>关键词</a:t>
            </a:r>
          </a:p>
        </p:txBody>
      </p:sp>
      <p:sp>
        <p:nvSpPr>
          <p:cNvPr id="52" name="矩形 51">
            <a:extLst>
              <a:ext uri="{FF2B5EF4-FFF2-40B4-BE49-F238E27FC236}">
                <a16:creationId xmlns="" xmlns:a16="http://schemas.microsoft.com/office/drawing/2014/main" id="{F3324893-934B-472A-810F-9F1CD866EBDD}"/>
              </a:ext>
            </a:extLst>
          </p:cNvPr>
          <p:cNvSpPr>
            <a:spLocks noChangeArrowheads="1"/>
          </p:cNvSpPr>
          <p:nvPr/>
        </p:nvSpPr>
        <p:spPr bwMode="auto">
          <a:xfrm>
            <a:off x="8877300" y="3896784"/>
            <a:ext cx="2398184" cy="545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nSpc>
                <a:spcPts val="1867"/>
              </a:lnSpc>
            </a:pPr>
            <a:r>
              <a:rPr lang="en-US" altLang="zh-CN" sz="800">
                <a:latin typeface="Arial Unicode MS" panose="020B0604020202020204" pitchFamily="34" charset="-122"/>
                <a:ea typeface="宋体" panose="02010600030101010101" pitchFamily="2" charset="-122"/>
                <a:sym typeface="Lato" panose="020F0502020204030203" pitchFamily="34" charset="0"/>
              </a:rPr>
              <a:t>The activities of a company with buying and selling a product or service. The activities </a:t>
            </a:r>
            <a:endParaRPr lang="en-US" altLang="zh-CN" sz="800">
              <a:ea typeface="宋体" panose="02010600030101010101" pitchFamily="2" charset="-122"/>
            </a:endParaRPr>
          </a:p>
        </p:txBody>
      </p:sp>
      <p:sp>
        <p:nvSpPr>
          <p:cNvPr id="53" name="TextBox 53">
            <a:extLst>
              <a:ext uri="{FF2B5EF4-FFF2-40B4-BE49-F238E27FC236}">
                <a16:creationId xmlns="" xmlns:a16="http://schemas.microsoft.com/office/drawing/2014/main" id="{7BCE648E-990B-4C59-8CC5-D5969C0DCE94}"/>
              </a:ext>
            </a:extLst>
          </p:cNvPr>
          <p:cNvSpPr txBox="1">
            <a:spLocks noChangeArrowheads="1"/>
          </p:cNvSpPr>
          <p:nvPr/>
        </p:nvSpPr>
        <p:spPr bwMode="auto">
          <a:xfrm>
            <a:off x="8877301" y="3488267"/>
            <a:ext cx="1564217" cy="35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1733">
                <a:latin typeface="微软雅黑" panose="020B0503020204020204" pitchFamily="34" charset="-122"/>
                <a:ea typeface="微软雅黑" panose="020B0503020204020204" pitchFamily="34" charset="-122"/>
              </a:rPr>
              <a:t>关键词</a:t>
            </a:r>
          </a:p>
        </p:txBody>
      </p:sp>
      <p:sp>
        <p:nvSpPr>
          <p:cNvPr id="56" name="矩形 55">
            <a:extLst>
              <a:ext uri="{FF2B5EF4-FFF2-40B4-BE49-F238E27FC236}">
                <a16:creationId xmlns="" xmlns:a16="http://schemas.microsoft.com/office/drawing/2014/main" id="{FAFBAB95-7F00-4A54-BE4A-203F2B2D4268}"/>
              </a:ext>
            </a:extLst>
          </p:cNvPr>
          <p:cNvSpPr>
            <a:spLocks noChangeArrowheads="1"/>
          </p:cNvSpPr>
          <p:nvPr/>
        </p:nvSpPr>
        <p:spPr bwMode="auto">
          <a:xfrm>
            <a:off x="8674100" y="5213351"/>
            <a:ext cx="2398184" cy="545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nSpc>
                <a:spcPts val="1867"/>
              </a:lnSpc>
            </a:pPr>
            <a:r>
              <a:rPr lang="en-US" altLang="zh-CN" sz="800">
                <a:latin typeface="Arial Unicode MS" panose="020B0604020202020204" pitchFamily="34" charset="-122"/>
                <a:ea typeface="宋体" panose="02010600030101010101" pitchFamily="2" charset="-122"/>
                <a:sym typeface="Lato" panose="020F0502020204030203" pitchFamily="34" charset="0"/>
              </a:rPr>
              <a:t>The activities of a company with buying and selling a product or service. The activities </a:t>
            </a:r>
            <a:endParaRPr lang="en-US" altLang="zh-CN" sz="800">
              <a:ea typeface="宋体" panose="02010600030101010101" pitchFamily="2" charset="-122"/>
            </a:endParaRPr>
          </a:p>
        </p:txBody>
      </p:sp>
      <p:sp>
        <p:nvSpPr>
          <p:cNvPr id="57" name="TextBox 53">
            <a:extLst>
              <a:ext uri="{FF2B5EF4-FFF2-40B4-BE49-F238E27FC236}">
                <a16:creationId xmlns="" xmlns:a16="http://schemas.microsoft.com/office/drawing/2014/main" id="{8A9999DF-4685-4C07-9D5F-7F2E44FF86E6}"/>
              </a:ext>
            </a:extLst>
          </p:cNvPr>
          <p:cNvSpPr txBox="1">
            <a:spLocks noChangeArrowheads="1"/>
          </p:cNvSpPr>
          <p:nvPr/>
        </p:nvSpPr>
        <p:spPr bwMode="auto">
          <a:xfrm>
            <a:off x="8674101" y="4806951"/>
            <a:ext cx="1564217" cy="35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1733">
                <a:latin typeface="微软雅黑" panose="020B0503020204020204" pitchFamily="34" charset="-122"/>
                <a:ea typeface="微软雅黑" panose="020B0503020204020204" pitchFamily="34" charset="-122"/>
              </a:rPr>
              <a:t>关键词</a:t>
            </a:r>
          </a:p>
        </p:txBody>
      </p:sp>
      <p:grpSp>
        <p:nvGrpSpPr>
          <p:cNvPr id="35" name="组合 34">
            <a:extLst>
              <a:ext uri="{FF2B5EF4-FFF2-40B4-BE49-F238E27FC236}">
                <a16:creationId xmlns="" xmlns:a16="http://schemas.microsoft.com/office/drawing/2014/main" id="{72AFD219-3194-484B-8509-BCAFBDCE9B52}"/>
              </a:ext>
            </a:extLst>
          </p:cNvPr>
          <p:cNvGrpSpPr/>
          <p:nvPr/>
        </p:nvGrpSpPr>
        <p:grpSpPr>
          <a:xfrm>
            <a:off x="4797466" y="352475"/>
            <a:ext cx="2442712" cy="560409"/>
            <a:chOff x="4757125" y="339028"/>
            <a:chExt cx="2442712" cy="560409"/>
          </a:xfrm>
        </p:grpSpPr>
        <p:sp>
          <p:nvSpPr>
            <p:cNvPr id="39" name="Subtitle 2">
              <a:extLst>
                <a:ext uri="{FF2B5EF4-FFF2-40B4-BE49-F238E27FC236}">
                  <a16:creationId xmlns="" xmlns:a16="http://schemas.microsoft.com/office/drawing/2014/main" id="{7750AD8A-E84C-4C7D-BB95-E6A8A94DA20C}"/>
                </a:ext>
              </a:extLst>
            </p:cNvPr>
            <p:cNvSpPr txBox="1">
              <a:spLocks/>
            </p:cNvSpPr>
            <p:nvPr/>
          </p:nvSpPr>
          <p:spPr>
            <a:xfrm>
              <a:off x="4757125" y="339028"/>
              <a:ext cx="2442712"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b="1" spc="300"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工作总结</a:t>
              </a:r>
            </a:p>
          </p:txBody>
        </p:sp>
        <p:sp>
          <p:nvSpPr>
            <p:cNvPr id="40" name="圆角矩形 10">
              <a:extLst>
                <a:ext uri="{FF2B5EF4-FFF2-40B4-BE49-F238E27FC236}">
                  <a16:creationId xmlns="" xmlns:a16="http://schemas.microsoft.com/office/drawing/2014/main" id="{41D16769-6504-4115-8E25-AA36844F2D00}"/>
                </a:ext>
              </a:extLst>
            </p:cNvPr>
            <p:cNvSpPr/>
            <p:nvPr/>
          </p:nvSpPr>
          <p:spPr>
            <a:xfrm>
              <a:off x="5550250" y="853718"/>
              <a:ext cx="856463" cy="4571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750"/>
                                        <p:tgtEl>
                                          <p:spTgt spid="42"/>
                                        </p:tgtEl>
                                      </p:cBhvr>
                                    </p:animEffect>
                                  </p:childTnLst>
                                </p:cTn>
                              </p:par>
                              <p:par>
                                <p:cTn id="8" presetID="63" presetClass="path" presetSubtype="0" decel="50000" fill="hold" nodeType="withEffect">
                                  <p:stCondLst>
                                    <p:cond delay="0"/>
                                  </p:stCondLst>
                                  <p:childTnLst>
                                    <p:animMotion origin="layout" path="M 0.01528 -4.81481E-6 L -0.10885 -4.81481E-6 " pathEditMode="relative" rAng="0" ptsTypes="AA">
                                      <p:cBhvr>
                                        <p:cTn id="9" dur="750" spd="-100000" fill="hold"/>
                                        <p:tgtEl>
                                          <p:spTgt spid="42"/>
                                        </p:tgtEl>
                                        <p:attrNameLst>
                                          <p:attrName>ppt_x,ppt_y</p:attrName>
                                        </p:attrNameLst>
                                      </p:cBhvr>
                                      <p:rCtr x="-6200" y="0"/>
                                    </p:animMotion>
                                  </p:childTnLst>
                                </p:cTn>
                              </p:par>
                              <p:par>
                                <p:cTn id="10" presetID="35" presetClass="path" presetSubtype="0" accel="50000" decel="50000" fill="hold" nodeType="withEffect">
                                  <p:stCondLst>
                                    <p:cond delay="750"/>
                                  </p:stCondLst>
                                  <p:childTnLst>
                                    <p:animMotion origin="layout" path="M 0.01597 -4.81481E-6 L 5.55556E-7 -4.81481E-6 " pathEditMode="relative" rAng="0" ptsTypes="AA">
                                      <p:cBhvr>
                                        <p:cTn id="11" dur="750" fill="hold"/>
                                        <p:tgtEl>
                                          <p:spTgt spid="42"/>
                                        </p:tgtEl>
                                        <p:attrNameLst>
                                          <p:attrName>ppt_x,ppt_y</p:attrName>
                                        </p:attrNameLst>
                                      </p:cBhvr>
                                      <p:rCtr x="-700" y="0"/>
                                    </p:animMotion>
                                  </p:childTnLst>
                                </p:cTn>
                              </p:par>
                            </p:childTnLst>
                          </p:cTn>
                        </p:par>
                        <p:par>
                          <p:cTn id="12" fill="hold" nodeType="afterGroup">
                            <p:stCondLst>
                              <p:cond delay="1500"/>
                            </p:stCondLst>
                            <p:childTnLst>
                              <p:par>
                                <p:cTn id="13" presetID="23" presetClass="entr" presetSubtype="288"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p:cTn id="15" dur="500" fill="hold"/>
                                        <p:tgtEl>
                                          <p:spTgt spid="36"/>
                                        </p:tgtEl>
                                        <p:attrNameLst>
                                          <p:attrName>ppt_w</p:attrName>
                                        </p:attrNameLst>
                                      </p:cBhvr>
                                      <p:tavLst>
                                        <p:tav tm="0">
                                          <p:val>
                                            <p:strVal val="4/3*#ppt_w"/>
                                          </p:val>
                                        </p:tav>
                                        <p:tav tm="100000">
                                          <p:val>
                                            <p:strVal val="#ppt_w"/>
                                          </p:val>
                                        </p:tav>
                                      </p:tavLst>
                                    </p:anim>
                                    <p:anim calcmode="lin" valueType="num">
                                      <p:cBhvr>
                                        <p:cTn id="16" dur="500" fill="hold"/>
                                        <p:tgtEl>
                                          <p:spTgt spid="36"/>
                                        </p:tgtEl>
                                        <p:attrNameLst>
                                          <p:attrName>ppt_h</p:attrName>
                                        </p:attrNameLst>
                                      </p:cBhvr>
                                      <p:tavLst>
                                        <p:tav tm="0">
                                          <p:val>
                                            <p:strVal val="4/3*#ppt_h"/>
                                          </p:val>
                                        </p:tav>
                                        <p:tav tm="100000">
                                          <p:val>
                                            <p:strVal val="#ppt_h"/>
                                          </p:val>
                                        </p:tav>
                                      </p:tavLst>
                                    </p:anim>
                                  </p:childTnLst>
                                </p:cTn>
                              </p:par>
                              <p:par>
                                <p:cTn id="17" presetID="23" presetClass="entr" presetSubtype="272"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strVal val="2/3*#ppt_w"/>
                                          </p:val>
                                        </p:tav>
                                        <p:tav tm="100000">
                                          <p:val>
                                            <p:strVal val="#ppt_w"/>
                                          </p:val>
                                        </p:tav>
                                      </p:tavLst>
                                    </p:anim>
                                    <p:anim calcmode="lin" valueType="num">
                                      <p:cBhvr>
                                        <p:cTn id="20" dur="500" fill="hold"/>
                                        <p:tgtEl>
                                          <p:spTgt spid="2"/>
                                        </p:tgtEl>
                                        <p:attrNameLst>
                                          <p:attrName>ppt_h</p:attrName>
                                        </p:attrNameLst>
                                      </p:cBhvr>
                                      <p:tavLst>
                                        <p:tav tm="0">
                                          <p:val>
                                            <p:strVal val="2/3*#ppt_h"/>
                                          </p:val>
                                        </p:tav>
                                        <p:tav tm="100000">
                                          <p:val>
                                            <p:strVal val="#ppt_h"/>
                                          </p:val>
                                        </p:tav>
                                      </p:tavLst>
                                    </p:anim>
                                  </p:childTnLst>
                                </p:cTn>
                              </p:par>
                            </p:childTnLst>
                          </p:cTn>
                        </p:par>
                        <p:par>
                          <p:cTn id="21" fill="hold" nodeType="afterGroup">
                            <p:stCondLst>
                              <p:cond delay="2000"/>
                            </p:stCondLst>
                            <p:childTnLst>
                              <p:par>
                                <p:cTn id="22" presetID="21" presetClass="entr" presetSubtype="1"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heel(1)">
                                      <p:cBhvr>
                                        <p:cTn id="24" dur="2000"/>
                                        <p:tgtEl>
                                          <p:spTgt spid="34"/>
                                        </p:tgtEl>
                                      </p:cBhvr>
                                    </p:animEffect>
                                  </p:childTnLst>
                                </p:cTn>
                              </p:par>
                            </p:childTnLst>
                          </p:cTn>
                        </p:par>
                        <p:par>
                          <p:cTn id="25" fill="hold" nodeType="afterGroup">
                            <p:stCondLst>
                              <p:cond delay="4000"/>
                            </p:stCondLst>
                            <p:childTnLst>
                              <p:par>
                                <p:cTn id="26" presetID="10" presetClass="entr" presetSubtype="0"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750"/>
                                        <p:tgtEl>
                                          <p:spTgt spid="25"/>
                                        </p:tgtEl>
                                      </p:cBhvr>
                                    </p:animEffect>
                                  </p:childTnLst>
                                </p:cTn>
                              </p:par>
                              <p:par>
                                <p:cTn id="29" presetID="63" presetClass="path" presetSubtype="0" decel="50000" fill="hold" nodeType="withEffect">
                                  <p:stCondLst>
                                    <p:cond delay="0"/>
                                  </p:stCondLst>
                                  <p:childTnLst>
                                    <p:animMotion origin="layout" path="M -0.01563 1.11111E-6 L 0.11076 1.11111E-6 " pathEditMode="relative" rAng="0" ptsTypes="AA">
                                      <p:cBhvr>
                                        <p:cTn id="30" dur="750" spd="-100000" fill="hold"/>
                                        <p:tgtEl>
                                          <p:spTgt spid="25"/>
                                        </p:tgtEl>
                                        <p:attrNameLst>
                                          <p:attrName>ppt_x,ppt_y</p:attrName>
                                        </p:attrNameLst>
                                      </p:cBhvr>
                                      <p:rCtr x="6300" y="0"/>
                                    </p:animMotion>
                                  </p:childTnLst>
                                </p:cTn>
                              </p:par>
                              <p:par>
                                <p:cTn id="31" presetID="35" presetClass="path" presetSubtype="0" accel="50000" decel="50000" fill="hold" nodeType="withEffect">
                                  <p:stCondLst>
                                    <p:cond delay="750"/>
                                  </p:stCondLst>
                                  <p:childTnLst>
                                    <p:animMotion origin="layout" path="M -0.01563 1.11111E-6 L 3.33333E-6 1.11111E-6 " pathEditMode="relative" rAng="0" ptsTypes="AA">
                                      <p:cBhvr>
                                        <p:cTn id="32" dur="750" fill="hold"/>
                                        <p:tgtEl>
                                          <p:spTgt spid="25"/>
                                        </p:tgtEl>
                                        <p:attrNameLst>
                                          <p:attrName>ppt_x,ppt_y</p:attrName>
                                        </p:attrNameLst>
                                      </p:cBhvr>
                                      <p:rCtr x="700" y="0"/>
                                    </p:animMotion>
                                  </p:childTnLst>
                                </p:cTn>
                              </p:par>
                              <p:par>
                                <p:cTn id="33" presetID="10" presetClass="entr" presetSubtype="0" fill="hold"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750"/>
                                        <p:tgtEl>
                                          <p:spTgt spid="31"/>
                                        </p:tgtEl>
                                      </p:cBhvr>
                                    </p:animEffect>
                                  </p:childTnLst>
                                </p:cTn>
                              </p:par>
                              <p:par>
                                <p:cTn id="36" presetID="63" presetClass="path" presetSubtype="0" decel="50000" fill="hold" nodeType="withEffect">
                                  <p:stCondLst>
                                    <p:cond delay="0"/>
                                  </p:stCondLst>
                                  <p:childTnLst>
                                    <p:animMotion origin="layout" path="M -0.01563 1.11111E-6 L 0.11076 1.11111E-6 " pathEditMode="relative" rAng="0" ptsTypes="AA">
                                      <p:cBhvr>
                                        <p:cTn id="37" dur="750" spd="-100000" fill="hold"/>
                                        <p:tgtEl>
                                          <p:spTgt spid="31"/>
                                        </p:tgtEl>
                                        <p:attrNameLst>
                                          <p:attrName>ppt_x,ppt_y</p:attrName>
                                        </p:attrNameLst>
                                      </p:cBhvr>
                                      <p:rCtr x="6300" y="0"/>
                                    </p:animMotion>
                                  </p:childTnLst>
                                </p:cTn>
                              </p:par>
                              <p:par>
                                <p:cTn id="38" presetID="35" presetClass="path" presetSubtype="0" accel="50000" decel="50000" fill="hold" nodeType="withEffect">
                                  <p:stCondLst>
                                    <p:cond delay="750"/>
                                  </p:stCondLst>
                                  <p:childTnLst>
                                    <p:animMotion origin="layout" path="M -0.01563 1.11111E-6 L 3.33333E-6 1.11111E-6 " pathEditMode="relative" rAng="0" ptsTypes="AA">
                                      <p:cBhvr>
                                        <p:cTn id="39" dur="750" fill="hold"/>
                                        <p:tgtEl>
                                          <p:spTgt spid="31"/>
                                        </p:tgtEl>
                                        <p:attrNameLst>
                                          <p:attrName>ppt_x,ppt_y</p:attrName>
                                        </p:attrNameLst>
                                      </p:cBhvr>
                                      <p:rCtr x="700" y="0"/>
                                    </p:animMotion>
                                  </p:childTnLst>
                                </p:cTn>
                              </p:par>
                              <p:par>
                                <p:cTn id="40" presetID="10" presetClass="entr" presetSubtype="0" fill="hold"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750"/>
                                        <p:tgtEl>
                                          <p:spTgt spid="28"/>
                                        </p:tgtEl>
                                      </p:cBhvr>
                                    </p:animEffect>
                                  </p:childTnLst>
                                </p:cTn>
                              </p:par>
                              <p:par>
                                <p:cTn id="43" presetID="63" presetClass="path" presetSubtype="0" decel="50000" fill="hold" nodeType="withEffect">
                                  <p:stCondLst>
                                    <p:cond delay="0"/>
                                  </p:stCondLst>
                                  <p:childTnLst>
                                    <p:animMotion origin="layout" path="M -0.01563 1.11111E-6 L 0.11076 1.11111E-6 " pathEditMode="relative" rAng="0" ptsTypes="AA">
                                      <p:cBhvr>
                                        <p:cTn id="44" dur="750" spd="-100000" fill="hold"/>
                                        <p:tgtEl>
                                          <p:spTgt spid="28"/>
                                        </p:tgtEl>
                                        <p:attrNameLst>
                                          <p:attrName>ppt_x,ppt_y</p:attrName>
                                        </p:attrNameLst>
                                      </p:cBhvr>
                                      <p:rCtr x="6300" y="0"/>
                                    </p:animMotion>
                                  </p:childTnLst>
                                </p:cTn>
                              </p:par>
                              <p:par>
                                <p:cTn id="45" presetID="35" presetClass="path" presetSubtype="0" accel="50000" decel="50000" fill="hold" nodeType="withEffect">
                                  <p:stCondLst>
                                    <p:cond delay="750"/>
                                  </p:stCondLst>
                                  <p:childTnLst>
                                    <p:animMotion origin="layout" path="M -0.01563 1.11111E-6 L 3.33333E-6 1.11111E-6 " pathEditMode="relative" rAng="0" ptsTypes="AA">
                                      <p:cBhvr>
                                        <p:cTn id="46" dur="750" fill="hold"/>
                                        <p:tgtEl>
                                          <p:spTgt spid="28"/>
                                        </p:tgtEl>
                                        <p:attrNameLst>
                                          <p:attrName>ppt_x,ppt_y</p:attrName>
                                        </p:attrNameLst>
                                      </p:cBhvr>
                                      <p:rCtr x="700" y="0"/>
                                    </p:animMotion>
                                  </p:childTnLst>
                                </p:cTn>
                              </p:par>
                            </p:childTnLst>
                          </p:cTn>
                        </p:par>
                        <p:par>
                          <p:cTn id="47" fill="hold" nodeType="afterGroup">
                            <p:stCondLst>
                              <p:cond delay="5500"/>
                            </p:stCondLst>
                            <p:childTnLst>
                              <p:par>
                                <p:cTn id="48" presetID="22" presetClass="entr" presetSubtype="8" fill="hold" grpId="0" nodeType="after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wipe(left)">
                                      <p:cBhvr>
                                        <p:cTn id="50" dur="500"/>
                                        <p:tgtEl>
                                          <p:spTgt spid="50"/>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left)">
                                      <p:cBhvr>
                                        <p:cTn id="53" dur="500"/>
                                        <p:tgtEl>
                                          <p:spTgt spid="48"/>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wipe(left)">
                                      <p:cBhvr>
                                        <p:cTn id="56" dur="500"/>
                                        <p:tgtEl>
                                          <p:spTgt spid="53"/>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wipe(left)">
                                      <p:cBhvr>
                                        <p:cTn id="59" dur="500"/>
                                        <p:tgtEl>
                                          <p:spTgt spid="5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7"/>
                                        </p:tgtEl>
                                        <p:attrNameLst>
                                          <p:attrName>style.visibility</p:attrName>
                                        </p:attrNameLst>
                                      </p:cBhvr>
                                      <p:to>
                                        <p:strVal val="visible"/>
                                      </p:to>
                                    </p:set>
                                    <p:animEffect transition="in" filter="wipe(left)">
                                      <p:cBhvr>
                                        <p:cTn id="62" dur="500"/>
                                        <p:tgtEl>
                                          <p:spTgt spid="5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6"/>
                                        </p:tgtEl>
                                        <p:attrNameLst>
                                          <p:attrName>style.visibility</p:attrName>
                                        </p:attrNameLst>
                                      </p:cBhvr>
                                      <p:to>
                                        <p:strVal val="visible"/>
                                      </p:to>
                                    </p:set>
                                    <p:animEffect transition="in" filter="wipe(left)">
                                      <p:cBhvr>
                                        <p:cTn id="6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48" grpId="0"/>
      <p:bldP spid="50" grpId="0"/>
      <p:bldP spid="52" grpId="0"/>
      <p:bldP spid="53" grpId="0"/>
      <p:bldP spid="56" grpId="0"/>
      <p:bldP spid="5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40" name="组合 28">
            <a:extLst>
              <a:ext uri="{FF2B5EF4-FFF2-40B4-BE49-F238E27FC236}">
                <a16:creationId xmlns="" xmlns:a16="http://schemas.microsoft.com/office/drawing/2014/main" id="{D3773F15-FCA9-43F3-B303-99B61A329DCB}"/>
              </a:ext>
            </a:extLst>
          </p:cNvPr>
          <p:cNvGrpSpPr>
            <a:grpSpLocks/>
          </p:cNvGrpSpPr>
          <p:nvPr/>
        </p:nvGrpSpPr>
        <p:grpSpPr bwMode="auto">
          <a:xfrm>
            <a:off x="4381500" y="3405717"/>
            <a:ext cx="3318933" cy="3452283"/>
            <a:chOff x="4344188" y="2734445"/>
            <a:chExt cx="3503625" cy="3643549"/>
          </a:xfrm>
        </p:grpSpPr>
        <p:grpSp>
          <p:nvGrpSpPr>
            <p:cNvPr id="40034" name="组合 129">
              <a:extLst>
                <a:ext uri="{FF2B5EF4-FFF2-40B4-BE49-F238E27FC236}">
                  <a16:creationId xmlns="" xmlns:a16="http://schemas.microsoft.com/office/drawing/2014/main" id="{ED587114-E118-4899-B862-7DAED7415771}"/>
                </a:ext>
              </a:extLst>
            </p:cNvPr>
            <p:cNvGrpSpPr>
              <a:grpSpLocks/>
            </p:cNvGrpSpPr>
            <p:nvPr/>
          </p:nvGrpSpPr>
          <p:grpSpPr bwMode="auto">
            <a:xfrm>
              <a:off x="5089121" y="2734445"/>
              <a:ext cx="2013758" cy="3215014"/>
              <a:chOff x="2628900" y="0"/>
              <a:chExt cx="3924300" cy="6265240"/>
            </a:xfrm>
          </p:grpSpPr>
          <p:sp>
            <p:nvSpPr>
              <p:cNvPr id="132" name="圆角矩形 9">
                <a:extLst>
                  <a:ext uri="{FF2B5EF4-FFF2-40B4-BE49-F238E27FC236}">
                    <a16:creationId xmlns="" xmlns:a16="http://schemas.microsoft.com/office/drawing/2014/main" id="{896E90DB-0AF6-464E-84B1-508DDE552B6F}"/>
                  </a:ext>
                </a:extLst>
              </p:cNvPr>
              <p:cNvSpPr/>
              <p:nvPr/>
            </p:nvSpPr>
            <p:spPr>
              <a:xfrm>
                <a:off x="4207866" y="6029415"/>
                <a:ext cx="766371" cy="217668"/>
              </a:xfrm>
              <a:prstGeom prst="roundRect">
                <a:avLst/>
              </a:prstGeom>
              <a:gradFill>
                <a:gsLst>
                  <a:gs pos="53000">
                    <a:schemeClr val="bg1">
                      <a:lumMod val="75000"/>
                    </a:schemeClr>
                  </a:gs>
                  <a:gs pos="100000">
                    <a:schemeClr val="bg1">
                      <a:lumMod val="6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 name="任意多边形 10">
                <a:extLst>
                  <a:ext uri="{FF2B5EF4-FFF2-40B4-BE49-F238E27FC236}">
                    <a16:creationId xmlns="" xmlns:a16="http://schemas.microsoft.com/office/drawing/2014/main" id="{38C58DDD-F9F7-45A8-8ED0-15C1E5237CA2}"/>
                  </a:ext>
                </a:extLst>
              </p:cNvPr>
              <p:cNvSpPr/>
              <p:nvPr/>
            </p:nvSpPr>
            <p:spPr>
              <a:xfrm rot="18900000">
                <a:off x="3937894" y="4936721"/>
                <a:ext cx="1306314" cy="1327776"/>
              </a:xfrm>
              <a:custGeom>
                <a:avLst/>
                <a:gdLst>
                  <a:gd name="connsiteX0" fmla="*/ 221518 w 1329080"/>
                  <a:gd name="connsiteY0" fmla="*/ 0 h 1329080"/>
                  <a:gd name="connsiteX1" fmla="*/ 1329080 w 1329080"/>
                  <a:gd name="connsiteY1" fmla="*/ 1107563 h 1329080"/>
                  <a:gd name="connsiteX2" fmla="*/ 1107563 w 1329080"/>
                  <a:gd name="connsiteY2" fmla="*/ 1329080 h 1329080"/>
                  <a:gd name="connsiteX3" fmla="*/ 543947 w 1329080"/>
                  <a:gd name="connsiteY3" fmla="*/ 1329080 h 1329080"/>
                  <a:gd name="connsiteX4" fmla="*/ 0 w 1329080"/>
                  <a:gd name="connsiteY4" fmla="*/ 785133 h 1329080"/>
                  <a:gd name="connsiteX5" fmla="*/ 0 w 1329080"/>
                  <a:gd name="connsiteY5" fmla="*/ 221518 h 1329080"/>
                  <a:gd name="connsiteX6" fmla="*/ 221518 w 1329080"/>
                  <a:gd name="connsiteY6" fmla="*/ 0 h 1329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9080" h="1329080">
                    <a:moveTo>
                      <a:pt x="221518" y="0"/>
                    </a:moveTo>
                    <a:lnTo>
                      <a:pt x="1329080" y="1107563"/>
                    </a:lnTo>
                    <a:cubicBezTo>
                      <a:pt x="1329080" y="1229903"/>
                      <a:pt x="1229903" y="1329080"/>
                      <a:pt x="1107563" y="1329080"/>
                    </a:cubicBezTo>
                    <a:lnTo>
                      <a:pt x="543947" y="1329080"/>
                    </a:lnTo>
                    <a:lnTo>
                      <a:pt x="0" y="785133"/>
                    </a:lnTo>
                    <a:lnTo>
                      <a:pt x="0" y="221518"/>
                    </a:lnTo>
                    <a:cubicBezTo>
                      <a:pt x="0" y="99177"/>
                      <a:pt x="99177" y="0"/>
                      <a:pt x="221518" y="0"/>
                    </a:cubicBezTo>
                    <a:close/>
                  </a:path>
                </a:pathLst>
              </a:custGeom>
              <a:gradFill>
                <a:gsLst>
                  <a:gs pos="48000">
                    <a:schemeClr val="bg1">
                      <a:lumMod val="65000"/>
                    </a:schemeClr>
                  </a:gs>
                  <a:gs pos="100000">
                    <a:schemeClr val="bg1">
                      <a:lumMod val="75000"/>
                      <a:alpha val="82000"/>
                    </a:schemeClr>
                  </a:gs>
                  <a:gs pos="3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34" name="任意多边形 11">
                <a:extLst>
                  <a:ext uri="{FF2B5EF4-FFF2-40B4-BE49-F238E27FC236}">
                    <a16:creationId xmlns="" xmlns:a16="http://schemas.microsoft.com/office/drawing/2014/main" id="{3B4322A8-1B4D-43AD-9E0F-512510BB861C}"/>
                  </a:ext>
                </a:extLst>
              </p:cNvPr>
              <p:cNvSpPr/>
              <p:nvPr/>
            </p:nvSpPr>
            <p:spPr>
              <a:xfrm>
                <a:off x="3746301" y="4666812"/>
                <a:ext cx="1689500" cy="931621"/>
              </a:xfrm>
              <a:custGeom>
                <a:avLst/>
                <a:gdLst>
                  <a:gd name="connsiteX0" fmla="*/ 0 w 1685925"/>
                  <a:gd name="connsiteY0" fmla="*/ 0 h 933452"/>
                  <a:gd name="connsiteX1" fmla="*/ 1685925 w 1685925"/>
                  <a:gd name="connsiteY1" fmla="*/ 0 h 933452"/>
                  <a:gd name="connsiteX2" fmla="*/ 1685925 w 1685925"/>
                  <a:gd name="connsiteY2" fmla="*/ 933452 h 933452"/>
                  <a:gd name="connsiteX3" fmla="*/ 0 w 1685925"/>
                  <a:gd name="connsiteY3" fmla="*/ 933452 h 933452"/>
                </a:gdLst>
                <a:ahLst/>
                <a:cxnLst>
                  <a:cxn ang="0">
                    <a:pos x="connsiteX0" y="connsiteY0"/>
                  </a:cxn>
                  <a:cxn ang="0">
                    <a:pos x="connsiteX1" y="connsiteY1"/>
                  </a:cxn>
                  <a:cxn ang="0">
                    <a:pos x="connsiteX2" y="connsiteY2"/>
                  </a:cxn>
                  <a:cxn ang="0">
                    <a:pos x="connsiteX3" y="connsiteY3"/>
                  </a:cxn>
                </a:cxnLst>
                <a:rect l="l" t="t" r="r" b="b"/>
                <a:pathLst>
                  <a:path w="1685925" h="933452">
                    <a:moveTo>
                      <a:pt x="0" y="0"/>
                    </a:moveTo>
                    <a:lnTo>
                      <a:pt x="1685925" y="0"/>
                    </a:lnTo>
                    <a:lnTo>
                      <a:pt x="1685925" y="933452"/>
                    </a:lnTo>
                    <a:lnTo>
                      <a:pt x="0" y="933452"/>
                    </a:lnTo>
                    <a:close/>
                  </a:path>
                </a:pathLst>
              </a:custGeom>
              <a:gradFill>
                <a:gsLst>
                  <a:gs pos="88000">
                    <a:schemeClr val="bg1">
                      <a:lumMod val="75000"/>
                    </a:schemeClr>
                  </a:gs>
                  <a:gs pos="51000">
                    <a:schemeClr val="bg1">
                      <a:lumMod val="65000"/>
                    </a:schemeClr>
                  </a:gs>
                  <a:gs pos="64000">
                    <a:schemeClr val="bg1">
                      <a:lumMod val="85000"/>
                    </a:schemeClr>
                  </a:gs>
                  <a:gs pos="76000">
                    <a:schemeClr val="bg1"/>
                  </a:gs>
                  <a:gs pos="37000">
                    <a:schemeClr val="bg1">
                      <a:lumMod val="85000"/>
                    </a:schemeClr>
                  </a:gs>
                  <a:gs pos="22000">
                    <a:schemeClr val="bg1"/>
                  </a:gs>
                  <a:gs pos="100000">
                    <a:schemeClr val="bg1">
                      <a:lumMod val="65000"/>
                    </a:schemeClr>
                  </a:gs>
                  <a:gs pos="3000">
                    <a:schemeClr val="bg1">
                      <a:lumMod val="6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35" name="圆角矩形 12">
                <a:extLst>
                  <a:ext uri="{FF2B5EF4-FFF2-40B4-BE49-F238E27FC236}">
                    <a16:creationId xmlns="" xmlns:a16="http://schemas.microsoft.com/office/drawing/2014/main" id="{2F4E2384-7E65-4EFE-A273-66474145E9C4}"/>
                  </a:ext>
                </a:extLst>
              </p:cNvPr>
              <p:cNvSpPr/>
              <p:nvPr/>
            </p:nvSpPr>
            <p:spPr>
              <a:xfrm rot="-300000">
                <a:off x="3746301" y="5472184"/>
                <a:ext cx="1676438" cy="82715"/>
              </a:xfrm>
              <a:prstGeom prst="roundRect">
                <a:avLst>
                  <a:gd name="adj" fmla="val 13637"/>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36" name="圆角矩形 13">
                <a:extLst>
                  <a:ext uri="{FF2B5EF4-FFF2-40B4-BE49-F238E27FC236}">
                    <a16:creationId xmlns="" xmlns:a16="http://schemas.microsoft.com/office/drawing/2014/main" id="{5009EA80-5DC8-45CF-A3B2-6074266CD4FF}"/>
                  </a:ext>
                </a:extLst>
              </p:cNvPr>
              <p:cNvSpPr/>
              <p:nvPr/>
            </p:nvSpPr>
            <p:spPr>
              <a:xfrm rot="-300000">
                <a:off x="3746301" y="5002020"/>
                <a:ext cx="1676438" cy="78361"/>
              </a:xfrm>
              <a:prstGeom prst="roundRect">
                <a:avLst>
                  <a:gd name="adj" fmla="val 18590"/>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37" name="圆角矩形 14">
                <a:extLst>
                  <a:ext uri="{FF2B5EF4-FFF2-40B4-BE49-F238E27FC236}">
                    <a16:creationId xmlns="" xmlns:a16="http://schemas.microsoft.com/office/drawing/2014/main" id="{9D4215A4-DF36-45C6-B0B4-5BD1D4155209}"/>
                  </a:ext>
                </a:extLst>
              </p:cNvPr>
              <p:cNvSpPr/>
              <p:nvPr/>
            </p:nvSpPr>
            <p:spPr>
              <a:xfrm rot="-300000">
                <a:off x="3746301" y="5167448"/>
                <a:ext cx="1676438" cy="78361"/>
              </a:xfrm>
              <a:prstGeom prst="roundRect">
                <a:avLst>
                  <a:gd name="adj" fmla="val 1062"/>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38" name="圆角矩形 15">
                <a:extLst>
                  <a:ext uri="{FF2B5EF4-FFF2-40B4-BE49-F238E27FC236}">
                    <a16:creationId xmlns="" xmlns:a16="http://schemas.microsoft.com/office/drawing/2014/main" id="{48C355CE-1B88-47CB-9975-11A00AB08796}"/>
                  </a:ext>
                </a:extLst>
              </p:cNvPr>
              <p:cNvSpPr/>
              <p:nvPr/>
            </p:nvSpPr>
            <p:spPr>
              <a:xfrm rot="-300000">
                <a:off x="3746301" y="5337231"/>
                <a:ext cx="1676438" cy="78361"/>
              </a:xfrm>
              <a:prstGeom prst="roundRect">
                <a:avLst>
                  <a:gd name="adj" fmla="val 14265"/>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39" name="任意多边形 16">
                <a:extLst>
                  <a:ext uri="{FF2B5EF4-FFF2-40B4-BE49-F238E27FC236}">
                    <a16:creationId xmlns="" xmlns:a16="http://schemas.microsoft.com/office/drawing/2014/main" id="{AEDA3E73-3BA6-4E9F-ACEB-C1938CC108F1}"/>
                  </a:ext>
                </a:extLst>
              </p:cNvPr>
              <p:cNvSpPr/>
              <p:nvPr/>
            </p:nvSpPr>
            <p:spPr>
              <a:xfrm>
                <a:off x="2627227" y="0"/>
                <a:ext cx="3927652" cy="4666812"/>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gradFill flip="none" rotWithShape="1">
                <a:gsLst>
                  <a:gs pos="82000">
                    <a:schemeClr val="bg1"/>
                  </a:gs>
                  <a:gs pos="0">
                    <a:schemeClr val="bg1">
                      <a:lumMod val="9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0" name="圆角矩形 17">
                <a:extLst>
                  <a:ext uri="{FF2B5EF4-FFF2-40B4-BE49-F238E27FC236}">
                    <a16:creationId xmlns="" xmlns:a16="http://schemas.microsoft.com/office/drawing/2014/main" id="{A5ADD7D8-6F79-44F9-9421-D849CA884CD7}"/>
                  </a:ext>
                </a:extLst>
              </p:cNvPr>
              <p:cNvSpPr/>
              <p:nvPr/>
            </p:nvSpPr>
            <p:spPr>
              <a:xfrm>
                <a:off x="3711466" y="4705991"/>
                <a:ext cx="1789652" cy="30475"/>
              </a:xfrm>
              <a:prstGeom prst="roundRect">
                <a:avLst>
                  <a:gd name="adj" fmla="val 50000"/>
                </a:avLst>
              </a:prstGeom>
              <a:gradFill>
                <a:gsLst>
                  <a:gs pos="100000">
                    <a:schemeClr val="bg1">
                      <a:lumMod val="50000"/>
                    </a:schemeClr>
                  </a:gs>
                  <a:gs pos="51500">
                    <a:schemeClr val="bg1">
                      <a:lumMod val="85000"/>
                    </a:schemeClr>
                  </a:gs>
                  <a:gs pos="3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1" name="圆角矩形 18">
                <a:extLst>
                  <a:ext uri="{FF2B5EF4-FFF2-40B4-BE49-F238E27FC236}">
                    <a16:creationId xmlns="" xmlns:a16="http://schemas.microsoft.com/office/drawing/2014/main" id="{A1CE49A8-EEAA-4B86-A781-BAA0023BDD18}"/>
                  </a:ext>
                </a:extLst>
              </p:cNvPr>
              <p:cNvSpPr/>
              <p:nvPr/>
            </p:nvSpPr>
            <p:spPr>
              <a:xfrm rot="-300000">
                <a:off x="3667923" y="4910600"/>
                <a:ext cx="1833196" cy="78361"/>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2" name="圆角矩形 19">
                <a:extLst>
                  <a:ext uri="{FF2B5EF4-FFF2-40B4-BE49-F238E27FC236}">
                    <a16:creationId xmlns="" xmlns:a16="http://schemas.microsoft.com/office/drawing/2014/main" id="{92FB3A82-8AB2-42F0-9842-A63CBA3A15B8}"/>
                  </a:ext>
                </a:extLst>
              </p:cNvPr>
              <p:cNvSpPr/>
              <p:nvPr/>
            </p:nvSpPr>
            <p:spPr>
              <a:xfrm rot="-300000">
                <a:off x="3667923" y="5071674"/>
                <a:ext cx="1833196" cy="78361"/>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3" name="圆角矩形 20">
                <a:extLst>
                  <a:ext uri="{FF2B5EF4-FFF2-40B4-BE49-F238E27FC236}">
                    <a16:creationId xmlns="" xmlns:a16="http://schemas.microsoft.com/office/drawing/2014/main" id="{B0C1CB16-5C7F-47EE-AA4D-3A0750F36962}"/>
                  </a:ext>
                </a:extLst>
              </p:cNvPr>
              <p:cNvSpPr/>
              <p:nvPr/>
            </p:nvSpPr>
            <p:spPr>
              <a:xfrm rot="-300000">
                <a:off x="3667923" y="5237102"/>
                <a:ext cx="1833196" cy="78361"/>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4" name="圆角矩形 21">
                <a:extLst>
                  <a:ext uri="{FF2B5EF4-FFF2-40B4-BE49-F238E27FC236}">
                    <a16:creationId xmlns="" xmlns:a16="http://schemas.microsoft.com/office/drawing/2014/main" id="{2C6B5D6A-8810-4CAC-BC37-C5B69CFD1760}"/>
                  </a:ext>
                </a:extLst>
              </p:cNvPr>
              <p:cNvSpPr/>
              <p:nvPr/>
            </p:nvSpPr>
            <p:spPr>
              <a:xfrm rot="-300000">
                <a:off x="3667923" y="5406884"/>
                <a:ext cx="1833196" cy="78361"/>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5" name="圆角矩形 22">
                <a:extLst>
                  <a:ext uri="{FF2B5EF4-FFF2-40B4-BE49-F238E27FC236}">
                    <a16:creationId xmlns="" xmlns:a16="http://schemas.microsoft.com/office/drawing/2014/main" id="{5E32D062-7EAE-4637-B95A-9732EF53E0F7}"/>
                  </a:ext>
                </a:extLst>
              </p:cNvPr>
              <p:cNvSpPr/>
              <p:nvPr/>
            </p:nvSpPr>
            <p:spPr>
              <a:xfrm rot="-300000">
                <a:off x="3667923" y="5541838"/>
                <a:ext cx="1833196" cy="82715"/>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6" name="圆角矩形 23">
                <a:extLst>
                  <a:ext uri="{FF2B5EF4-FFF2-40B4-BE49-F238E27FC236}">
                    <a16:creationId xmlns="" xmlns:a16="http://schemas.microsoft.com/office/drawing/2014/main" id="{47553A64-3ED1-4E15-A086-74CD62BFEFE6}"/>
                  </a:ext>
                </a:extLst>
              </p:cNvPr>
              <p:cNvSpPr/>
              <p:nvPr/>
            </p:nvSpPr>
            <p:spPr>
              <a:xfrm>
                <a:off x="4007564" y="5933641"/>
                <a:ext cx="1180039" cy="34827"/>
              </a:xfrm>
              <a:prstGeom prst="roundRect">
                <a:avLst>
                  <a:gd name="adj" fmla="val 13637"/>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7" name="圆角矩形 24">
                <a:extLst>
                  <a:ext uri="{FF2B5EF4-FFF2-40B4-BE49-F238E27FC236}">
                    <a16:creationId xmlns="" xmlns:a16="http://schemas.microsoft.com/office/drawing/2014/main" id="{2C99D70B-8DF4-4D78-AE5A-BFDB6A55C365}"/>
                  </a:ext>
                </a:extLst>
              </p:cNvPr>
              <p:cNvSpPr/>
              <p:nvPr/>
            </p:nvSpPr>
            <p:spPr>
              <a:xfrm>
                <a:off x="4203513" y="6133896"/>
                <a:ext cx="775080" cy="17413"/>
              </a:xfrm>
              <a:prstGeom prst="roundRect">
                <a:avLst>
                  <a:gd name="adj" fmla="val 13637"/>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31" name="椭圆 130">
              <a:extLst>
                <a:ext uri="{FF2B5EF4-FFF2-40B4-BE49-F238E27FC236}">
                  <a16:creationId xmlns="" xmlns:a16="http://schemas.microsoft.com/office/drawing/2014/main" id="{057908B7-959A-42A3-B488-0382F033627D}"/>
                </a:ext>
              </a:extLst>
            </p:cNvPr>
            <p:cNvSpPr/>
            <p:nvPr/>
          </p:nvSpPr>
          <p:spPr>
            <a:xfrm>
              <a:off x="4344188" y="6004661"/>
              <a:ext cx="3503625" cy="373333"/>
            </a:xfrm>
            <a:prstGeom prst="ellipse">
              <a:avLst/>
            </a:prstGeom>
            <a:gradFill flip="none" rotWithShape="1">
              <a:gsLst>
                <a:gs pos="0">
                  <a:schemeClr val="tx1">
                    <a:alpha val="25000"/>
                  </a:schemeClr>
                </a:gs>
                <a:gs pos="100000">
                  <a:srgbClr val="EFEFEF">
                    <a:alpha val="0"/>
                  </a:srgbClr>
                </a:gs>
              </a:gsLst>
              <a:path path="shape">
                <a:fillToRect l="50000" t="50000" r="50000" b="50000"/>
              </a:path>
              <a:tileRect/>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ea typeface="微软雅黑" panose="020B0503020204020204" pitchFamily="34" charset="-122"/>
              </a:endParaRPr>
            </a:p>
          </p:txBody>
        </p:sp>
      </p:grpSp>
      <p:sp>
        <p:nvSpPr>
          <p:cNvPr id="31" name="任意多边形 31">
            <a:extLst>
              <a:ext uri="{FF2B5EF4-FFF2-40B4-BE49-F238E27FC236}">
                <a16:creationId xmlns="" xmlns:a16="http://schemas.microsoft.com/office/drawing/2014/main" id="{C0193791-9D75-4E71-85F0-17D5FE6F9980}"/>
              </a:ext>
            </a:extLst>
          </p:cNvPr>
          <p:cNvSpPr/>
          <p:nvPr/>
        </p:nvSpPr>
        <p:spPr>
          <a:xfrm>
            <a:off x="3673891" y="2579624"/>
            <a:ext cx="4734643" cy="2418395"/>
          </a:xfrm>
          <a:custGeom>
            <a:avLst/>
            <a:gdLst>
              <a:gd name="connsiteX0" fmla="*/ 2499153 w 4998306"/>
              <a:gd name="connsiteY0" fmla="*/ 0 h 2553070"/>
              <a:gd name="connsiteX1" fmla="*/ 4998306 w 4998306"/>
              <a:gd name="connsiteY1" fmla="*/ 2499153 h 2553070"/>
              <a:gd name="connsiteX2" fmla="*/ 4995583 w 4998306"/>
              <a:gd name="connsiteY2" fmla="*/ 2553070 h 2553070"/>
              <a:gd name="connsiteX3" fmla="*/ 4831507 w 4998306"/>
              <a:gd name="connsiteY3" fmla="*/ 2553070 h 2553070"/>
              <a:gd name="connsiteX4" fmla="*/ 4834230 w 4998306"/>
              <a:gd name="connsiteY4" fmla="*/ 2499152 h 2553070"/>
              <a:gd name="connsiteX5" fmla="*/ 2495117 w 4998306"/>
              <a:gd name="connsiteY5" fmla="*/ 160039 h 2553070"/>
              <a:gd name="connsiteX6" fmla="*/ 156004 w 4998306"/>
              <a:gd name="connsiteY6" fmla="*/ 2499152 h 2553070"/>
              <a:gd name="connsiteX7" fmla="*/ 158727 w 4998306"/>
              <a:gd name="connsiteY7" fmla="*/ 2553070 h 2553070"/>
              <a:gd name="connsiteX8" fmla="*/ 2723 w 4998306"/>
              <a:gd name="connsiteY8" fmla="*/ 2553070 h 2553070"/>
              <a:gd name="connsiteX9" fmla="*/ 0 w 4998306"/>
              <a:gd name="connsiteY9" fmla="*/ 2499153 h 2553070"/>
              <a:gd name="connsiteX10" fmla="*/ 2499153 w 4998306"/>
              <a:gd name="connsiteY10" fmla="*/ 0 h 2553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98306" h="2553070">
                <a:moveTo>
                  <a:pt x="2499153" y="0"/>
                </a:moveTo>
                <a:cubicBezTo>
                  <a:pt x="3879397" y="0"/>
                  <a:pt x="4998306" y="1118909"/>
                  <a:pt x="4998306" y="2499153"/>
                </a:cubicBezTo>
                <a:lnTo>
                  <a:pt x="4995583" y="2553070"/>
                </a:lnTo>
                <a:lnTo>
                  <a:pt x="4831507" y="2553070"/>
                </a:lnTo>
                <a:lnTo>
                  <a:pt x="4834230" y="2499152"/>
                </a:lnTo>
                <a:cubicBezTo>
                  <a:pt x="4834230" y="1207296"/>
                  <a:pt x="3786973" y="160039"/>
                  <a:pt x="2495117" y="160039"/>
                </a:cubicBezTo>
                <a:cubicBezTo>
                  <a:pt x="1203261" y="160039"/>
                  <a:pt x="156004" y="1207296"/>
                  <a:pt x="156004" y="2499152"/>
                </a:cubicBezTo>
                <a:lnTo>
                  <a:pt x="158727" y="2553070"/>
                </a:lnTo>
                <a:lnTo>
                  <a:pt x="2723" y="2553070"/>
                </a:lnTo>
                <a:lnTo>
                  <a:pt x="0" y="2499153"/>
                </a:lnTo>
                <a:cubicBezTo>
                  <a:pt x="0" y="1118909"/>
                  <a:pt x="1118909" y="0"/>
                  <a:pt x="2499153" y="0"/>
                </a:cubicBezTo>
                <a:close/>
              </a:path>
            </a:pathLst>
          </a:custGeom>
          <a:solidFill>
            <a:schemeClr val="accent4"/>
          </a:solidFill>
          <a:ln>
            <a:solidFill>
              <a:srgbClr val="96D333"/>
            </a:solid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dirty="0">
              <a:ea typeface="微软雅黑" panose="020B0503020204020204" pitchFamily="34" charset="-122"/>
            </a:endParaRPr>
          </a:p>
        </p:txBody>
      </p:sp>
      <p:grpSp>
        <p:nvGrpSpPr>
          <p:cNvPr id="39944" name="组合 31">
            <a:extLst>
              <a:ext uri="{FF2B5EF4-FFF2-40B4-BE49-F238E27FC236}">
                <a16:creationId xmlns="" xmlns:a16="http://schemas.microsoft.com/office/drawing/2014/main" id="{BA0342F6-0139-4E0A-BF9C-6E669434C038}"/>
              </a:ext>
            </a:extLst>
          </p:cNvPr>
          <p:cNvGrpSpPr>
            <a:grpSpLocks/>
          </p:cNvGrpSpPr>
          <p:nvPr/>
        </p:nvGrpSpPr>
        <p:grpSpPr bwMode="auto">
          <a:xfrm>
            <a:off x="3575051" y="4343401"/>
            <a:ext cx="914400" cy="1344084"/>
            <a:chOff x="3492983" y="3722986"/>
            <a:chExt cx="964235" cy="1418629"/>
          </a:xfrm>
        </p:grpSpPr>
        <p:grpSp>
          <p:nvGrpSpPr>
            <p:cNvPr id="40020" name="组合 119">
              <a:extLst>
                <a:ext uri="{FF2B5EF4-FFF2-40B4-BE49-F238E27FC236}">
                  <a16:creationId xmlns="" xmlns:a16="http://schemas.microsoft.com/office/drawing/2014/main" id="{2C7A09DB-BE7E-4056-8DEF-1E195CB3A620}"/>
                </a:ext>
              </a:extLst>
            </p:cNvPr>
            <p:cNvGrpSpPr>
              <a:grpSpLocks/>
            </p:cNvGrpSpPr>
            <p:nvPr/>
          </p:nvGrpSpPr>
          <p:grpSpPr bwMode="auto">
            <a:xfrm>
              <a:off x="3492983" y="3722986"/>
              <a:ext cx="964235" cy="1418629"/>
              <a:chOff x="2993266" y="1723328"/>
              <a:chExt cx="1411736" cy="2077014"/>
            </a:xfrm>
          </p:grpSpPr>
          <p:sp>
            <p:nvSpPr>
              <p:cNvPr id="126" name="圆角矩形 7">
                <a:extLst>
                  <a:ext uri="{FF2B5EF4-FFF2-40B4-BE49-F238E27FC236}">
                    <a16:creationId xmlns="" xmlns:a16="http://schemas.microsoft.com/office/drawing/2014/main" id="{5CC7F8E0-2351-4608-A2A5-5EBA8464F17C}"/>
                  </a:ext>
                </a:extLst>
              </p:cNvPr>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dirty="0">
                  <a:ea typeface="微软雅黑" panose="020B0503020204020204" pitchFamily="34" charset="-122"/>
                </a:endParaRPr>
              </a:p>
            </p:txBody>
          </p:sp>
          <p:sp>
            <p:nvSpPr>
              <p:cNvPr id="127" name="椭圆 126">
                <a:extLst>
                  <a:ext uri="{FF2B5EF4-FFF2-40B4-BE49-F238E27FC236}">
                    <a16:creationId xmlns="" xmlns:a16="http://schemas.microsoft.com/office/drawing/2014/main" id="{5B19EC5E-8CA4-46EE-8D3F-08491105A362}"/>
                  </a:ext>
                </a:extLst>
              </p:cNvPr>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ea typeface="微软雅黑" panose="020B0503020204020204" pitchFamily="34" charset="-122"/>
                </a:endParaRPr>
              </a:p>
            </p:txBody>
          </p:sp>
          <p:sp>
            <p:nvSpPr>
              <p:cNvPr id="128" name="圆角矩形 6">
                <a:extLst>
                  <a:ext uri="{FF2B5EF4-FFF2-40B4-BE49-F238E27FC236}">
                    <a16:creationId xmlns="" xmlns:a16="http://schemas.microsoft.com/office/drawing/2014/main" id="{0CCB12B3-5675-44D4-8257-7A2CDA6FD020}"/>
                  </a:ext>
                </a:extLst>
              </p:cNvPr>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dirty="0">
                  <a:ea typeface="微软雅黑" panose="020B0503020204020204" pitchFamily="34" charset="-122"/>
                </a:endParaRPr>
              </a:p>
            </p:txBody>
          </p:sp>
          <p:sp>
            <p:nvSpPr>
              <p:cNvPr id="129" name="椭圆 128">
                <a:extLst>
                  <a:ext uri="{FF2B5EF4-FFF2-40B4-BE49-F238E27FC236}">
                    <a16:creationId xmlns="" xmlns:a16="http://schemas.microsoft.com/office/drawing/2014/main" id="{A309611A-82B5-4FF2-BAE1-1BE4C41526C0}"/>
                  </a:ext>
                </a:extLst>
              </p:cNvPr>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ea typeface="微软雅黑" panose="020B0503020204020204" pitchFamily="34" charset="-122"/>
                </a:endParaRPr>
              </a:p>
            </p:txBody>
          </p:sp>
        </p:grpSp>
        <p:grpSp>
          <p:nvGrpSpPr>
            <p:cNvPr id="121" name="Group 4">
              <a:extLst>
                <a:ext uri="{FF2B5EF4-FFF2-40B4-BE49-F238E27FC236}">
                  <a16:creationId xmlns="" xmlns:a16="http://schemas.microsoft.com/office/drawing/2014/main" id="{7B90B264-9609-4BD7-8AEE-BD6A34082262}"/>
                </a:ext>
              </a:extLst>
            </p:cNvPr>
            <p:cNvGrpSpPr>
              <a:grpSpLocks noChangeAspect="1"/>
            </p:cNvGrpSpPr>
            <p:nvPr/>
          </p:nvGrpSpPr>
          <p:grpSpPr bwMode="auto">
            <a:xfrm>
              <a:off x="3688936" y="4021491"/>
              <a:ext cx="242633" cy="284336"/>
              <a:chOff x="1776" y="1776"/>
              <a:chExt cx="64" cy="75"/>
            </a:xfrm>
            <a:solidFill>
              <a:srgbClr val="E87071"/>
            </a:solidFill>
            <a:effectLst/>
          </p:grpSpPr>
          <p:sp>
            <p:nvSpPr>
              <p:cNvPr id="122" name="Freeform 5">
                <a:extLst>
                  <a:ext uri="{FF2B5EF4-FFF2-40B4-BE49-F238E27FC236}">
                    <a16:creationId xmlns="" xmlns:a16="http://schemas.microsoft.com/office/drawing/2014/main" id="{934B034F-5205-41F6-9AAD-F5E71CF44B85}"/>
                  </a:ext>
                </a:extLst>
              </p:cNvPr>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a:solidFill>
                    <a:prstClr val="black"/>
                  </a:solidFill>
                  <a:ea typeface="微软雅黑" panose="020B0503020204020204" pitchFamily="34" charset="-122"/>
                </a:endParaRPr>
              </a:p>
            </p:txBody>
          </p:sp>
          <p:sp>
            <p:nvSpPr>
              <p:cNvPr id="123" name="Freeform 6">
                <a:extLst>
                  <a:ext uri="{FF2B5EF4-FFF2-40B4-BE49-F238E27FC236}">
                    <a16:creationId xmlns="" xmlns:a16="http://schemas.microsoft.com/office/drawing/2014/main" id="{B22A272B-4F45-44D6-8F16-719B90487043}"/>
                  </a:ext>
                </a:extLst>
              </p:cNvPr>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a:solidFill>
                    <a:prstClr val="black"/>
                  </a:solidFill>
                  <a:ea typeface="微软雅黑" panose="020B0503020204020204" pitchFamily="34" charset="-122"/>
                </a:endParaRPr>
              </a:p>
            </p:txBody>
          </p:sp>
          <p:sp>
            <p:nvSpPr>
              <p:cNvPr id="124" name="Freeform 7">
                <a:extLst>
                  <a:ext uri="{FF2B5EF4-FFF2-40B4-BE49-F238E27FC236}">
                    <a16:creationId xmlns="" xmlns:a16="http://schemas.microsoft.com/office/drawing/2014/main" id="{2547C93D-5E6B-41BF-8A97-41329DC0864D}"/>
                  </a:ext>
                </a:extLst>
              </p:cNvPr>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dirty="0">
                  <a:solidFill>
                    <a:prstClr val="black"/>
                  </a:solidFill>
                  <a:ea typeface="微软雅黑" panose="020B0503020204020204" pitchFamily="34" charset="-122"/>
                </a:endParaRPr>
              </a:p>
            </p:txBody>
          </p:sp>
          <p:sp>
            <p:nvSpPr>
              <p:cNvPr id="125" name="Freeform 8">
                <a:extLst>
                  <a:ext uri="{FF2B5EF4-FFF2-40B4-BE49-F238E27FC236}">
                    <a16:creationId xmlns="" xmlns:a16="http://schemas.microsoft.com/office/drawing/2014/main" id="{3AA78C67-1DAC-4139-A246-013072497313}"/>
                  </a:ext>
                </a:extLst>
              </p:cNvPr>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a:solidFill>
                    <a:prstClr val="black"/>
                  </a:solidFill>
                  <a:ea typeface="微软雅黑" panose="020B0503020204020204" pitchFamily="34" charset="-122"/>
                </a:endParaRPr>
              </a:p>
            </p:txBody>
          </p:sp>
        </p:grpSp>
      </p:grpSp>
      <p:grpSp>
        <p:nvGrpSpPr>
          <p:cNvPr id="39945" name="组合 32">
            <a:extLst>
              <a:ext uri="{FF2B5EF4-FFF2-40B4-BE49-F238E27FC236}">
                <a16:creationId xmlns="" xmlns:a16="http://schemas.microsoft.com/office/drawing/2014/main" id="{6334807E-B2F1-4E18-8C3B-2086DEA12602}"/>
              </a:ext>
            </a:extLst>
          </p:cNvPr>
          <p:cNvGrpSpPr>
            <a:grpSpLocks/>
          </p:cNvGrpSpPr>
          <p:nvPr/>
        </p:nvGrpSpPr>
        <p:grpSpPr bwMode="auto">
          <a:xfrm>
            <a:off x="5729817" y="2188634"/>
            <a:ext cx="912283" cy="1344084"/>
            <a:chOff x="5766283" y="1449686"/>
            <a:chExt cx="964235" cy="1418629"/>
          </a:xfrm>
        </p:grpSpPr>
        <p:grpSp>
          <p:nvGrpSpPr>
            <p:cNvPr id="40006" name="组合 108">
              <a:extLst>
                <a:ext uri="{FF2B5EF4-FFF2-40B4-BE49-F238E27FC236}">
                  <a16:creationId xmlns="" xmlns:a16="http://schemas.microsoft.com/office/drawing/2014/main" id="{267802F6-9337-43C6-9BD7-E79BF00F407F}"/>
                </a:ext>
              </a:extLst>
            </p:cNvPr>
            <p:cNvGrpSpPr>
              <a:grpSpLocks/>
            </p:cNvGrpSpPr>
            <p:nvPr/>
          </p:nvGrpSpPr>
          <p:grpSpPr bwMode="auto">
            <a:xfrm>
              <a:off x="5766283" y="1449686"/>
              <a:ext cx="964235" cy="1418629"/>
              <a:chOff x="2993266" y="1723328"/>
              <a:chExt cx="1411736" cy="2077014"/>
            </a:xfrm>
          </p:grpSpPr>
          <p:sp>
            <p:nvSpPr>
              <p:cNvPr id="116" name="圆角矩形 38">
                <a:extLst>
                  <a:ext uri="{FF2B5EF4-FFF2-40B4-BE49-F238E27FC236}">
                    <a16:creationId xmlns="" xmlns:a16="http://schemas.microsoft.com/office/drawing/2014/main" id="{3E6CCE02-1E29-4652-B474-953408B86266}"/>
                  </a:ext>
                </a:extLst>
              </p:cNvPr>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dirty="0">
                  <a:ea typeface="微软雅黑" panose="020B0503020204020204" pitchFamily="34" charset="-122"/>
                </a:endParaRPr>
              </a:p>
            </p:txBody>
          </p:sp>
          <p:sp>
            <p:nvSpPr>
              <p:cNvPr id="117" name="椭圆 116">
                <a:extLst>
                  <a:ext uri="{FF2B5EF4-FFF2-40B4-BE49-F238E27FC236}">
                    <a16:creationId xmlns="" xmlns:a16="http://schemas.microsoft.com/office/drawing/2014/main" id="{154AE510-569E-463B-B830-B9384AEE3D79}"/>
                  </a:ext>
                </a:extLst>
              </p:cNvPr>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ea typeface="微软雅黑" panose="020B0503020204020204" pitchFamily="34" charset="-122"/>
                </a:endParaRPr>
              </a:p>
            </p:txBody>
          </p:sp>
          <p:sp>
            <p:nvSpPr>
              <p:cNvPr id="118" name="圆角矩形 40">
                <a:extLst>
                  <a:ext uri="{FF2B5EF4-FFF2-40B4-BE49-F238E27FC236}">
                    <a16:creationId xmlns="" xmlns:a16="http://schemas.microsoft.com/office/drawing/2014/main" id="{6E213B35-C69A-4901-B343-E35EC07C583A}"/>
                  </a:ext>
                </a:extLst>
              </p:cNvPr>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dirty="0">
                  <a:ea typeface="微软雅黑" panose="020B0503020204020204" pitchFamily="34" charset="-122"/>
                </a:endParaRPr>
              </a:p>
            </p:txBody>
          </p:sp>
          <p:sp>
            <p:nvSpPr>
              <p:cNvPr id="119" name="椭圆 118">
                <a:extLst>
                  <a:ext uri="{FF2B5EF4-FFF2-40B4-BE49-F238E27FC236}">
                    <a16:creationId xmlns="" xmlns:a16="http://schemas.microsoft.com/office/drawing/2014/main" id="{A6804427-E6BA-4735-92F8-2099A5AEB11B}"/>
                  </a:ext>
                </a:extLst>
              </p:cNvPr>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ea typeface="微软雅黑" panose="020B0503020204020204" pitchFamily="34" charset="-122"/>
                </a:endParaRPr>
              </a:p>
            </p:txBody>
          </p:sp>
        </p:grpSp>
        <p:grpSp>
          <p:nvGrpSpPr>
            <p:cNvPr id="110" name="Group 18">
              <a:extLst>
                <a:ext uri="{FF2B5EF4-FFF2-40B4-BE49-F238E27FC236}">
                  <a16:creationId xmlns="" xmlns:a16="http://schemas.microsoft.com/office/drawing/2014/main" id="{967B4BAC-C455-4468-A33A-B7C55DC634DA}"/>
                </a:ext>
              </a:extLst>
            </p:cNvPr>
            <p:cNvGrpSpPr>
              <a:grpSpLocks noChangeAspect="1"/>
            </p:cNvGrpSpPr>
            <p:nvPr/>
          </p:nvGrpSpPr>
          <p:grpSpPr bwMode="auto">
            <a:xfrm>
              <a:off x="5963619" y="1769316"/>
              <a:ext cx="265222" cy="247136"/>
              <a:chOff x="3802" y="2858"/>
              <a:chExt cx="616" cy="574"/>
            </a:xfrm>
            <a:solidFill>
              <a:srgbClr val="FFB850"/>
            </a:solidFill>
            <a:effectLst/>
          </p:grpSpPr>
          <p:sp>
            <p:nvSpPr>
              <p:cNvPr id="111" name="Rectangle 19">
                <a:extLst>
                  <a:ext uri="{FF2B5EF4-FFF2-40B4-BE49-F238E27FC236}">
                    <a16:creationId xmlns="" xmlns:a16="http://schemas.microsoft.com/office/drawing/2014/main" id="{7FEB3426-F471-460C-A208-D9151F438CED}"/>
                  </a:ext>
                </a:extLst>
              </p:cNvPr>
              <p:cNvSpPr>
                <a:spLocks noChangeArrowheads="1"/>
              </p:cNvSpPr>
              <p:nvPr/>
            </p:nvSpPr>
            <p:spPr bwMode="auto">
              <a:xfrm>
                <a:off x="3802" y="3205"/>
                <a:ext cx="129" cy="227"/>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endParaRPr lang="zh-CN" altLang="en-US" sz="2400">
                  <a:solidFill>
                    <a:prstClr val="black"/>
                  </a:solidFill>
                  <a:ea typeface="微软雅黑" panose="020B0503020204020204" pitchFamily="34" charset="-122"/>
                </a:endParaRPr>
              </a:p>
            </p:txBody>
          </p:sp>
          <p:sp>
            <p:nvSpPr>
              <p:cNvPr id="112" name="Rectangle 20">
                <a:extLst>
                  <a:ext uri="{FF2B5EF4-FFF2-40B4-BE49-F238E27FC236}">
                    <a16:creationId xmlns="" xmlns:a16="http://schemas.microsoft.com/office/drawing/2014/main" id="{07E582EA-CA7D-436B-9D3A-D22C326D9A0A}"/>
                  </a:ext>
                </a:extLst>
              </p:cNvPr>
              <p:cNvSpPr>
                <a:spLocks noChangeArrowheads="1"/>
              </p:cNvSpPr>
              <p:nvPr/>
            </p:nvSpPr>
            <p:spPr bwMode="auto">
              <a:xfrm>
                <a:off x="3964" y="3174"/>
                <a:ext cx="129" cy="258"/>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endParaRPr lang="zh-CN" altLang="en-US" sz="2400">
                  <a:solidFill>
                    <a:prstClr val="black"/>
                  </a:solidFill>
                  <a:ea typeface="微软雅黑" panose="020B0503020204020204" pitchFamily="34" charset="-122"/>
                </a:endParaRPr>
              </a:p>
            </p:txBody>
          </p:sp>
          <p:sp>
            <p:nvSpPr>
              <p:cNvPr id="113" name="Rectangle 21">
                <a:extLst>
                  <a:ext uri="{FF2B5EF4-FFF2-40B4-BE49-F238E27FC236}">
                    <a16:creationId xmlns="" xmlns:a16="http://schemas.microsoft.com/office/drawing/2014/main" id="{3F891519-A320-4907-B303-746739AEC2D3}"/>
                  </a:ext>
                </a:extLst>
              </p:cNvPr>
              <p:cNvSpPr>
                <a:spLocks noChangeArrowheads="1"/>
              </p:cNvSpPr>
              <p:nvPr/>
            </p:nvSpPr>
            <p:spPr bwMode="auto">
              <a:xfrm>
                <a:off x="4129" y="3131"/>
                <a:ext cx="129" cy="301"/>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endParaRPr lang="zh-CN" altLang="en-US" sz="2400">
                  <a:solidFill>
                    <a:prstClr val="black"/>
                  </a:solidFill>
                  <a:ea typeface="微软雅黑" panose="020B0503020204020204" pitchFamily="34" charset="-122"/>
                </a:endParaRPr>
              </a:p>
            </p:txBody>
          </p:sp>
          <p:sp>
            <p:nvSpPr>
              <p:cNvPr id="114" name="Rectangle 22">
                <a:extLst>
                  <a:ext uri="{FF2B5EF4-FFF2-40B4-BE49-F238E27FC236}">
                    <a16:creationId xmlns="" xmlns:a16="http://schemas.microsoft.com/office/drawing/2014/main" id="{C32F622C-60B1-46D6-8EBA-EE4D76D9A517}"/>
                  </a:ext>
                </a:extLst>
              </p:cNvPr>
              <p:cNvSpPr>
                <a:spLocks noChangeArrowheads="1"/>
              </p:cNvSpPr>
              <p:nvPr/>
            </p:nvSpPr>
            <p:spPr bwMode="auto">
              <a:xfrm>
                <a:off x="4289" y="3078"/>
                <a:ext cx="129" cy="354"/>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endParaRPr lang="zh-CN" altLang="en-US" sz="2400">
                  <a:solidFill>
                    <a:prstClr val="black"/>
                  </a:solidFill>
                  <a:ea typeface="微软雅黑" panose="020B0503020204020204" pitchFamily="34" charset="-122"/>
                </a:endParaRPr>
              </a:p>
            </p:txBody>
          </p:sp>
          <p:sp>
            <p:nvSpPr>
              <p:cNvPr id="115" name="Freeform 23">
                <a:extLst>
                  <a:ext uri="{FF2B5EF4-FFF2-40B4-BE49-F238E27FC236}">
                    <a16:creationId xmlns="" xmlns:a16="http://schemas.microsoft.com/office/drawing/2014/main" id="{F14025A0-72AE-4E4F-A2D0-70A40CB9EEF1}"/>
                  </a:ext>
                </a:extLst>
              </p:cNvPr>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a:solidFill>
                    <a:prstClr val="black"/>
                  </a:solidFill>
                  <a:ea typeface="微软雅黑" panose="020B0503020204020204" pitchFamily="34" charset="-122"/>
                </a:endParaRPr>
              </a:p>
            </p:txBody>
          </p:sp>
        </p:grpSp>
      </p:grpSp>
      <p:grpSp>
        <p:nvGrpSpPr>
          <p:cNvPr id="39946" name="组合 33">
            <a:extLst>
              <a:ext uri="{FF2B5EF4-FFF2-40B4-BE49-F238E27FC236}">
                <a16:creationId xmlns="" xmlns:a16="http://schemas.microsoft.com/office/drawing/2014/main" id="{31DC9886-0D82-49EC-B3DD-8E225EDC8A5A}"/>
              </a:ext>
            </a:extLst>
          </p:cNvPr>
          <p:cNvGrpSpPr>
            <a:grpSpLocks/>
          </p:cNvGrpSpPr>
          <p:nvPr/>
        </p:nvGrpSpPr>
        <p:grpSpPr bwMode="auto">
          <a:xfrm>
            <a:off x="7882467" y="4343401"/>
            <a:ext cx="912284" cy="1344084"/>
            <a:chOff x="8039582" y="3722986"/>
            <a:chExt cx="964235" cy="1418629"/>
          </a:xfrm>
        </p:grpSpPr>
        <p:grpSp>
          <p:nvGrpSpPr>
            <p:cNvPr id="39992" name="组合 100">
              <a:extLst>
                <a:ext uri="{FF2B5EF4-FFF2-40B4-BE49-F238E27FC236}">
                  <a16:creationId xmlns="" xmlns:a16="http://schemas.microsoft.com/office/drawing/2014/main" id="{EFC99F89-578A-40C7-A24F-A1C785A983BE}"/>
                </a:ext>
              </a:extLst>
            </p:cNvPr>
            <p:cNvGrpSpPr>
              <a:grpSpLocks/>
            </p:cNvGrpSpPr>
            <p:nvPr/>
          </p:nvGrpSpPr>
          <p:grpSpPr bwMode="auto">
            <a:xfrm>
              <a:off x="8039582" y="3722986"/>
              <a:ext cx="964235" cy="1418629"/>
              <a:chOff x="2993266" y="1723328"/>
              <a:chExt cx="1411736" cy="2077014"/>
            </a:xfrm>
          </p:grpSpPr>
          <p:sp>
            <p:nvSpPr>
              <p:cNvPr id="105" name="圆角矩形 48">
                <a:extLst>
                  <a:ext uri="{FF2B5EF4-FFF2-40B4-BE49-F238E27FC236}">
                    <a16:creationId xmlns="" xmlns:a16="http://schemas.microsoft.com/office/drawing/2014/main" id="{32434DAE-6671-4ADE-BF12-A4BB3B1E4BD0}"/>
                  </a:ext>
                </a:extLst>
              </p:cNvPr>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dirty="0">
                  <a:ea typeface="微软雅黑" panose="020B0503020204020204" pitchFamily="34" charset="-122"/>
                </a:endParaRPr>
              </a:p>
            </p:txBody>
          </p:sp>
          <p:sp>
            <p:nvSpPr>
              <p:cNvPr id="106" name="椭圆 105">
                <a:extLst>
                  <a:ext uri="{FF2B5EF4-FFF2-40B4-BE49-F238E27FC236}">
                    <a16:creationId xmlns="" xmlns:a16="http://schemas.microsoft.com/office/drawing/2014/main" id="{9DE9DEDD-709C-4BCB-9B42-4DF5C6919A60}"/>
                  </a:ext>
                </a:extLst>
              </p:cNvPr>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ea typeface="微软雅黑" panose="020B0503020204020204" pitchFamily="34" charset="-122"/>
                </a:endParaRPr>
              </a:p>
            </p:txBody>
          </p:sp>
          <p:sp>
            <p:nvSpPr>
              <p:cNvPr id="107" name="圆角矩形 50">
                <a:extLst>
                  <a:ext uri="{FF2B5EF4-FFF2-40B4-BE49-F238E27FC236}">
                    <a16:creationId xmlns="" xmlns:a16="http://schemas.microsoft.com/office/drawing/2014/main" id="{FC0B0441-5419-4C7C-800F-71BEEE0123B5}"/>
                  </a:ext>
                </a:extLst>
              </p:cNvPr>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dirty="0">
                  <a:ea typeface="微软雅黑" panose="020B0503020204020204" pitchFamily="34" charset="-122"/>
                </a:endParaRPr>
              </a:p>
            </p:txBody>
          </p:sp>
          <p:sp>
            <p:nvSpPr>
              <p:cNvPr id="108" name="椭圆 107">
                <a:extLst>
                  <a:ext uri="{FF2B5EF4-FFF2-40B4-BE49-F238E27FC236}">
                    <a16:creationId xmlns="" xmlns:a16="http://schemas.microsoft.com/office/drawing/2014/main" id="{ECAF08CF-5B29-4B99-AF62-347D7754A1D7}"/>
                  </a:ext>
                </a:extLst>
              </p:cNvPr>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ea typeface="微软雅黑" panose="020B0503020204020204" pitchFamily="34" charset="-122"/>
                </a:endParaRPr>
              </a:p>
            </p:txBody>
          </p:sp>
        </p:grpSp>
        <p:grpSp>
          <p:nvGrpSpPr>
            <p:cNvPr id="102" name="Group 13">
              <a:extLst>
                <a:ext uri="{FF2B5EF4-FFF2-40B4-BE49-F238E27FC236}">
                  <a16:creationId xmlns="" xmlns:a16="http://schemas.microsoft.com/office/drawing/2014/main" id="{90848431-8C28-45BC-A072-B07A7FC06E6C}"/>
                </a:ext>
              </a:extLst>
            </p:cNvPr>
            <p:cNvGrpSpPr>
              <a:grpSpLocks noChangeAspect="1"/>
            </p:cNvGrpSpPr>
            <p:nvPr/>
          </p:nvGrpSpPr>
          <p:grpSpPr bwMode="auto">
            <a:xfrm>
              <a:off x="8215083" y="4010935"/>
              <a:ext cx="304689" cy="308286"/>
              <a:chOff x="2426" y="2781"/>
              <a:chExt cx="593" cy="600"/>
            </a:xfrm>
            <a:solidFill>
              <a:srgbClr val="00AF92"/>
            </a:solidFill>
            <a:effectLst/>
          </p:grpSpPr>
          <p:sp>
            <p:nvSpPr>
              <p:cNvPr id="103" name="Freeform 14">
                <a:extLst>
                  <a:ext uri="{FF2B5EF4-FFF2-40B4-BE49-F238E27FC236}">
                    <a16:creationId xmlns="" xmlns:a16="http://schemas.microsoft.com/office/drawing/2014/main" id="{7E91E4C4-A5B6-4390-B19E-AD279EE9AE33}"/>
                  </a:ext>
                </a:extLst>
              </p:cNvPr>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dirty="0">
                  <a:solidFill>
                    <a:prstClr val="black"/>
                  </a:solidFill>
                  <a:ea typeface="微软雅黑" panose="020B0503020204020204" pitchFamily="34" charset="-122"/>
                </a:endParaRPr>
              </a:p>
            </p:txBody>
          </p:sp>
          <p:sp>
            <p:nvSpPr>
              <p:cNvPr id="104" name="Freeform 15">
                <a:extLst>
                  <a:ext uri="{FF2B5EF4-FFF2-40B4-BE49-F238E27FC236}">
                    <a16:creationId xmlns="" xmlns:a16="http://schemas.microsoft.com/office/drawing/2014/main" id="{619CAC60-1257-41A5-ACE3-F013B710CA2F}"/>
                  </a:ext>
                </a:extLst>
              </p:cNvPr>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a:solidFill>
                    <a:prstClr val="black"/>
                  </a:solidFill>
                  <a:ea typeface="微软雅黑" panose="020B0503020204020204" pitchFamily="34" charset="-122"/>
                </a:endParaRPr>
              </a:p>
            </p:txBody>
          </p:sp>
        </p:grpSp>
      </p:grpSp>
      <p:grpSp>
        <p:nvGrpSpPr>
          <p:cNvPr id="39947" name="组合 34">
            <a:extLst>
              <a:ext uri="{FF2B5EF4-FFF2-40B4-BE49-F238E27FC236}">
                <a16:creationId xmlns="" xmlns:a16="http://schemas.microsoft.com/office/drawing/2014/main" id="{77BF61EB-BAF6-42F0-B661-98B373DE8623}"/>
              </a:ext>
            </a:extLst>
          </p:cNvPr>
          <p:cNvGrpSpPr>
            <a:grpSpLocks/>
          </p:cNvGrpSpPr>
          <p:nvPr/>
        </p:nvGrpSpPr>
        <p:grpSpPr bwMode="auto">
          <a:xfrm>
            <a:off x="4205817" y="2819401"/>
            <a:ext cx="914400" cy="1344084"/>
            <a:chOff x="4158817" y="2115520"/>
            <a:chExt cx="964235" cy="1418629"/>
          </a:xfrm>
        </p:grpSpPr>
        <p:grpSp>
          <p:nvGrpSpPr>
            <p:cNvPr id="39978" name="组合 75">
              <a:extLst>
                <a:ext uri="{FF2B5EF4-FFF2-40B4-BE49-F238E27FC236}">
                  <a16:creationId xmlns="" xmlns:a16="http://schemas.microsoft.com/office/drawing/2014/main" id="{739D1473-064E-4578-9DC7-C76256291EA7}"/>
                </a:ext>
              </a:extLst>
            </p:cNvPr>
            <p:cNvGrpSpPr>
              <a:grpSpLocks/>
            </p:cNvGrpSpPr>
            <p:nvPr/>
          </p:nvGrpSpPr>
          <p:grpSpPr bwMode="auto">
            <a:xfrm>
              <a:off x="4158817" y="2115520"/>
              <a:ext cx="964235" cy="1418629"/>
              <a:chOff x="2993266" y="1723328"/>
              <a:chExt cx="1411736" cy="2077014"/>
            </a:xfrm>
          </p:grpSpPr>
          <p:sp>
            <p:nvSpPr>
              <p:cNvPr id="89" name="圆角矩形 33">
                <a:extLst>
                  <a:ext uri="{FF2B5EF4-FFF2-40B4-BE49-F238E27FC236}">
                    <a16:creationId xmlns="" xmlns:a16="http://schemas.microsoft.com/office/drawing/2014/main" id="{A3A98708-072A-4742-AE12-C3B89078E208}"/>
                  </a:ext>
                </a:extLst>
              </p:cNvPr>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dirty="0">
                  <a:ea typeface="微软雅黑" panose="020B0503020204020204" pitchFamily="34" charset="-122"/>
                </a:endParaRPr>
              </a:p>
            </p:txBody>
          </p:sp>
          <p:sp>
            <p:nvSpPr>
              <p:cNvPr id="90" name="椭圆 89">
                <a:extLst>
                  <a:ext uri="{FF2B5EF4-FFF2-40B4-BE49-F238E27FC236}">
                    <a16:creationId xmlns="" xmlns:a16="http://schemas.microsoft.com/office/drawing/2014/main" id="{FB4A80B1-B2D2-4D77-9EE2-EA0CC02279C9}"/>
                  </a:ext>
                </a:extLst>
              </p:cNvPr>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ea typeface="微软雅黑" panose="020B0503020204020204" pitchFamily="34" charset="-122"/>
                </a:endParaRPr>
              </a:p>
            </p:txBody>
          </p:sp>
          <p:sp>
            <p:nvSpPr>
              <p:cNvPr id="91" name="圆角矩形 35">
                <a:extLst>
                  <a:ext uri="{FF2B5EF4-FFF2-40B4-BE49-F238E27FC236}">
                    <a16:creationId xmlns="" xmlns:a16="http://schemas.microsoft.com/office/drawing/2014/main" id="{999BB7AA-2A32-4CDB-80E1-05D6086DFBD6}"/>
                  </a:ext>
                </a:extLst>
              </p:cNvPr>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dirty="0">
                  <a:ea typeface="微软雅黑" panose="020B0503020204020204" pitchFamily="34" charset="-122"/>
                </a:endParaRPr>
              </a:p>
            </p:txBody>
          </p:sp>
          <p:sp>
            <p:nvSpPr>
              <p:cNvPr id="94" name="椭圆 93">
                <a:extLst>
                  <a:ext uri="{FF2B5EF4-FFF2-40B4-BE49-F238E27FC236}">
                    <a16:creationId xmlns="" xmlns:a16="http://schemas.microsoft.com/office/drawing/2014/main" id="{C5E42A23-595E-426E-9B76-DE430A1C5C9B}"/>
                  </a:ext>
                </a:extLst>
              </p:cNvPr>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ea typeface="微软雅黑" panose="020B0503020204020204" pitchFamily="34" charset="-122"/>
                </a:endParaRPr>
              </a:p>
            </p:txBody>
          </p:sp>
        </p:grpSp>
        <p:grpSp>
          <p:nvGrpSpPr>
            <p:cNvPr id="79" name="组合 78">
              <a:extLst>
                <a:ext uri="{FF2B5EF4-FFF2-40B4-BE49-F238E27FC236}">
                  <a16:creationId xmlns="" xmlns:a16="http://schemas.microsoft.com/office/drawing/2014/main" id="{F724981A-50A1-49D0-AA84-010FA4AE7954}"/>
                </a:ext>
              </a:extLst>
            </p:cNvPr>
            <p:cNvGrpSpPr/>
            <p:nvPr/>
          </p:nvGrpSpPr>
          <p:grpSpPr>
            <a:xfrm>
              <a:off x="4351758" y="2428884"/>
              <a:ext cx="273678" cy="297818"/>
              <a:chOff x="4873620" y="1965325"/>
              <a:chExt cx="269882" cy="293688"/>
            </a:xfrm>
            <a:solidFill>
              <a:srgbClr val="01ACBE"/>
            </a:solidFill>
            <a:effectLst/>
          </p:grpSpPr>
          <p:sp>
            <p:nvSpPr>
              <p:cNvPr id="82" name="Freeform 502">
                <a:extLst>
                  <a:ext uri="{FF2B5EF4-FFF2-40B4-BE49-F238E27FC236}">
                    <a16:creationId xmlns="" xmlns:a16="http://schemas.microsoft.com/office/drawing/2014/main" id="{A543A850-47FA-4CDD-84DB-E33CEFC0B4E2}"/>
                  </a:ext>
                </a:extLst>
              </p:cNvPr>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a:solidFill>
                    <a:prstClr val="black"/>
                  </a:solidFill>
                  <a:ea typeface="微软雅黑" panose="020B0503020204020204" pitchFamily="34" charset="-122"/>
                </a:endParaRPr>
              </a:p>
            </p:txBody>
          </p:sp>
          <p:sp>
            <p:nvSpPr>
              <p:cNvPr id="83" name="Freeform 503">
                <a:extLst>
                  <a:ext uri="{FF2B5EF4-FFF2-40B4-BE49-F238E27FC236}">
                    <a16:creationId xmlns="" xmlns:a16="http://schemas.microsoft.com/office/drawing/2014/main" id="{9B6048C9-1673-42B5-9915-BF613401D746}"/>
                  </a:ext>
                </a:extLst>
              </p:cNvPr>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a:solidFill>
                    <a:prstClr val="black"/>
                  </a:solidFill>
                  <a:ea typeface="微软雅黑" panose="020B0503020204020204" pitchFamily="34" charset="-122"/>
                </a:endParaRPr>
              </a:p>
            </p:txBody>
          </p:sp>
          <p:sp>
            <p:nvSpPr>
              <p:cNvPr id="87" name="Freeform 504">
                <a:extLst>
                  <a:ext uri="{FF2B5EF4-FFF2-40B4-BE49-F238E27FC236}">
                    <a16:creationId xmlns="" xmlns:a16="http://schemas.microsoft.com/office/drawing/2014/main" id="{7D9D6F52-F726-4761-BD03-C11546639194}"/>
                  </a:ext>
                </a:extLst>
              </p:cNvPr>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a:solidFill>
                    <a:prstClr val="black"/>
                  </a:solidFill>
                  <a:ea typeface="微软雅黑" panose="020B0503020204020204" pitchFamily="34" charset="-122"/>
                </a:endParaRPr>
              </a:p>
            </p:txBody>
          </p:sp>
          <p:sp>
            <p:nvSpPr>
              <p:cNvPr id="88" name="Freeform 505">
                <a:extLst>
                  <a:ext uri="{FF2B5EF4-FFF2-40B4-BE49-F238E27FC236}">
                    <a16:creationId xmlns="" xmlns:a16="http://schemas.microsoft.com/office/drawing/2014/main" id="{1A76F6D1-6D03-4E97-A371-FADB05573374}"/>
                  </a:ext>
                </a:extLst>
              </p:cNvPr>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a:solidFill>
                    <a:prstClr val="black"/>
                  </a:solidFill>
                  <a:ea typeface="微软雅黑" panose="020B0503020204020204" pitchFamily="34" charset="-122"/>
                </a:endParaRPr>
              </a:p>
            </p:txBody>
          </p:sp>
        </p:grpSp>
      </p:grpSp>
      <p:grpSp>
        <p:nvGrpSpPr>
          <p:cNvPr id="39948" name="组合 35">
            <a:extLst>
              <a:ext uri="{FF2B5EF4-FFF2-40B4-BE49-F238E27FC236}">
                <a16:creationId xmlns="" xmlns:a16="http://schemas.microsoft.com/office/drawing/2014/main" id="{56A793E8-171B-4ACC-8EDD-0C208D09838A}"/>
              </a:ext>
            </a:extLst>
          </p:cNvPr>
          <p:cNvGrpSpPr>
            <a:grpSpLocks/>
          </p:cNvGrpSpPr>
          <p:nvPr/>
        </p:nvGrpSpPr>
        <p:grpSpPr bwMode="auto">
          <a:xfrm>
            <a:off x="7251701" y="2819401"/>
            <a:ext cx="912284" cy="1344084"/>
            <a:chOff x="7373748" y="2115520"/>
            <a:chExt cx="964235" cy="1418629"/>
          </a:xfrm>
        </p:grpSpPr>
        <p:grpSp>
          <p:nvGrpSpPr>
            <p:cNvPr id="39964" name="组合 66">
              <a:extLst>
                <a:ext uri="{FF2B5EF4-FFF2-40B4-BE49-F238E27FC236}">
                  <a16:creationId xmlns="" xmlns:a16="http://schemas.microsoft.com/office/drawing/2014/main" id="{80C902CA-E211-48DD-A1FF-AC846157705C}"/>
                </a:ext>
              </a:extLst>
            </p:cNvPr>
            <p:cNvGrpSpPr>
              <a:grpSpLocks/>
            </p:cNvGrpSpPr>
            <p:nvPr/>
          </p:nvGrpSpPr>
          <p:grpSpPr bwMode="auto">
            <a:xfrm>
              <a:off x="7373748" y="2115520"/>
              <a:ext cx="964235" cy="1418629"/>
              <a:chOff x="2993266" y="1723328"/>
              <a:chExt cx="1411736" cy="2077014"/>
            </a:xfrm>
          </p:grpSpPr>
          <p:sp>
            <p:nvSpPr>
              <p:cNvPr id="72" name="圆角矩形 43">
                <a:extLst>
                  <a:ext uri="{FF2B5EF4-FFF2-40B4-BE49-F238E27FC236}">
                    <a16:creationId xmlns="" xmlns:a16="http://schemas.microsoft.com/office/drawing/2014/main" id="{79B0FC48-F61C-471C-B36F-33C5AA2015D1}"/>
                  </a:ext>
                </a:extLst>
              </p:cNvPr>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dirty="0">
                  <a:ea typeface="微软雅黑" panose="020B0503020204020204" pitchFamily="34" charset="-122"/>
                </a:endParaRPr>
              </a:p>
            </p:txBody>
          </p:sp>
          <p:sp>
            <p:nvSpPr>
              <p:cNvPr id="73" name="椭圆 72">
                <a:extLst>
                  <a:ext uri="{FF2B5EF4-FFF2-40B4-BE49-F238E27FC236}">
                    <a16:creationId xmlns="" xmlns:a16="http://schemas.microsoft.com/office/drawing/2014/main" id="{C983E447-4EF6-4307-939D-FF2E259F0E5E}"/>
                  </a:ext>
                </a:extLst>
              </p:cNvPr>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ea typeface="微软雅黑" panose="020B0503020204020204" pitchFamily="34" charset="-122"/>
                </a:endParaRPr>
              </a:p>
            </p:txBody>
          </p:sp>
          <p:sp>
            <p:nvSpPr>
              <p:cNvPr id="74" name="圆角矩形 45">
                <a:extLst>
                  <a:ext uri="{FF2B5EF4-FFF2-40B4-BE49-F238E27FC236}">
                    <a16:creationId xmlns="" xmlns:a16="http://schemas.microsoft.com/office/drawing/2014/main" id="{7BAFFFE4-6F3D-4381-8983-5E972E57CD83}"/>
                  </a:ext>
                </a:extLst>
              </p:cNvPr>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dirty="0">
                  <a:ea typeface="微软雅黑" panose="020B0503020204020204" pitchFamily="34" charset="-122"/>
                </a:endParaRPr>
              </a:p>
            </p:txBody>
          </p:sp>
          <p:sp>
            <p:nvSpPr>
              <p:cNvPr id="75" name="椭圆 74">
                <a:extLst>
                  <a:ext uri="{FF2B5EF4-FFF2-40B4-BE49-F238E27FC236}">
                    <a16:creationId xmlns="" xmlns:a16="http://schemas.microsoft.com/office/drawing/2014/main" id="{DDF067D9-C3ED-4EAE-B913-8A13D320A836}"/>
                  </a:ext>
                </a:extLst>
              </p:cNvPr>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ea typeface="微软雅黑" panose="020B0503020204020204" pitchFamily="34" charset="-122"/>
                </a:endParaRPr>
              </a:p>
            </p:txBody>
          </p:sp>
        </p:grpSp>
        <p:grpSp>
          <p:nvGrpSpPr>
            <p:cNvPr id="68" name="Group 62">
              <a:extLst>
                <a:ext uri="{FF2B5EF4-FFF2-40B4-BE49-F238E27FC236}">
                  <a16:creationId xmlns="" xmlns:a16="http://schemas.microsoft.com/office/drawing/2014/main" id="{B85BFED9-1E00-4B92-BA21-6F42132812EC}"/>
                </a:ext>
              </a:extLst>
            </p:cNvPr>
            <p:cNvGrpSpPr>
              <a:grpSpLocks noChangeAspect="1"/>
            </p:cNvGrpSpPr>
            <p:nvPr/>
          </p:nvGrpSpPr>
          <p:grpSpPr bwMode="auto">
            <a:xfrm>
              <a:off x="7541315" y="2436381"/>
              <a:ext cx="295528" cy="235965"/>
              <a:chOff x="3775" y="2110"/>
              <a:chExt cx="129" cy="103"/>
            </a:xfrm>
            <a:solidFill>
              <a:srgbClr val="663A77"/>
            </a:solidFill>
            <a:effectLst/>
          </p:grpSpPr>
          <p:sp>
            <p:nvSpPr>
              <p:cNvPr id="69" name="Freeform 63">
                <a:extLst>
                  <a:ext uri="{FF2B5EF4-FFF2-40B4-BE49-F238E27FC236}">
                    <a16:creationId xmlns="" xmlns:a16="http://schemas.microsoft.com/office/drawing/2014/main" id="{94024574-25BC-45E9-84B7-FB2F63812CAF}"/>
                  </a:ext>
                </a:extLst>
              </p:cNvPr>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a:solidFill>
                    <a:prstClr val="white"/>
                  </a:solidFill>
                  <a:ea typeface="微软雅黑" panose="020B0503020204020204" pitchFamily="34" charset="-122"/>
                </a:endParaRPr>
              </a:p>
            </p:txBody>
          </p:sp>
          <p:sp>
            <p:nvSpPr>
              <p:cNvPr id="70" name="Freeform 64">
                <a:extLst>
                  <a:ext uri="{FF2B5EF4-FFF2-40B4-BE49-F238E27FC236}">
                    <a16:creationId xmlns="" xmlns:a16="http://schemas.microsoft.com/office/drawing/2014/main" id="{8E0270D6-A562-44F5-8D29-1BA018688B46}"/>
                  </a:ext>
                </a:extLst>
              </p:cNvPr>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a:solidFill>
                    <a:prstClr val="white"/>
                  </a:solidFill>
                  <a:ea typeface="微软雅黑" panose="020B0503020204020204" pitchFamily="34" charset="-122"/>
                </a:endParaRPr>
              </a:p>
            </p:txBody>
          </p:sp>
          <p:sp>
            <p:nvSpPr>
              <p:cNvPr id="71" name="Freeform 65">
                <a:extLst>
                  <a:ext uri="{FF2B5EF4-FFF2-40B4-BE49-F238E27FC236}">
                    <a16:creationId xmlns="" xmlns:a16="http://schemas.microsoft.com/office/drawing/2014/main" id="{BD1B3FD9-8364-468B-A14F-C39315436C24}"/>
                  </a:ext>
                </a:extLst>
              </p:cNvPr>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a:solidFill>
                    <a:prstClr val="white"/>
                  </a:solidFill>
                  <a:ea typeface="微软雅黑" panose="020B0503020204020204" pitchFamily="34" charset="-122"/>
                </a:endParaRPr>
              </a:p>
            </p:txBody>
          </p:sp>
        </p:grpSp>
      </p:grpSp>
      <p:grpSp>
        <p:nvGrpSpPr>
          <p:cNvPr id="39949" name="组合 41">
            <a:extLst>
              <a:ext uri="{FF2B5EF4-FFF2-40B4-BE49-F238E27FC236}">
                <a16:creationId xmlns="" xmlns:a16="http://schemas.microsoft.com/office/drawing/2014/main" id="{78F6066B-A574-4059-9753-E8FDFBBF837B}"/>
              </a:ext>
            </a:extLst>
          </p:cNvPr>
          <p:cNvGrpSpPr>
            <a:grpSpLocks/>
          </p:cNvGrpSpPr>
          <p:nvPr/>
        </p:nvGrpSpPr>
        <p:grpSpPr bwMode="auto">
          <a:xfrm>
            <a:off x="5238752" y="3558118"/>
            <a:ext cx="1604433" cy="1587500"/>
            <a:chOff x="5245265" y="2863322"/>
            <a:chExt cx="1538545" cy="1523312"/>
          </a:xfrm>
        </p:grpSpPr>
        <p:grpSp>
          <p:nvGrpSpPr>
            <p:cNvPr id="44" name="Group 35">
              <a:extLst>
                <a:ext uri="{FF2B5EF4-FFF2-40B4-BE49-F238E27FC236}">
                  <a16:creationId xmlns="" xmlns:a16="http://schemas.microsoft.com/office/drawing/2014/main" id="{09B53B58-B788-43D5-AE15-341ACF3D3F58}"/>
                </a:ext>
              </a:extLst>
            </p:cNvPr>
            <p:cNvGrpSpPr>
              <a:grpSpLocks noChangeAspect="1"/>
            </p:cNvGrpSpPr>
            <p:nvPr/>
          </p:nvGrpSpPr>
          <p:grpSpPr bwMode="auto">
            <a:xfrm>
              <a:off x="5329506" y="2866005"/>
              <a:ext cx="1431612" cy="1388230"/>
              <a:chOff x="3477" y="1809"/>
              <a:chExt cx="726" cy="704"/>
            </a:xfrm>
            <a:solidFill>
              <a:schemeClr val="bg1">
                <a:lumMod val="85000"/>
                <a:alpha val="76000"/>
              </a:schemeClr>
            </a:solidFill>
          </p:grpSpPr>
          <p:sp>
            <p:nvSpPr>
              <p:cNvPr id="47" name="Freeform 36">
                <a:extLst>
                  <a:ext uri="{FF2B5EF4-FFF2-40B4-BE49-F238E27FC236}">
                    <a16:creationId xmlns="" xmlns:a16="http://schemas.microsoft.com/office/drawing/2014/main" id="{54993F0C-B1A5-4ADC-92E8-2DB58C5B1DCD}"/>
                  </a:ext>
                </a:extLst>
              </p:cNvPr>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37">
                <a:extLst>
                  <a:ext uri="{FF2B5EF4-FFF2-40B4-BE49-F238E27FC236}">
                    <a16:creationId xmlns="" xmlns:a16="http://schemas.microsoft.com/office/drawing/2014/main" id="{DACADFE4-3594-4125-82F3-434A4ECF76F4}"/>
                  </a:ext>
                </a:extLst>
              </p:cNvPr>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38">
                <a:extLst>
                  <a:ext uri="{FF2B5EF4-FFF2-40B4-BE49-F238E27FC236}">
                    <a16:creationId xmlns="" xmlns:a16="http://schemas.microsoft.com/office/drawing/2014/main" id="{02A97F95-4257-45EC-B3F7-717F4830152C}"/>
                  </a:ext>
                </a:extLst>
              </p:cNvPr>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39">
                <a:extLst>
                  <a:ext uri="{FF2B5EF4-FFF2-40B4-BE49-F238E27FC236}">
                    <a16:creationId xmlns="" xmlns:a16="http://schemas.microsoft.com/office/drawing/2014/main" id="{DC2BC6EA-A79F-4936-8C86-F80CE459A5B2}"/>
                  </a:ext>
                </a:extLst>
              </p:cNvPr>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40">
                <a:extLst>
                  <a:ext uri="{FF2B5EF4-FFF2-40B4-BE49-F238E27FC236}">
                    <a16:creationId xmlns="" xmlns:a16="http://schemas.microsoft.com/office/drawing/2014/main" id="{3A832C63-8CA9-4A73-B0B2-54CA8654EADE}"/>
                  </a:ext>
                </a:extLst>
              </p:cNvPr>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41">
                <a:extLst>
                  <a:ext uri="{FF2B5EF4-FFF2-40B4-BE49-F238E27FC236}">
                    <a16:creationId xmlns="" xmlns:a16="http://schemas.microsoft.com/office/drawing/2014/main" id="{29453378-DAAA-4799-8F64-9A9DB4FDF6E5}"/>
                  </a:ext>
                </a:extLst>
              </p:cNvPr>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42">
                <a:extLst>
                  <a:ext uri="{FF2B5EF4-FFF2-40B4-BE49-F238E27FC236}">
                    <a16:creationId xmlns="" xmlns:a16="http://schemas.microsoft.com/office/drawing/2014/main" id="{5D7D6093-EF11-49A7-B694-572DD5A94861}"/>
                  </a:ext>
                </a:extLst>
              </p:cNvPr>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43">
                <a:extLst>
                  <a:ext uri="{FF2B5EF4-FFF2-40B4-BE49-F238E27FC236}">
                    <a16:creationId xmlns="" xmlns:a16="http://schemas.microsoft.com/office/drawing/2014/main" id="{82BFD0D2-9EFB-4A95-AB49-8E9303581994}"/>
                  </a:ext>
                </a:extLst>
              </p:cNvPr>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44">
                <a:extLst>
                  <a:ext uri="{FF2B5EF4-FFF2-40B4-BE49-F238E27FC236}">
                    <a16:creationId xmlns="" xmlns:a16="http://schemas.microsoft.com/office/drawing/2014/main" id="{B5C25A78-1970-49CA-9746-DB64C3C0AB5E}"/>
                  </a:ext>
                </a:extLst>
              </p:cNvPr>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defRPr/>
                </a:pPr>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椭圆 45">
              <a:extLst>
                <a:ext uri="{FF2B5EF4-FFF2-40B4-BE49-F238E27FC236}">
                  <a16:creationId xmlns="" xmlns:a16="http://schemas.microsoft.com/office/drawing/2014/main" id="{8DF28A68-EB9E-4C98-B6AE-CD12264551CA}"/>
                </a:ext>
              </a:extLst>
            </p:cNvPr>
            <p:cNvSpPr/>
            <p:nvPr/>
          </p:nvSpPr>
          <p:spPr>
            <a:xfrm>
              <a:off x="5245265" y="2863322"/>
              <a:ext cx="1538545" cy="1523312"/>
            </a:xfrm>
            <a:prstGeom prst="ellipse">
              <a:avLst/>
            </a:prstGeom>
            <a:gradFill flip="none" rotWithShape="1">
              <a:gsLst>
                <a:gs pos="66000">
                  <a:schemeClr val="tx1">
                    <a:alpha val="4000"/>
                  </a:schemeClr>
                </a:gs>
                <a:gs pos="26000">
                  <a:schemeClr val="bg1">
                    <a:alpha val="0"/>
                  </a:schemeClr>
                </a:gs>
                <a:gs pos="100000">
                  <a:schemeClr val="tx1">
                    <a:alpha val="7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2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48" name="矩形 147">
            <a:extLst>
              <a:ext uri="{FF2B5EF4-FFF2-40B4-BE49-F238E27FC236}">
                <a16:creationId xmlns="" xmlns:a16="http://schemas.microsoft.com/office/drawing/2014/main" id="{37E964BF-4732-4187-ADF1-18B1C6FADC72}"/>
              </a:ext>
            </a:extLst>
          </p:cNvPr>
          <p:cNvSpPr>
            <a:spLocks noChangeArrowheads="1"/>
          </p:cNvSpPr>
          <p:nvPr/>
        </p:nvSpPr>
        <p:spPr bwMode="auto">
          <a:xfrm>
            <a:off x="8693151" y="4673600"/>
            <a:ext cx="2398183" cy="545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nSpc>
                <a:spcPts val="1867"/>
              </a:lnSpc>
            </a:pPr>
            <a:r>
              <a:rPr lang="en-US" altLang="zh-CN" sz="800">
                <a:latin typeface="Arial Unicode MS" panose="020B0604020202020204" pitchFamily="34" charset="-122"/>
                <a:ea typeface="宋体" panose="02010600030101010101" pitchFamily="2" charset="-122"/>
                <a:sym typeface="Lato" panose="020F0502020204030203" pitchFamily="34" charset="0"/>
              </a:rPr>
              <a:t>The activities of a company with buying and selling a product or service. The activities </a:t>
            </a:r>
            <a:endParaRPr lang="en-US" altLang="zh-CN" sz="800">
              <a:ea typeface="宋体" panose="02010600030101010101" pitchFamily="2" charset="-122"/>
            </a:endParaRPr>
          </a:p>
        </p:txBody>
      </p:sp>
      <p:sp>
        <p:nvSpPr>
          <p:cNvPr id="149" name="TextBox 53">
            <a:extLst>
              <a:ext uri="{FF2B5EF4-FFF2-40B4-BE49-F238E27FC236}">
                <a16:creationId xmlns="" xmlns:a16="http://schemas.microsoft.com/office/drawing/2014/main" id="{13C8AC63-D44B-4085-9828-8B7C3CC0B440}"/>
              </a:ext>
            </a:extLst>
          </p:cNvPr>
          <p:cNvSpPr txBox="1">
            <a:spLocks noChangeArrowheads="1"/>
          </p:cNvSpPr>
          <p:nvPr/>
        </p:nvSpPr>
        <p:spPr bwMode="auto">
          <a:xfrm>
            <a:off x="8693151" y="4267201"/>
            <a:ext cx="1564216" cy="35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1733">
                <a:latin typeface="微软雅黑" panose="020B0503020204020204" pitchFamily="34" charset="-122"/>
                <a:ea typeface="微软雅黑" panose="020B0503020204020204" pitchFamily="34" charset="-122"/>
              </a:rPr>
              <a:t>关键词</a:t>
            </a:r>
          </a:p>
        </p:txBody>
      </p:sp>
      <p:sp>
        <p:nvSpPr>
          <p:cNvPr id="150" name="矩形 149">
            <a:extLst>
              <a:ext uri="{FF2B5EF4-FFF2-40B4-BE49-F238E27FC236}">
                <a16:creationId xmlns="" xmlns:a16="http://schemas.microsoft.com/office/drawing/2014/main" id="{03D03A83-0AC0-4A66-92DF-90C1F66D8B4D}"/>
              </a:ext>
            </a:extLst>
          </p:cNvPr>
          <p:cNvSpPr>
            <a:spLocks noChangeArrowheads="1"/>
          </p:cNvSpPr>
          <p:nvPr/>
        </p:nvSpPr>
        <p:spPr bwMode="auto">
          <a:xfrm>
            <a:off x="8278285" y="2997200"/>
            <a:ext cx="2398183" cy="545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nSpc>
                <a:spcPts val="1867"/>
              </a:lnSpc>
            </a:pPr>
            <a:r>
              <a:rPr lang="en-US" altLang="zh-CN" sz="800">
                <a:latin typeface="Arial Unicode MS" panose="020B0604020202020204" pitchFamily="34" charset="-122"/>
                <a:ea typeface="宋体" panose="02010600030101010101" pitchFamily="2" charset="-122"/>
                <a:sym typeface="Lato" panose="020F0502020204030203" pitchFamily="34" charset="0"/>
              </a:rPr>
              <a:t>The activities of a company with buying and selling a product or service. The activities </a:t>
            </a:r>
            <a:endParaRPr lang="en-US" altLang="zh-CN" sz="800">
              <a:ea typeface="宋体" panose="02010600030101010101" pitchFamily="2" charset="-122"/>
            </a:endParaRPr>
          </a:p>
        </p:txBody>
      </p:sp>
      <p:sp>
        <p:nvSpPr>
          <p:cNvPr id="151" name="TextBox 53">
            <a:extLst>
              <a:ext uri="{FF2B5EF4-FFF2-40B4-BE49-F238E27FC236}">
                <a16:creationId xmlns="" xmlns:a16="http://schemas.microsoft.com/office/drawing/2014/main" id="{3D7114A9-4A06-48C7-99D2-F1DE911C63CA}"/>
              </a:ext>
            </a:extLst>
          </p:cNvPr>
          <p:cNvSpPr txBox="1">
            <a:spLocks noChangeArrowheads="1"/>
          </p:cNvSpPr>
          <p:nvPr/>
        </p:nvSpPr>
        <p:spPr bwMode="auto">
          <a:xfrm>
            <a:off x="8278284" y="2590801"/>
            <a:ext cx="1564216" cy="35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1733">
                <a:latin typeface="微软雅黑" panose="020B0503020204020204" pitchFamily="34" charset="-122"/>
                <a:ea typeface="微软雅黑" panose="020B0503020204020204" pitchFamily="34" charset="-122"/>
              </a:rPr>
              <a:t>关键词</a:t>
            </a:r>
          </a:p>
        </p:txBody>
      </p:sp>
      <p:sp>
        <p:nvSpPr>
          <p:cNvPr id="152" name="矩形 151">
            <a:extLst>
              <a:ext uri="{FF2B5EF4-FFF2-40B4-BE49-F238E27FC236}">
                <a16:creationId xmlns="" xmlns:a16="http://schemas.microsoft.com/office/drawing/2014/main" id="{B96228AD-89B0-4F90-8ADF-7BF0A9AEE533}"/>
              </a:ext>
            </a:extLst>
          </p:cNvPr>
          <p:cNvSpPr>
            <a:spLocks noChangeArrowheads="1"/>
          </p:cNvSpPr>
          <p:nvPr/>
        </p:nvSpPr>
        <p:spPr bwMode="auto">
          <a:xfrm>
            <a:off x="5164667" y="1661584"/>
            <a:ext cx="2398184" cy="545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nSpc>
                <a:spcPts val="1867"/>
              </a:lnSpc>
            </a:pPr>
            <a:r>
              <a:rPr lang="en-US" altLang="zh-CN" sz="800">
                <a:latin typeface="Arial Unicode MS" panose="020B0604020202020204" pitchFamily="34" charset="-122"/>
                <a:ea typeface="宋体" panose="02010600030101010101" pitchFamily="2" charset="-122"/>
                <a:sym typeface="Lato" panose="020F0502020204030203" pitchFamily="34" charset="0"/>
              </a:rPr>
              <a:t>The activities of a company with buying and selling a product or service. The activities </a:t>
            </a:r>
            <a:endParaRPr lang="en-US" altLang="zh-CN" sz="800">
              <a:ea typeface="宋体" panose="02010600030101010101" pitchFamily="2" charset="-122"/>
            </a:endParaRPr>
          </a:p>
        </p:txBody>
      </p:sp>
      <p:sp>
        <p:nvSpPr>
          <p:cNvPr id="153" name="TextBox 53">
            <a:extLst>
              <a:ext uri="{FF2B5EF4-FFF2-40B4-BE49-F238E27FC236}">
                <a16:creationId xmlns="" xmlns:a16="http://schemas.microsoft.com/office/drawing/2014/main" id="{9A79CD6B-559E-4099-8B57-FD7D44074BC8}"/>
              </a:ext>
            </a:extLst>
          </p:cNvPr>
          <p:cNvSpPr txBox="1">
            <a:spLocks noChangeArrowheads="1"/>
          </p:cNvSpPr>
          <p:nvPr/>
        </p:nvSpPr>
        <p:spPr bwMode="auto">
          <a:xfrm>
            <a:off x="5164668" y="1255185"/>
            <a:ext cx="1564217" cy="35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1733">
                <a:latin typeface="微软雅黑" panose="020B0503020204020204" pitchFamily="34" charset="-122"/>
                <a:ea typeface="微软雅黑" panose="020B0503020204020204" pitchFamily="34" charset="-122"/>
              </a:rPr>
              <a:t>关键词</a:t>
            </a:r>
          </a:p>
        </p:txBody>
      </p:sp>
      <p:sp>
        <p:nvSpPr>
          <p:cNvPr id="154" name="矩形 153">
            <a:extLst>
              <a:ext uri="{FF2B5EF4-FFF2-40B4-BE49-F238E27FC236}">
                <a16:creationId xmlns="" xmlns:a16="http://schemas.microsoft.com/office/drawing/2014/main" id="{A77D32B6-7204-4C92-B30A-108249CE2699}"/>
              </a:ext>
            </a:extLst>
          </p:cNvPr>
          <p:cNvSpPr>
            <a:spLocks noChangeArrowheads="1"/>
          </p:cNvSpPr>
          <p:nvPr/>
        </p:nvSpPr>
        <p:spPr bwMode="auto">
          <a:xfrm>
            <a:off x="1676400" y="2673351"/>
            <a:ext cx="2398184" cy="545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a:lnSpc>
                <a:spcPts val="1867"/>
              </a:lnSpc>
            </a:pPr>
            <a:r>
              <a:rPr lang="en-US" altLang="zh-CN" sz="800">
                <a:latin typeface="Arial Unicode MS" panose="020B0604020202020204" pitchFamily="34" charset="-122"/>
                <a:ea typeface="宋体" panose="02010600030101010101" pitchFamily="2" charset="-122"/>
                <a:sym typeface="Lato" panose="020F0502020204030203" pitchFamily="34" charset="0"/>
              </a:rPr>
              <a:t>The activities of a company with buying and selling a product or service. The activities </a:t>
            </a:r>
            <a:endParaRPr lang="en-US" altLang="zh-CN" sz="800">
              <a:ea typeface="宋体" panose="02010600030101010101" pitchFamily="2" charset="-122"/>
            </a:endParaRPr>
          </a:p>
        </p:txBody>
      </p:sp>
      <p:sp>
        <p:nvSpPr>
          <p:cNvPr id="155" name="TextBox 53">
            <a:extLst>
              <a:ext uri="{FF2B5EF4-FFF2-40B4-BE49-F238E27FC236}">
                <a16:creationId xmlns="" xmlns:a16="http://schemas.microsoft.com/office/drawing/2014/main" id="{CBBC6AAF-BE35-48C5-83D4-3492FFE7AF20}"/>
              </a:ext>
            </a:extLst>
          </p:cNvPr>
          <p:cNvSpPr txBox="1">
            <a:spLocks noChangeArrowheads="1"/>
          </p:cNvSpPr>
          <p:nvPr/>
        </p:nvSpPr>
        <p:spPr bwMode="auto">
          <a:xfrm>
            <a:off x="2508251" y="2385485"/>
            <a:ext cx="1564216" cy="35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eaLnBrk="1" hangingPunct="1"/>
            <a:r>
              <a:rPr lang="zh-CN" altLang="en-US" sz="1733">
                <a:latin typeface="微软雅黑" panose="020B0503020204020204" pitchFamily="34" charset="-122"/>
                <a:ea typeface="微软雅黑" panose="020B0503020204020204" pitchFamily="34" charset="-122"/>
              </a:rPr>
              <a:t>关键词</a:t>
            </a:r>
          </a:p>
        </p:txBody>
      </p:sp>
      <p:sp>
        <p:nvSpPr>
          <p:cNvPr id="156" name="矩形 155">
            <a:extLst>
              <a:ext uri="{FF2B5EF4-FFF2-40B4-BE49-F238E27FC236}">
                <a16:creationId xmlns="" xmlns:a16="http://schemas.microsoft.com/office/drawing/2014/main" id="{73974E1A-0962-4438-B159-87FBD26FBE6C}"/>
              </a:ext>
            </a:extLst>
          </p:cNvPr>
          <p:cNvSpPr>
            <a:spLocks noChangeArrowheads="1"/>
          </p:cNvSpPr>
          <p:nvPr/>
        </p:nvSpPr>
        <p:spPr bwMode="auto">
          <a:xfrm>
            <a:off x="1066800" y="4339167"/>
            <a:ext cx="2398184" cy="545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a:lnSpc>
                <a:spcPts val="1867"/>
              </a:lnSpc>
            </a:pPr>
            <a:r>
              <a:rPr lang="en-US" altLang="zh-CN" sz="800">
                <a:latin typeface="Arial Unicode MS" panose="020B0604020202020204" pitchFamily="34" charset="-122"/>
                <a:ea typeface="宋体" panose="02010600030101010101" pitchFamily="2" charset="-122"/>
                <a:sym typeface="Lato" panose="020F0502020204030203" pitchFamily="34" charset="0"/>
              </a:rPr>
              <a:t>The activities of a company with buying and selling a product or service. The activities </a:t>
            </a:r>
            <a:endParaRPr lang="en-US" altLang="zh-CN" sz="800">
              <a:ea typeface="宋体" panose="02010600030101010101" pitchFamily="2" charset="-122"/>
            </a:endParaRPr>
          </a:p>
        </p:txBody>
      </p:sp>
      <p:sp>
        <p:nvSpPr>
          <p:cNvPr id="157" name="TextBox 53">
            <a:extLst>
              <a:ext uri="{FF2B5EF4-FFF2-40B4-BE49-F238E27FC236}">
                <a16:creationId xmlns="" xmlns:a16="http://schemas.microsoft.com/office/drawing/2014/main" id="{AEFE5C0A-9853-4504-919F-5724DF61AFFE}"/>
              </a:ext>
            </a:extLst>
          </p:cNvPr>
          <p:cNvSpPr txBox="1">
            <a:spLocks noChangeArrowheads="1"/>
          </p:cNvSpPr>
          <p:nvPr/>
        </p:nvSpPr>
        <p:spPr bwMode="auto">
          <a:xfrm>
            <a:off x="1725084" y="4011085"/>
            <a:ext cx="1564216" cy="35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eaLnBrk="1" hangingPunct="1"/>
            <a:r>
              <a:rPr lang="zh-CN" altLang="en-US" sz="1733">
                <a:latin typeface="微软雅黑" panose="020B0503020204020204" pitchFamily="34" charset="-122"/>
                <a:ea typeface="微软雅黑" panose="020B0503020204020204" pitchFamily="34" charset="-122"/>
              </a:rPr>
              <a:t>关键词</a:t>
            </a:r>
          </a:p>
        </p:txBody>
      </p:sp>
      <p:grpSp>
        <p:nvGrpSpPr>
          <p:cNvPr id="99" name="组合 98">
            <a:extLst>
              <a:ext uri="{FF2B5EF4-FFF2-40B4-BE49-F238E27FC236}">
                <a16:creationId xmlns="" xmlns:a16="http://schemas.microsoft.com/office/drawing/2014/main" id="{3903EFE3-0E16-4BBA-9259-F00720800CB1}"/>
              </a:ext>
            </a:extLst>
          </p:cNvPr>
          <p:cNvGrpSpPr/>
          <p:nvPr/>
        </p:nvGrpSpPr>
        <p:grpSpPr>
          <a:xfrm>
            <a:off x="4797466" y="352475"/>
            <a:ext cx="2442712" cy="560409"/>
            <a:chOff x="4757125" y="339028"/>
            <a:chExt cx="2442712" cy="560409"/>
          </a:xfrm>
        </p:grpSpPr>
        <p:sp>
          <p:nvSpPr>
            <p:cNvPr id="100" name="Subtitle 2">
              <a:extLst>
                <a:ext uri="{FF2B5EF4-FFF2-40B4-BE49-F238E27FC236}">
                  <a16:creationId xmlns="" xmlns:a16="http://schemas.microsoft.com/office/drawing/2014/main" id="{9E7777A0-9647-4E98-8005-13E537560C06}"/>
                </a:ext>
              </a:extLst>
            </p:cNvPr>
            <p:cNvSpPr txBox="1">
              <a:spLocks/>
            </p:cNvSpPr>
            <p:nvPr/>
          </p:nvSpPr>
          <p:spPr>
            <a:xfrm>
              <a:off x="4757125" y="339028"/>
              <a:ext cx="2442712"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b="1" spc="300"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工作总结</a:t>
              </a:r>
            </a:p>
          </p:txBody>
        </p:sp>
        <p:sp>
          <p:nvSpPr>
            <p:cNvPr id="101" name="圆角矩形 10">
              <a:extLst>
                <a:ext uri="{FF2B5EF4-FFF2-40B4-BE49-F238E27FC236}">
                  <a16:creationId xmlns="" xmlns:a16="http://schemas.microsoft.com/office/drawing/2014/main" id="{97BE93D4-2DE0-4F9B-9A43-2C71DD35B562}"/>
                </a:ext>
              </a:extLst>
            </p:cNvPr>
            <p:cNvSpPr/>
            <p:nvPr/>
          </p:nvSpPr>
          <p:spPr>
            <a:xfrm>
              <a:off x="5550250" y="853718"/>
              <a:ext cx="856463" cy="4571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9"/>
                                        </p:tgtEl>
                                        <p:attrNameLst>
                                          <p:attrName>style.visibility</p:attrName>
                                        </p:attrNameLst>
                                      </p:cBhvr>
                                      <p:to>
                                        <p:strVal val="visible"/>
                                      </p:to>
                                    </p:set>
                                    <p:animEffect transition="in" filter="wipe(left)">
                                      <p:cBhvr>
                                        <p:cTn id="7" dur="500"/>
                                        <p:tgtEl>
                                          <p:spTgt spid="1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48"/>
                                        </p:tgtEl>
                                        <p:attrNameLst>
                                          <p:attrName>style.visibility</p:attrName>
                                        </p:attrNameLst>
                                      </p:cBhvr>
                                      <p:to>
                                        <p:strVal val="visible"/>
                                      </p:to>
                                    </p:set>
                                    <p:animEffect transition="in" filter="wipe(left)">
                                      <p:cBhvr>
                                        <p:cTn id="10" dur="500"/>
                                        <p:tgtEl>
                                          <p:spTgt spid="148"/>
                                        </p:tgtEl>
                                      </p:cBhvr>
                                    </p:animEffect>
                                  </p:childTnLst>
                                </p:cTn>
                              </p:par>
                            </p:childTnLst>
                          </p:cTn>
                        </p:par>
                        <p:par>
                          <p:cTn id="11" fill="hold" nodeType="afterGroup">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51"/>
                                        </p:tgtEl>
                                        <p:attrNameLst>
                                          <p:attrName>style.visibility</p:attrName>
                                        </p:attrNameLst>
                                      </p:cBhvr>
                                      <p:to>
                                        <p:strVal val="visible"/>
                                      </p:to>
                                    </p:set>
                                    <p:animEffect transition="in" filter="wipe(left)">
                                      <p:cBhvr>
                                        <p:cTn id="14" dur="500"/>
                                        <p:tgtEl>
                                          <p:spTgt spid="151"/>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50"/>
                                        </p:tgtEl>
                                        <p:attrNameLst>
                                          <p:attrName>style.visibility</p:attrName>
                                        </p:attrNameLst>
                                      </p:cBhvr>
                                      <p:to>
                                        <p:strVal val="visible"/>
                                      </p:to>
                                    </p:set>
                                    <p:animEffect transition="in" filter="wipe(left)">
                                      <p:cBhvr>
                                        <p:cTn id="17" dur="500"/>
                                        <p:tgtEl>
                                          <p:spTgt spid="150"/>
                                        </p:tgtEl>
                                      </p:cBhvr>
                                    </p:animEffect>
                                  </p:childTnLst>
                                </p:cTn>
                              </p:par>
                            </p:childTnLst>
                          </p:cTn>
                        </p:par>
                        <p:par>
                          <p:cTn id="18" fill="hold" nodeType="afterGroup">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153"/>
                                        </p:tgtEl>
                                        <p:attrNameLst>
                                          <p:attrName>style.visibility</p:attrName>
                                        </p:attrNameLst>
                                      </p:cBhvr>
                                      <p:to>
                                        <p:strVal val="visible"/>
                                      </p:to>
                                    </p:set>
                                    <p:animEffect transition="in" filter="wipe(left)">
                                      <p:cBhvr>
                                        <p:cTn id="21" dur="500"/>
                                        <p:tgtEl>
                                          <p:spTgt spid="153"/>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52"/>
                                        </p:tgtEl>
                                        <p:attrNameLst>
                                          <p:attrName>style.visibility</p:attrName>
                                        </p:attrNameLst>
                                      </p:cBhvr>
                                      <p:to>
                                        <p:strVal val="visible"/>
                                      </p:to>
                                    </p:set>
                                    <p:animEffect transition="in" filter="wipe(left)">
                                      <p:cBhvr>
                                        <p:cTn id="24" dur="500"/>
                                        <p:tgtEl>
                                          <p:spTgt spid="152"/>
                                        </p:tgtEl>
                                      </p:cBhvr>
                                    </p:animEffect>
                                  </p:childTnLst>
                                </p:cTn>
                              </p:par>
                            </p:childTnLst>
                          </p:cTn>
                        </p:par>
                        <p:par>
                          <p:cTn id="25" fill="hold" nodeType="afterGroup">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155"/>
                                        </p:tgtEl>
                                        <p:attrNameLst>
                                          <p:attrName>style.visibility</p:attrName>
                                        </p:attrNameLst>
                                      </p:cBhvr>
                                      <p:to>
                                        <p:strVal val="visible"/>
                                      </p:to>
                                    </p:set>
                                    <p:animEffect transition="in" filter="wipe(left)">
                                      <p:cBhvr>
                                        <p:cTn id="28" dur="500"/>
                                        <p:tgtEl>
                                          <p:spTgt spid="15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54"/>
                                        </p:tgtEl>
                                        <p:attrNameLst>
                                          <p:attrName>style.visibility</p:attrName>
                                        </p:attrNameLst>
                                      </p:cBhvr>
                                      <p:to>
                                        <p:strVal val="visible"/>
                                      </p:to>
                                    </p:set>
                                    <p:animEffect transition="in" filter="wipe(left)">
                                      <p:cBhvr>
                                        <p:cTn id="31" dur="500"/>
                                        <p:tgtEl>
                                          <p:spTgt spid="154"/>
                                        </p:tgtEl>
                                      </p:cBhvr>
                                    </p:animEffect>
                                  </p:childTnLst>
                                </p:cTn>
                              </p:par>
                            </p:childTnLst>
                          </p:cTn>
                        </p:par>
                        <p:par>
                          <p:cTn id="32" fill="hold" nodeType="afterGroup">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157"/>
                                        </p:tgtEl>
                                        <p:attrNameLst>
                                          <p:attrName>style.visibility</p:attrName>
                                        </p:attrNameLst>
                                      </p:cBhvr>
                                      <p:to>
                                        <p:strVal val="visible"/>
                                      </p:to>
                                    </p:set>
                                    <p:animEffect transition="in" filter="wipe(left)">
                                      <p:cBhvr>
                                        <p:cTn id="35" dur="500"/>
                                        <p:tgtEl>
                                          <p:spTgt spid="15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56"/>
                                        </p:tgtEl>
                                        <p:attrNameLst>
                                          <p:attrName>style.visibility</p:attrName>
                                        </p:attrNameLst>
                                      </p:cBhvr>
                                      <p:to>
                                        <p:strVal val="visible"/>
                                      </p:to>
                                    </p:set>
                                    <p:animEffect transition="in" filter="wipe(left)">
                                      <p:cBhvr>
                                        <p:cTn id="38"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p:bldP spid="149" grpId="0"/>
      <p:bldP spid="150" grpId="0"/>
      <p:bldP spid="151" grpId="0"/>
      <p:bldP spid="152" grpId="0"/>
      <p:bldP spid="153" grpId="0"/>
      <p:bldP spid="154" grpId="0"/>
      <p:bldP spid="155" grpId="0"/>
      <p:bldP spid="156" grpId="0"/>
      <p:bldP spid="15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50" descr="iPhone6_mockup_front_white.png">
            <a:extLst>
              <a:ext uri="{FF2B5EF4-FFF2-40B4-BE49-F238E27FC236}">
                <a16:creationId xmlns="" xmlns:a16="http://schemas.microsoft.com/office/drawing/2014/main" id="{EA380789-891C-4AB1-8F0F-3AE707943B4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b="55692"/>
          <a:stretch>
            <a:fillRect/>
          </a:stretch>
        </p:blipFill>
        <p:spPr bwMode="auto">
          <a:xfrm>
            <a:off x="2961217" y="2393952"/>
            <a:ext cx="6441016" cy="4464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Subtitle 2">
            <a:extLst>
              <a:ext uri="{FF2B5EF4-FFF2-40B4-BE49-F238E27FC236}">
                <a16:creationId xmlns="" xmlns:a16="http://schemas.microsoft.com/office/drawing/2014/main" id="{0AF622C7-F917-4CC1-99B4-DB0600574F70}"/>
              </a:ext>
            </a:extLst>
          </p:cNvPr>
          <p:cNvSpPr txBox="1"/>
          <p:nvPr/>
        </p:nvSpPr>
        <p:spPr>
          <a:xfrm>
            <a:off x="3706284" y="1761067"/>
            <a:ext cx="4773083" cy="430088"/>
          </a:xfrm>
          <a:prstGeom prst="rect">
            <a:avLst/>
          </a:prstGeom>
        </p:spPr>
        <p:txBody>
          <a:bodyPr lIns="108745" tIns="54373" rIns="108745" bIns="54373">
            <a:spAutoFit/>
          </a:bodyPr>
          <a:lstStyle>
            <a:lvl1pPr marL="0" indent="0" algn="ctr" defTabSz="1087120" rtl="0" eaLnBrk="1" latinLnBrk="0" hangingPunct="1">
              <a:lnSpc>
                <a:spcPct val="120000"/>
              </a:lnSpc>
              <a:spcBef>
                <a:spcPct val="20000"/>
              </a:spcBef>
              <a:buFont typeface="Arial" panose="020B0604020202020204"/>
              <a:buNone/>
              <a:defRPr sz="2400" kern="1200">
                <a:solidFill>
                  <a:schemeClr val="tx2"/>
                </a:solidFill>
                <a:latin typeface="Open Sans Light" panose="020B0306030504020204"/>
                <a:ea typeface="+mn-ea"/>
                <a:cs typeface="Open Sans Light" panose="020B0306030504020204"/>
              </a:defRPr>
            </a:lvl1pPr>
            <a:lvl2pPr marL="108775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2pPr>
            <a:lvl3pPr marL="217551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3pPr>
            <a:lvl4pPr marL="326263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4pPr>
            <a:lvl5pPr marL="435038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5pPr>
            <a:lvl6pPr marL="543814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a:lnSpc>
                <a:spcPts val="1327"/>
              </a:lnSpc>
              <a:defRPr/>
            </a:pPr>
            <a:r>
              <a:rPr lang="en-US" sz="853" noProof="1">
                <a:solidFill>
                  <a:schemeClr val="tx1"/>
                </a:solidFill>
                <a:latin typeface="Source Sans Pro" charset="0"/>
                <a:ea typeface="Source Sans Pro" charset="0"/>
                <a:cs typeface="Source Sans Pro" charset="0"/>
              </a:rPr>
              <a:t>Investment generally results in acquiring an asset, also called an investment. If the asset is available at a price worth investing, it is normally expected either to generate income</a:t>
            </a:r>
          </a:p>
        </p:txBody>
      </p:sp>
      <p:pic>
        <p:nvPicPr>
          <p:cNvPr id="41988" name="图片占位符 2">
            <a:extLst>
              <a:ext uri="{FF2B5EF4-FFF2-40B4-BE49-F238E27FC236}">
                <a16:creationId xmlns="" xmlns:a16="http://schemas.microsoft.com/office/drawing/2014/main" id="{CFB6E5B1-B652-4773-9B30-02418E71A24A}"/>
              </a:ext>
            </a:extLst>
          </p:cNvPr>
          <p:cNvPicPr>
            <a:picLocks noGrp="1" noChangeAspect="1" noChangeArrowheads="1"/>
          </p:cNvPicPr>
          <p:nvPr>
            <p:ph type="pic" sz="quarter" idx="12"/>
          </p:nvPr>
        </p:nvPicPr>
        <p:blipFill>
          <a:blip r:embed="rId4">
            <a:extLst>
              <a:ext uri="{28A0092B-C50C-407E-A947-70E740481C1C}">
                <a14:useLocalDpi xmlns:a14="http://schemas.microsoft.com/office/drawing/2010/main"/>
              </a:ext>
            </a:extLst>
          </a:blip>
          <a:stretch>
            <a:fillRect/>
          </a:stretch>
        </p:blipFill>
        <p:spPr>
          <a:xfrm>
            <a:off x="4159670" y="3958202"/>
            <a:ext cx="3971990" cy="2899797"/>
          </a:xfrm>
          <a:solidFill>
            <a:srgbClr val="F2F2F2"/>
          </a:solidFill>
        </p:spPr>
      </p:pic>
      <p:grpSp>
        <p:nvGrpSpPr>
          <p:cNvPr id="2" name="组合 1">
            <a:extLst>
              <a:ext uri="{FF2B5EF4-FFF2-40B4-BE49-F238E27FC236}">
                <a16:creationId xmlns="" xmlns:a16="http://schemas.microsoft.com/office/drawing/2014/main" id="{5B4D74BF-60F3-43C5-BEF3-BF8E17302CAC}"/>
              </a:ext>
            </a:extLst>
          </p:cNvPr>
          <p:cNvGrpSpPr>
            <a:grpSpLocks/>
          </p:cNvGrpSpPr>
          <p:nvPr/>
        </p:nvGrpSpPr>
        <p:grpSpPr bwMode="auto">
          <a:xfrm>
            <a:off x="2136513" y="3139741"/>
            <a:ext cx="1116011" cy="1042512"/>
            <a:chOff x="1602031" y="2291187"/>
            <a:chExt cx="836660" cy="833486"/>
          </a:xfrm>
        </p:grpSpPr>
        <p:sp>
          <p:nvSpPr>
            <p:cNvPr id="50" name="TextBox 49">
              <a:extLst>
                <a:ext uri="{FF2B5EF4-FFF2-40B4-BE49-F238E27FC236}">
                  <a16:creationId xmlns="" xmlns:a16="http://schemas.microsoft.com/office/drawing/2014/main" id="{0A73CBAD-77EA-4263-86E3-0E2C9637344E}"/>
                </a:ext>
              </a:extLst>
            </p:cNvPr>
            <p:cNvSpPr txBox="1"/>
            <p:nvPr/>
          </p:nvSpPr>
          <p:spPr>
            <a:xfrm>
              <a:off x="1602031" y="2940229"/>
              <a:ext cx="836660" cy="184444"/>
            </a:xfrm>
            <a:prstGeom prst="rect">
              <a:avLst/>
            </a:prstGeom>
            <a:noFill/>
          </p:spPr>
          <p:txBody>
            <a:bodyPr wrap="none" anchor="ctr">
              <a:spAutoFit/>
            </a:bodyPr>
            <a:lstStyle/>
            <a:p>
              <a:pPr algn="ctr" eaLnBrk="1" fontAlgn="auto" hangingPunct="1">
                <a:defRPr/>
              </a:pPr>
              <a:r>
                <a:rPr lang="en-US" sz="1000" noProof="1">
                  <a:solidFill>
                    <a:schemeClr val="tx2"/>
                  </a:solidFill>
                  <a:latin typeface="Montserrat" charset="0"/>
                  <a:ea typeface="Montserrat" charset="0"/>
                  <a:cs typeface="Montserrat" charset="0"/>
                </a:rPr>
                <a:t>NOTIFICATION</a:t>
              </a:r>
            </a:p>
          </p:txBody>
        </p:sp>
        <p:grpSp>
          <p:nvGrpSpPr>
            <p:cNvPr id="42017" name="组合 20">
              <a:extLst>
                <a:ext uri="{FF2B5EF4-FFF2-40B4-BE49-F238E27FC236}">
                  <a16:creationId xmlns="" xmlns:a16="http://schemas.microsoft.com/office/drawing/2014/main" id="{CBB41A8F-E5BB-49FB-A978-DA1917448828}"/>
                </a:ext>
              </a:extLst>
            </p:cNvPr>
            <p:cNvGrpSpPr>
              <a:grpSpLocks/>
            </p:cNvGrpSpPr>
            <p:nvPr/>
          </p:nvGrpSpPr>
          <p:grpSpPr bwMode="auto">
            <a:xfrm>
              <a:off x="1720789" y="2291187"/>
              <a:ext cx="566538" cy="599158"/>
              <a:chOff x="1054461" y="3089840"/>
              <a:chExt cx="713600" cy="713598"/>
            </a:xfrm>
          </p:grpSpPr>
          <p:sp>
            <p:nvSpPr>
              <p:cNvPr id="22" name="椭圆 21">
                <a:extLst>
                  <a:ext uri="{FF2B5EF4-FFF2-40B4-BE49-F238E27FC236}">
                    <a16:creationId xmlns="" xmlns:a16="http://schemas.microsoft.com/office/drawing/2014/main" id="{0E0B04AB-773C-4831-B5AB-8D6A80F09BF3}"/>
                  </a:ext>
                </a:extLst>
              </p:cNvPr>
              <p:cNvSpPr/>
              <p:nvPr/>
            </p:nvSpPr>
            <p:spPr>
              <a:xfrm>
                <a:off x="1054461" y="3089840"/>
                <a:ext cx="713600" cy="713598"/>
              </a:xfrm>
              <a:prstGeom prst="ellipse">
                <a:avLst/>
              </a:prstGeom>
              <a:gradFill flip="none" rotWithShape="1">
                <a:gsLst>
                  <a:gs pos="0">
                    <a:schemeClr val="bg1">
                      <a:lumMod val="85000"/>
                    </a:schemeClr>
                  </a:gs>
                  <a:gs pos="100000">
                    <a:schemeClr val="bg1"/>
                  </a:gs>
                </a:gsLst>
                <a:path path="circle">
                  <a:fillToRect l="100000" b="100000"/>
                </a:path>
                <a:tileRect t="-100000" r="-100000"/>
              </a:gradFill>
              <a:ln w="12700">
                <a:noFill/>
              </a:ln>
              <a:effectLst>
                <a:outerShdw blurRad="635000" dist="4572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333" noProof="1"/>
              </a:p>
            </p:txBody>
          </p:sp>
          <p:sp>
            <p:nvSpPr>
              <p:cNvPr id="23" name="椭圆 22">
                <a:extLst>
                  <a:ext uri="{FF2B5EF4-FFF2-40B4-BE49-F238E27FC236}">
                    <a16:creationId xmlns="" xmlns:a16="http://schemas.microsoft.com/office/drawing/2014/main" id="{70A0CBB0-1291-44D0-9D3C-0270670DDF8C}"/>
                  </a:ext>
                </a:extLst>
              </p:cNvPr>
              <p:cNvSpPr/>
              <p:nvPr/>
            </p:nvSpPr>
            <p:spPr>
              <a:xfrm>
                <a:off x="1147974" y="3184262"/>
                <a:ext cx="525671" cy="524987"/>
              </a:xfrm>
              <a:prstGeom prst="ellipse">
                <a:avLst/>
              </a:prstGeom>
              <a:solidFill>
                <a:schemeClr val="accent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867" noProof="1">
                  <a:latin typeface="Avenir LT 35 Light" panose="02000503030000020003" pitchFamily="2" charset="0"/>
                </a:endParaRPr>
              </a:p>
            </p:txBody>
          </p:sp>
        </p:grpSp>
        <p:sp>
          <p:nvSpPr>
            <p:cNvPr id="44" name="Shape 2632">
              <a:extLst>
                <a:ext uri="{FF2B5EF4-FFF2-40B4-BE49-F238E27FC236}">
                  <a16:creationId xmlns="" xmlns:a16="http://schemas.microsoft.com/office/drawing/2014/main" id="{EC6D4222-395F-4BE8-A1BB-88FD7B144542}"/>
                </a:ext>
              </a:extLst>
            </p:cNvPr>
            <p:cNvSpPr/>
            <p:nvPr/>
          </p:nvSpPr>
          <p:spPr>
            <a:xfrm>
              <a:off x="1906108" y="2451331"/>
              <a:ext cx="199942" cy="245767"/>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bg1"/>
            </a:solidFill>
            <a:ln w="12700">
              <a:miter lim="400000"/>
            </a:ln>
          </p:spPr>
          <p:txBody>
            <a:bodyPr lIns="19045" tIns="19045" rIns="19045" bIns="19045" anchor="ctr"/>
            <a:lstStyle/>
            <a:p>
              <a:pPr algn="ctr" defTabSz="227748">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noProof="1">
                <a:solidFill>
                  <a:srgbClr val="FFFFFF"/>
                </a:solidFill>
                <a:effectLst>
                  <a:outerShdw blurRad="38100" dist="12700" dir="5400000" rotWithShape="0">
                    <a:srgbClr val="000000">
                      <a:alpha val="50000"/>
                    </a:srgbClr>
                  </a:outerShdw>
                </a:effectLst>
                <a:latin typeface="Source Sans Pro Light" charset="0"/>
                <a:ea typeface="Source Sans Pro Light" charset="0"/>
                <a:cs typeface="Source Sans Pro Light" charset="0"/>
                <a:sym typeface="Gill Sans"/>
              </a:endParaRPr>
            </a:p>
          </p:txBody>
        </p:sp>
      </p:grpSp>
      <p:grpSp>
        <p:nvGrpSpPr>
          <p:cNvPr id="4" name="组合 3">
            <a:extLst>
              <a:ext uri="{FF2B5EF4-FFF2-40B4-BE49-F238E27FC236}">
                <a16:creationId xmlns="" xmlns:a16="http://schemas.microsoft.com/office/drawing/2014/main" id="{76680D6D-AFD1-4057-91CE-A60D705BD08B}"/>
              </a:ext>
            </a:extLst>
          </p:cNvPr>
          <p:cNvGrpSpPr>
            <a:grpSpLocks/>
          </p:cNvGrpSpPr>
          <p:nvPr/>
        </p:nvGrpSpPr>
        <p:grpSpPr bwMode="auto">
          <a:xfrm>
            <a:off x="2167888" y="4619118"/>
            <a:ext cx="974946" cy="1092094"/>
            <a:chOff x="1625377" y="3397943"/>
            <a:chExt cx="731655" cy="873865"/>
          </a:xfrm>
        </p:grpSpPr>
        <p:sp>
          <p:nvSpPr>
            <p:cNvPr id="45" name="TextBox 44">
              <a:extLst>
                <a:ext uri="{FF2B5EF4-FFF2-40B4-BE49-F238E27FC236}">
                  <a16:creationId xmlns="" xmlns:a16="http://schemas.microsoft.com/office/drawing/2014/main" id="{9C213D96-C614-45D4-AA8E-D18337D777F7}"/>
                </a:ext>
              </a:extLst>
            </p:cNvPr>
            <p:cNvSpPr txBox="1"/>
            <p:nvPr/>
          </p:nvSpPr>
          <p:spPr>
            <a:xfrm>
              <a:off x="1625377" y="4087208"/>
              <a:ext cx="731655" cy="184600"/>
            </a:xfrm>
            <a:prstGeom prst="rect">
              <a:avLst/>
            </a:prstGeom>
            <a:noFill/>
          </p:spPr>
          <p:txBody>
            <a:bodyPr wrap="none" anchor="ctr">
              <a:spAutoFit/>
            </a:bodyPr>
            <a:lstStyle/>
            <a:p>
              <a:pPr algn="ctr" eaLnBrk="1" fontAlgn="auto" hangingPunct="1">
                <a:defRPr/>
              </a:pPr>
              <a:r>
                <a:rPr lang="en-US" sz="1000" noProof="1">
                  <a:solidFill>
                    <a:schemeClr val="tx2"/>
                  </a:solidFill>
                  <a:latin typeface="Montserrat" charset="0"/>
                  <a:ea typeface="Montserrat" charset="0"/>
                  <a:cs typeface="Montserrat" charset="0"/>
                </a:rPr>
                <a:t>MARKETING</a:t>
              </a:r>
            </a:p>
          </p:txBody>
        </p:sp>
        <p:grpSp>
          <p:nvGrpSpPr>
            <p:cNvPr id="42010" name="组合 23">
              <a:extLst>
                <a:ext uri="{FF2B5EF4-FFF2-40B4-BE49-F238E27FC236}">
                  <a16:creationId xmlns="" xmlns:a16="http://schemas.microsoft.com/office/drawing/2014/main" id="{22C554E5-72A4-4BD8-931A-D0F431B5D9B0}"/>
                </a:ext>
              </a:extLst>
            </p:cNvPr>
            <p:cNvGrpSpPr>
              <a:grpSpLocks/>
            </p:cNvGrpSpPr>
            <p:nvPr/>
          </p:nvGrpSpPr>
          <p:grpSpPr bwMode="auto">
            <a:xfrm>
              <a:off x="1712677" y="3397943"/>
              <a:ext cx="566538" cy="599158"/>
              <a:chOff x="1054461" y="3089840"/>
              <a:chExt cx="713600" cy="713598"/>
            </a:xfrm>
          </p:grpSpPr>
          <p:sp>
            <p:nvSpPr>
              <p:cNvPr id="25" name="椭圆 24">
                <a:extLst>
                  <a:ext uri="{FF2B5EF4-FFF2-40B4-BE49-F238E27FC236}">
                    <a16:creationId xmlns="" xmlns:a16="http://schemas.microsoft.com/office/drawing/2014/main" id="{0758C69B-3EE0-46FE-BAE0-91696C1DA570}"/>
                  </a:ext>
                </a:extLst>
              </p:cNvPr>
              <p:cNvSpPr/>
              <p:nvPr/>
            </p:nvSpPr>
            <p:spPr>
              <a:xfrm>
                <a:off x="1054461" y="3089840"/>
                <a:ext cx="713600" cy="713598"/>
              </a:xfrm>
              <a:prstGeom prst="ellipse">
                <a:avLst/>
              </a:prstGeom>
              <a:gradFill flip="none" rotWithShape="1">
                <a:gsLst>
                  <a:gs pos="0">
                    <a:schemeClr val="bg1">
                      <a:lumMod val="85000"/>
                    </a:schemeClr>
                  </a:gs>
                  <a:gs pos="100000">
                    <a:schemeClr val="bg1"/>
                  </a:gs>
                </a:gsLst>
                <a:path path="circle">
                  <a:fillToRect l="100000" b="100000"/>
                </a:path>
                <a:tileRect t="-100000" r="-100000"/>
              </a:gradFill>
              <a:ln w="12700">
                <a:noFill/>
              </a:ln>
              <a:effectLst>
                <a:outerShdw blurRad="635000" dist="4572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333" noProof="1"/>
              </a:p>
            </p:txBody>
          </p:sp>
          <p:sp>
            <p:nvSpPr>
              <p:cNvPr id="26" name="椭圆 25">
                <a:extLst>
                  <a:ext uri="{FF2B5EF4-FFF2-40B4-BE49-F238E27FC236}">
                    <a16:creationId xmlns="" xmlns:a16="http://schemas.microsoft.com/office/drawing/2014/main" id="{45B93F1E-A718-42D2-8577-183BFB91FD88}"/>
                  </a:ext>
                </a:extLst>
              </p:cNvPr>
              <p:cNvSpPr/>
              <p:nvPr/>
            </p:nvSpPr>
            <p:spPr>
              <a:xfrm>
                <a:off x="1148184" y="3184342"/>
                <a:ext cx="526212" cy="525431"/>
              </a:xfrm>
              <a:prstGeom prst="ellipse">
                <a:avLst/>
              </a:prstGeom>
              <a:solidFill>
                <a:schemeClr val="accent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867" noProof="1">
                  <a:latin typeface="Avenir LT 35 Light" panose="02000503030000020003" pitchFamily="2" charset="0"/>
                </a:endParaRPr>
              </a:p>
            </p:txBody>
          </p:sp>
        </p:grpSp>
        <p:sp>
          <p:nvSpPr>
            <p:cNvPr id="46" name="Shape 2588">
              <a:extLst>
                <a:ext uri="{FF2B5EF4-FFF2-40B4-BE49-F238E27FC236}">
                  <a16:creationId xmlns="" xmlns:a16="http://schemas.microsoft.com/office/drawing/2014/main" id="{7881A815-8CD2-4484-81EB-2CC4E30B20B0}"/>
                </a:ext>
              </a:extLst>
            </p:cNvPr>
            <p:cNvSpPr/>
            <p:nvPr/>
          </p:nvSpPr>
          <p:spPr>
            <a:xfrm>
              <a:off x="1864921" y="3591549"/>
              <a:ext cx="265273" cy="241214"/>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19045" tIns="19045" rIns="19045" bIns="19045" anchor="ctr"/>
            <a:lstStyle/>
            <a:p>
              <a:pPr algn="ctr" defTabSz="227748">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noProof="1">
                <a:solidFill>
                  <a:srgbClr val="FFFFFF"/>
                </a:solidFill>
                <a:effectLst>
                  <a:outerShdw blurRad="38100" dist="12700" dir="5400000" rotWithShape="0">
                    <a:srgbClr val="000000">
                      <a:alpha val="50000"/>
                    </a:srgbClr>
                  </a:outerShdw>
                </a:effectLst>
                <a:latin typeface="Source Sans Pro Light" charset="0"/>
                <a:ea typeface="Source Sans Pro Light" charset="0"/>
                <a:cs typeface="Source Sans Pro Light" charset="0"/>
                <a:sym typeface="Gill Sans"/>
              </a:endParaRPr>
            </a:p>
          </p:txBody>
        </p:sp>
      </p:grpSp>
      <p:grpSp>
        <p:nvGrpSpPr>
          <p:cNvPr id="5" name="组合 4">
            <a:extLst>
              <a:ext uri="{FF2B5EF4-FFF2-40B4-BE49-F238E27FC236}">
                <a16:creationId xmlns="" xmlns:a16="http://schemas.microsoft.com/office/drawing/2014/main" id="{8190FA85-D369-4D67-BC96-75DA2E694EBB}"/>
              </a:ext>
            </a:extLst>
          </p:cNvPr>
          <p:cNvGrpSpPr>
            <a:grpSpLocks/>
          </p:cNvGrpSpPr>
          <p:nvPr/>
        </p:nvGrpSpPr>
        <p:grpSpPr bwMode="auto">
          <a:xfrm>
            <a:off x="8756387" y="2999874"/>
            <a:ext cx="1116012" cy="1040528"/>
            <a:chOff x="6566683" y="2185936"/>
            <a:chExt cx="838423" cy="833463"/>
          </a:xfrm>
        </p:grpSpPr>
        <p:sp>
          <p:nvSpPr>
            <p:cNvPr id="28" name="TextBox 49">
              <a:extLst>
                <a:ext uri="{FF2B5EF4-FFF2-40B4-BE49-F238E27FC236}">
                  <a16:creationId xmlns="" xmlns:a16="http://schemas.microsoft.com/office/drawing/2014/main" id="{5694EC90-31D0-4C4A-BECB-F11F17EECD11}"/>
                </a:ext>
              </a:extLst>
            </p:cNvPr>
            <p:cNvSpPr txBox="1"/>
            <p:nvPr/>
          </p:nvSpPr>
          <p:spPr>
            <a:xfrm>
              <a:off x="6566683" y="2834609"/>
              <a:ext cx="838423" cy="184790"/>
            </a:xfrm>
            <a:prstGeom prst="rect">
              <a:avLst/>
            </a:prstGeom>
            <a:noFill/>
          </p:spPr>
          <p:txBody>
            <a:bodyPr wrap="none" anchor="ctr">
              <a:spAutoFit/>
            </a:bodyPr>
            <a:lstStyle/>
            <a:p>
              <a:pPr algn="ctr" eaLnBrk="1" fontAlgn="auto" hangingPunct="1">
                <a:defRPr/>
              </a:pPr>
              <a:r>
                <a:rPr lang="en-US" sz="1000" noProof="1">
                  <a:solidFill>
                    <a:schemeClr val="tx2"/>
                  </a:solidFill>
                  <a:latin typeface="Montserrat" charset="0"/>
                  <a:ea typeface="Montserrat" charset="0"/>
                  <a:cs typeface="Montserrat" charset="0"/>
                </a:rPr>
                <a:t>NOTIFICATION</a:t>
              </a:r>
            </a:p>
          </p:txBody>
        </p:sp>
        <p:grpSp>
          <p:nvGrpSpPr>
            <p:cNvPr id="42003" name="组合 28">
              <a:extLst>
                <a:ext uri="{FF2B5EF4-FFF2-40B4-BE49-F238E27FC236}">
                  <a16:creationId xmlns="" xmlns:a16="http://schemas.microsoft.com/office/drawing/2014/main" id="{CE5A2D05-A970-41D6-BD97-258C397093AD}"/>
                </a:ext>
              </a:extLst>
            </p:cNvPr>
            <p:cNvGrpSpPr>
              <a:grpSpLocks/>
            </p:cNvGrpSpPr>
            <p:nvPr/>
          </p:nvGrpSpPr>
          <p:grpSpPr bwMode="auto">
            <a:xfrm>
              <a:off x="6686322" y="2185936"/>
              <a:ext cx="566538" cy="599158"/>
              <a:chOff x="1054461" y="3089840"/>
              <a:chExt cx="713600" cy="713598"/>
            </a:xfrm>
          </p:grpSpPr>
          <p:sp>
            <p:nvSpPr>
              <p:cNvPr id="30" name="椭圆 29">
                <a:extLst>
                  <a:ext uri="{FF2B5EF4-FFF2-40B4-BE49-F238E27FC236}">
                    <a16:creationId xmlns="" xmlns:a16="http://schemas.microsoft.com/office/drawing/2014/main" id="{02CB8C34-5AFF-499D-9A37-9175F81907DF}"/>
                  </a:ext>
                </a:extLst>
              </p:cNvPr>
              <p:cNvSpPr/>
              <p:nvPr/>
            </p:nvSpPr>
            <p:spPr>
              <a:xfrm>
                <a:off x="1054461" y="3089840"/>
                <a:ext cx="713600" cy="713598"/>
              </a:xfrm>
              <a:prstGeom prst="ellipse">
                <a:avLst/>
              </a:prstGeom>
              <a:gradFill flip="none" rotWithShape="1">
                <a:gsLst>
                  <a:gs pos="0">
                    <a:schemeClr val="bg1">
                      <a:lumMod val="85000"/>
                    </a:schemeClr>
                  </a:gs>
                  <a:gs pos="100000">
                    <a:schemeClr val="bg1"/>
                  </a:gs>
                </a:gsLst>
                <a:path path="circle">
                  <a:fillToRect l="100000" b="100000"/>
                </a:path>
                <a:tileRect t="-100000" r="-100000"/>
              </a:gradFill>
              <a:ln w="12700">
                <a:noFill/>
              </a:ln>
              <a:effectLst>
                <a:outerShdw blurRad="635000" dist="4572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333" noProof="1"/>
              </a:p>
            </p:txBody>
          </p:sp>
          <p:sp>
            <p:nvSpPr>
              <p:cNvPr id="31" name="椭圆 30">
                <a:extLst>
                  <a:ext uri="{FF2B5EF4-FFF2-40B4-BE49-F238E27FC236}">
                    <a16:creationId xmlns="" xmlns:a16="http://schemas.microsoft.com/office/drawing/2014/main" id="{3C12F30F-9139-40E0-AF45-D20898752588}"/>
                  </a:ext>
                </a:extLst>
              </p:cNvPr>
              <p:cNvSpPr/>
              <p:nvPr/>
            </p:nvSpPr>
            <p:spPr>
              <a:xfrm>
                <a:off x="1148378" y="3184440"/>
                <a:ext cx="524776" cy="524081"/>
              </a:xfrm>
              <a:prstGeom prst="ellipse">
                <a:avLst/>
              </a:prstGeom>
              <a:solidFill>
                <a:schemeClr val="accent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867" noProof="1">
                  <a:latin typeface="Avenir LT 35 Light" panose="02000503030000020003" pitchFamily="2" charset="0"/>
                </a:endParaRPr>
              </a:p>
            </p:txBody>
          </p:sp>
        </p:grpSp>
        <p:sp>
          <p:nvSpPr>
            <p:cNvPr id="71" name="Shape 2691">
              <a:extLst>
                <a:ext uri="{FF2B5EF4-FFF2-40B4-BE49-F238E27FC236}">
                  <a16:creationId xmlns="" xmlns:a16="http://schemas.microsoft.com/office/drawing/2014/main" id="{BF9A0240-AFD6-47E3-94FD-43E9137886D7}"/>
                </a:ext>
              </a:extLst>
            </p:cNvPr>
            <p:cNvSpPr/>
            <p:nvPr/>
          </p:nvSpPr>
          <p:spPr>
            <a:xfrm>
              <a:off x="6891278" y="2319376"/>
              <a:ext cx="157428" cy="289120"/>
            </a:xfrm>
            <a:custGeom>
              <a:avLst/>
              <a:gdLst/>
              <a:ahLst/>
              <a:cxnLst>
                <a:cxn ang="0">
                  <a:pos x="wd2" y="hd2"/>
                </a:cxn>
                <a:cxn ang="5400000">
                  <a:pos x="wd2" y="hd2"/>
                </a:cxn>
                <a:cxn ang="10800000">
                  <a:pos x="wd2" y="hd2"/>
                </a:cxn>
                <a:cxn ang="16200000">
                  <a:pos x="wd2" y="hd2"/>
                </a:cxn>
              </a:cxnLst>
              <a:rect l="0" t="0" r="r" b="b"/>
              <a:pathLst>
                <a:path w="21600" h="21600" extrusionOk="0">
                  <a:moveTo>
                    <a:pt x="12600" y="19924"/>
                  </a:moveTo>
                  <a:lnTo>
                    <a:pt x="12600" y="12476"/>
                  </a:lnTo>
                  <a:lnTo>
                    <a:pt x="19427" y="16200"/>
                  </a:lnTo>
                  <a:cubicBezTo>
                    <a:pt x="19427" y="16200"/>
                    <a:pt x="12600" y="19924"/>
                    <a:pt x="12600" y="19924"/>
                  </a:cubicBezTo>
                  <a:close/>
                  <a:moveTo>
                    <a:pt x="12600" y="1676"/>
                  </a:moveTo>
                  <a:lnTo>
                    <a:pt x="19427" y="5400"/>
                  </a:lnTo>
                  <a:lnTo>
                    <a:pt x="12600" y="9124"/>
                  </a:lnTo>
                  <a:cubicBezTo>
                    <a:pt x="12600" y="9124"/>
                    <a:pt x="12600" y="1676"/>
                    <a:pt x="12600" y="1676"/>
                  </a:cubicBezTo>
                  <a:close/>
                  <a:moveTo>
                    <a:pt x="21352" y="15862"/>
                  </a:moveTo>
                  <a:lnTo>
                    <a:pt x="21337" y="15854"/>
                  </a:lnTo>
                  <a:cubicBezTo>
                    <a:pt x="21336" y="15853"/>
                    <a:pt x="21335" y="15853"/>
                    <a:pt x="21335" y="15852"/>
                  </a:cubicBezTo>
                  <a:lnTo>
                    <a:pt x="12600" y="11088"/>
                  </a:lnTo>
                  <a:lnTo>
                    <a:pt x="12600" y="10512"/>
                  </a:lnTo>
                  <a:lnTo>
                    <a:pt x="21335" y="5748"/>
                  </a:lnTo>
                  <a:lnTo>
                    <a:pt x="21336" y="5747"/>
                  </a:lnTo>
                  <a:lnTo>
                    <a:pt x="21352" y="5739"/>
                  </a:lnTo>
                  <a:lnTo>
                    <a:pt x="21349" y="5738"/>
                  </a:lnTo>
                  <a:cubicBezTo>
                    <a:pt x="21503" y="5649"/>
                    <a:pt x="21600" y="5532"/>
                    <a:pt x="21600" y="5400"/>
                  </a:cubicBezTo>
                  <a:cubicBezTo>
                    <a:pt x="21600" y="5265"/>
                    <a:pt x="21499" y="5142"/>
                    <a:pt x="21336" y="5053"/>
                  </a:cubicBezTo>
                  <a:lnTo>
                    <a:pt x="12336" y="144"/>
                  </a:lnTo>
                  <a:cubicBezTo>
                    <a:pt x="12173" y="55"/>
                    <a:pt x="11948" y="0"/>
                    <a:pt x="11700" y="0"/>
                  </a:cubicBezTo>
                  <a:cubicBezTo>
                    <a:pt x="11203" y="0"/>
                    <a:pt x="10800" y="220"/>
                    <a:pt x="10800" y="491"/>
                  </a:cubicBezTo>
                  <a:lnTo>
                    <a:pt x="10800" y="10106"/>
                  </a:lnTo>
                  <a:lnTo>
                    <a:pt x="1552" y="5062"/>
                  </a:lnTo>
                  <a:lnTo>
                    <a:pt x="1549" y="5063"/>
                  </a:lnTo>
                  <a:cubicBezTo>
                    <a:pt x="1385" y="4969"/>
                    <a:pt x="1157" y="4909"/>
                    <a:pt x="900" y="4909"/>
                  </a:cubicBezTo>
                  <a:cubicBezTo>
                    <a:pt x="403" y="4909"/>
                    <a:pt x="0" y="5129"/>
                    <a:pt x="0" y="5400"/>
                  </a:cubicBezTo>
                  <a:cubicBezTo>
                    <a:pt x="0" y="5532"/>
                    <a:pt x="97" y="5649"/>
                    <a:pt x="251" y="5738"/>
                  </a:cubicBezTo>
                  <a:lnTo>
                    <a:pt x="248" y="5739"/>
                  </a:lnTo>
                  <a:lnTo>
                    <a:pt x="264" y="5747"/>
                  </a:lnTo>
                  <a:lnTo>
                    <a:pt x="264" y="5748"/>
                  </a:lnTo>
                  <a:lnTo>
                    <a:pt x="9527" y="10800"/>
                  </a:lnTo>
                  <a:lnTo>
                    <a:pt x="265" y="15852"/>
                  </a:lnTo>
                  <a:cubicBezTo>
                    <a:pt x="265" y="15853"/>
                    <a:pt x="264" y="15853"/>
                    <a:pt x="263" y="15854"/>
                  </a:cubicBezTo>
                  <a:lnTo>
                    <a:pt x="248" y="15862"/>
                  </a:lnTo>
                  <a:lnTo>
                    <a:pt x="251" y="15863"/>
                  </a:lnTo>
                  <a:cubicBezTo>
                    <a:pt x="97" y="15951"/>
                    <a:pt x="0" y="16069"/>
                    <a:pt x="0" y="16200"/>
                  </a:cubicBezTo>
                  <a:cubicBezTo>
                    <a:pt x="0" y="16471"/>
                    <a:pt x="403" y="16691"/>
                    <a:pt x="900" y="16691"/>
                  </a:cubicBezTo>
                  <a:cubicBezTo>
                    <a:pt x="1157" y="16691"/>
                    <a:pt x="1385" y="16631"/>
                    <a:pt x="1549" y="16537"/>
                  </a:cubicBezTo>
                  <a:lnTo>
                    <a:pt x="1552" y="16539"/>
                  </a:lnTo>
                  <a:lnTo>
                    <a:pt x="10800" y="11494"/>
                  </a:lnTo>
                  <a:lnTo>
                    <a:pt x="10800" y="21109"/>
                  </a:lnTo>
                  <a:cubicBezTo>
                    <a:pt x="10800" y="21380"/>
                    <a:pt x="11203" y="21600"/>
                    <a:pt x="11700" y="21600"/>
                  </a:cubicBezTo>
                  <a:cubicBezTo>
                    <a:pt x="11948" y="21600"/>
                    <a:pt x="12173" y="21546"/>
                    <a:pt x="12336" y="21456"/>
                  </a:cubicBezTo>
                  <a:lnTo>
                    <a:pt x="21336" y="16547"/>
                  </a:lnTo>
                  <a:cubicBezTo>
                    <a:pt x="21499" y="16458"/>
                    <a:pt x="21600" y="16336"/>
                    <a:pt x="21600" y="16200"/>
                  </a:cubicBezTo>
                  <a:cubicBezTo>
                    <a:pt x="21600" y="16069"/>
                    <a:pt x="21503" y="15951"/>
                    <a:pt x="21349" y="15863"/>
                  </a:cubicBezTo>
                  <a:cubicBezTo>
                    <a:pt x="21349" y="15863"/>
                    <a:pt x="21352" y="15862"/>
                    <a:pt x="21352" y="15862"/>
                  </a:cubicBezTo>
                  <a:close/>
                </a:path>
              </a:pathLst>
            </a:custGeom>
            <a:solidFill>
              <a:schemeClr val="bg1"/>
            </a:solidFill>
            <a:ln w="12700">
              <a:miter lim="400000"/>
            </a:ln>
          </p:spPr>
          <p:txBody>
            <a:bodyPr lIns="19045" tIns="19045" rIns="19045" bIns="19045" anchor="ctr"/>
            <a:lstStyle/>
            <a:p>
              <a:pPr defTabSz="227748">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noProof="1">
                <a:solidFill>
                  <a:srgbClr val="FFFFFF"/>
                </a:solidFill>
                <a:effectLst>
                  <a:outerShdw blurRad="38100" dist="12700" dir="5400000" rotWithShape="0">
                    <a:srgbClr val="000000">
                      <a:alpha val="50000"/>
                    </a:srgbClr>
                  </a:outerShdw>
                </a:effectLst>
                <a:latin typeface="Source Sans Pro Light" charset="0"/>
                <a:ea typeface="Source Sans Pro Light" charset="0"/>
                <a:cs typeface="Source Sans Pro Light" charset="0"/>
                <a:sym typeface="Gill Sans"/>
              </a:endParaRPr>
            </a:p>
          </p:txBody>
        </p:sp>
      </p:grpSp>
      <p:grpSp>
        <p:nvGrpSpPr>
          <p:cNvPr id="6" name="组合 5">
            <a:extLst>
              <a:ext uri="{FF2B5EF4-FFF2-40B4-BE49-F238E27FC236}">
                <a16:creationId xmlns="" xmlns:a16="http://schemas.microsoft.com/office/drawing/2014/main" id="{BA2169D0-1F07-46E8-8812-B69B5BAD6DA3}"/>
              </a:ext>
            </a:extLst>
          </p:cNvPr>
          <p:cNvGrpSpPr>
            <a:grpSpLocks/>
          </p:cNvGrpSpPr>
          <p:nvPr/>
        </p:nvGrpSpPr>
        <p:grpSpPr bwMode="auto">
          <a:xfrm>
            <a:off x="8877368" y="4538683"/>
            <a:ext cx="793685" cy="1092095"/>
            <a:chOff x="6658193" y="3337200"/>
            <a:chExt cx="594667" cy="874099"/>
          </a:xfrm>
        </p:grpSpPr>
        <p:sp>
          <p:nvSpPr>
            <p:cNvPr id="40" name="TextBox 39">
              <a:extLst>
                <a:ext uri="{FF2B5EF4-FFF2-40B4-BE49-F238E27FC236}">
                  <a16:creationId xmlns="" xmlns:a16="http://schemas.microsoft.com/office/drawing/2014/main" id="{D8E9F134-27CB-4428-BAE1-00E160DAF007}"/>
                </a:ext>
              </a:extLst>
            </p:cNvPr>
            <p:cNvSpPr txBox="1"/>
            <p:nvPr/>
          </p:nvSpPr>
          <p:spPr>
            <a:xfrm>
              <a:off x="6658193" y="4026650"/>
              <a:ext cx="580346" cy="184649"/>
            </a:xfrm>
            <a:prstGeom prst="rect">
              <a:avLst/>
            </a:prstGeom>
            <a:noFill/>
          </p:spPr>
          <p:txBody>
            <a:bodyPr wrap="none" anchor="ctr">
              <a:spAutoFit/>
            </a:bodyPr>
            <a:lstStyle/>
            <a:p>
              <a:pPr algn="ctr" eaLnBrk="1" fontAlgn="auto" hangingPunct="1">
                <a:defRPr/>
              </a:pPr>
              <a:r>
                <a:rPr lang="en-US" sz="1000" noProof="1">
                  <a:solidFill>
                    <a:schemeClr val="tx2"/>
                  </a:solidFill>
                  <a:latin typeface="Montserrat" charset="0"/>
                  <a:ea typeface="Montserrat" charset="0"/>
                  <a:cs typeface="Montserrat" charset="0"/>
                </a:rPr>
                <a:t>BATTERY</a:t>
              </a:r>
            </a:p>
          </p:txBody>
        </p:sp>
        <p:grpSp>
          <p:nvGrpSpPr>
            <p:cNvPr id="41996" name="组合 32">
              <a:extLst>
                <a:ext uri="{FF2B5EF4-FFF2-40B4-BE49-F238E27FC236}">
                  <a16:creationId xmlns="" xmlns:a16="http://schemas.microsoft.com/office/drawing/2014/main" id="{8F0236EF-6CFF-4993-ACC9-E0B2D6B3CE66}"/>
                </a:ext>
              </a:extLst>
            </p:cNvPr>
            <p:cNvGrpSpPr>
              <a:grpSpLocks/>
            </p:cNvGrpSpPr>
            <p:nvPr/>
          </p:nvGrpSpPr>
          <p:grpSpPr bwMode="auto">
            <a:xfrm>
              <a:off x="6686322" y="3337200"/>
              <a:ext cx="566538" cy="599158"/>
              <a:chOff x="1054461" y="3089840"/>
              <a:chExt cx="713600" cy="713598"/>
            </a:xfrm>
          </p:grpSpPr>
          <p:sp>
            <p:nvSpPr>
              <p:cNvPr id="34" name="椭圆 33">
                <a:extLst>
                  <a:ext uri="{FF2B5EF4-FFF2-40B4-BE49-F238E27FC236}">
                    <a16:creationId xmlns="" xmlns:a16="http://schemas.microsoft.com/office/drawing/2014/main" id="{E857040B-6380-4FE2-8D78-F0523FB84A6B}"/>
                  </a:ext>
                </a:extLst>
              </p:cNvPr>
              <p:cNvSpPr/>
              <p:nvPr/>
            </p:nvSpPr>
            <p:spPr>
              <a:xfrm>
                <a:off x="1054461" y="3089840"/>
                <a:ext cx="713600" cy="713598"/>
              </a:xfrm>
              <a:prstGeom prst="ellipse">
                <a:avLst/>
              </a:prstGeom>
              <a:gradFill flip="none" rotWithShape="1">
                <a:gsLst>
                  <a:gs pos="0">
                    <a:schemeClr val="bg1">
                      <a:lumMod val="85000"/>
                    </a:schemeClr>
                  </a:gs>
                  <a:gs pos="100000">
                    <a:schemeClr val="bg1"/>
                  </a:gs>
                </a:gsLst>
                <a:path path="circle">
                  <a:fillToRect l="100000" b="100000"/>
                </a:path>
                <a:tileRect t="-100000" r="-100000"/>
              </a:gradFill>
              <a:ln w="12700">
                <a:noFill/>
              </a:ln>
              <a:effectLst>
                <a:outerShdw blurRad="635000" dist="4572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333" noProof="1"/>
              </a:p>
            </p:txBody>
          </p:sp>
          <p:sp>
            <p:nvSpPr>
              <p:cNvPr id="36" name="椭圆 35">
                <a:extLst>
                  <a:ext uri="{FF2B5EF4-FFF2-40B4-BE49-F238E27FC236}">
                    <a16:creationId xmlns="" xmlns:a16="http://schemas.microsoft.com/office/drawing/2014/main" id="{6F83D197-AA3E-4862-AD97-D455E85B0EC2}"/>
                  </a:ext>
                </a:extLst>
              </p:cNvPr>
              <p:cNvSpPr/>
              <p:nvPr/>
            </p:nvSpPr>
            <p:spPr>
              <a:xfrm>
                <a:off x="1148812" y="3184367"/>
                <a:ext cx="525362" cy="523681"/>
              </a:xfrm>
              <a:prstGeom prst="ellipse">
                <a:avLst/>
              </a:prstGeom>
              <a:solidFill>
                <a:srgbClr val="FFC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867" noProof="1">
                  <a:latin typeface="Avenir LT 35 Light" panose="02000503030000020003" pitchFamily="2" charset="0"/>
                </a:endParaRPr>
              </a:p>
            </p:txBody>
          </p:sp>
        </p:grpSp>
        <p:sp>
          <p:nvSpPr>
            <p:cNvPr id="72" name="Shape 2666">
              <a:extLst>
                <a:ext uri="{FF2B5EF4-FFF2-40B4-BE49-F238E27FC236}">
                  <a16:creationId xmlns="" xmlns:a16="http://schemas.microsoft.com/office/drawing/2014/main" id="{49AAE0AE-3B5C-4DD1-BA59-C03B585843AC}"/>
                </a:ext>
              </a:extLst>
            </p:cNvPr>
            <p:cNvSpPr/>
            <p:nvPr/>
          </p:nvSpPr>
          <p:spPr>
            <a:xfrm>
              <a:off x="6835766" y="3540382"/>
              <a:ext cx="288635" cy="158736"/>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10800" y="18000"/>
                  </a:lnTo>
                  <a:lnTo>
                    <a:pt x="10800" y="3600"/>
                  </a:lnTo>
                  <a:lnTo>
                    <a:pt x="1964" y="3600"/>
                  </a:lnTo>
                  <a:cubicBezTo>
                    <a:pt x="1964" y="3600"/>
                    <a:pt x="1964" y="18000"/>
                    <a:pt x="1964" y="18000"/>
                  </a:cubicBezTo>
                  <a:close/>
                </a:path>
              </a:pathLst>
            </a:custGeom>
            <a:solidFill>
              <a:schemeClr val="bg1"/>
            </a:solidFill>
            <a:ln w="12700">
              <a:miter lim="400000"/>
            </a:ln>
          </p:spPr>
          <p:txBody>
            <a:bodyPr lIns="19045" tIns="19045" rIns="19045" bIns="19045" anchor="ctr"/>
            <a:lstStyle/>
            <a:p>
              <a:pPr defTabSz="227748">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noProof="1">
                <a:solidFill>
                  <a:srgbClr val="FFFFFF"/>
                </a:solidFill>
                <a:effectLst>
                  <a:outerShdw blurRad="38100" dist="12700" dir="5400000" rotWithShape="0">
                    <a:srgbClr val="000000">
                      <a:alpha val="50000"/>
                    </a:srgbClr>
                  </a:outerShdw>
                </a:effectLst>
                <a:latin typeface="Source Sans Pro Light" charset="0"/>
                <a:ea typeface="Source Sans Pro Light" charset="0"/>
                <a:cs typeface="Source Sans Pro Light" charset="0"/>
                <a:sym typeface="Gill Sans"/>
              </a:endParaRPr>
            </a:p>
          </p:txBody>
        </p:sp>
      </p:grpSp>
      <p:grpSp>
        <p:nvGrpSpPr>
          <p:cNvPr id="32" name="组合 31">
            <a:extLst>
              <a:ext uri="{FF2B5EF4-FFF2-40B4-BE49-F238E27FC236}">
                <a16:creationId xmlns="" xmlns:a16="http://schemas.microsoft.com/office/drawing/2014/main" id="{37C884D1-0761-436C-8F46-D149F5B47D94}"/>
              </a:ext>
            </a:extLst>
          </p:cNvPr>
          <p:cNvGrpSpPr/>
          <p:nvPr/>
        </p:nvGrpSpPr>
        <p:grpSpPr>
          <a:xfrm>
            <a:off x="4797466" y="352475"/>
            <a:ext cx="2442712" cy="560409"/>
            <a:chOff x="4757125" y="339028"/>
            <a:chExt cx="2442712" cy="560409"/>
          </a:xfrm>
        </p:grpSpPr>
        <p:sp>
          <p:nvSpPr>
            <p:cNvPr id="33" name="Subtitle 2">
              <a:extLst>
                <a:ext uri="{FF2B5EF4-FFF2-40B4-BE49-F238E27FC236}">
                  <a16:creationId xmlns="" xmlns:a16="http://schemas.microsoft.com/office/drawing/2014/main" id="{39F1D29C-D4C6-4C81-B46B-14FF73D96982}"/>
                </a:ext>
              </a:extLst>
            </p:cNvPr>
            <p:cNvSpPr txBox="1">
              <a:spLocks/>
            </p:cNvSpPr>
            <p:nvPr/>
          </p:nvSpPr>
          <p:spPr>
            <a:xfrm>
              <a:off x="4757125" y="339028"/>
              <a:ext cx="2442712"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b="1" spc="300"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工作总结</a:t>
              </a:r>
            </a:p>
          </p:txBody>
        </p:sp>
        <p:sp>
          <p:nvSpPr>
            <p:cNvPr id="35" name="圆角矩形 10">
              <a:extLst>
                <a:ext uri="{FF2B5EF4-FFF2-40B4-BE49-F238E27FC236}">
                  <a16:creationId xmlns="" xmlns:a16="http://schemas.microsoft.com/office/drawing/2014/main" id="{DB89D39A-B663-417F-BCD9-ED79130D9167}"/>
                </a:ext>
              </a:extLst>
            </p:cNvPr>
            <p:cNvSpPr/>
            <p:nvPr/>
          </p:nvSpPr>
          <p:spPr>
            <a:xfrm>
              <a:off x="5550250" y="853718"/>
              <a:ext cx="856463" cy="4571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50000" fill="hold" nodeType="withEffect">
                                  <p:stCondLst>
                                    <p:cond delay="0"/>
                                  </p:stCondLst>
                                  <p:childTnLst>
                                    <p:animMotion origin="layout" path="M 0.01524 3.7037E-6 L -0.10885 3.7037E-6 " pathEditMode="relative" rAng="0" ptsTypes="AA">
                                      <p:cBhvr>
                                        <p:cTn id="9" dur="750" spd="-100000" fill="hold"/>
                                        <p:tgtEl>
                                          <p:spTgt spid="2"/>
                                        </p:tgtEl>
                                        <p:attrNameLst>
                                          <p:attrName>ppt_x,ppt_y</p:attrName>
                                        </p:attrNameLst>
                                      </p:cBhvr>
                                      <p:rCtr x="-6211" y="0"/>
                                    </p:animMotion>
                                  </p:childTnLst>
                                </p:cTn>
                              </p:par>
                              <p:par>
                                <p:cTn id="10" presetID="35" presetClass="path" presetSubtype="0" accel="50000" decel="50000" fill="hold" nodeType="withEffect">
                                  <p:stCondLst>
                                    <p:cond delay="750"/>
                                  </p:stCondLst>
                                  <p:childTnLst>
                                    <p:animMotion origin="layout" path="M 0.01602 3.7037E-6 L -3.54167E-6 3.7037E-6 " pathEditMode="relative" rAng="0" ptsTypes="AA">
                                      <p:cBhvr>
                                        <p:cTn id="11" dur="750" fill="hold"/>
                                        <p:tgtEl>
                                          <p:spTgt spid="2"/>
                                        </p:tgtEl>
                                        <p:attrNameLst>
                                          <p:attrName>ppt_x,ppt_y</p:attrName>
                                        </p:attrNameLst>
                                      </p:cBhvr>
                                      <p:rCtr x="-807" y="0"/>
                                    </p:animMotion>
                                  </p:childTnLst>
                                </p:cTn>
                              </p:par>
                              <p:par>
                                <p:cTn id="12" presetID="10" presetClass="entr" presetSubtype="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par>
                                <p:cTn id="15" presetID="42" presetClass="path" presetSubtype="0" decel="30000" fill="hold" nodeType="withEffect">
                                  <p:stCondLst>
                                    <p:cond delay="0"/>
                                  </p:stCondLst>
                                  <p:childTnLst>
                                    <p:animMotion origin="layout" path="M 1.45833E-6 -0.03981 L 1.45833E-6 0.14815 " pathEditMode="relative" rAng="0" ptsTypes="AA">
                                      <p:cBhvr>
                                        <p:cTn id="16" dur="750" spd="-100000" fill="hold"/>
                                        <p:tgtEl>
                                          <p:spTgt spid="4"/>
                                        </p:tgtEl>
                                        <p:attrNameLst>
                                          <p:attrName>ppt_x,ppt_y</p:attrName>
                                        </p:attrNameLst>
                                      </p:cBhvr>
                                      <p:rCtr x="0" y="9398"/>
                                    </p:animMotion>
                                  </p:childTnLst>
                                </p:cTn>
                              </p:par>
                              <p:par>
                                <p:cTn id="17" presetID="42" presetClass="path" presetSubtype="0" accel="30000" decel="30000" fill="hold" nodeType="withEffect">
                                  <p:stCondLst>
                                    <p:cond delay="750"/>
                                  </p:stCondLst>
                                  <p:childTnLst>
                                    <p:animMotion origin="layout" path="M 1.45833E-6 -0.03981 L 1.45833E-6 -7.40741E-7 " pathEditMode="relative" rAng="0" ptsTypes="AA">
                                      <p:cBhvr>
                                        <p:cTn id="18" dur="750" fill="hold"/>
                                        <p:tgtEl>
                                          <p:spTgt spid="4"/>
                                        </p:tgtEl>
                                        <p:attrNameLst>
                                          <p:attrName>ppt_x,ppt_y</p:attrName>
                                        </p:attrNameLst>
                                      </p:cBhvr>
                                      <p:rCtr x="0" y="1991"/>
                                    </p:animMotion>
                                  </p:childTnLst>
                                </p:cTn>
                              </p:par>
                              <p:par>
                                <p:cTn id="19" presetID="10"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750"/>
                                        <p:tgtEl>
                                          <p:spTgt spid="5"/>
                                        </p:tgtEl>
                                      </p:cBhvr>
                                    </p:animEffect>
                                  </p:childTnLst>
                                </p:cTn>
                              </p:par>
                              <p:par>
                                <p:cTn id="22" presetID="63" presetClass="path" presetSubtype="0" decel="50000" fill="hold" nodeType="withEffect">
                                  <p:stCondLst>
                                    <p:cond delay="0"/>
                                  </p:stCondLst>
                                  <p:childTnLst>
                                    <p:animMotion origin="layout" path="M -0.01562 -4.44444E-6 L 0.11081 -4.44444E-6 " pathEditMode="relative" rAng="0" ptsTypes="AA">
                                      <p:cBhvr>
                                        <p:cTn id="23" dur="750" spd="-100000" fill="hold"/>
                                        <p:tgtEl>
                                          <p:spTgt spid="5"/>
                                        </p:tgtEl>
                                        <p:attrNameLst>
                                          <p:attrName>ppt_x,ppt_y</p:attrName>
                                        </p:attrNameLst>
                                      </p:cBhvr>
                                      <p:rCtr x="6315" y="0"/>
                                    </p:animMotion>
                                  </p:childTnLst>
                                </p:cTn>
                              </p:par>
                              <p:par>
                                <p:cTn id="24" presetID="35" presetClass="path" presetSubtype="0" accel="50000" decel="50000" fill="hold" nodeType="withEffect">
                                  <p:stCondLst>
                                    <p:cond delay="750"/>
                                  </p:stCondLst>
                                  <p:childTnLst>
                                    <p:animMotion origin="layout" path="M -0.01562 -4.44444E-6 L -2.29167E-6 -4.44444E-6 " pathEditMode="relative" rAng="0" ptsTypes="AA">
                                      <p:cBhvr>
                                        <p:cTn id="25" dur="750" fill="hold"/>
                                        <p:tgtEl>
                                          <p:spTgt spid="5"/>
                                        </p:tgtEl>
                                        <p:attrNameLst>
                                          <p:attrName>ppt_x,ppt_y</p:attrName>
                                        </p:attrNameLst>
                                      </p:cBhvr>
                                      <p:rCtr x="781" y="0"/>
                                    </p:animMotion>
                                  </p:childTnLst>
                                </p:cTn>
                              </p:par>
                              <p:par>
                                <p:cTn id="26" presetID="10" presetClass="entr" presetSubtype="0"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par>
                                <p:cTn id="29" presetID="42" presetClass="path" presetSubtype="0" decel="30000" fill="hold" nodeType="withEffect">
                                  <p:stCondLst>
                                    <p:cond delay="0"/>
                                  </p:stCondLst>
                                  <p:childTnLst>
                                    <p:animMotion origin="layout" path="M 2.91667E-6 -0.03982 L 2.91667E-6 0.14814 " pathEditMode="relative" rAng="0" ptsTypes="AA">
                                      <p:cBhvr>
                                        <p:cTn id="30" dur="750" spd="-100000" fill="hold"/>
                                        <p:tgtEl>
                                          <p:spTgt spid="6"/>
                                        </p:tgtEl>
                                        <p:attrNameLst>
                                          <p:attrName>ppt_x,ppt_y</p:attrName>
                                        </p:attrNameLst>
                                      </p:cBhvr>
                                      <p:rCtr x="0" y="9398"/>
                                    </p:animMotion>
                                  </p:childTnLst>
                                </p:cTn>
                              </p:par>
                              <p:par>
                                <p:cTn id="31" presetID="42" presetClass="path" presetSubtype="0" accel="30000" decel="30000" fill="hold" nodeType="withEffect">
                                  <p:stCondLst>
                                    <p:cond delay="750"/>
                                  </p:stCondLst>
                                  <p:childTnLst>
                                    <p:animMotion origin="layout" path="M 2.91667E-6 -0.03982 L 2.91667E-6 4.81481E-6 " pathEditMode="relative" rAng="0" ptsTypes="AA">
                                      <p:cBhvr>
                                        <p:cTn id="32" dur="750" fill="hold"/>
                                        <p:tgtEl>
                                          <p:spTgt spid="6"/>
                                        </p:tgtEl>
                                        <p:attrNameLst>
                                          <p:attrName>ppt_x,ppt_y</p:attrName>
                                        </p:attrNameLst>
                                      </p:cBhvr>
                                      <p:rCtr x="0" y="199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 name="矩形 516"/>
          <p:cNvSpPr/>
          <p:nvPr/>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5" name="矩形 434"/>
          <p:cNvSpPr/>
          <p:nvPr/>
        </p:nvSpPr>
        <p:spPr>
          <a:xfrm>
            <a:off x="3008077" y="2379066"/>
            <a:ext cx="4391363" cy="1138773"/>
          </a:xfrm>
          <a:prstGeom prst="rect">
            <a:avLst/>
          </a:prstGeom>
        </p:spPr>
        <p:txBody>
          <a:bodyPr wrap="square">
            <a:spAutoFit/>
          </a:bodyPr>
          <a:lstStyle/>
          <a:p>
            <a:r>
              <a:rPr lang="zh-CN" altLang="en-US" sz="4000" dirty="0">
                <a:solidFill>
                  <a:schemeClr val="bg1"/>
                </a:solidFill>
                <a:latin typeface="+mj-ea"/>
                <a:ea typeface="+mj-ea"/>
              </a:rPr>
              <a:t>存在问题</a:t>
            </a:r>
            <a:endParaRPr lang="en-US" altLang="zh-CN" sz="4000" dirty="0">
              <a:solidFill>
                <a:schemeClr val="bg1"/>
              </a:solidFill>
              <a:latin typeface="+mj-ea"/>
              <a:ea typeface="+mj-ea"/>
            </a:endParaRPr>
          </a:p>
          <a:p>
            <a:r>
              <a:rPr lang="en-US" altLang="zh-CN" sz="2800" dirty="0">
                <a:solidFill>
                  <a:schemeClr val="bg1"/>
                </a:solidFill>
                <a:latin typeface="+mj-ea"/>
                <a:ea typeface="+mj-ea"/>
              </a:rPr>
              <a:t>MARKET ANALYSIS</a:t>
            </a:r>
            <a:endParaRPr lang="zh-CN" altLang="en-US" sz="2800" dirty="0">
              <a:solidFill>
                <a:schemeClr val="bg1"/>
              </a:solidFill>
              <a:latin typeface="+mj-ea"/>
              <a:ea typeface="+mj-ea"/>
            </a:endParaRPr>
          </a:p>
        </p:txBody>
      </p:sp>
      <p:sp>
        <p:nvSpPr>
          <p:cNvPr id="439" name="矩形 438"/>
          <p:cNvSpPr/>
          <p:nvPr/>
        </p:nvSpPr>
        <p:spPr>
          <a:xfrm>
            <a:off x="2958838" y="3627686"/>
            <a:ext cx="4654146" cy="1177245"/>
          </a:xfrm>
          <a:prstGeom prst="rect">
            <a:avLst/>
          </a:prstGeom>
        </p:spPr>
        <p:txBody>
          <a:bodyPr wrap="square">
            <a:spAutoFit/>
          </a:bodyPr>
          <a:lstStyle/>
          <a:p>
            <a:pPr>
              <a:lnSpc>
                <a:spcPct val="150000"/>
              </a:lnSpc>
              <a:spcAft>
                <a:spcPts val="600"/>
              </a:spcAft>
            </a:pPr>
            <a:r>
              <a:rPr lang="zh-CN" altLang="en-US" sz="1200" dirty="0">
                <a:solidFill>
                  <a:schemeClr val="bg1"/>
                </a:solidFill>
                <a:latin typeface="+mn-ea"/>
              </a:rPr>
              <a:t>我们坚持以客户为中心，快速响应客户需求，持续为客户创造长期价值进而成就客户。为客户提供有效服务，是我们工作的方向和价值评价的标尺，成就客户就是成就我们自己。为客户服务是我们存在的唯一理由，客户需求是我们发展的原动力。</a:t>
            </a:r>
            <a:endParaRPr lang="en-US" altLang="zh-CN" sz="1200" dirty="0">
              <a:solidFill>
                <a:schemeClr val="bg1"/>
              </a:solidFill>
              <a:latin typeface="+mn-ea"/>
            </a:endParaRPr>
          </a:p>
        </p:txBody>
      </p:sp>
      <p:grpSp>
        <p:nvGrpSpPr>
          <p:cNvPr id="112" name="组合 111"/>
          <p:cNvGrpSpPr/>
          <p:nvPr/>
        </p:nvGrpSpPr>
        <p:grpSpPr>
          <a:xfrm>
            <a:off x="1467329" y="2401856"/>
            <a:ext cx="1269135" cy="943580"/>
            <a:chOff x="646562" y="4837273"/>
            <a:chExt cx="1269135" cy="943580"/>
          </a:xfrm>
        </p:grpSpPr>
        <p:sp>
          <p:nvSpPr>
            <p:cNvPr id="113" name="任意多边形 112"/>
            <p:cNvSpPr/>
            <p:nvPr/>
          </p:nvSpPr>
          <p:spPr>
            <a:xfrm>
              <a:off x="1364874" y="4837273"/>
              <a:ext cx="550823" cy="943580"/>
            </a:xfrm>
            <a:custGeom>
              <a:avLst/>
              <a:gdLst/>
              <a:ahLst/>
              <a:cxnLst/>
              <a:rect l="l" t="t" r="r" b="b"/>
              <a:pathLst>
                <a:path w="1252502" h="2145581">
                  <a:moveTo>
                    <a:pt x="535419" y="379"/>
                  </a:moveTo>
                  <a:cubicBezTo>
                    <a:pt x="630625" y="-1835"/>
                    <a:pt x="720513" y="5633"/>
                    <a:pt x="805084" y="22788"/>
                  </a:cubicBezTo>
                  <a:cubicBezTo>
                    <a:pt x="889655" y="39943"/>
                    <a:pt x="962831" y="70961"/>
                    <a:pt x="1024613" y="115841"/>
                  </a:cubicBezTo>
                  <a:cubicBezTo>
                    <a:pt x="1080762" y="158887"/>
                    <a:pt x="1125706" y="208008"/>
                    <a:pt x="1159446" y="263207"/>
                  </a:cubicBezTo>
                  <a:cubicBezTo>
                    <a:pt x="1193186" y="318407"/>
                    <a:pt x="1216101" y="376645"/>
                    <a:pt x="1228191" y="437920"/>
                  </a:cubicBezTo>
                  <a:cubicBezTo>
                    <a:pt x="1229774" y="455834"/>
                    <a:pt x="1231167" y="473179"/>
                    <a:pt x="1232369" y="489955"/>
                  </a:cubicBezTo>
                  <a:cubicBezTo>
                    <a:pt x="1233572" y="506728"/>
                    <a:pt x="1234205" y="524833"/>
                    <a:pt x="1234268" y="544265"/>
                  </a:cubicBezTo>
                  <a:cubicBezTo>
                    <a:pt x="1233762" y="635611"/>
                    <a:pt x="1213505" y="723347"/>
                    <a:pt x="1173499" y="807475"/>
                  </a:cubicBezTo>
                  <a:cubicBezTo>
                    <a:pt x="1133492" y="891602"/>
                    <a:pt x="1076774" y="961867"/>
                    <a:pt x="1003344" y="1018269"/>
                  </a:cubicBezTo>
                  <a:cubicBezTo>
                    <a:pt x="1084180" y="1070682"/>
                    <a:pt x="1145836" y="1142086"/>
                    <a:pt x="1188311" y="1232481"/>
                  </a:cubicBezTo>
                  <a:cubicBezTo>
                    <a:pt x="1230787" y="1322876"/>
                    <a:pt x="1252183" y="1418588"/>
                    <a:pt x="1252499" y="1519617"/>
                  </a:cubicBezTo>
                  <a:cubicBezTo>
                    <a:pt x="1252752" y="1607606"/>
                    <a:pt x="1234775" y="1693695"/>
                    <a:pt x="1198566" y="1777887"/>
                  </a:cubicBezTo>
                  <a:cubicBezTo>
                    <a:pt x="1162358" y="1862078"/>
                    <a:pt x="1106399" y="1936015"/>
                    <a:pt x="1030690" y="1999696"/>
                  </a:cubicBezTo>
                  <a:cubicBezTo>
                    <a:pt x="960995" y="2053629"/>
                    <a:pt x="880096" y="2091609"/>
                    <a:pt x="787992" y="2113639"/>
                  </a:cubicBezTo>
                  <a:cubicBezTo>
                    <a:pt x="695889" y="2135668"/>
                    <a:pt x="600557" y="2146302"/>
                    <a:pt x="501996" y="2145543"/>
                  </a:cubicBezTo>
                  <a:cubicBezTo>
                    <a:pt x="462559" y="2145606"/>
                    <a:pt x="419894" y="2144720"/>
                    <a:pt x="374000" y="2142884"/>
                  </a:cubicBezTo>
                  <a:cubicBezTo>
                    <a:pt x="328107" y="2141048"/>
                    <a:pt x="287720" y="2137884"/>
                    <a:pt x="252841" y="2133389"/>
                  </a:cubicBezTo>
                  <a:cubicBezTo>
                    <a:pt x="229672" y="2130286"/>
                    <a:pt x="206124" y="2126616"/>
                    <a:pt x="182196" y="2122375"/>
                  </a:cubicBezTo>
                  <a:cubicBezTo>
                    <a:pt x="158268" y="2118133"/>
                    <a:pt x="136240" y="2113702"/>
                    <a:pt x="116110" y="2109081"/>
                  </a:cubicBezTo>
                  <a:lnTo>
                    <a:pt x="76609" y="2096927"/>
                  </a:lnTo>
                  <a:cubicBezTo>
                    <a:pt x="45782" y="2089837"/>
                    <a:pt x="23879" y="2074392"/>
                    <a:pt x="10902" y="2050591"/>
                  </a:cubicBezTo>
                  <a:cubicBezTo>
                    <a:pt x="-2075" y="2026789"/>
                    <a:pt x="-3467" y="2000708"/>
                    <a:pt x="6725" y="1972350"/>
                  </a:cubicBezTo>
                  <a:lnTo>
                    <a:pt x="6725" y="1966273"/>
                  </a:lnTo>
                  <a:cubicBezTo>
                    <a:pt x="15144" y="1943041"/>
                    <a:pt x="30209" y="1925696"/>
                    <a:pt x="51922" y="1914239"/>
                  </a:cubicBezTo>
                  <a:cubicBezTo>
                    <a:pt x="73634" y="1902781"/>
                    <a:pt x="97056" y="1899869"/>
                    <a:pt x="122187" y="1905504"/>
                  </a:cubicBezTo>
                  <a:cubicBezTo>
                    <a:pt x="148710" y="1911706"/>
                    <a:pt x="176183" y="1917530"/>
                    <a:pt x="204605" y="1922974"/>
                  </a:cubicBezTo>
                  <a:cubicBezTo>
                    <a:pt x="233027" y="1928418"/>
                    <a:pt x="258222" y="1932723"/>
                    <a:pt x="280187" y="1935887"/>
                  </a:cubicBezTo>
                  <a:cubicBezTo>
                    <a:pt x="313610" y="1940509"/>
                    <a:pt x="351591" y="1944180"/>
                    <a:pt x="394130" y="1946903"/>
                  </a:cubicBezTo>
                  <a:cubicBezTo>
                    <a:pt x="436669" y="1949624"/>
                    <a:pt x="474650" y="1951017"/>
                    <a:pt x="508073" y="1951080"/>
                  </a:cubicBezTo>
                  <a:cubicBezTo>
                    <a:pt x="588213" y="1951523"/>
                    <a:pt x="663415" y="1943800"/>
                    <a:pt x="733680" y="1927911"/>
                  </a:cubicBezTo>
                  <a:cubicBezTo>
                    <a:pt x="803944" y="1912023"/>
                    <a:pt x="862435" y="1885310"/>
                    <a:pt x="909152" y="1847772"/>
                  </a:cubicBezTo>
                  <a:cubicBezTo>
                    <a:pt x="958970" y="1807196"/>
                    <a:pt x="995305" y="1757694"/>
                    <a:pt x="1018157" y="1699267"/>
                  </a:cubicBezTo>
                  <a:cubicBezTo>
                    <a:pt x="1041009" y="1640840"/>
                    <a:pt x="1052277" y="1579943"/>
                    <a:pt x="1051960" y="1516578"/>
                  </a:cubicBezTo>
                  <a:cubicBezTo>
                    <a:pt x="1051264" y="1429792"/>
                    <a:pt x="1029108" y="1351171"/>
                    <a:pt x="985493" y="1280715"/>
                  </a:cubicBezTo>
                  <a:cubicBezTo>
                    <a:pt x="941878" y="1210262"/>
                    <a:pt x="880982" y="1167344"/>
                    <a:pt x="802805" y="1151962"/>
                  </a:cubicBezTo>
                  <a:cubicBezTo>
                    <a:pt x="708486" y="1141770"/>
                    <a:pt x="609988" y="1135566"/>
                    <a:pt x="507313" y="1133350"/>
                  </a:cubicBezTo>
                  <a:cubicBezTo>
                    <a:pt x="404638" y="1131135"/>
                    <a:pt x="307660" y="1130249"/>
                    <a:pt x="216379" y="1130692"/>
                  </a:cubicBezTo>
                  <a:lnTo>
                    <a:pt x="155610" y="1130692"/>
                  </a:lnTo>
                  <a:cubicBezTo>
                    <a:pt x="140544" y="1130819"/>
                    <a:pt x="127377" y="1129046"/>
                    <a:pt x="116110" y="1125374"/>
                  </a:cubicBezTo>
                  <a:cubicBezTo>
                    <a:pt x="104842" y="1121703"/>
                    <a:pt x="94714" y="1115373"/>
                    <a:pt x="85725" y="1106384"/>
                  </a:cubicBezTo>
                  <a:cubicBezTo>
                    <a:pt x="67494" y="1088154"/>
                    <a:pt x="58379" y="1063846"/>
                    <a:pt x="58379" y="1033461"/>
                  </a:cubicBezTo>
                  <a:cubicBezTo>
                    <a:pt x="59075" y="1004152"/>
                    <a:pt x="68317" y="980732"/>
                    <a:pt x="86105" y="963197"/>
                  </a:cubicBezTo>
                  <a:cubicBezTo>
                    <a:pt x="103892" y="945661"/>
                    <a:pt x="126048" y="936673"/>
                    <a:pt x="152571" y="936229"/>
                  </a:cubicBezTo>
                  <a:lnTo>
                    <a:pt x="395649" y="936229"/>
                  </a:lnTo>
                  <a:cubicBezTo>
                    <a:pt x="419830" y="936167"/>
                    <a:pt x="443632" y="936294"/>
                    <a:pt x="467054" y="936610"/>
                  </a:cubicBezTo>
                  <a:cubicBezTo>
                    <a:pt x="490475" y="936926"/>
                    <a:pt x="514276" y="937812"/>
                    <a:pt x="538458" y="939268"/>
                  </a:cubicBezTo>
                  <a:cubicBezTo>
                    <a:pt x="545041" y="935723"/>
                    <a:pt x="553143" y="933699"/>
                    <a:pt x="562766" y="933191"/>
                  </a:cubicBezTo>
                  <a:cubicBezTo>
                    <a:pt x="639234" y="927621"/>
                    <a:pt x="714183" y="917493"/>
                    <a:pt x="787613" y="902806"/>
                  </a:cubicBezTo>
                  <a:cubicBezTo>
                    <a:pt x="864587" y="884386"/>
                    <a:pt x="925610" y="840707"/>
                    <a:pt x="970680" y="771771"/>
                  </a:cubicBezTo>
                  <a:cubicBezTo>
                    <a:pt x="1015751" y="702837"/>
                    <a:pt x="1038793" y="628014"/>
                    <a:pt x="1039806" y="547305"/>
                  </a:cubicBezTo>
                  <a:cubicBezTo>
                    <a:pt x="1039553" y="497677"/>
                    <a:pt x="1027905" y="448807"/>
                    <a:pt x="1004863" y="400698"/>
                  </a:cubicBezTo>
                  <a:cubicBezTo>
                    <a:pt x="981822" y="352589"/>
                    <a:pt x="948905" y="311315"/>
                    <a:pt x="906113" y="276882"/>
                  </a:cubicBezTo>
                  <a:cubicBezTo>
                    <a:pt x="862688" y="246813"/>
                    <a:pt x="809008" y="225670"/>
                    <a:pt x="745074" y="213453"/>
                  </a:cubicBezTo>
                  <a:cubicBezTo>
                    <a:pt x="681139" y="201235"/>
                    <a:pt x="612267" y="196046"/>
                    <a:pt x="538458" y="197879"/>
                  </a:cubicBezTo>
                  <a:cubicBezTo>
                    <a:pt x="472434" y="199525"/>
                    <a:pt x="400903" y="203830"/>
                    <a:pt x="323865" y="210794"/>
                  </a:cubicBezTo>
                  <a:cubicBezTo>
                    <a:pt x="246827" y="217757"/>
                    <a:pt x="177575" y="226618"/>
                    <a:pt x="116110" y="237382"/>
                  </a:cubicBezTo>
                  <a:cubicBezTo>
                    <a:pt x="89523" y="241369"/>
                    <a:pt x="65975" y="235673"/>
                    <a:pt x="45465" y="220289"/>
                  </a:cubicBezTo>
                  <a:cubicBezTo>
                    <a:pt x="24955" y="204907"/>
                    <a:pt x="12042" y="183257"/>
                    <a:pt x="6725" y="155342"/>
                  </a:cubicBezTo>
                  <a:cubicBezTo>
                    <a:pt x="5142" y="142998"/>
                    <a:pt x="5269" y="130464"/>
                    <a:pt x="7104" y="117740"/>
                  </a:cubicBezTo>
                  <a:cubicBezTo>
                    <a:pt x="8940" y="105016"/>
                    <a:pt x="12865" y="93243"/>
                    <a:pt x="18878" y="82419"/>
                  </a:cubicBezTo>
                  <a:cubicBezTo>
                    <a:pt x="26601" y="70326"/>
                    <a:pt x="36223" y="61086"/>
                    <a:pt x="47744" y="54692"/>
                  </a:cubicBezTo>
                  <a:cubicBezTo>
                    <a:pt x="59265" y="48298"/>
                    <a:pt x="71925" y="44374"/>
                    <a:pt x="85725" y="42918"/>
                  </a:cubicBezTo>
                  <a:cubicBezTo>
                    <a:pt x="148520" y="32031"/>
                    <a:pt x="220431" y="22661"/>
                    <a:pt x="301456" y="14813"/>
                  </a:cubicBezTo>
                  <a:cubicBezTo>
                    <a:pt x="382483" y="6962"/>
                    <a:pt x="460470" y="2153"/>
                    <a:pt x="535419" y="379"/>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任意多边形 116"/>
            <p:cNvSpPr/>
            <p:nvPr/>
          </p:nvSpPr>
          <p:spPr>
            <a:xfrm>
              <a:off x="646562" y="4852128"/>
              <a:ext cx="593870" cy="926036"/>
            </a:xfrm>
            <a:custGeom>
              <a:avLst/>
              <a:gdLst/>
              <a:ahLst/>
              <a:cxnLst/>
              <a:rect l="l" t="t" r="r" b="b"/>
              <a:pathLst>
                <a:path w="1350388" h="2105688">
                  <a:moveTo>
                    <a:pt x="687971" y="25"/>
                  </a:moveTo>
                  <a:lnTo>
                    <a:pt x="712279" y="25"/>
                  </a:lnTo>
                  <a:cubicBezTo>
                    <a:pt x="894524" y="11671"/>
                    <a:pt x="1037459" y="72695"/>
                    <a:pt x="1141084" y="183093"/>
                  </a:cubicBezTo>
                  <a:cubicBezTo>
                    <a:pt x="1244708" y="293490"/>
                    <a:pt x="1309403" y="428956"/>
                    <a:pt x="1335166" y="589489"/>
                  </a:cubicBezTo>
                  <a:cubicBezTo>
                    <a:pt x="1339661" y="614113"/>
                    <a:pt x="1342826" y="640067"/>
                    <a:pt x="1344661" y="667350"/>
                  </a:cubicBezTo>
                  <a:cubicBezTo>
                    <a:pt x="1346497" y="694633"/>
                    <a:pt x="1347383" y="721346"/>
                    <a:pt x="1347320" y="747489"/>
                  </a:cubicBezTo>
                  <a:lnTo>
                    <a:pt x="1350359" y="1242761"/>
                  </a:lnTo>
                  <a:cubicBezTo>
                    <a:pt x="1351055" y="1358096"/>
                    <a:pt x="1339028" y="1469254"/>
                    <a:pt x="1314277" y="1576233"/>
                  </a:cubicBezTo>
                  <a:cubicBezTo>
                    <a:pt x="1289526" y="1683213"/>
                    <a:pt x="1247873" y="1777659"/>
                    <a:pt x="1189319" y="1859571"/>
                  </a:cubicBezTo>
                  <a:cubicBezTo>
                    <a:pt x="1132728" y="1938761"/>
                    <a:pt x="1056006" y="1999151"/>
                    <a:pt x="959155" y="2040740"/>
                  </a:cubicBezTo>
                  <a:cubicBezTo>
                    <a:pt x="862304" y="2082330"/>
                    <a:pt x="756716" y="2103979"/>
                    <a:pt x="642394" y="2105688"/>
                  </a:cubicBezTo>
                  <a:cubicBezTo>
                    <a:pt x="510952" y="2093740"/>
                    <a:pt x="400441" y="2053827"/>
                    <a:pt x="310863" y="1985949"/>
                  </a:cubicBezTo>
                  <a:cubicBezTo>
                    <a:pt x="221284" y="1918071"/>
                    <a:pt x="151287" y="1833144"/>
                    <a:pt x="100870" y="1731168"/>
                  </a:cubicBezTo>
                  <a:cubicBezTo>
                    <a:pt x="50454" y="1629192"/>
                    <a:pt x="18269" y="1521082"/>
                    <a:pt x="4314" y="1406839"/>
                  </a:cubicBezTo>
                  <a:cubicBezTo>
                    <a:pt x="2669" y="1380568"/>
                    <a:pt x="1402" y="1352588"/>
                    <a:pt x="516" y="1322901"/>
                  </a:cubicBezTo>
                  <a:cubicBezTo>
                    <a:pt x="-370" y="1293212"/>
                    <a:pt x="-117" y="1264473"/>
                    <a:pt x="1276" y="1236684"/>
                  </a:cubicBezTo>
                  <a:cubicBezTo>
                    <a:pt x="1402" y="1163507"/>
                    <a:pt x="1909" y="1089571"/>
                    <a:pt x="2795" y="1014875"/>
                  </a:cubicBezTo>
                  <a:cubicBezTo>
                    <a:pt x="3681" y="940179"/>
                    <a:pt x="4188" y="866243"/>
                    <a:pt x="4314" y="793067"/>
                  </a:cubicBezTo>
                  <a:cubicBezTo>
                    <a:pt x="4251" y="681719"/>
                    <a:pt x="18811" y="577778"/>
                    <a:pt x="47993" y="481243"/>
                  </a:cubicBezTo>
                  <a:cubicBezTo>
                    <a:pt x="77174" y="384708"/>
                    <a:pt x="121359" y="298239"/>
                    <a:pt x="180546" y="221833"/>
                  </a:cubicBezTo>
                  <a:cubicBezTo>
                    <a:pt x="235112" y="151253"/>
                    <a:pt x="304490" y="96433"/>
                    <a:pt x="388681" y="57376"/>
                  </a:cubicBezTo>
                  <a:cubicBezTo>
                    <a:pt x="472872" y="18319"/>
                    <a:pt x="572636" y="-799"/>
                    <a:pt x="687971" y="25"/>
                  </a:cubicBezTo>
                  <a:close/>
                  <a:moveTo>
                    <a:pt x="706202" y="197525"/>
                  </a:moveTo>
                  <a:cubicBezTo>
                    <a:pt x="621188" y="194803"/>
                    <a:pt x="547378" y="206325"/>
                    <a:pt x="484773" y="232088"/>
                  </a:cubicBezTo>
                  <a:cubicBezTo>
                    <a:pt x="422168" y="257852"/>
                    <a:pt x="370387" y="295959"/>
                    <a:pt x="329431" y="346411"/>
                  </a:cubicBezTo>
                  <a:cubicBezTo>
                    <a:pt x="287082" y="401799"/>
                    <a:pt x="255558" y="468013"/>
                    <a:pt x="234859" y="545052"/>
                  </a:cubicBezTo>
                  <a:cubicBezTo>
                    <a:pt x="214159" y="622089"/>
                    <a:pt x="203144" y="705774"/>
                    <a:pt x="201815" y="796105"/>
                  </a:cubicBezTo>
                  <a:cubicBezTo>
                    <a:pt x="201562" y="869155"/>
                    <a:pt x="200549" y="942585"/>
                    <a:pt x="198776" y="1016395"/>
                  </a:cubicBezTo>
                  <a:cubicBezTo>
                    <a:pt x="197004" y="1090204"/>
                    <a:pt x="195992" y="1163634"/>
                    <a:pt x="195738" y="1236684"/>
                  </a:cubicBezTo>
                  <a:cubicBezTo>
                    <a:pt x="194156" y="1284097"/>
                    <a:pt x="195802" y="1332078"/>
                    <a:pt x="200676" y="1380631"/>
                  </a:cubicBezTo>
                  <a:cubicBezTo>
                    <a:pt x="205550" y="1429184"/>
                    <a:pt x="214033" y="1476407"/>
                    <a:pt x="226123" y="1522301"/>
                  </a:cubicBezTo>
                  <a:cubicBezTo>
                    <a:pt x="249861" y="1632001"/>
                    <a:pt x="295818" y="1721764"/>
                    <a:pt x="363994" y="1791585"/>
                  </a:cubicBezTo>
                  <a:cubicBezTo>
                    <a:pt x="432169" y="1861407"/>
                    <a:pt x="525983" y="1900274"/>
                    <a:pt x="645432" y="1908187"/>
                  </a:cubicBezTo>
                  <a:cubicBezTo>
                    <a:pt x="733232" y="1911034"/>
                    <a:pt x="808307" y="1898502"/>
                    <a:pt x="870659" y="1870586"/>
                  </a:cubicBezTo>
                  <a:cubicBezTo>
                    <a:pt x="933011" y="1842670"/>
                    <a:pt x="984539" y="1800511"/>
                    <a:pt x="1025242" y="1744109"/>
                  </a:cubicBezTo>
                  <a:cubicBezTo>
                    <a:pt x="1071768" y="1679161"/>
                    <a:pt x="1104812" y="1603200"/>
                    <a:pt x="1124372" y="1516224"/>
                  </a:cubicBezTo>
                  <a:cubicBezTo>
                    <a:pt x="1143932" y="1429247"/>
                    <a:pt x="1153427" y="1338093"/>
                    <a:pt x="1152858" y="1242761"/>
                  </a:cubicBezTo>
                  <a:lnTo>
                    <a:pt x="1149819" y="747489"/>
                  </a:lnTo>
                  <a:cubicBezTo>
                    <a:pt x="1150326" y="664945"/>
                    <a:pt x="1137159" y="583919"/>
                    <a:pt x="1110319" y="504412"/>
                  </a:cubicBezTo>
                  <a:cubicBezTo>
                    <a:pt x="1079618" y="419082"/>
                    <a:pt x="1030116" y="348183"/>
                    <a:pt x="961814" y="291718"/>
                  </a:cubicBezTo>
                  <a:cubicBezTo>
                    <a:pt x="893511" y="235253"/>
                    <a:pt x="808307" y="203854"/>
                    <a:pt x="706202" y="197525"/>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3" name="组合 272"/>
          <p:cNvGrpSpPr/>
          <p:nvPr/>
        </p:nvGrpSpPr>
        <p:grpSpPr>
          <a:xfrm>
            <a:off x="5203760" y="-369459"/>
            <a:ext cx="6988240" cy="4421651"/>
            <a:chOff x="5203760" y="-369459"/>
            <a:chExt cx="6988240" cy="4421651"/>
          </a:xfrm>
        </p:grpSpPr>
        <p:sp>
          <p:nvSpPr>
            <p:cNvPr id="274" name="等腰三角形 273"/>
            <p:cNvSpPr/>
            <p:nvPr/>
          </p:nvSpPr>
          <p:spPr>
            <a:xfrm rot="16200000">
              <a:off x="11505882" y="-3186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6" name="等腰三角形 275"/>
            <p:cNvSpPr/>
            <p:nvPr/>
          </p:nvSpPr>
          <p:spPr>
            <a:xfrm rot="16200000">
              <a:off x="10235292" y="-3186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8" name="等腰三角形 277"/>
            <p:cNvSpPr/>
            <p:nvPr/>
          </p:nvSpPr>
          <p:spPr>
            <a:xfrm rot="5400000">
              <a:off x="10870586"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等腰三角形 285"/>
            <p:cNvSpPr/>
            <p:nvPr/>
          </p:nvSpPr>
          <p:spPr>
            <a:xfrm rot="16200000">
              <a:off x="8964703"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7" name="等腰三角形 286"/>
            <p:cNvSpPr/>
            <p:nvPr/>
          </p:nvSpPr>
          <p:spPr>
            <a:xfrm rot="5400000">
              <a:off x="9599997" y="-3186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8" name="等腰三角形 287"/>
            <p:cNvSpPr/>
            <p:nvPr/>
          </p:nvSpPr>
          <p:spPr>
            <a:xfrm rot="16200000">
              <a:off x="7694114"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9" name="等腰三角形 288"/>
            <p:cNvSpPr/>
            <p:nvPr/>
          </p:nvSpPr>
          <p:spPr>
            <a:xfrm rot="5400000">
              <a:off x="8329408" y="-3186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0" name="等腰三角形 289"/>
            <p:cNvSpPr/>
            <p:nvPr/>
          </p:nvSpPr>
          <p:spPr>
            <a:xfrm rot="16200000">
              <a:off x="6423525"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1" name="等腰三角形 290"/>
            <p:cNvSpPr/>
            <p:nvPr/>
          </p:nvSpPr>
          <p:spPr>
            <a:xfrm rot="5400000">
              <a:off x="7058819" y="-3186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2" name="等腰三角形 291"/>
            <p:cNvSpPr/>
            <p:nvPr/>
          </p:nvSpPr>
          <p:spPr>
            <a:xfrm rot="16200000">
              <a:off x="10870587" y="51509"/>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3" name="等腰三角形 292"/>
            <p:cNvSpPr/>
            <p:nvPr/>
          </p:nvSpPr>
          <p:spPr>
            <a:xfrm rot="5400000">
              <a:off x="11505881"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4" name="等腰三角形 293"/>
            <p:cNvSpPr/>
            <p:nvPr/>
          </p:nvSpPr>
          <p:spPr>
            <a:xfrm rot="16200000">
              <a:off x="9599998"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5" name="等腰三角形 294"/>
            <p:cNvSpPr/>
            <p:nvPr/>
          </p:nvSpPr>
          <p:spPr>
            <a:xfrm rot="16200000">
              <a:off x="8329409"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6" name="等腰三角形 295"/>
            <p:cNvSpPr/>
            <p:nvPr/>
          </p:nvSpPr>
          <p:spPr>
            <a:xfrm rot="5400000">
              <a:off x="8964703" y="5150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7" name="等腰三角形 296"/>
            <p:cNvSpPr/>
            <p:nvPr/>
          </p:nvSpPr>
          <p:spPr>
            <a:xfrm rot="16200000">
              <a:off x="7058820"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8" name="等腰三角形 297"/>
            <p:cNvSpPr/>
            <p:nvPr/>
          </p:nvSpPr>
          <p:spPr>
            <a:xfrm rot="5400000">
              <a:off x="7694114" y="5150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9" name="等腰三角形 298"/>
            <p:cNvSpPr/>
            <p:nvPr/>
          </p:nvSpPr>
          <p:spPr>
            <a:xfrm rot="16200000">
              <a:off x="11505882" y="418307"/>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0" name="等腰三角形 299"/>
            <p:cNvSpPr/>
            <p:nvPr/>
          </p:nvSpPr>
          <p:spPr>
            <a:xfrm rot="16200000">
              <a:off x="10235292" y="418307"/>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1" name="等腰三角形 300"/>
            <p:cNvSpPr/>
            <p:nvPr/>
          </p:nvSpPr>
          <p:spPr>
            <a:xfrm rot="5400000">
              <a:off x="10870586" y="41830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2" name="等腰三角形 301"/>
            <p:cNvSpPr/>
            <p:nvPr/>
          </p:nvSpPr>
          <p:spPr>
            <a:xfrm rot="16200000">
              <a:off x="8964703" y="41830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3" name="等腰三角形 302"/>
            <p:cNvSpPr/>
            <p:nvPr/>
          </p:nvSpPr>
          <p:spPr>
            <a:xfrm rot="5400000">
              <a:off x="9599997" y="418307"/>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4" name="等腰三角形 303"/>
            <p:cNvSpPr/>
            <p:nvPr/>
          </p:nvSpPr>
          <p:spPr>
            <a:xfrm rot="16200000">
              <a:off x="7694114" y="418307"/>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5" name="等腰三角形 304"/>
            <p:cNvSpPr/>
            <p:nvPr/>
          </p:nvSpPr>
          <p:spPr>
            <a:xfrm rot="16200000">
              <a:off x="6423525" y="41830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6" name="等腰三角形 305"/>
            <p:cNvSpPr/>
            <p:nvPr/>
          </p:nvSpPr>
          <p:spPr>
            <a:xfrm rot="5400000">
              <a:off x="7058819" y="418307"/>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7" name="等腰三角形 306"/>
            <p:cNvSpPr/>
            <p:nvPr/>
          </p:nvSpPr>
          <p:spPr>
            <a:xfrm rot="5400000">
              <a:off x="11505881" y="78845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 name="等腰三角形 307"/>
            <p:cNvSpPr/>
            <p:nvPr/>
          </p:nvSpPr>
          <p:spPr>
            <a:xfrm rot="16200000">
              <a:off x="9599998" y="788451"/>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9" name="等腰三角形 308"/>
            <p:cNvSpPr/>
            <p:nvPr/>
          </p:nvSpPr>
          <p:spPr>
            <a:xfrm rot="5400000">
              <a:off x="10235292" y="78845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0" name="等腰三角形 309"/>
            <p:cNvSpPr/>
            <p:nvPr/>
          </p:nvSpPr>
          <p:spPr>
            <a:xfrm rot="16200000">
              <a:off x="8329409" y="78845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1" name="等腰三角形 310"/>
            <p:cNvSpPr/>
            <p:nvPr/>
          </p:nvSpPr>
          <p:spPr>
            <a:xfrm rot="5400000">
              <a:off x="8964703" y="788451"/>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2" name="等腰三角形 311"/>
            <p:cNvSpPr/>
            <p:nvPr/>
          </p:nvSpPr>
          <p:spPr>
            <a:xfrm rot="16200000">
              <a:off x="7058820" y="788451"/>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3" name="等腰三角形 312"/>
            <p:cNvSpPr/>
            <p:nvPr/>
          </p:nvSpPr>
          <p:spPr>
            <a:xfrm rot="5400000">
              <a:off x="7694114" y="78845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4" name="等腰三角形 313"/>
            <p:cNvSpPr/>
            <p:nvPr/>
          </p:nvSpPr>
          <p:spPr>
            <a:xfrm rot="5400000">
              <a:off x="6423525" y="78845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5" name="等腰三角形 314"/>
            <p:cNvSpPr/>
            <p:nvPr/>
          </p:nvSpPr>
          <p:spPr>
            <a:xfrm rot="16200000">
              <a:off x="11505882"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6" name="等腰三角形 315"/>
            <p:cNvSpPr/>
            <p:nvPr/>
          </p:nvSpPr>
          <p:spPr>
            <a:xfrm rot="16200000">
              <a:off x="10235292" y="115524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7" name="等腰三角形 316"/>
            <p:cNvSpPr/>
            <p:nvPr/>
          </p:nvSpPr>
          <p:spPr>
            <a:xfrm rot="5400000">
              <a:off x="10870586"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8" name="等腰三角形 317"/>
            <p:cNvSpPr/>
            <p:nvPr/>
          </p:nvSpPr>
          <p:spPr>
            <a:xfrm rot="16200000">
              <a:off x="8964703" y="115524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9" name="等腰三角形 318"/>
            <p:cNvSpPr/>
            <p:nvPr/>
          </p:nvSpPr>
          <p:spPr>
            <a:xfrm rot="5400000">
              <a:off x="9599997"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1" name="等腰三角形 320"/>
            <p:cNvSpPr/>
            <p:nvPr/>
          </p:nvSpPr>
          <p:spPr>
            <a:xfrm rot="16200000">
              <a:off x="7694114" y="1155249"/>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4" name="等腰三角形 323"/>
            <p:cNvSpPr/>
            <p:nvPr/>
          </p:nvSpPr>
          <p:spPr>
            <a:xfrm rot="5400000">
              <a:off x="8329408"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5" name="等腰三角形 324"/>
            <p:cNvSpPr/>
            <p:nvPr/>
          </p:nvSpPr>
          <p:spPr>
            <a:xfrm rot="16200000">
              <a:off x="6423525"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6" name="等腰三角形 325"/>
            <p:cNvSpPr/>
            <p:nvPr/>
          </p:nvSpPr>
          <p:spPr>
            <a:xfrm rot="16200000">
              <a:off x="5152936"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7" name="等腰三角形 326"/>
            <p:cNvSpPr/>
            <p:nvPr/>
          </p:nvSpPr>
          <p:spPr>
            <a:xfrm rot="16200000">
              <a:off x="10870587" y="1525393"/>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8" name="等腰三角形 327"/>
            <p:cNvSpPr/>
            <p:nvPr/>
          </p:nvSpPr>
          <p:spPr>
            <a:xfrm rot="16200000">
              <a:off x="9599998" y="1525393"/>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9" name="等腰三角形 328"/>
            <p:cNvSpPr/>
            <p:nvPr/>
          </p:nvSpPr>
          <p:spPr>
            <a:xfrm rot="5400000">
              <a:off x="10235292" y="152539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0" name="等腰三角形 329"/>
            <p:cNvSpPr/>
            <p:nvPr/>
          </p:nvSpPr>
          <p:spPr>
            <a:xfrm rot="16200000">
              <a:off x="8329409" y="1525393"/>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等腰三角形 330"/>
            <p:cNvSpPr/>
            <p:nvPr/>
          </p:nvSpPr>
          <p:spPr>
            <a:xfrm rot="5400000">
              <a:off x="8964703" y="152539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2" name="等腰三角形 331"/>
            <p:cNvSpPr/>
            <p:nvPr/>
          </p:nvSpPr>
          <p:spPr>
            <a:xfrm rot="16200000">
              <a:off x="7058820" y="1525393"/>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3" name="等腰三角形 332"/>
            <p:cNvSpPr/>
            <p:nvPr/>
          </p:nvSpPr>
          <p:spPr>
            <a:xfrm rot="5400000">
              <a:off x="7694114" y="152539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4" name="等腰三角形 333"/>
            <p:cNvSpPr/>
            <p:nvPr/>
          </p:nvSpPr>
          <p:spPr>
            <a:xfrm rot="16200000">
              <a:off x="11505882"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5" name="等腰三角形 334"/>
            <p:cNvSpPr/>
            <p:nvPr/>
          </p:nvSpPr>
          <p:spPr>
            <a:xfrm rot="16200000">
              <a:off x="10235292" y="1892191"/>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6" name="等腰三角形 335"/>
            <p:cNvSpPr/>
            <p:nvPr/>
          </p:nvSpPr>
          <p:spPr>
            <a:xfrm rot="5400000">
              <a:off x="10870586"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7" name="等腰三角形 336"/>
            <p:cNvSpPr/>
            <p:nvPr/>
          </p:nvSpPr>
          <p:spPr>
            <a:xfrm rot="16200000">
              <a:off x="8964703" y="189219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0" name="等腰三角形 339"/>
            <p:cNvSpPr/>
            <p:nvPr/>
          </p:nvSpPr>
          <p:spPr>
            <a:xfrm rot="5400000">
              <a:off x="9599997"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2" name="等腰三角形 341"/>
            <p:cNvSpPr/>
            <p:nvPr/>
          </p:nvSpPr>
          <p:spPr>
            <a:xfrm rot="5400000">
              <a:off x="8329408"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3" name="等腰三角形 342"/>
            <p:cNvSpPr/>
            <p:nvPr/>
          </p:nvSpPr>
          <p:spPr>
            <a:xfrm rot="16200000">
              <a:off x="10870587" y="2262335"/>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4" name="等腰三角形 343"/>
            <p:cNvSpPr/>
            <p:nvPr/>
          </p:nvSpPr>
          <p:spPr>
            <a:xfrm rot="5400000">
              <a:off x="11505881" y="22623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5" name="等腰三角形 344"/>
            <p:cNvSpPr/>
            <p:nvPr/>
          </p:nvSpPr>
          <p:spPr>
            <a:xfrm rot="16200000">
              <a:off x="9599998" y="22623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6" name="等腰三角形 345"/>
            <p:cNvSpPr/>
            <p:nvPr/>
          </p:nvSpPr>
          <p:spPr>
            <a:xfrm rot="5400000">
              <a:off x="10235292" y="22623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7" name="等腰三角形 346"/>
            <p:cNvSpPr/>
            <p:nvPr/>
          </p:nvSpPr>
          <p:spPr>
            <a:xfrm rot="16200000">
              <a:off x="8329409" y="22623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8" name="等腰三角形 347"/>
            <p:cNvSpPr/>
            <p:nvPr/>
          </p:nvSpPr>
          <p:spPr>
            <a:xfrm rot="5400000">
              <a:off x="8964703" y="22623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9" name="等腰三角形 348"/>
            <p:cNvSpPr/>
            <p:nvPr/>
          </p:nvSpPr>
          <p:spPr>
            <a:xfrm rot="16200000">
              <a:off x="11505882" y="262913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0" name="等腰三角形 349"/>
            <p:cNvSpPr/>
            <p:nvPr/>
          </p:nvSpPr>
          <p:spPr>
            <a:xfrm rot="16200000">
              <a:off x="10235292" y="262913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1" name="等腰三角形 350"/>
            <p:cNvSpPr/>
            <p:nvPr/>
          </p:nvSpPr>
          <p:spPr>
            <a:xfrm rot="5400000">
              <a:off x="10870586" y="2629133"/>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2" name="等腰三角形 351"/>
            <p:cNvSpPr/>
            <p:nvPr/>
          </p:nvSpPr>
          <p:spPr>
            <a:xfrm rot="5400000">
              <a:off x="9599997" y="2629133"/>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3" name="等腰三角形 352"/>
            <p:cNvSpPr/>
            <p:nvPr/>
          </p:nvSpPr>
          <p:spPr>
            <a:xfrm rot="16200000">
              <a:off x="9599998" y="299927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4" name="等腰三角形 353"/>
            <p:cNvSpPr/>
            <p:nvPr/>
          </p:nvSpPr>
          <p:spPr>
            <a:xfrm rot="5400000">
              <a:off x="10235292" y="2999277"/>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9" name="等腰三角形 358"/>
            <p:cNvSpPr/>
            <p:nvPr/>
          </p:nvSpPr>
          <p:spPr>
            <a:xfrm rot="16200000">
              <a:off x="11505882" y="3366075"/>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0" name="等腰三角形 359"/>
            <p:cNvSpPr/>
            <p:nvPr/>
          </p:nvSpPr>
          <p:spPr>
            <a:xfrm rot="5400000">
              <a:off x="10870586" y="336607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1" name="等腰三角形 360"/>
            <p:cNvSpPr/>
            <p:nvPr/>
          </p:nvSpPr>
          <p:spPr>
            <a:xfrm rot="5400000">
              <a:off x="9599997" y="336607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2" name="组合 361"/>
          <p:cNvGrpSpPr/>
          <p:nvPr/>
        </p:nvGrpSpPr>
        <p:grpSpPr>
          <a:xfrm>
            <a:off x="-10549" y="3165604"/>
            <a:ext cx="3811767" cy="4051507"/>
            <a:chOff x="-10549" y="3165604"/>
            <a:chExt cx="3811767" cy="4051507"/>
          </a:xfrm>
        </p:grpSpPr>
        <p:sp>
          <p:nvSpPr>
            <p:cNvPr id="363" name="等腰三角形 362"/>
            <p:cNvSpPr/>
            <p:nvPr/>
          </p:nvSpPr>
          <p:spPr>
            <a:xfrm rot="5400000">
              <a:off x="-61373" y="653099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4" name="等腰三角形 363"/>
            <p:cNvSpPr/>
            <p:nvPr/>
          </p:nvSpPr>
          <p:spPr>
            <a:xfrm rot="5400000">
              <a:off x="1209216" y="6530994"/>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5" name="等腰三角形 364"/>
            <p:cNvSpPr/>
            <p:nvPr/>
          </p:nvSpPr>
          <p:spPr>
            <a:xfrm rot="16200000">
              <a:off x="573922" y="6530994"/>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6" name="等腰三角形 365"/>
            <p:cNvSpPr/>
            <p:nvPr/>
          </p:nvSpPr>
          <p:spPr>
            <a:xfrm rot="5400000">
              <a:off x="2479805" y="653099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7" name="等腰三角形 366"/>
            <p:cNvSpPr/>
            <p:nvPr/>
          </p:nvSpPr>
          <p:spPr>
            <a:xfrm rot="16200000">
              <a:off x="1844511" y="6530994"/>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8" name="等腰三角形 367"/>
            <p:cNvSpPr/>
            <p:nvPr/>
          </p:nvSpPr>
          <p:spPr>
            <a:xfrm rot="5400000">
              <a:off x="573922" y="6164196"/>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9" name="等腰三角形 368"/>
            <p:cNvSpPr/>
            <p:nvPr/>
          </p:nvSpPr>
          <p:spPr>
            <a:xfrm rot="16200000">
              <a:off x="-61372" y="616419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0" name="等腰三角形 369"/>
            <p:cNvSpPr/>
            <p:nvPr/>
          </p:nvSpPr>
          <p:spPr>
            <a:xfrm rot="5400000">
              <a:off x="1844511" y="616419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1" name="等腰三角形 370"/>
            <p:cNvSpPr/>
            <p:nvPr/>
          </p:nvSpPr>
          <p:spPr>
            <a:xfrm rot="16200000">
              <a:off x="1209217" y="6164196"/>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2" name="等腰三角形 371"/>
            <p:cNvSpPr/>
            <p:nvPr/>
          </p:nvSpPr>
          <p:spPr>
            <a:xfrm rot="5400000">
              <a:off x="3115100" y="6164196"/>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3" name="等腰三角形 372"/>
            <p:cNvSpPr/>
            <p:nvPr/>
          </p:nvSpPr>
          <p:spPr>
            <a:xfrm rot="5400000">
              <a:off x="-61373" y="5794052"/>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4" name="等腰三角形 373"/>
            <p:cNvSpPr/>
            <p:nvPr/>
          </p:nvSpPr>
          <p:spPr>
            <a:xfrm rot="5400000">
              <a:off x="1209216" y="579405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5" name="等腰三角形 374"/>
            <p:cNvSpPr/>
            <p:nvPr/>
          </p:nvSpPr>
          <p:spPr>
            <a:xfrm rot="16200000">
              <a:off x="573922" y="5794052"/>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6" name="等腰三角形 375"/>
            <p:cNvSpPr/>
            <p:nvPr/>
          </p:nvSpPr>
          <p:spPr>
            <a:xfrm rot="5400000">
              <a:off x="2479805" y="579405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7" name="等腰三角形 376"/>
            <p:cNvSpPr/>
            <p:nvPr/>
          </p:nvSpPr>
          <p:spPr>
            <a:xfrm rot="16200000">
              <a:off x="1844511" y="5794052"/>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8" name="等腰三角形 377"/>
            <p:cNvSpPr/>
            <p:nvPr/>
          </p:nvSpPr>
          <p:spPr>
            <a:xfrm rot="5400000">
              <a:off x="573922" y="542725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9" name="等腰三角形 378"/>
            <p:cNvSpPr/>
            <p:nvPr/>
          </p:nvSpPr>
          <p:spPr>
            <a:xfrm rot="16200000">
              <a:off x="-61372" y="5427254"/>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0" name="等腰三角形 379"/>
            <p:cNvSpPr/>
            <p:nvPr/>
          </p:nvSpPr>
          <p:spPr>
            <a:xfrm rot="16200000">
              <a:off x="1209217" y="5427254"/>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1" name="等腰三角形 380"/>
            <p:cNvSpPr/>
            <p:nvPr/>
          </p:nvSpPr>
          <p:spPr>
            <a:xfrm rot="5400000">
              <a:off x="-61373" y="5057110"/>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2" name="等腰三角形 381"/>
            <p:cNvSpPr/>
            <p:nvPr/>
          </p:nvSpPr>
          <p:spPr>
            <a:xfrm rot="5400000">
              <a:off x="1209216" y="5057110"/>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3" name="等腰三角形 382"/>
            <p:cNvSpPr/>
            <p:nvPr/>
          </p:nvSpPr>
          <p:spPr>
            <a:xfrm rot="16200000">
              <a:off x="573922" y="5057110"/>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4" name="等腰三角形 383"/>
            <p:cNvSpPr/>
            <p:nvPr/>
          </p:nvSpPr>
          <p:spPr>
            <a:xfrm rot="5400000">
              <a:off x="573922" y="4690312"/>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5" name="等腰三角形 384"/>
            <p:cNvSpPr/>
            <p:nvPr/>
          </p:nvSpPr>
          <p:spPr>
            <a:xfrm rot="16200000">
              <a:off x="-61372" y="469031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6" name="等腰三角形 385"/>
            <p:cNvSpPr/>
            <p:nvPr/>
          </p:nvSpPr>
          <p:spPr>
            <a:xfrm rot="16200000">
              <a:off x="1209217" y="4690312"/>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7" name="等腰三角形 386"/>
            <p:cNvSpPr/>
            <p:nvPr/>
          </p:nvSpPr>
          <p:spPr>
            <a:xfrm rot="5400000">
              <a:off x="-61373" y="4320168"/>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8" name="等腰三角形 387"/>
            <p:cNvSpPr/>
            <p:nvPr/>
          </p:nvSpPr>
          <p:spPr>
            <a:xfrm rot="16200000">
              <a:off x="573922" y="4320168"/>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9" name="等腰三角形 388"/>
            <p:cNvSpPr/>
            <p:nvPr/>
          </p:nvSpPr>
          <p:spPr>
            <a:xfrm rot="16200000">
              <a:off x="-61372" y="3953370"/>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0" name="等腰三角形 389"/>
            <p:cNvSpPr/>
            <p:nvPr/>
          </p:nvSpPr>
          <p:spPr>
            <a:xfrm rot="5400000">
              <a:off x="-61373" y="358322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1" name="等腰三角形 390"/>
            <p:cNvSpPr/>
            <p:nvPr/>
          </p:nvSpPr>
          <p:spPr>
            <a:xfrm rot="16200000">
              <a:off x="-61372" y="3216428"/>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224314017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3"/>
                                        </p:tgtEl>
                                        <p:attrNameLst>
                                          <p:attrName>style.visibility</p:attrName>
                                        </p:attrNameLst>
                                      </p:cBhvr>
                                      <p:to>
                                        <p:strVal val="visible"/>
                                      </p:to>
                                    </p:set>
                                    <p:animEffect transition="in" filter="fade">
                                      <p:cBhvr>
                                        <p:cTn id="7" dur="500"/>
                                        <p:tgtEl>
                                          <p:spTgt spid="273"/>
                                        </p:tgtEl>
                                      </p:cBhvr>
                                    </p:animEffect>
                                  </p:childTnLst>
                                </p:cTn>
                              </p:par>
                              <p:par>
                                <p:cTn id="8" presetID="10" presetClass="entr" presetSubtype="0" fill="hold" nodeType="withEffect">
                                  <p:stCondLst>
                                    <p:cond delay="0"/>
                                  </p:stCondLst>
                                  <p:childTnLst>
                                    <p:set>
                                      <p:cBhvr>
                                        <p:cTn id="9" dur="1" fill="hold">
                                          <p:stCondLst>
                                            <p:cond delay="0"/>
                                          </p:stCondLst>
                                        </p:cTn>
                                        <p:tgtEl>
                                          <p:spTgt spid="362"/>
                                        </p:tgtEl>
                                        <p:attrNameLst>
                                          <p:attrName>style.visibility</p:attrName>
                                        </p:attrNameLst>
                                      </p:cBhvr>
                                      <p:to>
                                        <p:strVal val="visible"/>
                                      </p:to>
                                    </p:set>
                                    <p:animEffect transition="in" filter="fade">
                                      <p:cBhvr>
                                        <p:cTn id="10" dur="500"/>
                                        <p:tgtEl>
                                          <p:spTgt spid="36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112"/>
                                        </p:tgtEl>
                                        <p:attrNameLst>
                                          <p:attrName>style.visibility</p:attrName>
                                        </p:attrNameLst>
                                      </p:cBhvr>
                                      <p:to>
                                        <p:strVal val="visible"/>
                                      </p:to>
                                    </p:set>
                                    <p:anim calcmode="lin" valueType="num">
                                      <p:cBhvr>
                                        <p:cTn id="15" dur="500" fill="hold"/>
                                        <p:tgtEl>
                                          <p:spTgt spid="112"/>
                                        </p:tgtEl>
                                        <p:attrNameLst>
                                          <p:attrName>ppt_w</p:attrName>
                                        </p:attrNameLst>
                                      </p:cBhvr>
                                      <p:tavLst>
                                        <p:tav tm="0">
                                          <p:val>
                                            <p:fltVal val="0"/>
                                          </p:val>
                                        </p:tav>
                                        <p:tav tm="100000">
                                          <p:val>
                                            <p:strVal val="#ppt_w"/>
                                          </p:val>
                                        </p:tav>
                                      </p:tavLst>
                                    </p:anim>
                                    <p:anim calcmode="lin" valueType="num">
                                      <p:cBhvr>
                                        <p:cTn id="16" dur="500" fill="hold"/>
                                        <p:tgtEl>
                                          <p:spTgt spid="112"/>
                                        </p:tgtEl>
                                        <p:attrNameLst>
                                          <p:attrName>ppt_h</p:attrName>
                                        </p:attrNameLst>
                                      </p:cBhvr>
                                      <p:tavLst>
                                        <p:tav tm="0">
                                          <p:val>
                                            <p:fltVal val="0"/>
                                          </p:val>
                                        </p:tav>
                                        <p:tav tm="100000">
                                          <p:val>
                                            <p:strVal val="#ppt_h"/>
                                          </p:val>
                                        </p:tav>
                                      </p:tavLst>
                                    </p:anim>
                                    <p:animEffect transition="in" filter="fade">
                                      <p:cBhvr>
                                        <p:cTn id="17" dur="500"/>
                                        <p:tgtEl>
                                          <p:spTgt spid="112"/>
                                        </p:tgtEl>
                                      </p:cBhvr>
                                    </p:animEffect>
                                  </p:childTnLst>
                                </p:cTn>
                              </p:par>
                              <p:par>
                                <p:cTn id="18" presetID="41" presetClass="entr" presetSubtype="0" fill="hold" grpId="0" nodeType="withEffect">
                                  <p:stCondLst>
                                    <p:cond delay="0"/>
                                  </p:stCondLst>
                                  <p:iterate type="lt">
                                    <p:tmPct val="10000"/>
                                  </p:iterate>
                                  <p:childTnLst>
                                    <p:set>
                                      <p:cBhvr>
                                        <p:cTn id="19" dur="1" fill="hold">
                                          <p:stCondLst>
                                            <p:cond delay="0"/>
                                          </p:stCondLst>
                                        </p:cTn>
                                        <p:tgtEl>
                                          <p:spTgt spid="435"/>
                                        </p:tgtEl>
                                        <p:attrNameLst>
                                          <p:attrName>style.visibility</p:attrName>
                                        </p:attrNameLst>
                                      </p:cBhvr>
                                      <p:to>
                                        <p:strVal val="visible"/>
                                      </p:to>
                                    </p:set>
                                    <p:anim calcmode="lin" valueType="num">
                                      <p:cBhvr>
                                        <p:cTn id="20" dur="500" fill="hold"/>
                                        <p:tgtEl>
                                          <p:spTgt spid="43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35"/>
                                        </p:tgtEl>
                                        <p:attrNameLst>
                                          <p:attrName>ppt_y</p:attrName>
                                        </p:attrNameLst>
                                      </p:cBhvr>
                                      <p:tavLst>
                                        <p:tav tm="0">
                                          <p:val>
                                            <p:strVal val="#ppt_y"/>
                                          </p:val>
                                        </p:tav>
                                        <p:tav tm="100000">
                                          <p:val>
                                            <p:strVal val="#ppt_y"/>
                                          </p:val>
                                        </p:tav>
                                      </p:tavLst>
                                    </p:anim>
                                    <p:anim calcmode="lin" valueType="num">
                                      <p:cBhvr>
                                        <p:cTn id="22" dur="500" fill="hold"/>
                                        <p:tgtEl>
                                          <p:spTgt spid="43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3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35"/>
                                        </p:tgtEl>
                                      </p:cBhvr>
                                    </p:animEffect>
                                  </p:childTnLst>
                                </p:cTn>
                              </p:par>
                              <p:par>
                                <p:cTn id="25" presetID="42" presetClass="entr" presetSubtype="0" fill="hold" grpId="0" nodeType="withEffect">
                                  <p:stCondLst>
                                    <p:cond delay="500"/>
                                  </p:stCondLst>
                                  <p:childTnLst>
                                    <p:set>
                                      <p:cBhvr>
                                        <p:cTn id="26" dur="1" fill="hold">
                                          <p:stCondLst>
                                            <p:cond delay="0"/>
                                          </p:stCondLst>
                                        </p:cTn>
                                        <p:tgtEl>
                                          <p:spTgt spid="439"/>
                                        </p:tgtEl>
                                        <p:attrNameLst>
                                          <p:attrName>style.visibility</p:attrName>
                                        </p:attrNameLst>
                                      </p:cBhvr>
                                      <p:to>
                                        <p:strVal val="visible"/>
                                      </p:to>
                                    </p:set>
                                    <p:animEffect transition="in" filter="fade">
                                      <p:cBhvr>
                                        <p:cTn id="27" dur="1000"/>
                                        <p:tgtEl>
                                          <p:spTgt spid="439"/>
                                        </p:tgtEl>
                                      </p:cBhvr>
                                    </p:animEffect>
                                    <p:anim calcmode="lin" valueType="num">
                                      <p:cBhvr>
                                        <p:cTn id="28" dur="1000" fill="hold"/>
                                        <p:tgtEl>
                                          <p:spTgt spid="439"/>
                                        </p:tgtEl>
                                        <p:attrNameLst>
                                          <p:attrName>ppt_x</p:attrName>
                                        </p:attrNameLst>
                                      </p:cBhvr>
                                      <p:tavLst>
                                        <p:tav tm="0">
                                          <p:val>
                                            <p:strVal val="#ppt_x"/>
                                          </p:val>
                                        </p:tav>
                                        <p:tav tm="100000">
                                          <p:val>
                                            <p:strVal val="#ppt_x"/>
                                          </p:val>
                                        </p:tav>
                                      </p:tavLst>
                                    </p:anim>
                                    <p:anim calcmode="lin" valueType="num">
                                      <p:cBhvr>
                                        <p:cTn id="29" dur="1000" fill="hold"/>
                                        <p:tgtEl>
                                          <p:spTgt spid="4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5" grpId="0"/>
      <p:bldP spid="4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0" fmla="*/ 0 w 12192000"/>
              <a:gd name="connsiteY0" fmla="*/ 0 h 6858000"/>
              <a:gd name="connsiteX1" fmla="*/ 12192000 w 12192000"/>
              <a:gd name="connsiteY1" fmla="*/ 0 h 6858000"/>
              <a:gd name="connsiteX2" fmla="*/ 0 w 12192000"/>
              <a:gd name="connsiteY2" fmla="*/ 6858000 h 6858000"/>
              <a:gd name="connsiteX3" fmla="*/ 0 w 12192000"/>
              <a:gd name="connsiteY3" fmla="*/ 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0" y="6858000"/>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t="-9259" b="-925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6"/>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0" fmla="*/ 0 w 12192000"/>
              <a:gd name="connsiteY0" fmla="*/ 0 h 6858000"/>
              <a:gd name="connsiteX1" fmla="*/ 12192000 w 12192000"/>
              <a:gd name="connsiteY1" fmla="*/ 0 h 6858000"/>
              <a:gd name="connsiteX2" fmla="*/ 0 w 12192000"/>
              <a:gd name="connsiteY2" fmla="*/ 6858000 h 6858000"/>
              <a:gd name="connsiteX3" fmla="*/ 0 w 12192000"/>
              <a:gd name="connsiteY3" fmla="*/ 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0" y="6858000"/>
                </a:lnTo>
                <a:lnTo>
                  <a:pt x="0" y="0"/>
                </a:lnTo>
                <a:close/>
              </a:path>
            </a:pathLst>
          </a:custGeom>
          <a:solidFill>
            <a:srgbClr val="140F28">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组合 38"/>
          <p:cNvGrpSpPr/>
          <p:nvPr/>
        </p:nvGrpSpPr>
        <p:grpSpPr>
          <a:xfrm>
            <a:off x="10028371" y="2585354"/>
            <a:ext cx="2442712" cy="1002827"/>
            <a:chOff x="4837807" y="-103390"/>
            <a:chExt cx="2442712" cy="1002827"/>
          </a:xfrm>
        </p:grpSpPr>
        <p:sp>
          <p:nvSpPr>
            <p:cNvPr id="40" name="Subtitle 2">
              <a:extLst>
                <a:ext uri="{FF2B5EF4-FFF2-40B4-BE49-F238E27FC236}">
                  <a16:creationId xmlns="" xmlns:a16="http://schemas.microsoft.com/office/drawing/2014/main" id="{360062CF-4239-4286-B703-132EC1F0E32B}"/>
                </a:ext>
              </a:extLst>
            </p:cNvPr>
            <p:cNvSpPr txBox="1">
              <a:spLocks/>
            </p:cNvSpPr>
            <p:nvPr/>
          </p:nvSpPr>
          <p:spPr>
            <a:xfrm>
              <a:off x="4837807" y="-103390"/>
              <a:ext cx="2442712"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defRPr/>
              </a:pPr>
              <a:r>
                <a:rPr lang="zh-CN" altLang="en-US" sz="2800" b="1" spc="300"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存在</a:t>
              </a:r>
              <a:endParaRPr lang="en-US" altLang="zh-CN" sz="2800" b="1" spc="300" dirty="0">
                <a:solidFill>
                  <a:schemeClr val="accent4"/>
                </a:solidFill>
                <a:latin typeface="微软雅黑" panose="020B0503020204020204" pitchFamily="34" charset="-122"/>
                <a:ea typeface="微软雅黑" panose="020B0503020204020204" pitchFamily="34" charset="-122"/>
                <a:cs typeface="Lato" panose="020F0502020204030203" pitchFamily="34" charset="0"/>
              </a:endParaRPr>
            </a:p>
            <a:p>
              <a:pPr>
                <a:lnSpc>
                  <a:spcPct val="100000"/>
                </a:lnSpc>
                <a:spcBef>
                  <a:spcPts val="0"/>
                </a:spcBef>
                <a:defRPr/>
              </a:pPr>
              <a:r>
                <a:rPr lang="zh-CN" altLang="en-US" sz="2800" b="1" spc="300"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问题</a:t>
              </a:r>
            </a:p>
          </p:txBody>
        </p:sp>
        <p:sp>
          <p:nvSpPr>
            <p:cNvPr id="41" name="圆角矩形 40"/>
            <p:cNvSpPr/>
            <p:nvPr/>
          </p:nvSpPr>
          <p:spPr>
            <a:xfrm>
              <a:off x="5550250" y="853718"/>
              <a:ext cx="856463" cy="4571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grpSp>
      <p:cxnSp>
        <p:nvCxnSpPr>
          <p:cNvPr id="35" name="直接连接符 34"/>
          <p:cNvCxnSpPr>
            <a:stCxn id="7" idx="1"/>
            <a:endCxn id="7" idx="2"/>
          </p:cNvCxnSpPr>
          <p:nvPr/>
        </p:nvCxnSpPr>
        <p:spPr>
          <a:xfrm flipH="1">
            <a:off x="0" y="0"/>
            <a:ext cx="12192000" cy="6858000"/>
          </a:xfrm>
          <a:prstGeom prst="line">
            <a:avLst/>
          </a:prstGeom>
          <a:ln w="101600">
            <a:solidFill>
              <a:schemeClr val="accent4"/>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grpSp>
        <p:nvGrpSpPr>
          <p:cNvPr id="44" name="组合 43"/>
          <p:cNvGrpSpPr/>
          <p:nvPr/>
        </p:nvGrpSpPr>
        <p:grpSpPr>
          <a:xfrm>
            <a:off x="3214098" y="4073657"/>
            <a:ext cx="2554690" cy="1541289"/>
            <a:chOff x="3214098" y="4073657"/>
            <a:chExt cx="2554690" cy="1541289"/>
          </a:xfrm>
        </p:grpSpPr>
        <p:sp>
          <p:nvSpPr>
            <p:cNvPr id="47" name="圆角矩形 46"/>
            <p:cNvSpPr/>
            <p:nvPr/>
          </p:nvSpPr>
          <p:spPr>
            <a:xfrm>
              <a:off x="3214098" y="4073657"/>
              <a:ext cx="2554690" cy="1541289"/>
            </a:xfrm>
            <a:prstGeom prst="roundRect">
              <a:avLst>
                <a:gd name="adj" fmla="val 10388"/>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sp>
          <p:nvSpPr>
            <p:cNvPr id="53" name="TextBox 21"/>
            <p:cNvSpPr txBox="1"/>
            <p:nvPr/>
          </p:nvSpPr>
          <p:spPr>
            <a:xfrm>
              <a:off x="3383286" y="4726923"/>
              <a:ext cx="2207306" cy="600164"/>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您的内容打在这里，或者通过复制您的文本后，在此框中选择粘贴并选择只保留文字选择粘贴并</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4" name="Subtitle 2">
              <a:extLst>
                <a:ext uri="{FF2B5EF4-FFF2-40B4-BE49-F238E27FC236}">
                  <a16:creationId xmlns="" xmlns:a16="http://schemas.microsoft.com/office/drawing/2014/main" id="{360062CF-4239-4286-B703-132EC1F0E32B}"/>
                </a:ext>
              </a:extLst>
            </p:cNvPr>
            <p:cNvSpPr txBox="1">
              <a:spLocks/>
            </p:cNvSpPr>
            <p:nvPr/>
          </p:nvSpPr>
          <p:spPr>
            <a:xfrm>
              <a:off x="3289156" y="4336797"/>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0"/>
                </a:spcBef>
                <a:defRPr/>
              </a:pPr>
              <a:r>
                <a:rPr lang="zh-CN" altLang="en-US"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远见力</a:t>
              </a:r>
              <a:endParaRPr lang="id-ID"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63" name="组合 62"/>
          <p:cNvGrpSpPr/>
          <p:nvPr/>
        </p:nvGrpSpPr>
        <p:grpSpPr>
          <a:xfrm>
            <a:off x="6126840" y="4073657"/>
            <a:ext cx="2554690" cy="1541289"/>
            <a:chOff x="3214098" y="4073657"/>
            <a:chExt cx="2554690" cy="1541289"/>
          </a:xfrm>
        </p:grpSpPr>
        <p:sp>
          <p:nvSpPr>
            <p:cNvPr id="64" name="圆角矩形 63"/>
            <p:cNvSpPr/>
            <p:nvPr/>
          </p:nvSpPr>
          <p:spPr>
            <a:xfrm>
              <a:off x="3214098" y="4073657"/>
              <a:ext cx="2554690" cy="1541289"/>
            </a:xfrm>
            <a:prstGeom prst="roundRect">
              <a:avLst>
                <a:gd name="adj" fmla="val 10388"/>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sp>
          <p:nvSpPr>
            <p:cNvPr id="65" name="TextBox 21"/>
            <p:cNvSpPr txBox="1"/>
            <p:nvPr/>
          </p:nvSpPr>
          <p:spPr>
            <a:xfrm>
              <a:off x="3383286" y="4726923"/>
              <a:ext cx="2207306" cy="600164"/>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您的内容打在这里，或者通过复制您的文本后，在此框中选择粘贴并选择只保留文字选择粘贴并</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6" name="Subtitle 2">
              <a:extLst>
                <a:ext uri="{FF2B5EF4-FFF2-40B4-BE49-F238E27FC236}">
                  <a16:creationId xmlns="" xmlns:a16="http://schemas.microsoft.com/office/drawing/2014/main" id="{360062CF-4239-4286-B703-132EC1F0E32B}"/>
                </a:ext>
              </a:extLst>
            </p:cNvPr>
            <p:cNvSpPr txBox="1">
              <a:spLocks/>
            </p:cNvSpPr>
            <p:nvPr/>
          </p:nvSpPr>
          <p:spPr>
            <a:xfrm>
              <a:off x="3289156" y="4336797"/>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0"/>
                </a:spcBef>
                <a:defRPr/>
              </a:pPr>
              <a:r>
                <a:rPr lang="zh-CN" altLang="en-US"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创新力</a:t>
              </a:r>
            </a:p>
          </p:txBody>
        </p:sp>
      </p:grpSp>
      <p:grpSp>
        <p:nvGrpSpPr>
          <p:cNvPr id="67" name="组合 66"/>
          <p:cNvGrpSpPr/>
          <p:nvPr/>
        </p:nvGrpSpPr>
        <p:grpSpPr>
          <a:xfrm>
            <a:off x="9039582" y="4073657"/>
            <a:ext cx="2554690" cy="1541289"/>
            <a:chOff x="3214098" y="4073657"/>
            <a:chExt cx="2554690" cy="1541289"/>
          </a:xfrm>
        </p:grpSpPr>
        <p:sp>
          <p:nvSpPr>
            <p:cNvPr id="68" name="圆角矩形 67"/>
            <p:cNvSpPr/>
            <p:nvPr/>
          </p:nvSpPr>
          <p:spPr>
            <a:xfrm>
              <a:off x="3214098" y="4073657"/>
              <a:ext cx="2554690" cy="1541289"/>
            </a:xfrm>
            <a:prstGeom prst="roundRect">
              <a:avLst>
                <a:gd name="adj" fmla="val 10388"/>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sp>
          <p:nvSpPr>
            <p:cNvPr id="69" name="TextBox 21"/>
            <p:cNvSpPr txBox="1"/>
            <p:nvPr/>
          </p:nvSpPr>
          <p:spPr>
            <a:xfrm>
              <a:off x="3383286" y="4726923"/>
              <a:ext cx="2207306" cy="600164"/>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您的内容打在这里，或者通过复制您的文本后，在此框中选择粘贴并选择只保留文字选择粘贴并</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0" name="Subtitle 2">
              <a:extLst>
                <a:ext uri="{FF2B5EF4-FFF2-40B4-BE49-F238E27FC236}">
                  <a16:creationId xmlns="" xmlns:a16="http://schemas.microsoft.com/office/drawing/2014/main" id="{360062CF-4239-4286-B703-132EC1F0E32B}"/>
                </a:ext>
              </a:extLst>
            </p:cNvPr>
            <p:cNvSpPr txBox="1">
              <a:spLocks/>
            </p:cNvSpPr>
            <p:nvPr/>
          </p:nvSpPr>
          <p:spPr>
            <a:xfrm>
              <a:off x="3289156" y="4336797"/>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0"/>
                </a:spcBef>
                <a:defRPr/>
              </a:pPr>
              <a:r>
                <a:rPr lang="zh-CN" altLang="en-US"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执行力</a:t>
              </a:r>
            </a:p>
          </p:txBody>
        </p:sp>
      </p:grpSp>
      <p:sp>
        <p:nvSpPr>
          <p:cNvPr id="71" name="TextBox 21"/>
          <p:cNvSpPr txBox="1"/>
          <p:nvPr/>
        </p:nvSpPr>
        <p:spPr>
          <a:xfrm>
            <a:off x="7879977" y="2737746"/>
            <a:ext cx="2601694" cy="600164"/>
          </a:xfrm>
          <a:prstGeom prst="rect">
            <a:avLst/>
          </a:prstGeom>
          <a:noFill/>
        </p:spPr>
        <p:txBody>
          <a:bodyPr wrap="square" lIns="0" tIns="0" rIns="0" bIns="0" rtlCol="0">
            <a:spAutoFit/>
          </a:bodyPr>
          <a:lstStyle/>
          <a:p>
            <a:pPr algn="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您的内容打在这里，或者通过复制您的文本后在此框中选择粘贴并选择只保中粘贴中选择粘选择粘贴并贴留文字</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等腰三角形 7"/>
          <p:cNvSpPr/>
          <p:nvPr/>
        </p:nvSpPr>
        <p:spPr>
          <a:xfrm>
            <a:off x="0" y="5345692"/>
            <a:ext cx="2622176" cy="1506071"/>
          </a:xfrm>
          <a:prstGeom prst="triangle">
            <a:avLst>
              <a:gd name="adj" fmla="val 0"/>
            </a:avLst>
          </a:prstGeom>
          <a:solidFill>
            <a:schemeClr val="accent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0034512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randombar(horizontal)">
                                      <p:cBhvr>
                                        <p:cTn id="10" dur="500"/>
                                        <p:tgtEl>
                                          <p:spTgt spid="52"/>
                                        </p:tgtEl>
                                      </p:cBhvr>
                                    </p:animEffect>
                                  </p:childTnLst>
                                </p:cTn>
                              </p:par>
                              <p:par>
                                <p:cTn id="11" presetID="16" presetClass="entr" presetSubtype="21" fill="hold"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barn(inVertical)">
                                      <p:cBhvr>
                                        <p:cTn id="13" dur="500"/>
                                        <p:tgtEl>
                                          <p:spTgt spid="35"/>
                                        </p:tgtEl>
                                      </p:cBhvr>
                                    </p:animEffect>
                                  </p:childTnLst>
                                </p:cTn>
                              </p:par>
                              <p:par>
                                <p:cTn id="14" presetID="42"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500" fill="hold"/>
                                        <p:tgtEl>
                                          <p:spTgt spid="39"/>
                                        </p:tgtEl>
                                        <p:attrNameLst>
                                          <p:attrName>ppt_x</p:attrName>
                                        </p:attrNameLst>
                                      </p:cBhvr>
                                      <p:tavLst>
                                        <p:tav tm="0">
                                          <p:val>
                                            <p:strVal val="1+#ppt_w/2"/>
                                          </p:val>
                                        </p:tav>
                                        <p:tav tm="100000">
                                          <p:val>
                                            <p:strVal val="#ppt_x"/>
                                          </p:val>
                                        </p:tav>
                                      </p:tavLst>
                                    </p:anim>
                                    <p:anim calcmode="lin" valueType="num">
                                      <p:cBhvr additive="base">
                                        <p:cTn id="23" dur="500" fill="hold"/>
                                        <p:tgtEl>
                                          <p:spTgt spid="39"/>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71"/>
                                        </p:tgtEl>
                                        <p:attrNameLst>
                                          <p:attrName>style.visibility</p:attrName>
                                        </p:attrNameLst>
                                      </p:cBhvr>
                                      <p:to>
                                        <p:strVal val="visible"/>
                                      </p:to>
                                    </p:set>
                                    <p:anim calcmode="lin" valueType="num">
                                      <p:cBhvr additive="base">
                                        <p:cTn id="26" dur="500" fill="hold"/>
                                        <p:tgtEl>
                                          <p:spTgt spid="71"/>
                                        </p:tgtEl>
                                        <p:attrNameLst>
                                          <p:attrName>ppt_x</p:attrName>
                                        </p:attrNameLst>
                                      </p:cBhvr>
                                      <p:tavLst>
                                        <p:tav tm="0">
                                          <p:val>
                                            <p:strVal val="1+#ppt_w/2"/>
                                          </p:val>
                                        </p:tav>
                                        <p:tav tm="100000">
                                          <p:val>
                                            <p:strVal val="#ppt_x"/>
                                          </p:val>
                                        </p:tav>
                                      </p:tavLst>
                                    </p:anim>
                                    <p:anim calcmode="lin" valueType="num">
                                      <p:cBhvr additive="base">
                                        <p:cTn id="27" dur="500" fill="hold"/>
                                        <p:tgtEl>
                                          <p:spTgt spid="71"/>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2" presetClass="entr" presetSubtype="4"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500" fill="hold"/>
                                        <p:tgtEl>
                                          <p:spTgt spid="44"/>
                                        </p:tgtEl>
                                        <p:attrNameLst>
                                          <p:attrName>ppt_x</p:attrName>
                                        </p:attrNameLst>
                                      </p:cBhvr>
                                      <p:tavLst>
                                        <p:tav tm="0">
                                          <p:val>
                                            <p:strVal val="#ppt_x"/>
                                          </p:val>
                                        </p:tav>
                                        <p:tav tm="100000">
                                          <p:val>
                                            <p:strVal val="#ppt_x"/>
                                          </p:val>
                                        </p:tav>
                                      </p:tavLst>
                                    </p:anim>
                                    <p:anim calcmode="lin" valueType="num">
                                      <p:cBhvr additive="base">
                                        <p:cTn id="32" dur="500" fill="hold"/>
                                        <p:tgtEl>
                                          <p:spTgt spid="44"/>
                                        </p:tgtEl>
                                        <p:attrNameLst>
                                          <p:attrName>ppt_y</p:attrName>
                                        </p:attrNameLst>
                                      </p:cBhvr>
                                      <p:tavLst>
                                        <p:tav tm="0">
                                          <p:val>
                                            <p:strVal val="1+#ppt_h/2"/>
                                          </p:val>
                                        </p:tav>
                                        <p:tav tm="100000">
                                          <p:val>
                                            <p:strVal val="#ppt_y"/>
                                          </p:val>
                                        </p:tav>
                                      </p:tavLst>
                                    </p:anim>
                                  </p:childTnLst>
                                </p:cTn>
                              </p:par>
                            </p:childTnLst>
                          </p:cTn>
                        </p:par>
                        <p:par>
                          <p:cTn id="33" fill="hold">
                            <p:stCondLst>
                              <p:cond delay="2000"/>
                            </p:stCondLst>
                            <p:childTnLst>
                              <p:par>
                                <p:cTn id="34" presetID="2" presetClass="entr" presetSubtype="4" fill="hold" nodeType="after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additive="base">
                                        <p:cTn id="36" dur="500" fill="hold"/>
                                        <p:tgtEl>
                                          <p:spTgt spid="63"/>
                                        </p:tgtEl>
                                        <p:attrNameLst>
                                          <p:attrName>ppt_x</p:attrName>
                                        </p:attrNameLst>
                                      </p:cBhvr>
                                      <p:tavLst>
                                        <p:tav tm="0">
                                          <p:val>
                                            <p:strVal val="#ppt_x"/>
                                          </p:val>
                                        </p:tav>
                                        <p:tav tm="100000">
                                          <p:val>
                                            <p:strVal val="#ppt_x"/>
                                          </p:val>
                                        </p:tav>
                                      </p:tavLst>
                                    </p:anim>
                                    <p:anim calcmode="lin" valueType="num">
                                      <p:cBhvr additive="base">
                                        <p:cTn id="37" dur="500" fill="hold"/>
                                        <p:tgtEl>
                                          <p:spTgt spid="63"/>
                                        </p:tgtEl>
                                        <p:attrNameLst>
                                          <p:attrName>ppt_y</p:attrName>
                                        </p:attrNameLst>
                                      </p:cBhvr>
                                      <p:tavLst>
                                        <p:tav tm="0">
                                          <p:val>
                                            <p:strVal val="1+#ppt_h/2"/>
                                          </p:val>
                                        </p:tav>
                                        <p:tav tm="100000">
                                          <p:val>
                                            <p:strVal val="#ppt_y"/>
                                          </p:val>
                                        </p:tav>
                                      </p:tavLst>
                                    </p:anim>
                                  </p:childTnLst>
                                </p:cTn>
                              </p:par>
                            </p:childTnLst>
                          </p:cTn>
                        </p:par>
                        <p:par>
                          <p:cTn id="38" fill="hold">
                            <p:stCondLst>
                              <p:cond delay="2500"/>
                            </p:stCondLst>
                            <p:childTnLst>
                              <p:par>
                                <p:cTn id="39" presetID="2" presetClass="entr" presetSubtype="4" fill="hold" nodeType="afterEffect">
                                  <p:stCondLst>
                                    <p:cond delay="0"/>
                                  </p:stCondLst>
                                  <p:childTnLst>
                                    <p:set>
                                      <p:cBhvr>
                                        <p:cTn id="40" dur="1" fill="hold">
                                          <p:stCondLst>
                                            <p:cond delay="0"/>
                                          </p:stCondLst>
                                        </p:cTn>
                                        <p:tgtEl>
                                          <p:spTgt spid="67"/>
                                        </p:tgtEl>
                                        <p:attrNameLst>
                                          <p:attrName>style.visibility</p:attrName>
                                        </p:attrNameLst>
                                      </p:cBhvr>
                                      <p:to>
                                        <p:strVal val="visible"/>
                                      </p:to>
                                    </p:set>
                                    <p:anim calcmode="lin" valueType="num">
                                      <p:cBhvr additive="base">
                                        <p:cTn id="41" dur="500" fill="hold"/>
                                        <p:tgtEl>
                                          <p:spTgt spid="67"/>
                                        </p:tgtEl>
                                        <p:attrNameLst>
                                          <p:attrName>ppt_x</p:attrName>
                                        </p:attrNameLst>
                                      </p:cBhvr>
                                      <p:tavLst>
                                        <p:tav tm="0">
                                          <p:val>
                                            <p:strVal val="#ppt_x"/>
                                          </p:val>
                                        </p:tav>
                                        <p:tav tm="100000">
                                          <p:val>
                                            <p:strVal val="#ppt_x"/>
                                          </p:val>
                                        </p:tav>
                                      </p:tavLst>
                                    </p:anim>
                                    <p:anim calcmode="lin" valueType="num">
                                      <p:cBhvr additive="base">
                                        <p:cTn id="42"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2" grpId="0" animBg="1"/>
      <p:bldP spid="71" grpId="0"/>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592131" y="1593668"/>
            <a:ext cx="3157857" cy="4402183"/>
            <a:chOff x="4496977" y="1528353"/>
            <a:chExt cx="3157857" cy="4402183"/>
          </a:xfrm>
        </p:grpSpPr>
        <p:sp>
          <p:nvSpPr>
            <p:cNvPr id="4" name="矩形 3"/>
            <p:cNvSpPr/>
            <p:nvPr/>
          </p:nvSpPr>
          <p:spPr>
            <a:xfrm>
              <a:off x="4496977" y="1528353"/>
              <a:ext cx="3157857" cy="4402183"/>
            </a:xfrm>
            <a:prstGeom prst="rect">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496977" y="1528353"/>
              <a:ext cx="3157857" cy="219456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21"/>
            <p:cNvSpPr txBox="1"/>
            <p:nvPr/>
          </p:nvSpPr>
          <p:spPr>
            <a:xfrm>
              <a:off x="5021527" y="4327471"/>
              <a:ext cx="2206076" cy="800219"/>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您的内容打在这里，或者通过复制您的文本后，在此框中选择粘贴并选择只保留文字。您的内容打在这里中选择粘贴并选择只保留文字</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6" name="Subtitle 2">
              <a:extLst>
                <a:ext uri="{FF2B5EF4-FFF2-40B4-BE49-F238E27FC236}">
                  <a16:creationId xmlns="" xmlns:a16="http://schemas.microsoft.com/office/drawing/2014/main" id="{360062CF-4239-4286-B703-132EC1F0E32B}"/>
                </a:ext>
              </a:extLst>
            </p:cNvPr>
            <p:cNvSpPr txBox="1">
              <a:spLocks/>
            </p:cNvSpPr>
            <p:nvPr/>
          </p:nvSpPr>
          <p:spPr>
            <a:xfrm>
              <a:off x="5215197" y="3886954"/>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6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添加您的标题</a:t>
              </a:r>
              <a:endParaRPr lang="id-ID" sz="16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endParaRPr>
            </a:p>
          </p:txBody>
        </p:sp>
        <p:cxnSp>
          <p:nvCxnSpPr>
            <p:cNvPr id="6" name="直接连接符 5"/>
            <p:cNvCxnSpPr/>
            <p:nvPr/>
          </p:nvCxnSpPr>
          <p:spPr>
            <a:xfrm>
              <a:off x="5799909" y="5499463"/>
              <a:ext cx="535577"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1335767" y="1951490"/>
            <a:ext cx="2870473" cy="4001558"/>
            <a:chOff x="4496977" y="1528353"/>
            <a:chExt cx="3157857" cy="4402183"/>
          </a:xfrm>
          <a:scene3d>
            <a:camera prst="perspectiveRight"/>
            <a:lightRig rig="threePt" dir="t"/>
          </a:scene3d>
        </p:grpSpPr>
        <p:sp>
          <p:nvSpPr>
            <p:cNvPr id="21" name="矩形 20"/>
            <p:cNvSpPr/>
            <p:nvPr/>
          </p:nvSpPr>
          <p:spPr>
            <a:xfrm>
              <a:off x="4496977" y="1528353"/>
              <a:ext cx="3157857" cy="4402183"/>
            </a:xfrm>
            <a:prstGeom prst="rect">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4496977" y="1528353"/>
              <a:ext cx="3157857" cy="2194562"/>
            </a:xfrm>
            <a:prstGeom prst="rect">
              <a:avLst/>
            </a:prstGeom>
            <a:blipFill dpi="0" rotWithShape="1">
              <a:blip r:embed="rId4" cstate="screen">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TextBox 21"/>
            <p:cNvSpPr txBox="1"/>
            <p:nvPr/>
          </p:nvSpPr>
          <p:spPr>
            <a:xfrm>
              <a:off x="5021527" y="4327471"/>
              <a:ext cx="2206076" cy="800219"/>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您的内容打在这里，或者通过复制您的文本后，在此框中选择粘贴并选择只保留文字。您的内容打在这里中选择粘贴并选择只保留文字</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Subtitle 2">
              <a:extLst>
                <a:ext uri="{FF2B5EF4-FFF2-40B4-BE49-F238E27FC236}">
                  <a16:creationId xmlns="" xmlns:a16="http://schemas.microsoft.com/office/drawing/2014/main" id="{360062CF-4239-4286-B703-132EC1F0E32B}"/>
                </a:ext>
              </a:extLst>
            </p:cNvPr>
            <p:cNvSpPr txBox="1">
              <a:spLocks/>
            </p:cNvSpPr>
            <p:nvPr/>
          </p:nvSpPr>
          <p:spPr>
            <a:xfrm>
              <a:off x="5215197" y="3886954"/>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6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添加您的标题</a:t>
              </a:r>
              <a:endParaRPr lang="id-ID" sz="16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endParaRPr>
            </a:p>
          </p:txBody>
        </p:sp>
        <p:cxnSp>
          <p:nvCxnSpPr>
            <p:cNvPr id="25" name="直接连接符 24"/>
            <p:cNvCxnSpPr/>
            <p:nvPr/>
          </p:nvCxnSpPr>
          <p:spPr>
            <a:xfrm>
              <a:off x="5799909" y="5499463"/>
              <a:ext cx="535577"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a:off x="8135878" y="1951490"/>
            <a:ext cx="2870473" cy="4001558"/>
            <a:chOff x="4496977" y="1528353"/>
            <a:chExt cx="3157857" cy="4402183"/>
          </a:xfrm>
          <a:scene3d>
            <a:camera prst="perspectiveLeft"/>
            <a:lightRig rig="threePt" dir="t"/>
          </a:scene3d>
        </p:grpSpPr>
        <p:sp>
          <p:nvSpPr>
            <p:cNvPr id="27" name="矩形 26"/>
            <p:cNvSpPr/>
            <p:nvPr/>
          </p:nvSpPr>
          <p:spPr>
            <a:xfrm>
              <a:off x="4496977" y="1528353"/>
              <a:ext cx="3157857" cy="4402183"/>
            </a:xfrm>
            <a:prstGeom prst="rect">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496977" y="1528353"/>
              <a:ext cx="3157857" cy="2194562"/>
            </a:xfrm>
            <a:prstGeom prst="rect">
              <a:avLst/>
            </a:prstGeom>
            <a:blipFill dpi="0" rotWithShape="1">
              <a:blip r:embed="rId6" cstate="screen">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1"/>
            <p:cNvSpPr txBox="1"/>
            <p:nvPr/>
          </p:nvSpPr>
          <p:spPr>
            <a:xfrm>
              <a:off x="5021527" y="4327471"/>
              <a:ext cx="2206076" cy="800219"/>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您的内容打在这里，或者通过复制您的文本后，在此框中选择粘贴并选择只保留文字。您的内容打在这里中选择粘贴并选择只保留文字</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Subtitle 2">
              <a:extLst>
                <a:ext uri="{FF2B5EF4-FFF2-40B4-BE49-F238E27FC236}">
                  <a16:creationId xmlns="" xmlns:a16="http://schemas.microsoft.com/office/drawing/2014/main" id="{360062CF-4239-4286-B703-132EC1F0E32B}"/>
                </a:ext>
              </a:extLst>
            </p:cNvPr>
            <p:cNvSpPr txBox="1">
              <a:spLocks/>
            </p:cNvSpPr>
            <p:nvPr/>
          </p:nvSpPr>
          <p:spPr>
            <a:xfrm>
              <a:off x="5215197" y="3886954"/>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6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添加您的标题</a:t>
              </a:r>
              <a:endParaRPr lang="id-ID" sz="16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endParaRPr>
            </a:p>
          </p:txBody>
        </p:sp>
        <p:cxnSp>
          <p:nvCxnSpPr>
            <p:cNvPr id="31" name="直接连接符 30"/>
            <p:cNvCxnSpPr/>
            <p:nvPr/>
          </p:nvCxnSpPr>
          <p:spPr>
            <a:xfrm>
              <a:off x="5799909" y="5499463"/>
              <a:ext cx="535577"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32" name="组合 31">
            <a:extLst>
              <a:ext uri="{FF2B5EF4-FFF2-40B4-BE49-F238E27FC236}">
                <a16:creationId xmlns="" xmlns:a16="http://schemas.microsoft.com/office/drawing/2014/main" id="{0B068BBC-8FDF-4508-8A33-7F8D74C8F923}"/>
              </a:ext>
            </a:extLst>
          </p:cNvPr>
          <p:cNvGrpSpPr/>
          <p:nvPr/>
        </p:nvGrpSpPr>
        <p:grpSpPr>
          <a:xfrm>
            <a:off x="4797466" y="352475"/>
            <a:ext cx="2442712" cy="560409"/>
            <a:chOff x="4757125" y="339028"/>
            <a:chExt cx="2442712" cy="560409"/>
          </a:xfrm>
        </p:grpSpPr>
        <p:sp>
          <p:nvSpPr>
            <p:cNvPr id="33" name="Subtitle 2">
              <a:extLst>
                <a:ext uri="{FF2B5EF4-FFF2-40B4-BE49-F238E27FC236}">
                  <a16:creationId xmlns="" xmlns:a16="http://schemas.microsoft.com/office/drawing/2014/main" id="{EA6FDAA0-FC92-4F02-ACFF-455BA54F66A9}"/>
                </a:ext>
              </a:extLst>
            </p:cNvPr>
            <p:cNvSpPr txBox="1">
              <a:spLocks/>
            </p:cNvSpPr>
            <p:nvPr/>
          </p:nvSpPr>
          <p:spPr>
            <a:xfrm>
              <a:off x="4757125" y="339028"/>
              <a:ext cx="2442712"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b="1" spc="300"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存在问题</a:t>
              </a:r>
              <a:endParaRPr lang="id-ID" b="1" spc="300" dirty="0">
                <a:solidFill>
                  <a:schemeClr val="accent4"/>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34" name="圆角矩形 4">
              <a:extLst>
                <a:ext uri="{FF2B5EF4-FFF2-40B4-BE49-F238E27FC236}">
                  <a16:creationId xmlns="" xmlns:a16="http://schemas.microsoft.com/office/drawing/2014/main" id="{D8063813-E971-4B5E-9EEC-4A493F046290}"/>
                </a:ext>
              </a:extLst>
            </p:cNvPr>
            <p:cNvSpPr/>
            <p:nvPr/>
          </p:nvSpPr>
          <p:spPr>
            <a:xfrm>
              <a:off x="5550250" y="853718"/>
              <a:ext cx="856463" cy="4571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accent4"/>
                </a:solidFill>
              </a:endParaRPr>
            </a:p>
          </p:txBody>
        </p:sp>
      </p:grpSp>
    </p:spTree>
    <p:extLst>
      <p:ext uri="{BB962C8B-B14F-4D97-AF65-F5344CB8AC3E}">
        <p14:creationId xmlns:p14="http://schemas.microsoft.com/office/powerpoint/2010/main" val="131214701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1+#ppt_w/2"/>
                                          </p:val>
                                        </p:tav>
                                        <p:tav tm="100000">
                                          <p:val>
                                            <p:strVal val="#ppt_x"/>
                                          </p:val>
                                        </p:tav>
                                      </p:tavLst>
                                    </p:anim>
                                    <p:anim calcmode="lin" valueType="num">
                                      <p:cBhvr additive="base">
                                        <p:cTn id="16"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任意多边形 38"/>
          <p:cNvSpPr/>
          <p:nvPr/>
        </p:nvSpPr>
        <p:spPr>
          <a:xfrm>
            <a:off x="-10326" y="158165"/>
            <a:ext cx="12202326" cy="4122551"/>
          </a:xfrm>
          <a:custGeom>
            <a:avLst/>
            <a:gdLst>
              <a:gd name="connsiteX0" fmla="*/ 0 w 12192000"/>
              <a:gd name="connsiteY0" fmla="*/ 0 h 4122551"/>
              <a:gd name="connsiteX1" fmla="*/ 12192000 w 12192000"/>
              <a:gd name="connsiteY1" fmla="*/ 0 h 4122551"/>
              <a:gd name="connsiteX2" fmla="*/ 12192000 w 12192000"/>
              <a:gd name="connsiteY2" fmla="*/ 2433618 h 4122551"/>
              <a:gd name="connsiteX3" fmla="*/ 12192000 w 12192000"/>
              <a:gd name="connsiteY3" fmla="*/ 3827700 h 4122551"/>
              <a:gd name="connsiteX4" fmla="*/ 12158461 w 12192000"/>
              <a:gd name="connsiteY4" fmla="*/ 3831771 h 4122551"/>
              <a:gd name="connsiteX5" fmla="*/ 12156303 w 12192000"/>
              <a:gd name="connsiteY5" fmla="*/ 3832033 h 4122551"/>
              <a:gd name="connsiteX6" fmla="*/ 6096000 w 12192000"/>
              <a:gd name="connsiteY6" fmla="*/ 4122551 h 4122551"/>
              <a:gd name="connsiteX7" fmla="*/ 35697 w 12192000"/>
              <a:gd name="connsiteY7" fmla="*/ 3832033 h 4122551"/>
              <a:gd name="connsiteX8" fmla="*/ 33539 w 12192000"/>
              <a:gd name="connsiteY8" fmla="*/ 3831771 h 4122551"/>
              <a:gd name="connsiteX9" fmla="*/ 33539 w 12192000"/>
              <a:gd name="connsiteY9" fmla="*/ 3831771 h 4122551"/>
              <a:gd name="connsiteX10" fmla="*/ 0 w 12192000"/>
              <a:gd name="connsiteY10" fmla="*/ 3827700 h 4122551"/>
              <a:gd name="connsiteX11" fmla="*/ 0 w 12192000"/>
              <a:gd name="connsiteY11" fmla="*/ 2433618 h 4122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4122551">
                <a:moveTo>
                  <a:pt x="0" y="0"/>
                </a:moveTo>
                <a:lnTo>
                  <a:pt x="12192000" y="0"/>
                </a:lnTo>
                <a:lnTo>
                  <a:pt x="12192000" y="2433618"/>
                </a:lnTo>
                <a:lnTo>
                  <a:pt x="12192000" y="3827700"/>
                </a:lnTo>
                <a:lnTo>
                  <a:pt x="12158461" y="3831771"/>
                </a:lnTo>
                <a:lnTo>
                  <a:pt x="12156303" y="3832033"/>
                </a:lnTo>
                <a:cubicBezTo>
                  <a:pt x="10605336" y="4011530"/>
                  <a:pt x="8462695" y="4122551"/>
                  <a:pt x="6096000" y="4122551"/>
                </a:cubicBezTo>
                <a:cubicBezTo>
                  <a:pt x="3729305" y="4122551"/>
                  <a:pt x="1586664" y="4011530"/>
                  <a:pt x="35697" y="3832033"/>
                </a:cubicBezTo>
                <a:lnTo>
                  <a:pt x="33539" y="3831771"/>
                </a:lnTo>
                <a:lnTo>
                  <a:pt x="33539" y="3831771"/>
                </a:lnTo>
                <a:lnTo>
                  <a:pt x="0" y="3827700"/>
                </a:lnTo>
                <a:lnTo>
                  <a:pt x="0" y="2433618"/>
                </a:lnTo>
                <a:close/>
              </a:path>
            </a:pathLst>
          </a:custGeom>
          <a:solidFill>
            <a:schemeClr val="accent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任意多边形 21"/>
          <p:cNvSpPr/>
          <p:nvPr/>
        </p:nvSpPr>
        <p:spPr>
          <a:xfrm>
            <a:off x="-5163" y="0"/>
            <a:ext cx="12192000" cy="4122551"/>
          </a:xfrm>
          <a:custGeom>
            <a:avLst/>
            <a:gdLst>
              <a:gd name="connsiteX0" fmla="*/ 0 w 12192000"/>
              <a:gd name="connsiteY0" fmla="*/ 0 h 4122551"/>
              <a:gd name="connsiteX1" fmla="*/ 12192000 w 12192000"/>
              <a:gd name="connsiteY1" fmla="*/ 0 h 4122551"/>
              <a:gd name="connsiteX2" fmla="*/ 12192000 w 12192000"/>
              <a:gd name="connsiteY2" fmla="*/ 2433618 h 4122551"/>
              <a:gd name="connsiteX3" fmla="*/ 12192000 w 12192000"/>
              <a:gd name="connsiteY3" fmla="*/ 3827700 h 4122551"/>
              <a:gd name="connsiteX4" fmla="*/ 12158461 w 12192000"/>
              <a:gd name="connsiteY4" fmla="*/ 3831771 h 4122551"/>
              <a:gd name="connsiteX5" fmla="*/ 12156303 w 12192000"/>
              <a:gd name="connsiteY5" fmla="*/ 3832033 h 4122551"/>
              <a:gd name="connsiteX6" fmla="*/ 6096000 w 12192000"/>
              <a:gd name="connsiteY6" fmla="*/ 4122551 h 4122551"/>
              <a:gd name="connsiteX7" fmla="*/ 35697 w 12192000"/>
              <a:gd name="connsiteY7" fmla="*/ 3832033 h 4122551"/>
              <a:gd name="connsiteX8" fmla="*/ 33539 w 12192000"/>
              <a:gd name="connsiteY8" fmla="*/ 3831771 h 4122551"/>
              <a:gd name="connsiteX9" fmla="*/ 33539 w 12192000"/>
              <a:gd name="connsiteY9" fmla="*/ 3831771 h 4122551"/>
              <a:gd name="connsiteX10" fmla="*/ 0 w 12192000"/>
              <a:gd name="connsiteY10" fmla="*/ 3827700 h 4122551"/>
              <a:gd name="connsiteX11" fmla="*/ 0 w 12192000"/>
              <a:gd name="connsiteY11" fmla="*/ 2433618 h 4122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4122551">
                <a:moveTo>
                  <a:pt x="0" y="0"/>
                </a:moveTo>
                <a:lnTo>
                  <a:pt x="12192000" y="0"/>
                </a:lnTo>
                <a:lnTo>
                  <a:pt x="12192000" y="2433618"/>
                </a:lnTo>
                <a:lnTo>
                  <a:pt x="12192000" y="3827700"/>
                </a:lnTo>
                <a:lnTo>
                  <a:pt x="12158461" y="3831771"/>
                </a:lnTo>
                <a:lnTo>
                  <a:pt x="12156303" y="3832033"/>
                </a:lnTo>
                <a:cubicBezTo>
                  <a:pt x="10605336" y="4011530"/>
                  <a:pt x="8462695" y="4122551"/>
                  <a:pt x="6096000" y="4122551"/>
                </a:cubicBezTo>
                <a:cubicBezTo>
                  <a:pt x="3729305" y="4122551"/>
                  <a:pt x="1586664" y="4011530"/>
                  <a:pt x="35697" y="3832033"/>
                </a:cubicBezTo>
                <a:lnTo>
                  <a:pt x="33539" y="3831771"/>
                </a:lnTo>
                <a:lnTo>
                  <a:pt x="33539" y="3831771"/>
                </a:lnTo>
                <a:lnTo>
                  <a:pt x="0" y="3827700"/>
                </a:lnTo>
                <a:lnTo>
                  <a:pt x="0" y="2433618"/>
                </a:lnTo>
                <a:close/>
              </a:path>
            </a:pathLst>
          </a:cu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0" y="-1"/>
            <a:ext cx="12192000" cy="4122551"/>
          </a:xfrm>
          <a:custGeom>
            <a:avLst/>
            <a:gdLst>
              <a:gd name="connsiteX0" fmla="*/ 0 w 12192000"/>
              <a:gd name="connsiteY0" fmla="*/ 0 h 4122551"/>
              <a:gd name="connsiteX1" fmla="*/ 12192000 w 12192000"/>
              <a:gd name="connsiteY1" fmla="*/ 0 h 4122551"/>
              <a:gd name="connsiteX2" fmla="*/ 12192000 w 12192000"/>
              <a:gd name="connsiteY2" fmla="*/ 2433618 h 4122551"/>
              <a:gd name="connsiteX3" fmla="*/ 12192000 w 12192000"/>
              <a:gd name="connsiteY3" fmla="*/ 3827700 h 4122551"/>
              <a:gd name="connsiteX4" fmla="*/ 12158461 w 12192000"/>
              <a:gd name="connsiteY4" fmla="*/ 3831771 h 4122551"/>
              <a:gd name="connsiteX5" fmla="*/ 12156303 w 12192000"/>
              <a:gd name="connsiteY5" fmla="*/ 3832033 h 4122551"/>
              <a:gd name="connsiteX6" fmla="*/ 6096000 w 12192000"/>
              <a:gd name="connsiteY6" fmla="*/ 4122551 h 4122551"/>
              <a:gd name="connsiteX7" fmla="*/ 35697 w 12192000"/>
              <a:gd name="connsiteY7" fmla="*/ 3832033 h 4122551"/>
              <a:gd name="connsiteX8" fmla="*/ 33539 w 12192000"/>
              <a:gd name="connsiteY8" fmla="*/ 3831771 h 4122551"/>
              <a:gd name="connsiteX9" fmla="*/ 33539 w 12192000"/>
              <a:gd name="connsiteY9" fmla="*/ 3831771 h 4122551"/>
              <a:gd name="connsiteX10" fmla="*/ 0 w 12192000"/>
              <a:gd name="connsiteY10" fmla="*/ 3827700 h 4122551"/>
              <a:gd name="connsiteX11" fmla="*/ 0 w 12192000"/>
              <a:gd name="connsiteY11" fmla="*/ 2433618 h 4122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4122551">
                <a:moveTo>
                  <a:pt x="0" y="0"/>
                </a:moveTo>
                <a:lnTo>
                  <a:pt x="12192000" y="0"/>
                </a:lnTo>
                <a:lnTo>
                  <a:pt x="12192000" y="2433618"/>
                </a:lnTo>
                <a:lnTo>
                  <a:pt x="12192000" y="3827700"/>
                </a:lnTo>
                <a:lnTo>
                  <a:pt x="12158461" y="3831771"/>
                </a:lnTo>
                <a:lnTo>
                  <a:pt x="12156303" y="3832033"/>
                </a:lnTo>
                <a:cubicBezTo>
                  <a:pt x="10605336" y="4011530"/>
                  <a:pt x="8462695" y="4122551"/>
                  <a:pt x="6096000" y="4122551"/>
                </a:cubicBezTo>
                <a:cubicBezTo>
                  <a:pt x="3729305" y="4122551"/>
                  <a:pt x="1586664" y="4011530"/>
                  <a:pt x="35697" y="3832033"/>
                </a:cubicBezTo>
                <a:lnTo>
                  <a:pt x="33539" y="3831771"/>
                </a:lnTo>
                <a:lnTo>
                  <a:pt x="33539" y="3831771"/>
                </a:lnTo>
                <a:lnTo>
                  <a:pt x="0" y="3827700"/>
                </a:lnTo>
                <a:lnTo>
                  <a:pt x="0" y="2433618"/>
                </a:lnTo>
                <a:close/>
              </a:path>
            </a:pathLst>
          </a:custGeom>
          <a:solidFill>
            <a:srgbClr val="140F28">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5162" y="3827700"/>
            <a:ext cx="33539" cy="4071"/>
          </a:xfrm>
          <a:custGeom>
            <a:avLst/>
            <a:gdLst>
              <a:gd name="connsiteX0" fmla="*/ 0 w 33539"/>
              <a:gd name="connsiteY0" fmla="*/ 0 h 4071"/>
              <a:gd name="connsiteX1" fmla="*/ 33539 w 33539"/>
              <a:gd name="connsiteY1" fmla="*/ 4071 h 4071"/>
              <a:gd name="connsiteX2" fmla="*/ 0 w 33539"/>
              <a:gd name="connsiteY2" fmla="*/ 4071 h 4071"/>
              <a:gd name="connsiteX3" fmla="*/ 0 w 33539"/>
              <a:gd name="connsiteY3" fmla="*/ 0 h 4071"/>
            </a:gdLst>
            <a:ahLst/>
            <a:cxnLst>
              <a:cxn ang="0">
                <a:pos x="connsiteX0" y="connsiteY0"/>
              </a:cxn>
              <a:cxn ang="0">
                <a:pos x="connsiteX1" y="connsiteY1"/>
              </a:cxn>
              <a:cxn ang="0">
                <a:pos x="connsiteX2" y="connsiteY2"/>
              </a:cxn>
              <a:cxn ang="0">
                <a:pos x="connsiteX3" y="connsiteY3"/>
              </a:cxn>
            </a:cxnLst>
            <a:rect l="l" t="t" r="r" b="b"/>
            <a:pathLst>
              <a:path w="33539" h="4071">
                <a:moveTo>
                  <a:pt x="0" y="0"/>
                </a:moveTo>
                <a:lnTo>
                  <a:pt x="33539" y="4071"/>
                </a:lnTo>
                <a:lnTo>
                  <a:pt x="0" y="4071"/>
                </a:lnTo>
                <a:lnTo>
                  <a:pt x="0" y="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12153299" y="3827700"/>
            <a:ext cx="33539" cy="4071"/>
          </a:xfrm>
          <a:custGeom>
            <a:avLst/>
            <a:gdLst>
              <a:gd name="connsiteX0" fmla="*/ 33539 w 33539"/>
              <a:gd name="connsiteY0" fmla="*/ 0 h 4071"/>
              <a:gd name="connsiteX1" fmla="*/ 33539 w 33539"/>
              <a:gd name="connsiteY1" fmla="*/ 4071 h 4071"/>
              <a:gd name="connsiteX2" fmla="*/ 0 w 33539"/>
              <a:gd name="connsiteY2" fmla="*/ 4071 h 4071"/>
              <a:gd name="connsiteX3" fmla="*/ 33539 w 33539"/>
              <a:gd name="connsiteY3" fmla="*/ 0 h 4071"/>
            </a:gdLst>
            <a:ahLst/>
            <a:cxnLst>
              <a:cxn ang="0">
                <a:pos x="connsiteX0" y="connsiteY0"/>
              </a:cxn>
              <a:cxn ang="0">
                <a:pos x="connsiteX1" y="connsiteY1"/>
              </a:cxn>
              <a:cxn ang="0">
                <a:pos x="connsiteX2" y="connsiteY2"/>
              </a:cxn>
              <a:cxn ang="0">
                <a:pos x="connsiteX3" y="connsiteY3"/>
              </a:cxn>
            </a:cxnLst>
            <a:rect l="l" t="t" r="r" b="b"/>
            <a:pathLst>
              <a:path w="33539" h="4071">
                <a:moveTo>
                  <a:pt x="33539" y="0"/>
                </a:moveTo>
                <a:lnTo>
                  <a:pt x="33539" y="4071"/>
                </a:lnTo>
                <a:lnTo>
                  <a:pt x="0" y="4071"/>
                </a:lnTo>
                <a:lnTo>
                  <a:pt x="33539" y="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1538269" y="2538920"/>
            <a:ext cx="2758699" cy="3257446"/>
            <a:chOff x="1596325" y="2538920"/>
            <a:chExt cx="2758699" cy="3257446"/>
          </a:xfrm>
        </p:grpSpPr>
        <p:sp>
          <p:nvSpPr>
            <p:cNvPr id="6" name="矩形 5"/>
            <p:cNvSpPr/>
            <p:nvPr/>
          </p:nvSpPr>
          <p:spPr>
            <a:xfrm>
              <a:off x="1596325" y="2991173"/>
              <a:ext cx="2758699" cy="2805193"/>
            </a:xfrm>
            <a:prstGeom prst="rect">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331284" y="2538920"/>
              <a:ext cx="1288780" cy="128878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1"/>
            <p:cNvSpPr txBox="1"/>
            <p:nvPr/>
          </p:nvSpPr>
          <p:spPr>
            <a:xfrm>
              <a:off x="1934184" y="4588251"/>
              <a:ext cx="2082980" cy="800219"/>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您的内容打在这里，或者通过复制您的文本后，在此框中选择粘贴并选择只保留文字。您的内容打在这里您的内容打在或者通过</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Subtitle 2">
              <a:extLst>
                <a:ext uri="{FF2B5EF4-FFF2-40B4-BE49-F238E27FC236}">
                  <a16:creationId xmlns="" xmlns:a16="http://schemas.microsoft.com/office/drawing/2014/main" id="{360062CF-4239-4286-B703-132EC1F0E32B}"/>
                </a:ext>
              </a:extLst>
            </p:cNvPr>
            <p:cNvSpPr txBox="1">
              <a:spLocks/>
            </p:cNvSpPr>
            <p:nvPr/>
          </p:nvSpPr>
          <p:spPr>
            <a:xfrm>
              <a:off x="2117048" y="4102741"/>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添加您的标题</a:t>
              </a:r>
              <a:endParaRPr lang="id-ID"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29" name="组合 28"/>
          <p:cNvGrpSpPr/>
          <p:nvPr/>
        </p:nvGrpSpPr>
        <p:grpSpPr>
          <a:xfrm>
            <a:off x="4775297" y="2538920"/>
            <a:ext cx="2758699" cy="3257446"/>
            <a:chOff x="1596325" y="2538920"/>
            <a:chExt cx="2758699" cy="3257446"/>
          </a:xfrm>
        </p:grpSpPr>
        <p:sp>
          <p:nvSpPr>
            <p:cNvPr id="30" name="矩形 29"/>
            <p:cNvSpPr/>
            <p:nvPr/>
          </p:nvSpPr>
          <p:spPr>
            <a:xfrm>
              <a:off x="1596325" y="2991173"/>
              <a:ext cx="2758699" cy="2805193"/>
            </a:xfrm>
            <a:prstGeom prst="rect">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2331284" y="2538920"/>
              <a:ext cx="1288780" cy="128878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21"/>
            <p:cNvSpPr txBox="1"/>
            <p:nvPr/>
          </p:nvSpPr>
          <p:spPr>
            <a:xfrm>
              <a:off x="1934184" y="4588251"/>
              <a:ext cx="2082980" cy="800219"/>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您的内容打在这里，或者通过复制您的文本后，在此框中选择粘贴并选择只保留文字。您的内容打在这里您的内容打在或者通过</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3" name="Subtitle 2">
              <a:extLst>
                <a:ext uri="{FF2B5EF4-FFF2-40B4-BE49-F238E27FC236}">
                  <a16:creationId xmlns="" xmlns:a16="http://schemas.microsoft.com/office/drawing/2014/main" id="{360062CF-4239-4286-B703-132EC1F0E32B}"/>
                </a:ext>
              </a:extLst>
            </p:cNvPr>
            <p:cNvSpPr txBox="1">
              <a:spLocks/>
            </p:cNvSpPr>
            <p:nvPr/>
          </p:nvSpPr>
          <p:spPr>
            <a:xfrm>
              <a:off x="2117048" y="4102741"/>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添加您的标题</a:t>
              </a:r>
              <a:endParaRPr lang="id-ID"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34" name="组合 33"/>
          <p:cNvGrpSpPr/>
          <p:nvPr/>
        </p:nvGrpSpPr>
        <p:grpSpPr>
          <a:xfrm>
            <a:off x="8012325" y="2538920"/>
            <a:ext cx="2758699" cy="3257446"/>
            <a:chOff x="1596325" y="2538920"/>
            <a:chExt cx="2758699" cy="3257446"/>
          </a:xfrm>
        </p:grpSpPr>
        <p:sp>
          <p:nvSpPr>
            <p:cNvPr id="35" name="矩形 34"/>
            <p:cNvSpPr/>
            <p:nvPr/>
          </p:nvSpPr>
          <p:spPr>
            <a:xfrm>
              <a:off x="1596325" y="2991173"/>
              <a:ext cx="2758699" cy="2805193"/>
            </a:xfrm>
            <a:prstGeom prst="rect">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2331284" y="2538920"/>
              <a:ext cx="1288780" cy="1288780"/>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21"/>
            <p:cNvSpPr txBox="1"/>
            <p:nvPr/>
          </p:nvSpPr>
          <p:spPr>
            <a:xfrm>
              <a:off x="1934184" y="4588251"/>
              <a:ext cx="2082980" cy="800219"/>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您的内容打在这里，或者通过复制您的文本后，在此框中选择粘贴并选择只保留文字。您的内容打在这里您的内容打在或者通过</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Subtitle 2">
              <a:extLst>
                <a:ext uri="{FF2B5EF4-FFF2-40B4-BE49-F238E27FC236}">
                  <a16:creationId xmlns="" xmlns:a16="http://schemas.microsoft.com/office/drawing/2014/main" id="{360062CF-4239-4286-B703-132EC1F0E32B}"/>
                </a:ext>
              </a:extLst>
            </p:cNvPr>
            <p:cNvSpPr txBox="1">
              <a:spLocks/>
            </p:cNvSpPr>
            <p:nvPr/>
          </p:nvSpPr>
          <p:spPr>
            <a:xfrm>
              <a:off x="2117048" y="4102741"/>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添加您的标题</a:t>
              </a:r>
              <a:endParaRPr lang="id-ID"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28" name="组合 27">
            <a:extLst>
              <a:ext uri="{FF2B5EF4-FFF2-40B4-BE49-F238E27FC236}">
                <a16:creationId xmlns="" xmlns:a16="http://schemas.microsoft.com/office/drawing/2014/main" id="{3396D9F0-6CD9-4813-9EB2-6A42BE0ED80D}"/>
              </a:ext>
            </a:extLst>
          </p:cNvPr>
          <p:cNvGrpSpPr/>
          <p:nvPr/>
        </p:nvGrpSpPr>
        <p:grpSpPr>
          <a:xfrm>
            <a:off x="4797466" y="352475"/>
            <a:ext cx="2442712" cy="560409"/>
            <a:chOff x="4757125" y="339028"/>
            <a:chExt cx="2442712" cy="560409"/>
          </a:xfrm>
        </p:grpSpPr>
        <p:sp>
          <p:nvSpPr>
            <p:cNvPr id="40" name="Subtitle 2">
              <a:extLst>
                <a:ext uri="{FF2B5EF4-FFF2-40B4-BE49-F238E27FC236}">
                  <a16:creationId xmlns="" xmlns:a16="http://schemas.microsoft.com/office/drawing/2014/main" id="{3753B202-6385-4382-9515-2680D72DB508}"/>
                </a:ext>
              </a:extLst>
            </p:cNvPr>
            <p:cNvSpPr txBox="1">
              <a:spLocks/>
            </p:cNvSpPr>
            <p:nvPr/>
          </p:nvSpPr>
          <p:spPr>
            <a:xfrm>
              <a:off x="4757125" y="339028"/>
              <a:ext cx="2442712"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b="1" spc="300"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存在问题</a:t>
              </a:r>
              <a:endParaRPr lang="id-ID" b="1" spc="300" dirty="0">
                <a:solidFill>
                  <a:schemeClr val="accent4"/>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41" name="圆角矩形 4">
              <a:extLst>
                <a:ext uri="{FF2B5EF4-FFF2-40B4-BE49-F238E27FC236}">
                  <a16:creationId xmlns="" xmlns:a16="http://schemas.microsoft.com/office/drawing/2014/main" id="{BE5E06C5-853B-4C6B-A58D-600D5742189B}"/>
                </a:ext>
              </a:extLst>
            </p:cNvPr>
            <p:cNvSpPr/>
            <p:nvPr/>
          </p:nvSpPr>
          <p:spPr>
            <a:xfrm>
              <a:off x="5550250" y="853718"/>
              <a:ext cx="856463" cy="4571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accent4"/>
                </a:solidFill>
              </a:endParaRPr>
            </a:p>
          </p:txBody>
        </p:sp>
      </p:grpSp>
    </p:spTree>
    <p:extLst>
      <p:ext uri="{BB962C8B-B14F-4D97-AF65-F5344CB8AC3E}">
        <p14:creationId xmlns:p14="http://schemas.microsoft.com/office/powerpoint/2010/main" val="406671867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randombar(horizontal)">
                                      <p:cBhvr>
                                        <p:cTn id="7" dur="500"/>
                                        <p:tgtEl>
                                          <p:spTgt spid="2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randombar(horizontal)">
                                      <p:cBhvr>
                                        <p:cTn id="10" dur="500"/>
                                        <p:tgtEl>
                                          <p:spTgt spid="27"/>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randombar(horizontal)">
                                      <p:cBhvr>
                                        <p:cTn id="13" dur="500"/>
                                        <p:tgtEl>
                                          <p:spTgt spid="17"/>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par>
                                <p:cTn id="17" presetID="2" presetClass="entr" presetSubtype="1" fill="hold" grpId="0" nodeType="withEffect">
                                  <p:stCondLst>
                                    <p:cond delay="25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fill="hold"/>
                                        <p:tgtEl>
                                          <p:spTgt spid="39"/>
                                        </p:tgtEl>
                                        <p:attrNameLst>
                                          <p:attrName>ppt_x</p:attrName>
                                        </p:attrNameLst>
                                      </p:cBhvr>
                                      <p:tavLst>
                                        <p:tav tm="0">
                                          <p:val>
                                            <p:strVal val="#ppt_x"/>
                                          </p:val>
                                        </p:tav>
                                        <p:tav tm="100000">
                                          <p:val>
                                            <p:strVal val="#ppt_x"/>
                                          </p:val>
                                        </p:tav>
                                      </p:tavLst>
                                    </p:anim>
                                    <p:anim calcmode="lin" valueType="num">
                                      <p:cBhvr additive="base">
                                        <p:cTn id="20" dur="500" fill="hold"/>
                                        <p:tgtEl>
                                          <p:spTgt spid="39"/>
                                        </p:tgtEl>
                                        <p:attrNameLst>
                                          <p:attrName>ppt_y</p:attrName>
                                        </p:attrNameLst>
                                      </p:cBhvr>
                                      <p:tavLst>
                                        <p:tav tm="0">
                                          <p:val>
                                            <p:strVal val="0-#ppt_h/2"/>
                                          </p:val>
                                        </p:tav>
                                        <p:tav tm="100000">
                                          <p:val>
                                            <p:strVal val="#ppt_y"/>
                                          </p:val>
                                        </p:tav>
                                      </p:tavLst>
                                    </p:anim>
                                  </p:childTnLst>
                                </p:cTn>
                              </p:par>
                            </p:childTnLst>
                          </p:cTn>
                        </p:par>
                        <p:par>
                          <p:cTn id="21" fill="hold">
                            <p:stCondLst>
                              <p:cond delay="750"/>
                            </p:stCondLst>
                            <p:childTnLst>
                              <p:par>
                                <p:cTn id="22" presetID="2" presetClass="entr" presetSubtype="4"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childTnLst>
                          </p:cTn>
                        </p:par>
                        <p:par>
                          <p:cTn id="26" fill="hold">
                            <p:stCondLst>
                              <p:cond delay="1250"/>
                            </p:stCondLst>
                            <p:childTnLst>
                              <p:par>
                                <p:cTn id="27" presetID="2" presetClass="entr" presetSubtype="4"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fill="hold"/>
                                        <p:tgtEl>
                                          <p:spTgt spid="29"/>
                                        </p:tgtEl>
                                        <p:attrNameLst>
                                          <p:attrName>ppt_x</p:attrName>
                                        </p:attrNameLst>
                                      </p:cBhvr>
                                      <p:tavLst>
                                        <p:tav tm="0">
                                          <p:val>
                                            <p:strVal val="#ppt_x"/>
                                          </p:val>
                                        </p:tav>
                                        <p:tav tm="100000">
                                          <p:val>
                                            <p:strVal val="#ppt_x"/>
                                          </p:val>
                                        </p:tav>
                                      </p:tavLst>
                                    </p:anim>
                                    <p:anim calcmode="lin" valueType="num">
                                      <p:cBhvr additive="base">
                                        <p:cTn id="30" dur="500" fill="hold"/>
                                        <p:tgtEl>
                                          <p:spTgt spid="29"/>
                                        </p:tgtEl>
                                        <p:attrNameLst>
                                          <p:attrName>ppt_y</p:attrName>
                                        </p:attrNameLst>
                                      </p:cBhvr>
                                      <p:tavLst>
                                        <p:tav tm="0">
                                          <p:val>
                                            <p:strVal val="1+#ppt_h/2"/>
                                          </p:val>
                                        </p:tav>
                                        <p:tav tm="100000">
                                          <p:val>
                                            <p:strVal val="#ppt_y"/>
                                          </p:val>
                                        </p:tav>
                                      </p:tavLst>
                                    </p:anim>
                                  </p:childTnLst>
                                </p:cTn>
                              </p:par>
                            </p:childTnLst>
                          </p:cTn>
                        </p:par>
                        <p:par>
                          <p:cTn id="31" fill="hold">
                            <p:stCondLst>
                              <p:cond delay="1750"/>
                            </p:stCondLst>
                            <p:childTnLst>
                              <p:par>
                                <p:cTn id="32" presetID="2" presetClass="entr" presetSubtype="4" fill="hold" nodeType="after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additive="base">
                                        <p:cTn id="34" dur="500" fill="hold"/>
                                        <p:tgtEl>
                                          <p:spTgt spid="34"/>
                                        </p:tgtEl>
                                        <p:attrNameLst>
                                          <p:attrName>ppt_x</p:attrName>
                                        </p:attrNameLst>
                                      </p:cBhvr>
                                      <p:tavLst>
                                        <p:tav tm="0">
                                          <p:val>
                                            <p:strVal val="#ppt_x"/>
                                          </p:val>
                                        </p:tav>
                                        <p:tav tm="100000">
                                          <p:val>
                                            <p:strVal val="#ppt_x"/>
                                          </p:val>
                                        </p:tav>
                                      </p:tavLst>
                                    </p:anim>
                                    <p:anim calcmode="lin" valueType="num">
                                      <p:cBhvr additive="base">
                                        <p:cTn id="35"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22" grpId="0" animBg="1"/>
      <p:bldP spid="27" grpId="0" animBg="1"/>
      <p:bldP spid="17" grpId="0" animBg="1"/>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矩形 73"/>
          <p:cNvSpPr/>
          <p:nvPr/>
        </p:nvSpPr>
        <p:spPr>
          <a:xfrm>
            <a:off x="3012879" y="2841091"/>
            <a:ext cx="2986494" cy="1015663"/>
          </a:xfrm>
          <a:prstGeom prst="rect">
            <a:avLst/>
          </a:prstGeom>
        </p:spPr>
        <p:txBody>
          <a:bodyPr wrap="square">
            <a:spAutoFit/>
          </a:bodyPr>
          <a:lstStyle/>
          <a:p>
            <a:r>
              <a:rPr lang="zh-CN" altLang="en-US" dirty="0">
                <a:latin typeface="+mj-ea"/>
                <a:ea typeface="+mj-ea"/>
              </a:rPr>
              <a:t>工作概述 </a:t>
            </a:r>
            <a:endParaRPr lang="en-US" altLang="zh-CN" dirty="0">
              <a:latin typeface="+mj-ea"/>
              <a:ea typeface="+mj-ea"/>
            </a:endParaRPr>
          </a:p>
          <a:p>
            <a:r>
              <a:rPr lang="en-US" altLang="zh-CN" sz="1200" dirty="0">
                <a:latin typeface="+mj-ea"/>
                <a:ea typeface="+mj-ea"/>
              </a:rPr>
              <a:t>COMPANY PROFILE</a:t>
            </a:r>
            <a:endParaRPr lang="zh-CN" altLang="en-US" sz="1200" dirty="0">
              <a:latin typeface="+mj-ea"/>
              <a:ea typeface="+mj-ea"/>
            </a:endParaRPr>
          </a:p>
          <a:p>
            <a:pPr>
              <a:lnSpc>
                <a:spcPct val="150000"/>
              </a:lnSpc>
            </a:pPr>
            <a:r>
              <a:rPr lang="zh-CN" altLang="en-US" sz="1000" dirty="0">
                <a:latin typeface="+mn-ea"/>
              </a:rPr>
              <a:t>我们坚持以客户为中心，快速响应客户需求，持续为客户创造长期价值进而成就客户</a:t>
            </a:r>
            <a:endParaRPr lang="en-US" altLang="zh-CN" sz="1000" dirty="0">
              <a:latin typeface="+mn-ea"/>
            </a:endParaRPr>
          </a:p>
        </p:txBody>
      </p:sp>
      <p:sp>
        <p:nvSpPr>
          <p:cNvPr id="95" name="矩形 94"/>
          <p:cNvSpPr/>
          <p:nvPr/>
        </p:nvSpPr>
        <p:spPr>
          <a:xfrm>
            <a:off x="7979665" y="4538483"/>
            <a:ext cx="2986494" cy="1015663"/>
          </a:xfrm>
          <a:prstGeom prst="rect">
            <a:avLst/>
          </a:prstGeom>
        </p:spPr>
        <p:txBody>
          <a:bodyPr wrap="square">
            <a:spAutoFit/>
          </a:bodyPr>
          <a:lstStyle/>
          <a:p>
            <a:r>
              <a:rPr lang="zh-CN" altLang="en-US" dirty="0">
                <a:latin typeface="+mj-ea"/>
                <a:ea typeface="+mj-ea"/>
              </a:rPr>
              <a:t>未来规划</a:t>
            </a:r>
            <a:endParaRPr lang="en-US" altLang="zh-CN" dirty="0">
              <a:latin typeface="+mj-ea"/>
              <a:ea typeface="+mj-ea"/>
            </a:endParaRPr>
          </a:p>
          <a:p>
            <a:r>
              <a:rPr lang="en-US" altLang="zh-CN" sz="1200" dirty="0">
                <a:latin typeface="+mj-ea"/>
                <a:ea typeface="+mj-ea"/>
              </a:rPr>
              <a:t>STRATEGY IMPLEMENTATION</a:t>
            </a:r>
            <a:endParaRPr lang="zh-CN" altLang="en-US" sz="1200" dirty="0">
              <a:latin typeface="+mj-ea"/>
              <a:ea typeface="+mj-ea"/>
            </a:endParaRPr>
          </a:p>
          <a:p>
            <a:pPr>
              <a:lnSpc>
                <a:spcPct val="150000"/>
              </a:lnSpc>
              <a:spcAft>
                <a:spcPts val="600"/>
              </a:spcAft>
            </a:pPr>
            <a:r>
              <a:rPr lang="zh-CN" altLang="en-US" sz="1000" dirty="0">
                <a:latin typeface="+mn-ea"/>
              </a:rPr>
              <a:t>我们坚持以客户为中心，快速响应客户需求，持续为客户创造长期价值进而成就客户</a:t>
            </a:r>
            <a:endParaRPr lang="en-US" altLang="zh-CN" sz="1000" dirty="0">
              <a:latin typeface="+mn-ea"/>
            </a:endParaRPr>
          </a:p>
        </p:txBody>
      </p:sp>
      <p:grpSp>
        <p:nvGrpSpPr>
          <p:cNvPr id="150" name="组合 149"/>
          <p:cNvGrpSpPr/>
          <p:nvPr/>
        </p:nvGrpSpPr>
        <p:grpSpPr>
          <a:xfrm>
            <a:off x="1536273" y="2885904"/>
            <a:ext cx="1204992" cy="926036"/>
            <a:chOff x="646562" y="1647630"/>
            <a:chExt cx="1204992" cy="926036"/>
          </a:xfrm>
        </p:grpSpPr>
        <p:sp>
          <p:nvSpPr>
            <p:cNvPr id="119" name="任意多边形 118"/>
            <p:cNvSpPr/>
            <p:nvPr/>
          </p:nvSpPr>
          <p:spPr>
            <a:xfrm>
              <a:off x="646562" y="1647630"/>
              <a:ext cx="593870" cy="926036"/>
            </a:xfrm>
            <a:custGeom>
              <a:avLst/>
              <a:gdLst/>
              <a:ahLst/>
              <a:cxnLst/>
              <a:rect l="l" t="t" r="r" b="b"/>
              <a:pathLst>
                <a:path w="1350388" h="2105689">
                  <a:moveTo>
                    <a:pt x="687971" y="25"/>
                  </a:moveTo>
                  <a:lnTo>
                    <a:pt x="712279" y="25"/>
                  </a:lnTo>
                  <a:cubicBezTo>
                    <a:pt x="894524" y="11675"/>
                    <a:pt x="1037459" y="72697"/>
                    <a:pt x="1141084" y="183096"/>
                  </a:cubicBezTo>
                  <a:cubicBezTo>
                    <a:pt x="1244708" y="293492"/>
                    <a:pt x="1309403" y="428959"/>
                    <a:pt x="1335166" y="589489"/>
                  </a:cubicBezTo>
                  <a:cubicBezTo>
                    <a:pt x="1339661" y="614115"/>
                    <a:pt x="1342826" y="640070"/>
                    <a:pt x="1344661" y="667352"/>
                  </a:cubicBezTo>
                  <a:cubicBezTo>
                    <a:pt x="1346497" y="694635"/>
                    <a:pt x="1347383" y="721348"/>
                    <a:pt x="1347320" y="747493"/>
                  </a:cubicBezTo>
                  <a:lnTo>
                    <a:pt x="1350359" y="1242764"/>
                  </a:lnTo>
                  <a:cubicBezTo>
                    <a:pt x="1351055" y="1358098"/>
                    <a:pt x="1339028" y="1469256"/>
                    <a:pt x="1314277" y="1576235"/>
                  </a:cubicBezTo>
                  <a:cubicBezTo>
                    <a:pt x="1289526" y="1683215"/>
                    <a:pt x="1247873" y="1777662"/>
                    <a:pt x="1189319" y="1859573"/>
                  </a:cubicBezTo>
                  <a:cubicBezTo>
                    <a:pt x="1132728" y="1938765"/>
                    <a:pt x="1056006" y="1999154"/>
                    <a:pt x="959155" y="2040744"/>
                  </a:cubicBezTo>
                  <a:cubicBezTo>
                    <a:pt x="862304" y="2082332"/>
                    <a:pt x="756717" y="2103981"/>
                    <a:pt x="642394" y="2105689"/>
                  </a:cubicBezTo>
                  <a:cubicBezTo>
                    <a:pt x="510952" y="2093742"/>
                    <a:pt x="400441" y="2053830"/>
                    <a:pt x="310863" y="1985954"/>
                  </a:cubicBezTo>
                  <a:cubicBezTo>
                    <a:pt x="221284" y="1918073"/>
                    <a:pt x="151287" y="1833146"/>
                    <a:pt x="100870" y="1731170"/>
                  </a:cubicBezTo>
                  <a:cubicBezTo>
                    <a:pt x="50454" y="1629193"/>
                    <a:pt x="18269" y="1521086"/>
                    <a:pt x="4314" y="1406842"/>
                  </a:cubicBezTo>
                  <a:cubicBezTo>
                    <a:pt x="2669" y="1380570"/>
                    <a:pt x="1403" y="1352589"/>
                    <a:pt x="516" y="1322902"/>
                  </a:cubicBezTo>
                  <a:cubicBezTo>
                    <a:pt x="-370" y="1293213"/>
                    <a:pt x="-117" y="1264476"/>
                    <a:pt x="1276" y="1236685"/>
                  </a:cubicBezTo>
                  <a:cubicBezTo>
                    <a:pt x="1403" y="1163510"/>
                    <a:pt x="1909" y="1089573"/>
                    <a:pt x="2795" y="1014879"/>
                  </a:cubicBezTo>
                  <a:cubicBezTo>
                    <a:pt x="3681" y="940181"/>
                    <a:pt x="4188" y="866246"/>
                    <a:pt x="4314" y="793069"/>
                  </a:cubicBezTo>
                  <a:cubicBezTo>
                    <a:pt x="4251" y="681721"/>
                    <a:pt x="18811" y="577780"/>
                    <a:pt x="47993" y="481244"/>
                  </a:cubicBezTo>
                  <a:cubicBezTo>
                    <a:pt x="77175" y="384709"/>
                    <a:pt x="121359" y="298242"/>
                    <a:pt x="180546" y="221836"/>
                  </a:cubicBezTo>
                  <a:cubicBezTo>
                    <a:pt x="235112" y="151256"/>
                    <a:pt x="304490" y="96434"/>
                    <a:pt x="388681" y="57378"/>
                  </a:cubicBezTo>
                  <a:cubicBezTo>
                    <a:pt x="472872" y="18321"/>
                    <a:pt x="572636" y="-795"/>
                    <a:pt x="687971" y="25"/>
                  </a:cubicBezTo>
                  <a:close/>
                  <a:moveTo>
                    <a:pt x="706202" y="197529"/>
                  </a:moveTo>
                  <a:cubicBezTo>
                    <a:pt x="621188" y="194807"/>
                    <a:pt x="547378" y="206327"/>
                    <a:pt x="484773" y="232092"/>
                  </a:cubicBezTo>
                  <a:cubicBezTo>
                    <a:pt x="422168" y="257854"/>
                    <a:pt x="370387" y="295960"/>
                    <a:pt x="329431" y="346413"/>
                  </a:cubicBezTo>
                  <a:cubicBezTo>
                    <a:pt x="287082" y="401803"/>
                    <a:pt x="255558" y="468015"/>
                    <a:pt x="234859" y="545053"/>
                  </a:cubicBezTo>
                  <a:cubicBezTo>
                    <a:pt x="214159" y="622091"/>
                    <a:pt x="203144" y="705777"/>
                    <a:pt x="201815" y="796107"/>
                  </a:cubicBezTo>
                  <a:cubicBezTo>
                    <a:pt x="201562" y="869158"/>
                    <a:pt x="200549" y="942586"/>
                    <a:pt x="198776" y="1016396"/>
                  </a:cubicBezTo>
                  <a:cubicBezTo>
                    <a:pt x="197004" y="1090206"/>
                    <a:pt x="195992" y="1163637"/>
                    <a:pt x="195738" y="1236685"/>
                  </a:cubicBezTo>
                  <a:cubicBezTo>
                    <a:pt x="194156" y="1284098"/>
                    <a:pt x="195802" y="1332082"/>
                    <a:pt x="200676" y="1380637"/>
                  </a:cubicBezTo>
                  <a:cubicBezTo>
                    <a:pt x="205550" y="1429187"/>
                    <a:pt x="214033" y="1476408"/>
                    <a:pt x="226123" y="1522301"/>
                  </a:cubicBezTo>
                  <a:cubicBezTo>
                    <a:pt x="249861" y="1632003"/>
                    <a:pt x="295818" y="1721766"/>
                    <a:pt x="363994" y="1791588"/>
                  </a:cubicBezTo>
                  <a:cubicBezTo>
                    <a:pt x="432169" y="1861411"/>
                    <a:pt x="525983" y="1900276"/>
                    <a:pt x="645432" y="1908190"/>
                  </a:cubicBezTo>
                  <a:cubicBezTo>
                    <a:pt x="733232" y="1911037"/>
                    <a:pt x="808307" y="1898505"/>
                    <a:pt x="870659" y="1870588"/>
                  </a:cubicBezTo>
                  <a:cubicBezTo>
                    <a:pt x="933011" y="1842672"/>
                    <a:pt x="984539" y="1800513"/>
                    <a:pt x="1025242" y="1744111"/>
                  </a:cubicBezTo>
                  <a:cubicBezTo>
                    <a:pt x="1071768" y="1679164"/>
                    <a:pt x="1104812" y="1603201"/>
                    <a:pt x="1124372" y="1516227"/>
                  </a:cubicBezTo>
                  <a:cubicBezTo>
                    <a:pt x="1143932" y="1429249"/>
                    <a:pt x="1153427" y="1338095"/>
                    <a:pt x="1152858" y="1242764"/>
                  </a:cubicBezTo>
                  <a:lnTo>
                    <a:pt x="1149819" y="747493"/>
                  </a:lnTo>
                  <a:cubicBezTo>
                    <a:pt x="1150326" y="664946"/>
                    <a:pt x="1137159" y="583919"/>
                    <a:pt x="1110319" y="504413"/>
                  </a:cubicBezTo>
                  <a:cubicBezTo>
                    <a:pt x="1079618" y="419085"/>
                    <a:pt x="1030116" y="348188"/>
                    <a:pt x="961814" y="291720"/>
                  </a:cubicBezTo>
                  <a:cubicBezTo>
                    <a:pt x="893511" y="235257"/>
                    <a:pt x="808307" y="203858"/>
                    <a:pt x="706202" y="197529"/>
                  </a:cubicBezTo>
                  <a:close/>
                </a:path>
              </a:pathLst>
            </a:cu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任意多边形 117"/>
            <p:cNvSpPr/>
            <p:nvPr/>
          </p:nvSpPr>
          <p:spPr>
            <a:xfrm>
              <a:off x="1405246" y="1647736"/>
              <a:ext cx="446308" cy="912567"/>
            </a:xfrm>
            <a:custGeom>
              <a:avLst/>
              <a:gdLst/>
              <a:ahLst/>
              <a:cxnLst/>
              <a:rect l="l" t="t" r="r" b="b"/>
              <a:pathLst>
                <a:path w="1014850" h="2075064">
                  <a:moveTo>
                    <a:pt x="496743" y="72"/>
                  </a:moveTo>
                  <a:cubicBezTo>
                    <a:pt x="504276" y="-182"/>
                    <a:pt x="511761" y="230"/>
                    <a:pt x="519199" y="1306"/>
                  </a:cubicBezTo>
                  <a:cubicBezTo>
                    <a:pt x="534075" y="3457"/>
                    <a:pt x="548381" y="9027"/>
                    <a:pt x="562118" y="18017"/>
                  </a:cubicBezTo>
                  <a:cubicBezTo>
                    <a:pt x="586425" y="36755"/>
                    <a:pt x="598579" y="63086"/>
                    <a:pt x="598579" y="97016"/>
                  </a:cubicBezTo>
                  <a:lnTo>
                    <a:pt x="598579" y="1874526"/>
                  </a:lnTo>
                  <a:lnTo>
                    <a:pt x="920658" y="1874526"/>
                  </a:lnTo>
                  <a:cubicBezTo>
                    <a:pt x="947181" y="1875220"/>
                    <a:pt x="969337" y="1885222"/>
                    <a:pt x="987124" y="1904529"/>
                  </a:cubicBezTo>
                  <a:cubicBezTo>
                    <a:pt x="1004912" y="1923839"/>
                    <a:pt x="1014154" y="1948272"/>
                    <a:pt x="1014850" y="1977832"/>
                  </a:cubicBezTo>
                  <a:cubicBezTo>
                    <a:pt x="1014154" y="2005812"/>
                    <a:pt x="1004912" y="2028854"/>
                    <a:pt x="987124" y="2046958"/>
                  </a:cubicBezTo>
                  <a:cubicBezTo>
                    <a:pt x="969337" y="2065063"/>
                    <a:pt x="947181" y="2074430"/>
                    <a:pt x="920658" y="2075064"/>
                  </a:cubicBezTo>
                  <a:lnTo>
                    <a:pt x="97231" y="2075064"/>
                  </a:lnTo>
                  <a:cubicBezTo>
                    <a:pt x="67922" y="2074557"/>
                    <a:pt x="44501" y="2064936"/>
                    <a:pt x="26966" y="2046199"/>
                  </a:cubicBezTo>
                  <a:cubicBezTo>
                    <a:pt x="9432" y="2027462"/>
                    <a:pt x="443" y="2002648"/>
                    <a:pt x="0" y="1971756"/>
                  </a:cubicBezTo>
                  <a:cubicBezTo>
                    <a:pt x="443" y="1945106"/>
                    <a:pt x="9432" y="1922445"/>
                    <a:pt x="26966" y="1903771"/>
                  </a:cubicBezTo>
                  <a:cubicBezTo>
                    <a:pt x="44501" y="1885097"/>
                    <a:pt x="67922" y="1875348"/>
                    <a:pt x="97231" y="1874526"/>
                  </a:cubicBezTo>
                  <a:lnTo>
                    <a:pt x="401079" y="1874526"/>
                  </a:lnTo>
                  <a:lnTo>
                    <a:pt x="401079" y="233747"/>
                  </a:lnTo>
                  <a:lnTo>
                    <a:pt x="188385" y="300595"/>
                  </a:lnTo>
                  <a:cubicBezTo>
                    <a:pt x="176105" y="303632"/>
                    <a:pt x="163444" y="304393"/>
                    <a:pt x="150404" y="302874"/>
                  </a:cubicBezTo>
                  <a:cubicBezTo>
                    <a:pt x="137364" y="301356"/>
                    <a:pt x="124704" y="297554"/>
                    <a:pt x="112423" y="291479"/>
                  </a:cubicBezTo>
                  <a:cubicBezTo>
                    <a:pt x="101662" y="285530"/>
                    <a:pt x="92040" y="277679"/>
                    <a:pt x="83558" y="267931"/>
                  </a:cubicBezTo>
                  <a:cubicBezTo>
                    <a:pt x="75075" y="258184"/>
                    <a:pt x="68492" y="245774"/>
                    <a:pt x="63808" y="230709"/>
                  </a:cubicBezTo>
                  <a:cubicBezTo>
                    <a:pt x="56781" y="203997"/>
                    <a:pt x="59440" y="179183"/>
                    <a:pt x="71784" y="156267"/>
                  </a:cubicBezTo>
                  <a:cubicBezTo>
                    <a:pt x="84128" y="133352"/>
                    <a:pt x="102738" y="117652"/>
                    <a:pt x="127616" y="109173"/>
                  </a:cubicBezTo>
                  <a:lnTo>
                    <a:pt x="474002" y="2823"/>
                  </a:lnTo>
                  <a:cubicBezTo>
                    <a:pt x="481630" y="1241"/>
                    <a:pt x="489210" y="324"/>
                    <a:pt x="496743" y="72"/>
                  </a:cubicBezTo>
                  <a:close/>
                </a:path>
              </a:pathLst>
            </a:cu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1" name="组合 150"/>
          <p:cNvGrpSpPr/>
          <p:nvPr/>
        </p:nvGrpSpPr>
        <p:grpSpPr>
          <a:xfrm>
            <a:off x="6659301" y="4578625"/>
            <a:ext cx="1275814" cy="935378"/>
            <a:chOff x="9237692" y="1569749"/>
            <a:chExt cx="1275814" cy="935378"/>
          </a:xfrm>
        </p:grpSpPr>
        <p:sp>
          <p:nvSpPr>
            <p:cNvPr id="113" name="任意多边形 112"/>
            <p:cNvSpPr/>
            <p:nvPr/>
          </p:nvSpPr>
          <p:spPr>
            <a:xfrm>
              <a:off x="9876112" y="1569749"/>
              <a:ext cx="637394" cy="924687"/>
            </a:xfrm>
            <a:custGeom>
              <a:avLst/>
              <a:gdLst/>
              <a:ahLst/>
              <a:cxnLst/>
              <a:rect l="l" t="t" r="r" b="b"/>
              <a:pathLst>
                <a:path w="1449356" h="2102624">
                  <a:moveTo>
                    <a:pt x="1048278" y="0"/>
                  </a:moveTo>
                  <a:cubicBezTo>
                    <a:pt x="1079802" y="507"/>
                    <a:pt x="1107148" y="10887"/>
                    <a:pt x="1130317" y="31145"/>
                  </a:cubicBezTo>
                  <a:cubicBezTo>
                    <a:pt x="1153485" y="51401"/>
                    <a:pt x="1165639" y="78494"/>
                    <a:pt x="1166778" y="112424"/>
                  </a:cubicBezTo>
                  <a:lnTo>
                    <a:pt x="1166778" y="1346044"/>
                  </a:lnTo>
                  <a:lnTo>
                    <a:pt x="1352125" y="1346044"/>
                  </a:lnTo>
                  <a:cubicBezTo>
                    <a:pt x="1380105" y="1346740"/>
                    <a:pt x="1403147" y="1356742"/>
                    <a:pt x="1421251" y="1376049"/>
                  </a:cubicBezTo>
                  <a:cubicBezTo>
                    <a:pt x="1439355" y="1395355"/>
                    <a:pt x="1448724" y="1419790"/>
                    <a:pt x="1449356" y="1449352"/>
                  </a:cubicBezTo>
                  <a:cubicBezTo>
                    <a:pt x="1448724" y="1476002"/>
                    <a:pt x="1439355" y="1498664"/>
                    <a:pt x="1421251" y="1517338"/>
                  </a:cubicBezTo>
                  <a:cubicBezTo>
                    <a:pt x="1403147" y="1536012"/>
                    <a:pt x="1380105" y="1545761"/>
                    <a:pt x="1352125" y="1546583"/>
                  </a:cubicBezTo>
                  <a:lnTo>
                    <a:pt x="1166778" y="1546583"/>
                  </a:lnTo>
                  <a:lnTo>
                    <a:pt x="1166778" y="2005392"/>
                  </a:lnTo>
                  <a:cubicBezTo>
                    <a:pt x="1166209" y="2033373"/>
                    <a:pt x="1156713" y="2056414"/>
                    <a:pt x="1138293" y="2074518"/>
                  </a:cubicBezTo>
                  <a:cubicBezTo>
                    <a:pt x="1119872" y="2092623"/>
                    <a:pt x="1095944" y="2101991"/>
                    <a:pt x="1066509" y="2102624"/>
                  </a:cubicBezTo>
                  <a:cubicBezTo>
                    <a:pt x="1038529" y="2101991"/>
                    <a:pt x="1015488" y="2092623"/>
                    <a:pt x="997383" y="2074518"/>
                  </a:cubicBezTo>
                  <a:cubicBezTo>
                    <a:pt x="979279" y="2056414"/>
                    <a:pt x="969911" y="2033373"/>
                    <a:pt x="969278" y="2005392"/>
                  </a:cubicBezTo>
                  <a:lnTo>
                    <a:pt x="969278" y="1546583"/>
                  </a:lnTo>
                  <a:lnTo>
                    <a:pt x="112428" y="1546583"/>
                  </a:lnTo>
                  <a:cubicBezTo>
                    <a:pt x="85145" y="1546077"/>
                    <a:pt x="59950" y="1535696"/>
                    <a:pt x="36846" y="1515439"/>
                  </a:cubicBezTo>
                  <a:cubicBezTo>
                    <a:pt x="13741" y="1495181"/>
                    <a:pt x="1460" y="1468090"/>
                    <a:pt x="4" y="1434160"/>
                  </a:cubicBezTo>
                  <a:cubicBezTo>
                    <a:pt x="-123" y="1420360"/>
                    <a:pt x="2409" y="1405421"/>
                    <a:pt x="7600" y="1389342"/>
                  </a:cubicBezTo>
                  <a:cubicBezTo>
                    <a:pt x="12791" y="1373264"/>
                    <a:pt x="21400" y="1356805"/>
                    <a:pt x="33427" y="1339967"/>
                  </a:cubicBezTo>
                  <a:lnTo>
                    <a:pt x="944970" y="54693"/>
                  </a:lnTo>
                  <a:cubicBezTo>
                    <a:pt x="960289" y="36462"/>
                    <a:pt x="976747" y="22788"/>
                    <a:pt x="994345" y="13673"/>
                  </a:cubicBezTo>
                  <a:cubicBezTo>
                    <a:pt x="1011943" y="4557"/>
                    <a:pt x="1029920" y="0"/>
                    <a:pt x="1048278" y="0"/>
                  </a:cubicBezTo>
                  <a:close/>
                  <a:moveTo>
                    <a:pt x="969278" y="361579"/>
                  </a:moveTo>
                  <a:lnTo>
                    <a:pt x="270428" y="1349082"/>
                  </a:lnTo>
                  <a:cubicBezTo>
                    <a:pt x="391841" y="1348956"/>
                    <a:pt x="508316" y="1348449"/>
                    <a:pt x="619853" y="1347563"/>
                  </a:cubicBezTo>
                  <a:cubicBezTo>
                    <a:pt x="731390" y="1346677"/>
                    <a:pt x="847865" y="1346170"/>
                    <a:pt x="969278" y="1346044"/>
                  </a:cubicBezTo>
                  <a:lnTo>
                    <a:pt x="969278" y="361579"/>
                  </a:lnTo>
                  <a:close/>
                </a:path>
              </a:pathLst>
            </a:cu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任意多边形 111"/>
            <p:cNvSpPr/>
            <p:nvPr/>
          </p:nvSpPr>
          <p:spPr>
            <a:xfrm>
              <a:off x="9237692" y="1579092"/>
              <a:ext cx="593870" cy="926035"/>
            </a:xfrm>
            <a:custGeom>
              <a:avLst/>
              <a:gdLst/>
              <a:ahLst/>
              <a:cxnLst/>
              <a:rect l="l" t="t" r="r" b="b"/>
              <a:pathLst>
                <a:path w="1350388" h="2105688">
                  <a:moveTo>
                    <a:pt x="687971" y="25"/>
                  </a:moveTo>
                  <a:lnTo>
                    <a:pt x="712279" y="25"/>
                  </a:lnTo>
                  <a:cubicBezTo>
                    <a:pt x="894524" y="11672"/>
                    <a:pt x="1037459" y="72696"/>
                    <a:pt x="1141084" y="183093"/>
                  </a:cubicBezTo>
                  <a:cubicBezTo>
                    <a:pt x="1244708" y="293491"/>
                    <a:pt x="1309403" y="428956"/>
                    <a:pt x="1335166" y="589489"/>
                  </a:cubicBezTo>
                  <a:cubicBezTo>
                    <a:pt x="1339661" y="614114"/>
                    <a:pt x="1342826" y="640068"/>
                    <a:pt x="1344661" y="667350"/>
                  </a:cubicBezTo>
                  <a:cubicBezTo>
                    <a:pt x="1346497" y="694633"/>
                    <a:pt x="1347383" y="721346"/>
                    <a:pt x="1347320" y="747490"/>
                  </a:cubicBezTo>
                  <a:lnTo>
                    <a:pt x="1350359" y="1242761"/>
                  </a:lnTo>
                  <a:cubicBezTo>
                    <a:pt x="1351055" y="1358096"/>
                    <a:pt x="1339028" y="1469254"/>
                    <a:pt x="1314277" y="1576234"/>
                  </a:cubicBezTo>
                  <a:cubicBezTo>
                    <a:pt x="1289526" y="1683213"/>
                    <a:pt x="1247873" y="1777659"/>
                    <a:pt x="1189319" y="1859572"/>
                  </a:cubicBezTo>
                  <a:cubicBezTo>
                    <a:pt x="1132728" y="1938762"/>
                    <a:pt x="1056006" y="1999151"/>
                    <a:pt x="959155" y="2040741"/>
                  </a:cubicBezTo>
                  <a:cubicBezTo>
                    <a:pt x="862304" y="2082330"/>
                    <a:pt x="756716" y="2103979"/>
                    <a:pt x="642394" y="2105688"/>
                  </a:cubicBezTo>
                  <a:cubicBezTo>
                    <a:pt x="510952" y="2093740"/>
                    <a:pt x="400441" y="2053828"/>
                    <a:pt x="310863" y="1985949"/>
                  </a:cubicBezTo>
                  <a:cubicBezTo>
                    <a:pt x="221284" y="1918071"/>
                    <a:pt x="151286" y="1833145"/>
                    <a:pt x="100870" y="1731168"/>
                  </a:cubicBezTo>
                  <a:cubicBezTo>
                    <a:pt x="50454" y="1629191"/>
                    <a:pt x="18269" y="1521082"/>
                    <a:pt x="4314" y="1406839"/>
                  </a:cubicBezTo>
                  <a:cubicBezTo>
                    <a:pt x="2669" y="1380568"/>
                    <a:pt x="1402" y="1352589"/>
                    <a:pt x="516" y="1322900"/>
                  </a:cubicBezTo>
                  <a:cubicBezTo>
                    <a:pt x="-370" y="1293213"/>
                    <a:pt x="-117" y="1264474"/>
                    <a:pt x="1276" y="1236684"/>
                  </a:cubicBezTo>
                  <a:cubicBezTo>
                    <a:pt x="1402" y="1163508"/>
                    <a:pt x="1909" y="1089571"/>
                    <a:pt x="2795" y="1014877"/>
                  </a:cubicBezTo>
                  <a:cubicBezTo>
                    <a:pt x="3681" y="940180"/>
                    <a:pt x="4188" y="866243"/>
                    <a:pt x="4314" y="793068"/>
                  </a:cubicBezTo>
                  <a:cubicBezTo>
                    <a:pt x="4251" y="681720"/>
                    <a:pt x="18810" y="577778"/>
                    <a:pt x="47993" y="481243"/>
                  </a:cubicBezTo>
                  <a:cubicBezTo>
                    <a:pt x="77174" y="384708"/>
                    <a:pt x="121359" y="298238"/>
                    <a:pt x="180546" y="221834"/>
                  </a:cubicBezTo>
                  <a:cubicBezTo>
                    <a:pt x="235112" y="151253"/>
                    <a:pt x="304490" y="96434"/>
                    <a:pt x="388681" y="57376"/>
                  </a:cubicBezTo>
                  <a:cubicBezTo>
                    <a:pt x="472872" y="18319"/>
                    <a:pt x="572635" y="-797"/>
                    <a:pt x="687971" y="25"/>
                  </a:cubicBezTo>
                  <a:close/>
                  <a:moveTo>
                    <a:pt x="706202" y="197526"/>
                  </a:moveTo>
                  <a:cubicBezTo>
                    <a:pt x="621188" y="194804"/>
                    <a:pt x="547378" y="206325"/>
                    <a:pt x="484773" y="232089"/>
                  </a:cubicBezTo>
                  <a:cubicBezTo>
                    <a:pt x="422168" y="257852"/>
                    <a:pt x="370387" y="295960"/>
                    <a:pt x="329431" y="346411"/>
                  </a:cubicBezTo>
                  <a:cubicBezTo>
                    <a:pt x="287082" y="401800"/>
                    <a:pt x="255558" y="468013"/>
                    <a:pt x="234858" y="545051"/>
                  </a:cubicBezTo>
                  <a:cubicBezTo>
                    <a:pt x="214159" y="622090"/>
                    <a:pt x="203144" y="705774"/>
                    <a:pt x="201815" y="796106"/>
                  </a:cubicBezTo>
                  <a:cubicBezTo>
                    <a:pt x="201562" y="869155"/>
                    <a:pt x="200549" y="942585"/>
                    <a:pt x="198776" y="1016395"/>
                  </a:cubicBezTo>
                  <a:cubicBezTo>
                    <a:pt x="197004" y="1090205"/>
                    <a:pt x="195991" y="1163634"/>
                    <a:pt x="195738" y="1236684"/>
                  </a:cubicBezTo>
                  <a:cubicBezTo>
                    <a:pt x="194156" y="1284098"/>
                    <a:pt x="195802" y="1332079"/>
                    <a:pt x="200676" y="1380631"/>
                  </a:cubicBezTo>
                  <a:cubicBezTo>
                    <a:pt x="205550" y="1429183"/>
                    <a:pt x="214032" y="1476408"/>
                    <a:pt x="226123" y="1522301"/>
                  </a:cubicBezTo>
                  <a:cubicBezTo>
                    <a:pt x="249861" y="1632002"/>
                    <a:pt x="295818" y="1721764"/>
                    <a:pt x="363994" y="1791586"/>
                  </a:cubicBezTo>
                  <a:cubicBezTo>
                    <a:pt x="432169" y="1861407"/>
                    <a:pt x="525982" y="1900274"/>
                    <a:pt x="645432" y="1908188"/>
                  </a:cubicBezTo>
                  <a:cubicBezTo>
                    <a:pt x="733232" y="1911036"/>
                    <a:pt x="808307" y="1898502"/>
                    <a:pt x="870659" y="1870586"/>
                  </a:cubicBezTo>
                  <a:cubicBezTo>
                    <a:pt x="933011" y="1842670"/>
                    <a:pt x="984539" y="1800511"/>
                    <a:pt x="1025242" y="1744110"/>
                  </a:cubicBezTo>
                  <a:cubicBezTo>
                    <a:pt x="1071768" y="1679162"/>
                    <a:pt x="1104812" y="1603200"/>
                    <a:pt x="1124372" y="1516224"/>
                  </a:cubicBezTo>
                  <a:cubicBezTo>
                    <a:pt x="1143932" y="1429247"/>
                    <a:pt x="1153427" y="1338093"/>
                    <a:pt x="1152858" y="1242761"/>
                  </a:cubicBezTo>
                  <a:lnTo>
                    <a:pt x="1149819" y="747490"/>
                  </a:lnTo>
                  <a:cubicBezTo>
                    <a:pt x="1150326" y="664945"/>
                    <a:pt x="1137159" y="583918"/>
                    <a:pt x="1110319" y="504411"/>
                  </a:cubicBezTo>
                  <a:cubicBezTo>
                    <a:pt x="1079618" y="419082"/>
                    <a:pt x="1030116" y="348184"/>
                    <a:pt x="961814" y="291719"/>
                  </a:cubicBezTo>
                  <a:cubicBezTo>
                    <a:pt x="893511" y="235254"/>
                    <a:pt x="808307" y="203857"/>
                    <a:pt x="706202" y="197526"/>
                  </a:cubicBezTo>
                  <a:close/>
                </a:path>
              </a:pathLst>
            </a:cu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3" name="矩形 92"/>
          <p:cNvSpPr/>
          <p:nvPr/>
        </p:nvSpPr>
        <p:spPr>
          <a:xfrm>
            <a:off x="3012879" y="4564719"/>
            <a:ext cx="2986494" cy="1015663"/>
          </a:xfrm>
          <a:prstGeom prst="rect">
            <a:avLst/>
          </a:prstGeom>
        </p:spPr>
        <p:txBody>
          <a:bodyPr wrap="square">
            <a:spAutoFit/>
          </a:bodyPr>
          <a:lstStyle/>
          <a:p>
            <a:r>
              <a:rPr lang="zh-CN" altLang="en-US" dirty="0">
                <a:latin typeface="+mj-ea"/>
                <a:ea typeface="+mj-ea"/>
              </a:rPr>
              <a:t>工作总结</a:t>
            </a:r>
            <a:endParaRPr lang="en-US" altLang="zh-CN" dirty="0">
              <a:latin typeface="+mj-ea"/>
              <a:ea typeface="+mj-ea"/>
            </a:endParaRPr>
          </a:p>
          <a:p>
            <a:r>
              <a:rPr lang="en-US" altLang="zh-CN" sz="1200" dirty="0">
                <a:latin typeface="+mj-ea"/>
                <a:ea typeface="+mj-ea"/>
              </a:rPr>
              <a:t>PRODUCT SERVICE</a:t>
            </a:r>
            <a:endParaRPr lang="zh-CN" altLang="en-US" sz="1200" dirty="0">
              <a:latin typeface="+mj-ea"/>
              <a:ea typeface="+mj-ea"/>
            </a:endParaRPr>
          </a:p>
          <a:p>
            <a:pPr>
              <a:lnSpc>
                <a:spcPct val="150000"/>
              </a:lnSpc>
              <a:spcAft>
                <a:spcPts val="600"/>
              </a:spcAft>
            </a:pPr>
            <a:r>
              <a:rPr lang="zh-CN" altLang="en-US" sz="1000" dirty="0">
                <a:latin typeface="+mn-ea"/>
              </a:rPr>
              <a:t>我们坚持以客户为中心，快速响应客户需求，持续为客户创造长期价值进而成就客户</a:t>
            </a:r>
            <a:endParaRPr lang="en-US" altLang="zh-CN" sz="1000" dirty="0">
              <a:latin typeface="+mn-ea"/>
            </a:endParaRPr>
          </a:p>
        </p:txBody>
      </p:sp>
      <p:grpSp>
        <p:nvGrpSpPr>
          <p:cNvPr id="149" name="组合 148"/>
          <p:cNvGrpSpPr/>
          <p:nvPr/>
        </p:nvGrpSpPr>
        <p:grpSpPr>
          <a:xfrm>
            <a:off x="1536273" y="4603292"/>
            <a:ext cx="1242408" cy="938516"/>
            <a:chOff x="646562" y="3239495"/>
            <a:chExt cx="1242408" cy="938516"/>
          </a:xfrm>
        </p:grpSpPr>
        <p:sp>
          <p:nvSpPr>
            <p:cNvPr id="117" name="任意多边形 116"/>
            <p:cNvSpPr/>
            <p:nvPr/>
          </p:nvSpPr>
          <p:spPr>
            <a:xfrm>
              <a:off x="1341106" y="3239495"/>
              <a:ext cx="547864" cy="929161"/>
            </a:xfrm>
            <a:custGeom>
              <a:avLst/>
              <a:gdLst/>
              <a:ahLst/>
              <a:cxnLst/>
              <a:rect l="l" t="t" r="r" b="b"/>
              <a:pathLst>
                <a:path w="1245775" h="2112795">
                  <a:moveTo>
                    <a:pt x="674815" y="104"/>
                  </a:moveTo>
                  <a:cubicBezTo>
                    <a:pt x="827854" y="2139"/>
                    <a:pt x="955885" y="33982"/>
                    <a:pt x="1058908" y="95629"/>
                  </a:cubicBezTo>
                  <a:cubicBezTo>
                    <a:pt x="1176649" y="166083"/>
                    <a:pt x="1238938" y="301673"/>
                    <a:pt x="1245775" y="502404"/>
                  </a:cubicBezTo>
                  <a:cubicBezTo>
                    <a:pt x="1242989" y="639389"/>
                    <a:pt x="1195387" y="760422"/>
                    <a:pt x="1102966" y="865501"/>
                  </a:cubicBezTo>
                  <a:cubicBezTo>
                    <a:pt x="1010546" y="970582"/>
                    <a:pt x="899135" y="1067307"/>
                    <a:pt x="768734" y="1155676"/>
                  </a:cubicBezTo>
                  <a:cubicBezTo>
                    <a:pt x="678668" y="1216673"/>
                    <a:pt x="591077" y="1282729"/>
                    <a:pt x="505962" y="1353853"/>
                  </a:cubicBezTo>
                  <a:cubicBezTo>
                    <a:pt x="420847" y="1424973"/>
                    <a:pt x="349912" y="1505887"/>
                    <a:pt x="293156" y="1596591"/>
                  </a:cubicBezTo>
                  <a:cubicBezTo>
                    <a:pt x="236401" y="1687296"/>
                    <a:pt x="205528" y="1792518"/>
                    <a:pt x="200539" y="1912257"/>
                  </a:cubicBezTo>
                  <a:lnTo>
                    <a:pt x="1130313" y="1912257"/>
                  </a:lnTo>
                  <a:cubicBezTo>
                    <a:pt x="1156963" y="1912952"/>
                    <a:pt x="1179625" y="1922954"/>
                    <a:pt x="1198299" y="1942260"/>
                  </a:cubicBezTo>
                  <a:cubicBezTo>
                    <a:pt x="1216972" y="1961567"/>
                    <a:pt x="1226721" y="1986002"/>
                    <a:pt x="1227544" y="2015566"/>
                  </a:cubicBezTo>
                  <a:cubicBezTo>
                    <a:pt x="1226721" y="2042217"/>
                    <a:pt x="1216972" y="2064877"/>
                    <a:pt x="1198299" y="2083549"/>
                  </a:cubicBezTo>
                  <a:cubicBezTo>
                    <a:pt x="1179625" y="2102226"/>
                    <a:pt x="1156963" y="2111971"/>
                    <a:pt x="1130313" y="2112795"/>
                  </a:cubicBezTo>
                  <a:lnTo>
                    <a:pt x="100270" y="2112795"/>
                  </a:lnTo>
                  <a:cubicBezTo>
                    <a:pt x="75455" y="2112227"/>
                    <a:pt x="54439" y="2103492"/>
                    <a:pt x="37221" y="2086590"/>
                  </a:cubicBezTo>
                  <a:cubicBezTo>
                    <a:pt x="20003" y="2069688"/>
                    <a:pt x="9622" y="2048038"/>
                    <a:pt x="6077" y="2021642"/>
                  </a:cubicBezTo>
                  <a:cubicBezTo>
                    <a:pt x="4494" y="2006197"/>
                    <a:pt x="3102" y="1989989"/>
                    <a:pt x="1899" y="1973026"/>
                  </a:cubicBezTo>
                  <a:cubicBezTo>
                    <a:pt x="696" y="1956062"/>
                    <a:pt x="63" y="1939856"/>
                    <a:pt x="0" y="1924410"/>
                  </a:cubicBezTo>
                  <a:cubicBezTo>
                    <a:pt x="2382" y="1767668"/>
                    <a:pt x="36105" y="1632812"/>
                    <a:pt x="101170" y="1519842"/>
                  </a:cubicBezTo>
                  <a:cubicBezTo>
                    <a:pt x="166235" y="1406874"/>
                    <a:pt x="248348" y="1308257"/>
                    <a:pt x="347512" y="1223986"/>
                  </a:cubicBezTo>
                  <a:cubicBezTo>
                    <a:pt x="446675" y="1139714"/>
                    <a:pt x="548595" y="1062251"/>
                    <a:pt x="653272" y="991598"/>
                  </a:cubicBezTo>
                  <a:cubicBezTo>
                    <a:pt x="761771" y="917981"/>
                    <a:pt x="854698" y="839613"/>
                    <a:pt x="932052" y="756496"/>
                  </a:cubicBezTo>
                  <a:cubicBezTo>
                    <a:pt x="1009407" y="673381"/>
                    <a:pt x="1049160" y="589695"/>
                    <a:pt x="1051312" y="505443"/>
                  </a:cubicBezTo>
                  <a:cubicBezTo>
                    <a:pt x="1045868" y="383523"/>
                    <a:pt x="1002823" y="300726"/>
                    <a:pt x="922177" y="257048"/>
                  </a:cubicBezTo>
                  <a:cubicBezTo>
                    <a:pt x="841531" y="213369"/>
                    <a:pt x="737716" y="192859"/>
                    <a:pt x="610734" y="195520"/>
                  </a:cubicBezTo>
                  <a:cubicBezTo>
                    <a:pt x="545913" y="197418"/>
                    <a:pt x="475015" y="202736"/>
                    <a:pt x="398040" y="211470"/>
                  </a:cubicBezTo>
                  <a:cubicBezTo>
                    <a:pt x="321065" y="220207"/>
                    <a:pt x="244091" y="230081"/>
                    <a:pt x="167116" y="241095"/>
                  </a:cubicBezTo>
                  <a:cubicBezTo>
                    <a:pt x="142998" y="240778"/>
                    <a:pt x="119830" y="233056"/>
                    <a:pt x="97611" y="217926"/>
                  </a:cubicBezTo>
                  <a:cubicBezTo>
                    <a:pt x="75392" y="202798"/>
                    <a:pt x="62099" y="182162"/>
                    <a:pt x="57731" y="156018"/>
                  </a:cubicBezTo>
                  <a:cubicBezTo>
                    <a:pt x="55199" y="129306"/>
                    <a:pt x="61782" y="105248"/>
                    <a:pt x="77481" y="83853"/>
                  </a:cubicBezTo>
                  <a:cubicBezTo>
                    <a:pt x="93180" y="62458"/>
                    <a:pt x="114956" y="49036"/>
                    <a:pt x="142808" y="43593"/>
                  </a:cubicBezTo>
                  <a:lnTo>
                    <a:pt x="185347" y="37518"/>
                  </a:lnTo>
                  <a:lnTo>
                    <a:pt x="182309" y="37518"/>
                  </a:lnTo>
                  <a:cubicBezTo>
                    <a:pt x="254156" y="28021"/>
                    <a:pt x="326193" y="19665"/>
                    <a:pt x="398420" y="12449"/>
                  </a:cubicBezTo>
                  <a:cubicBezTo>
                    <a:pt x="470647" y="5235"/>
                    <a:pt x="540405" y="1435"/>
                    <a:pt x="607695" y="1055"/>
                  </a:cubicBezTo>
                  <a:cubicBezTo>
                    <a:pt x="630579" y="130"/>
                    <a:pt x="652952" y="-186"/>
                    <a:pt x="674815" y="104"/>
                  </a:cubicBezTo>
                  <a:close/>
                </a:path>
              </a:pathLst>
            </a:cu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a:off x="646562" y="3251974"/>
              <a:ext cx="593870" cy="926037"/>
            </a:xfrm>
            <a:custGeom>
              <a:avLst/>
              <a:gdLst/>
              <a:ahLst/>
              <a:cxnLst/>
              <a:rect l="l" t="t" r="r" b="b"/>
              <a:pathLst>
                <a:path w="1350388" h="2105692">
                  <a:moveTo>
                    <a:pt x="687971" y="25"/>
                  </a:moveTo>
                  <a:lnTo>
                    <a:pt x="712279" y="25"/>
                  </a:lnTo>
                  <a:cubicBezTo>
                    <a:pt x="894524" y="11672"/>
                    <a:pt x="1037459" y="72695"/>
                    <a:pt x="1141084" y="183094"/>
                  </a:cubicBezTo>
                  <a:cubicBezTo>
                    <a:pt x="1244708" y="293492"/>
                    <a:pt x="1309403" y="428958"/>
                    <a:pt x="1335166" y="589488"/>
                  </a:cubicBezTo>
                  <a:cubicBezTo>
                    <a:pt x="1339661" y="614115"/>
                    <a:pt x="1342826" y="640070"/>
                    <a:pt x="1344661" y="667351"/>
                  </a:cubicBezTo>
                  <a:cubicBezTo>
                    <a:pt x="1346497" y="694634"/>
                    <a:pt x="1347383" y="721346"/>
                    <a:pt x="1347320" y="747490"/>
                  </a:cubicBezTo>
                  <a:lnTo>
                    <a:pt x="1350359" y="1242763"/>
                  </a:lnTo>
                  <a:cubicBezTo>
                    <a:pt x="1351055" y="1358097"/>
                    <a:pt x="1339028" y="1469254"/>
                    <a:pt x="1314277" y="1576235"/>
                  </a:cubicBezTo>
                  <a:cubicBezTo>
                    <a:pt x="1289526" y="1683214"/>
                    <a:pt x="1247873" y="1777661"/>
                    <a:pt x="1189319" y="1859572"/>
                  </a:cubicBezTo>
                  <a:cubicBezTo>
                    <a:pt x="1132728" y="1938763"/>
                    <a:pt x="1056006" y="1999152"/>
                    <a:pt x="959155" y="2040745"/>
                  </a:cubicBezTo>
                  <a:cubicBezTo>
                    <a:pt x="862304" y="2082331"/>
                    <a:pt x="756717" y="2103980"/>
                    <a:pt x="642394" y="2105692"/>
                  </a:cubicBezTo>
                  <a:cubicBezTo>
                    <a:pt x="510952" y="2093741"/>
                    <a:pt x="400441" y="2053828"/>
                    <a:pt x="310863" y="1985953"/>
                  </a:cubicBezTo>
                  <a:cubicBezTo>
                    <a:pt x="221284" y="1918072"/>
                    <a:pt x="151287" y="1833145"/>
                    <a:pt x="100870" y="1731170"/>
                  </a:cubicBezTo>
                  <a:cubicBezTo>
                    <a:pt x="50454" y="1629191"/>
                    <a:pt x="18269" y="1521083"/>
                    <a:pt x="4314" y="1406840"/>
                  </a:cubicBezTo>
                  <a:cubicBezTo>
                    <a:pt x="2669" y="1380570"/>
                    <a:pt x="1403" y="1352588"/>
                    <a:pt x="516" y="1322901"/>
                  </a:cubicBezTo>
                  <a:cubicBezTo>
                    <a:pt x="-370" y="1293213"/>
                    <a:pt x="-117" y="1264475"/>
                    <a:pt x="1276" y="1236684"/>
                  </a:cubicBezTo>
                  <a:cubicBezTo>
                    <a:pt x="1403" y="1163510"/>
                    <a:pt x="1909" y="1089572"/>
                    <a:pt x="2795" y="1014877"/>
                  </a:cubicBezTo>
                  <a:cubicBezTo>
                    <a:pt x="3681" y="940180"/>
                    <a:pt x="4188" y="866245"/>
                    <a:pt x="4314" y="793068"/>
                  </a:cubicBezTo>
                  <a:cubicBezTo>
                    <a:pt x="4251" y="681719"/>
                    <a:pt x="18811" y="577779"/>
                    <a:pt x="47993" y="481244"/>
                  </a:cubicBezTo>
                  <a:cubicBezTo>
                    <a:pt x="77175" y="384708"/>
                    <a:pt x="121359" y="298240"/>
                    <a:pt x="180546" y="221834"/>
                  </a:cubicBezTo>
                  <a:cubicBezTo>
                    <a:pt x="235112" y="151253"/>
                    <a:pt x="304490" y="96436"/>
                    <a:pt x="388681" y="57377"/>
                  </a:cubicBezTo>
                  <a:cubicBezTo>
                    <a:pt x="472872" y="18320"/>
                    <a:pt x="572635" y="-797"/>
                    <a:pt x="687971" y="25"/>
                  </a:cubicBezTo>
                  <a:close/>
                  <a:moveTo>
                    <a:pt x="706202" y="197526"/>
                  </a:moveTo>
                  <a:cubicBezTo>
                    <a:pt x="621188" y="194804"/>
                    <a:pt x="547378" y="206326"/>
                    <a:pt x="484773" y="232090"/>
                  </a:cubicBezTo>
                  <a:cubicBezTo>
                    <a:pt x="422168" y="257852"/>
                    <a:pt x="370387" y="295960"/>
                    <a:pt x="329431" y="346412"/>
                  </a:cubicBezTo>
                  <a:cubicBezTo>
                    <a:pt x="287082" y="401803"/>
                    <a:pt x="255558" y="468013"/>
                    <a:pt x="234859" y="545052"/>
                  </a:cubicBezTo>
                  <a:cubicBezTo>
                    <a:pt x="214159" y="622091"/>
                    <a:pt x="203144" y="705776"/>
                    <a:pt x="201815" y="796106"/>
                  </a:cubicBezTo>
                  <a:cubicBezTo>
                    <a:pt x="201562" y="869156"/>
                    <a:pt x="200549" y="942585"/>
                    <a:pt x="198776" y="1016396"/>
                  </a:cubicBezTo>
                  <a:cubicBezTo>
                    <a:pt x="197004" y="1090205"/>
                    <a:pt x="195992" y="1163635"/>
                    <a:pt x="195738" y="1236684"/>
                  </a:cubicBezTo>
                  <a:cubicBezTo>
                    <a:pt x="194156" y="1284097"/>
                    <a:pt x="195802" y="1332082"/>
                    <a:pt x="200676" y="1380633"/>
                  </a:cubicBezTo>
                  <a:cubicBezTo>
                    <a:pt x="205550" y="1429187"/>
                    <a:pt x="214033" y="1476408"/>
                    <a:pt x="226123" y="1522300"/>
                  </a:cubicBezTo>
                  <a:cubicBezTo>
                    <a:pt x="249861" y="1632002"/>
                    <a:pt x="295818" y="1721765"/>
                    <a:pt x="363994" y="1791585"/>
                  </a:cubicBezTo>
                  <a:cubicBezTo>
                    <a:pt x="432169" y="1861409"/>
                    <a:pt x="525983" y="1900276"/>
                    <a:pt x="645432" y="1908188"/>
                  </a:cubicBezTo>
                  <a:cubicBezTo>
                    <a:pt x="733232" y="1911036"/>
                    <a:pt x="808307" y="1898502"/>
                    <a:pt x="870659" y="1870587"/>
                  </a:cubicBezTo>
                  <a:cubicBezTo>
                    <a:pt x="933011" y="1842672"/>
                    <a:pt x="984539" y="1800512"/>
                    <a:pt x="1025242" y="1744112"/>
                  </a:cubicBezTo>
                  <a:cubicBezTo>
                    <a:pt x="1071768" y="1679163"/>
                    <a:pt x="1104812" y="1603200"/>
                    <a:pt x="1124372" y="1516226"/>
                  </a:cubicBezTo>
                  <a:cubicBezTo>
                    <a:pt x="1143932" y="1429249"/>
                    <a:pt x="1153427" y="1338093"/>
                    <a:pt x="1152858" y="1242763"/>
                  </a:cubicBezTo>
                  <a:lnTo>
                    <a:pt x="1149819" y="747490"/>
                  </a:lnTo>
                  <a:cubicBezTo>
                    <a:pt x="1150326" y="664945"/>
                    <a:pt x="1137159" y="583919"/>
                    <a:pt x="1110319" y="504411"/>
                  </a:cubicBezTo>
                  <a:cubicBezTo>
                    <a:pt x="1079618" y="419081"/>
                    <a:pt x="1030116" y="348186"/>
                    <a:pt x="961814" y="291720"/>
                  </a:cubicBezTo>
                  <a:cubicBezTo>
                    <a:pt x="893511" y="235254"/>
                    <a:pt x="808307" y="203857"/>
                    <a:pt x="706202" y="197526"/>
                  </a:cubicBezTo>
                  <a:close/>
                </a:path>
              </a:pathLst>
            </a:cu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4" name="矩形 93"/>
          <p:cNvSpPr/>
          <p:nvPr/>
        </p:nvSpPr>
        <p:spPr>
          <a:xfrm>
            <a:off x="8135907" y="2818956"/>
            <a:ext cx="2986494" cy="1015663"/>
          </a:xfrm>
          <a:prstGeom prst="rect">
            <a:avLst/>
          </a:prstGeom>
        </p:spPr>
        <p:txBody>
          <a:bodyPr wrap="square">
            <a:spAutoFit/>
          </a:bodyPr>
          <a:lstStyle/>
          <a:p>
            <a:r>
              <a:rPr lang="zh-CN" altLang="en-US" dirty="0">
                <a:latin typeface="+mj-ea"/>
                <a:ea typeface="+mj-ea"/>
              </a:rPr>
              <a:t>存在问题</a:t>
            </a:r>
            <a:endParaRPr lang="en-US" altLang="zh-CN" dirty="0">
              <a:latin typeface="+mj-ea"/>
              <a:ea typeface="+mj-ea"/>
            </a:endParaRPr>
          </a:p>
          <a:p>
            <a:r>
              <a:rPr lang="en-US" altLang="zh-CN" sz="1200" dirty="0">
                <a:latin typeface="+mj-ea"/>
                <a:ea typeface="+mj-ea"/>
              </a:rPr>
              <a:t>MARKET ANALYSIS</a:t>
            </a:r>
            <a:endParaRPr lang="zh-CN" altLang="en-US" sz="1200" dirty="0">
              <a:latin typeface="+mj-ea"/>
              <a:ea typeface="+mj-ea"/>
            </a:endParaRPr>
          </a:p>
          <a:p>
            <a:pPr>
              <a:lnSpc>
                <a:spcPct val="150000"/>
              </a:lnSpc>
              <a:spcAft>
                <a:spcPts val="600"/>
              </a:spcAft>
            </a:pPr>
            <a:r>
              <a:rPr lang="zh-CN" altLang="en-US" sz="1000" dirty="0">
                <a:latin typeface="+mn-ea"/>
              </a:rPr>
              <a:t>我们坚持以客户为中心，快速响应客户需求，持续为客户创造长期价值进而成就客户</a:t>
            </a:r>
            <a:endParaRPr lang="en-US" altLang="zh-CN" sz="1000" dirty="0">
              <a:latin typeface="+mn-ea"/>
            </a:endParaRPr>
          </a:p>
        </p:txBody>
      </p:sp>
      <p:grpSp>
        <p:nvGrpSpPr>
          <p:cNvPr id="148" name="组合 147"/>
          <p:cNvGrpSpPr/>
          <p:nvPr/>
        </p:nvGrpSpPr>
        <p:grpSpPr>
          <a:xfrm>
            <a:off x="6659301" y="2854997"/>
            <a:ext cx="1269135" cy="943580"/>
            <a:chOff x="646562" y="4837273"/>
            <a:chExt cx="1269135" cy="943580"/>
          </a:xfrm>
        </p:grpSpPr>
        <p:sp>
          <p:nvSpPr>
            <p:cNvPr id="115" name="任意多边形 114"/>
            <p:cNvSpPr/>
            <p:nvPr/>
          </p:nvSpPr>
          <p:spPr>
            <a:xfrm>
              <a:off x="1364874" y="4837273"/>
              <a:ext cx="550823" cy="943580"/>
            </a:xfrm>
            <a:custGeom>
              <a:avLst/>
              <a:gdLst/>
              <a:ahLst/>
              <a:cxnLst/>
              <a:rect l="l" t="t" r="r" b="b"/>
              <a:pathLst>
                <a:path w="1252502" h="2145581">
                  <a:moveTo>
                    <a:pt x="535419" y="379"/>
                  </a:moveTo>
                  <a:cubicBezTo>
                    <a:pt x="630625" y="-1835"/>
                    <a:pt x="720513" y="5633"/>
                    <a:pt x="805084" y="22788"/>
                  </a:cubicBezTo>
                  <a:cubicBezTo>
                    <a:pt x="889655" y="39943"/>
                    <a:pt x="962831" y="70961"/>
                    <a:pt x="1024613" y="115841"/>
                  </a:cubicBezTo>
                  <a:cubicBezTo>
                    <a:pt x="1080762" y="158887"/>
                    <a:pt x="1125706" y="208008"/>
                    <a:pt x="1159446" y="263207"/>
                  </a:cubicBezTo>
                  <a:cubicBezTo>
                    <a:pt x="1193186" y="318407"/>
                    <a:pt x="1216101" y="376645"/>
                    <a:pt x="1228191" y="437920"/>
                  </a:cubicBezTo>
                  <a:cubicBezTo>
                    <a:pt x="1229774" y="455834"/>
                    <a:pt x="1231167" y="473179"/>
                    <a:pt x="1232369" y="489955"/>
                  </a:cubicBezTo>
                  <a:cubicBezTo>
                    <a:pt x="1233572" y="506728"/>
                    <a:pt x="1234205" y="524833"/>
                    <a:pt x="1234268" y="544265"/>
                  </a:cubicBezTo>
                  <a:cubicBezTo>
                    <a:pt x="1233762" y="635611"/>
                    <a:pt x="1213505" y="723347"/>
                    <a:pt x="1173499" y="807475"/>
                  </a:cubicBezTo>
                  <a:cubicBezTo>
                    <a:pt x="1133492" y="891602"/>
                    <a:pt x="1076774" y="961867"/>
                    <a:pt x="1003344" y="1018269"/>
                  </a:cubicBezTo>
                  <a:cubicBezTo>
                    <a:pt x="1084180" y="1070682"/>
                    <a:pt x="1145836" y="1142086"/>
                    <a:pt x="1188311" y="1232481"/>
                  </a:cubicBezTo>
                  <a:cubicBezTo>
                    <a:pt x="1230787" y="1322876"/>
                    <a:pt x="1252183" y="1418588"/>
                    <a:pt x="1252499" y="1519617"/>
                  </a:cubicBezTo>
                  <a:cubicBezTo>
                    <a:pt x="1252752" y="1607606"/>
                    <a:pt x="1234775" y="1693695"/>
                    <a:pt x="1198566" y="1777887"/>
                  </a:cubicBezTo>
                  <a:cubicBezTo>
                    <a:pt x="1162358" y="1862078"/>
                    <a:pt x="1106399" y="1936015"/>
                    <a:pt x="1030690" y="1999696"/>
                  </a:cubicBezTo>
                  <a:cubicBezTo>
                    <a:pt x="960995" y="2053629"/>
                    <a:pt x="880096" y="2091609"/>
                    <a:pt x="787992" y="2113639"/>
                  </a:cubicBezTo>
                  <a:cubicBezTo>
                    <a:pt x="695889" y="2135668"/>
                    <a:pt x="600557" y="2146302"/>
                    <a:pt x="501996" y="2145543"/>
                  </a:cubicBezTo>
                  <a:cubicBezTo>
                    <a:pt x="462559" y="2145606"/>
                    <a:pt x="419894" y="2144720"/>
                    <a:pt x="374000" y="2142884"/>
                  </a:cubicBezTo>
                  <a:cubicBezTo>
                    <a:pt x="328107" y="2141048"/>
                    <a:pt x="287720" y="2137884"/>
                    <a:pt x="252841" y="2133389"/>
                  </a:cubicBezTo>
                  <a:cubicBezTo>
                    <a:pt x="229672" y="2130286"/>
                    <a:pt x="206124" y="2126616"/>
                    <a:pt x="182196" y="2122375"/>
                  </a:cubicBezTo>
                  <a:cubicBezTo>
                    <a:pt x="158268" y="2118133"/>
                    <a:pt x="136240" y="2113702"/>
                    <a:pt x="116110" y="2109081"/>
                  </a:cubicBezTo>
                  <a:lnTo>
                    <a:pt x="76609" y="2096927"/>
                  </a:lnTo>
                  <a:cubicBezTo>
                    <a:pt x="45782" y="2089837"/>
                    <a:pt x="23879" y="2074392"/>
                    <a:pt x="10902" y="2050591"/>
                  </a:cubicBezTo>
                  <a:cubicBezTo>
                    <a:pt x="-2075" y="2026789"/>
                    <a:pt x="-3467" y="2000708"/>
                    <a:pt x="6725" y="1972350"/>
                  </a:cubicBezTo>
                  <a:lnTo>
                    <a:pt x="6725" y="1966273"/>
                  </a:lnTo>
                  <a:cubicBezTo>
                    <a:pt x="15144" y="1943041"/>
                    <a:pt x="30209" y="1925696"/>
                    <a:pt x="51922" y="1914239"/>
                  </a:cubicBezTo>
                  <a:cubicBezTo>
                    <a:pt x="73634" y="1902781"/>
                    <a:pt x="97056" y="1899869"/>
                    <a:pt x="122187" y="1905504"/>
                  </a:cubicBezTo>
                  <a:cubicBezTo>
                    <a:pt x="148710" y="1911706"/>
                    <a:pt x="176183" y="1917530"/>
                    <a:pt x="204605" y="1922974"/>
                  </a:cubicBezTo>
                  <a:cubicBezTo>
                    <a:pt x="233027" y="1928418"/>
                    <a:pt x="258222" y="1932723"/>
                    <a:pt x="280187" y="1935887"/>
                  </a:cubicBezTo>
                  <a:cubicBezTo>
                    <a:pt x="313610" y="1940509"/>
                    <a:pt x="351591" y="1944180"/>
                    <a:pt x="394130" y="1946903"/>
                  </a:cubicBezTo>
                  <a:cubicBezTo>
                    <a:pt x="436669" y="1949624"/>
                    <a:pt x="474650" y="1951017"/>
                    <a:pt x="508073" y="1951080"/>
                  </a:cubicBezTo>
                  <a:cubicBezTo>
                    <a:pt x="588213" y="1951523"/>
                    <a:pt x="663415" y="1943800"/>
                    <a:pt x="733680" y="1927911"/>
                  </a:cubicBezTo>
                  <a:cubicBezTo>
                    <a:pt x="803944" y="1912023"/>
                    <a:pt x="862435" y="1885310"/>
                    <a:pt x="909152" y="1847772"/>
                  </a:cubicBezTo>
                  <a:cubicBezTo>
                    <a:pt x="958970" y="1807196"/>
                    <a:pt x="995305" y="1757694"/>
                    <a:pt x="1018157" y="1699267"/>
                  </a:cubicBezTo>
                  <a:cubicBezTo>
                    <a:pt x="1041009" y="1640840"/>
                    <a:pt x="1052277" y="1579943"/>
                    <a:pt x="1051960" y="1516578"/>
                  </a:cubicBezTo>
                  <a:cubicBezTo>
                    <a:pt x="1051264" y="1429792"/>
                    <a:pt x="1029108" y="1351171"/>
                    <a:pt x="985493" y="1280715"/>
                  </a:cubicBezTo>
                  <a:cubicBezTo>
                    <a:pt x="941878" y="1210262"/>
                    <a:pt x="880982" y="1167344"/>
                    <a:pt x="802805" y="1151962"/>
                  </a:cubicBezTo>
                  <a:cubicBezTo>
                    <a:pt x="708486" y="1141770"/>
                    <a:pt x="609988" y="1135566"/>
                    <a:pt x="507313" y="1133350"/>
                  </a:cubicBezTo>
                  <a:cubicBezTo>
                    <a:pt x="404638" y="1131135"/>
                    <a:pt x="307660" y="1130249"/>
                    <a:pt x="216379" y="1130692"/>
                  </a:cubicBezTo>
                  <a:lnTo>
                    <a:pt x="155610" y="1130692"/>
                  </a:lnTo>
                  <a:cubicBezTo>
                    <a:pt x="140544" y="1130819"/>
                    <a:pt x="127377" y="1129046"/>
                    <a:pt x="116110" y="1125374"/>
                  </a:cubicBezTo>
                  <a:cubicBezTo>
                    <a:pt x="104842" y="1121703"/>
                    <a:pt x="94714" y="1115373"/>
                    <a:pt x="85725" y="1106384"/>
                  </a:cubicBezTo>
                  <a:cubicBezTo>
                    <a:pt x="67494" y="1088154"/>
                    <a:pt x="58379" y="1063846"/>
                    <a:pt x="58379" y="1033461"/>
                  </a:cubicBezTo>
                  <a:cubicBezTo>
                    <a:pt x="59075" y="1004152"/>
                    <a:pt x="68317" y="980732"/>
                    <a:pt x="86105" y="963197"/>
                  </a:cubicBezTo>
                  <a:cubicBezTo>
                    <a:pt x="103892" y="945661"/>
                    <a:pt x="126048" y="936673"/>
                    <a:pt x="152571" y="936229"/>
                  </a:cubicBezTo>
                  <a:lnTo>
                    <a:pt x="395649" y="936229"/>
                  </a:lnTo>
                  <a:cubicBezTo>
                    <a:pt x="419830" y="936167"/>
                    <a:pt x="443632" y="936294"/>
                    <a:pt x="467054" y="936610"/>
                  </a:cubicBezTo>
                  <a:cubicBezTo>
                    <a:pt x="490475" y="936926"/>
                    <a:pt x="514276" y="937812"/>
                    <a:pt x="538458" y="939268"/>
                  </a:cubicBezTo>
                  <a:cubicBezTo>
                    <a:pt x="545041" y="935723"/>
                    <a:pt x="553143" y="933699"/>
                    <a:pt x="562766" y="933191"/>
                  </a:cubicBezTo>
                  <a:cubicBezTo>
                    <a:pt x="639234" y="927621"/>
                    <a:pt x="714183" y="917493"/>
                    <a:pt x="787613" y="902806"/>
                  </a:cubicBezTo>
                  <a:cubicBezTo>
                    <a:pt x="864587" y="884386"/>
                    <a:pt x="925610" y="840707"/>
                    <a:pt x="970680" y="771771"/>
                  </a:cubicBezTo>
                  <a:cubicBezTo>
                    <a:pt x="1015751" y="702837"/>
                    <a:pt x="1038793" y="628014"/>
                    <a:pt x="1039806" y="547305"/>
                  </a:cubicBezTo>
                  <a:cubicBezTo>
                    <a:pt x="1039553" y="497677"/>
                    <a:pt x="1027905" y="448807"/>
                    <a:pt x="1004863" y="400698"/>
                  </a:cubicBezTo>
                  <a:cubicBezTo>
                    <a:pt x="981822" y="352589"/>
                    <a:pt x="948905" y="311315"/>
                    <a:pt x="906113" y="276882"/>
                  </a:cubicBezTo>
                  <a:cubicBezTo>
                    <a:pt x="862688" y="246813"/>
                    <a:pt x="809008" y="225670"/>
                    <a:pt x="745074" y="213453"/>
                  </a:cubicBezTo>
                  <a:cubicBezTo>
                    <a:pt x="681139" y="201235"/>
                    <a:pt x="612267" y="196046"/>
                    <a:pt x="538458" y="197879"/>
                  </a:cubicBezTo>
                  <a:cubicBezTo>
                    <a:pt x="472434" y="199525"/>
                    <a:pt x="400903" y="203830"/>
                    <a:pt x="323865" y="210794"/>
                  </a:cubicBezTo>
                  <a:cubicBezTo>
                    <a:pt x="246827" y="217757"/>
                    <a:pt x="177575" y="226618"/>
                    <a:pt x="116110" y="237382"/>
                  </a:cubicBezTo>
                  <a:cubicBezTo>
                    <a:pt x="89523" y="241369"/>
                    <a:pt x="65975" y="235673"/>
                    <a:pt x="45465" y="220289"/>
                  </a:cubicBezTo>
                  <a:cubicBezTo>
                    <a:pt x="24955" y="204907"/>
                    <a:pt x="12042" y="183257"/>
                    <a:pt x="6725" y="155342"/>
                  </a:cubicBezTo>
                  <a:cubicBezTo>
                    <a:pt x="5142" y="142998"/>
                    <a:pt x="5269" y="130464"/>
                    <a:pt x="7104" y="117740"/>
                  </a:cubicBezTo>
                  <a:cubicBezTo>
                    <a:pt x="8940" y="105016"/>
                    <a:pt x="12865" y="93243"/>
                    <a:pt x="18878" y="82419"/>
                  </a:cubicBezTo>
                  <a:cubicBezTo>
                    <a:pt x="26601" y="70326"/>
                    <a:pt x="36223" y="61086"/>
                    <a:pt x="47744" y="54692"/>
                  </a:cubicBezTo>
                  <a:cubicBezTo>
                    <a:pt x="59265" y="48298"/>
                    <a:pt x="71925" y="44374"/>
                    <a:pt x="85725" y="42918"/>
                  </a:cubicBezTo>
                  <a:cubicBezTo>
                    <a:pt x="148520" y="32031"/>
                    <a:pt x="220431" y="22661"/>
                    <a:pt x="301456" y="14813"/>
                  </a:cubicBezTo>
                  <a:cubicBezTo>
                    <a:pt x="382483" y="6962"/>
                    <a:pt x="460470" y="2153"/>
                    <a:pt x="535419" y="379"/>
                  </a:cubicBezTo>
                  <a:close/>
                </a:path>
              </a:pathLst>
            </a:cu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任意多边形 113"/>
            <p:cNvSpPr/>
            <p:nvPr/>
          </p:nvSpPr>
          <p:spPr>
            <a:xfrm>
              <a:off x="646562" y="4852128"/>
              <a:ext cx="593870" cy="926036"/>
            </a:xfrm>
            <a:custGeom>
              <a:avLst/>
              <a:gdLst/>
              <a:ahLst/>
              <a:cxnLst/>
              <a:rect l="l" t="t" r="r" b="b"/>
              <a:pathLst>
                <a:path w="1350388" h="2105688">
                  <a:moveTo>
                    <a:pt x="687971" y="25"/>
                  </a:moveTo>
                  <a:lnTo>
                    <a:pt x="712279" y="25"/>
                  </a:lnTo>
                  <a:cubicBezTo>
                    <a:pt x="894524" y="11671"/>
                    <a:pt x="1037459" y="72695"/>
                    <a:pt x="1141084" y="183093"/>
                  </a:cubicBezTo>
                  <a:cubicBezTo>
                    <a:pt x="1244708" y="293490"/>
                    <a:pt x="1309403" y="428956"/>
                    <a:pt x="1335166" y="589489"/>
                  </a:cubicBezTo>
                  <a:cubicBezTo>
                    <a:pt x="1339661" y="614113"/>
                    <a:pt x="1342826" y="640067"/>
                    <a:pt x="1344661" y="667350"/>
                  </a:cubicBezTo>
                  <a:cubicBezTo>
                    <a:pt x="1346497" y="694633"/>
                    <a:pt x="1347383" y="721346"/>
                    <a:pt x="1347320" y="747489"/>
                  </a:cubicBezTo>
                  <a:lnTo>
                    <a:pt x="1350359" y="1242761"/>
                  </a:lnTo>
                  <a:cubicBezTo>
                    <a:pt x="1351055" y="1358096"/>
                    <a:pt x="1339028" y="1469254"/>
                    <a:pt x="1314277" y="1576233"/>
                  </a:cubicBezTo>
                  <a:cubicBezTo>
                    <a:pt x="1289526" y="1683213"/>
                    <a:pt x="1247873" y="1777659"/>
                    <a:pt x="1189319" y="1859571"/>
                  </a:cubicBezTo>
                  <a:cubicBezTo>
                    <a:pt x="1132728" y="1938761"/>
                    <a:pt x="1056006" y="1999151"/>
                    <a:pt x="959155" y="2040740"/>
                  </a:cubicBezTo>
                  <a:cubicBezTo>
                    <a:pt x="862304" y="2082330"/>
                    <a:pt x="756716" y="2103979"/>
                    <a:pt x="642394" y="2105688"/>
                  </a:cubicBezTo>
                  <a:cubicBezTo>
                    <a:pt x="510952" y="2093740"/>
                    <a:pt x="400441" y="2053827"/>
                    <a:pt x="310863" y="1985949"/>
                  </a:cubicBezTo>
                  <a:cubicBezTo>
                    <a:pt x="221284" y="1918071"/>
                    <a:pt x="151287" y="1833144"/>
                    <a:pt x="100870" y="1731168"/>
                  </a:cubicBezTo>
                  <a:cubicBezTo>
                    <a:pt x="50454" y="1629192"/>
                    <a:pt x="18269" y="1521082"/>
                    <a:pt x="4314" y="1406839"/>
                  </a:cubicBezTo>
                  <a:cubicBezTo>
                    <a:pt x="2669" y="1380568"/>
                    <a:pt x="1402" y="1352588"/>
                    <a:pt x="516" y="1322901"/>
                  </a:cubicBezTo>
                  <a:cubicBezTo>
                    <a:pt x="-370" y="1293212"/>
                    <a:pt x="-117" y="1264473"/>
                    <a:pt x="1276" y="1236684"/>
                  </a:cubicBezTo>
                  <a:cubicBezTo>
                    <a:pt x="1402" y="1163507"/>
                    <a:pt x="1909" y="1089571"/>
                    <a:pt x="2795" y="1014875"/>
                  </a:cubicBezTo>
                  <a:cubicBezTo>
                    <a:pt x="3681" y="940179"/>
                    <a:pt x="4188" y="866243"/>
                    <a:pt x="4314" y="793067"/>
                  </a:cubicBezTo>
                  <a:cubicBezTo>
                    <a:pt x="4251" y="681719"/>
                    <a:pt x="18811" y="577778"/>
                    <a:pt x="47993" y="481243"/>
                  </a:cubicBezTo>
                  <a:cubicBezTo>
                    <a:pt x="77174" y="384708"/>
                    <a:pt x="121359" y="298239"/>
                    <a:pt x="180546" y="221833"/>
                  </a:cubicBezTo>
                  <a:cubicBezTo>
                    <a:pt x="235112" y="151253"/>
                    <a:pt x="304490" y="96433"/>
                    <a:pt x="388681" y="57376"/>
                  </a:cubicBezTo>
                  <a:cubicBezTo>
                    <a:pt x="472872" y="18319"/>
                    <a:pt x="572636" y="-799"/>
                    <a:pt x="687971" y="25"/>
                  </a:cubicBezTo>
                  <a:close/>
                  <a:moveTo>
                    <a:pt x="706202" y="197525"/>
                  </a:moveTo>
                  <a:cubicBezTo>
                    <a:pt x="621188" y="194803"/>
                    <a:pt x="547378" y="206325"/>
                    <a:pt x="484773" y="232088"/>
                  </a:cubicBezTo>
                  <a:cubicBezTo>
                    <a:pt x="422168" y="257852"/>
                    <a:pt x="370387" y="295959"/>
                    <a:pt x="329431" y="346411"/>
                  </a:cubicBezTo>
                  <a:cubicBezTo>
                    <a:pt x="287082" y="401799"/>
                    <a:pt x="255558" y="468013"/>
                    <a:pt x="234859" y="545052"/>
                  </a:cubicBezTo>
                  <a:cubicBezTo>
                    <a:pt x="214159" y="622089"/>
                    <a:pt x="203144" y="705774"/>
                    <a:pt x="201815" y="796105"/>
                  </a:cubicBezTo>
                  <a:cubicBezTo>
                    <a:pt x="201562" y="869155"/>
                    <a:pt x="200549" y="942585"/>
                    <a:pt x="198776" y="1016395"/>
                  </a:cubicBezTo>
                  <a:cubicBezTo>
                    <a:pt x="197004" y="1090204"/>
                    <a:pt x="195992" y="1163634"/>
                    <a:pt x="195738" y="1236684"/>
                  </a:cubicBezTo>
                  <a:cubicBezTo>
                    <a:pt x="194156" y="1284097"/>
                    <a:pt x="195802" y="1332078"/>
                    <a:pt x="200676" y="1380631"/>
                  </a:cubicBezTo>
                  <a:cubicBezTo>
                    <a:pt x="205550" y="1429184"/>
                    <a:pt x="214033" y="1476407"/>
                    <a:pt x="226123" y="1522301"/>
                  </a:cubicBezTo>
                  <a:cubicBezTo>
                    <a:pt x="249861" y="1632001"/>
                    <a:pt x="295818" y="1721764"/>
                    <a:pt x="363994" y="1791585"/>
                  </a:cubicBezTo>
                  <a:cubicBezTo>
                    <a:pt x="432169" y="1861407"/>
                    <a:pt x="525983" y="1900274"/>
                    <a:pt x="645432" y="1908187"/>
                  </a:cubicBezTo>
                  <a:cubicBezTo>
                    <a:pt x="733232" y="1911034"/>
                    <a:pt x="808307" y="1898502"/>
                    <a:pt x="870659" y="1870586"/>
                  </a:cubicBezTo>
                  <a:cubicBezTo>
                    <a:pt x="933011" y="1842670"/>
                    <a:pt x="984539" y="1800511"/>
                    <a:pt x="1025242" y="1744109"/>
                  </a:cubicBezTo>
                  <a:cubicBezTo>
                    <a:pt x="1071768" y="1679161"/>
                    <a:pt x="1104812" y="1603200"/>
                    <a:pt x="1124372" y="1516224"/>
                  </a:cubicBezTo>
                  <a:cubicBezTo>
                    <a:pt x="1143932" y="1429247"/>
                    <a:pt x="1153427" y="1338093"/>
                    <a:pt x="1152858" y="1242761"/>
                  </a:cubicBezTo>
                  <a:lnTo>
                    <a:pt x="1149819" y="747489"/>
                  </a:lnTo>
                  <a:cubicBezTo>
                    <a:pt x="1150326" y="664945"/>
                    <a:pt x="1137159" y="583919"/>
                    <a:pt x="1110319" y="504412"/>
                  </a:cubicBezTo>
                  <a:cubicBezTo>
                    <a:pt x="1079618" y="419082"/>
                    <a:pt x="1030116" y="348183"/>
                    <a:pt x="961814" y="291718"/>
                  </a:cubicBezTo>
                  <a:cubicBezTo>
                    <a:pt x="893511" y="235253"/>
                    <a:pt x="808307" y="203854"/>
                    <a:pt x="706202" y="197525"/>
                  </a:cubicBezTo>
                  <a:close/>
                </a:path>
              </a:pathLst>
            </a:cu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a:extLst>
              <a:ext uri="{FF2B5EF4-FFF2-40B4-BE49-F238E27FC236}">
                <a16:creationId xmlns="" xmlns:a16="http://schemas.microsoft.com/office/drawing/2014/main" id="{DAE28927-AE1E-4D81-AEA2-277713615EA4}"/>
              </a:ext>
            </a:extLst>
          </p:cNvPr>
          <p:cNvGrpSpPr/>
          <p:nvPr/>
        </p:nvGrpSpPr>
        <p:grpSpPr>
          <a:xfrm>
            <a:off x="9650825" y="-371817"/>
            <a:ext cx="2541176" cy="2579292"/>
            <a:chOff x="9650825" y="-371817"/>
            <a:chExt cx="2541176" cy="2579292"/>
          </a:xfrm>
        </p:grpSpPr>
        <p:sp>
          <p:nvSpPr>
            <p:cNvPr id="30" name="等腰三角形 29">
              <a:extLst>
                <a:ext uri="{FF2B5EF4-FFF2-40B4-BE49-F238E27FC236}">
                  <a16:creationId xmlns="" xmlns:a16="http://schemas.microsoft.com/office/drawing/2014/main" id="{A49BD81F-30F8-4D18-9B4A-E5142D20657F}"/>
                </a:ext>
              </a:extLst>
            </p:cNvPr>
            <p:cNvSpPr/>
            <p:nvPr/>
          </p:nvSpPr>
          <p:spPr>
            <a:xfrm rot="16200000">
              <a:off x="9600001" y="-320993"/>
              <a:ext cx="736941" cy="635294"/>
            </a:xfrm>
            <a:prstGeom prst="triangle">
              <a:avLst/>
            </a:prstGeom>
            <a:solidFill>
              <a:schemeClr val="bg2">
                <a:lumMod val="9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等腰三角形 30">
              <a:extLst>
                <a:ext uri="{FF2B5EF4-FFF2-40B4-BE49-F238E27FC236}">
                  <a16:creationId xmlns="" xmlns:a16="http://schemas.microsoft.com/office/drawing/2014/main" id="{22331032-CBAB-429A-A2DA-3B16BD2A3490}"/>
                </a:ext>
              </a:extLst>
            </p:cNvPr>
            <p:cNvSpPr/>
            <p:nvPr/>
          </p:nvSpPr>
          <p:spPr>
            <a:xfrm rot="5400000">
              <a:off x="10235294" y="-320993"/>
              <a:ext cx="736941" cy="635294"/>
            </a:xfrm>
            <a:prstGeom prst="triangle">
              <a:avLst/>
            </a:prstGeom>
            <a:solidFill>
              <a:srgbClr val="FFC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a:extLst>
                <a:ext uri="{FF2B5EF4-FFF2-40B4-BE49-F238E27FC236}">
                  <a16:creationId xmlns="" xmlns:a16="http://schemas.microsoft.com/office/drawing/2014/main" id="{2FF60AAF-149E-46D8-8571-55DA2636B76A}"/>
                </a:ext>
              </a:extLst>
            </p:cNvPr>
            <p:cNvSpPr/>
            <p:nvPr/>
          </p:nvSpPr>
          <p:spPr>
            <a:xfrm rot="16200000">
              <a:off x="10870588" y="-320993"/>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32">
              <a:extLst>
                <a:ext uri="{FF2B5EF4-FFF2-40B4-BE49-F238E27FC236}">
                  <a16:creationId xmlns="" xmlns:a16="http://schemas.microsoft.com/office/drawing/2014/main" id="{B4A3E281-BA11-4A9C-8C4E-DCE3F293CA99}"/>
                </a:ext>
              </a:extLst>
            </p:cNvPr>
            <p:cNvSpPr/>
            <p:nvPr/>
          </p:nvSpPr>
          <p:spPr>
            <a:xfrm rot="5400000">
              <a:off x="11505882" y="-320993"/>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a:extLst>
                <a:ext uri="{FF2B5EF4-FFF2-40B4-BE49-F238E27FC236}">
                  <a16:creationId xmlns="" xmlns:a16="http://schemas.microsoft.com/office/drawing/2014/main" id="{344CF365-5918-4748-87DA-16BDD0D93351}"/>
                </a:ext>
              </a:extLst>
            </p:cNvPr>
            <p:cNvSpPr/>
            <p:nvPr/>
          </p:nvSpPr>
          <p:spPr>
            <a:xfrm rot="5400000">
              <a:off x="9600001" y="47478"/>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a:extLst>
                <a:ext uri="{FF2B5EF4-FFF2-40B4-BE49-F238E27FC236}">
                  <a16:creationId xmlns="" xmlns:a16="http://schemas.microsoft.com/office/drawing/2014/main" id="{0944B993-0084-4D9E-A764-E37BA76396F5}"/>
                </a:ext>
              </a:extLst>
            </p:cNvPr>
            <p:cNvSpPr/>
            <p:nvPr/>
          </p:nvSpPr>
          <p:spPr>
            <a:xfrm rot="16200000">
              <a:off x="10235294" y="4747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35">
              <a:extLst>
                <a:ext uri="{FF2B5EF4-FFF2-40B4-BE49-F238E27FC236}">
                  <a16:creationId xmlns="" xmlns:a16="http://schemas.microsoft.com/office/drawing/2014/main" id="{B4281CED-4597-47D8-947E-CDDDCBB822EC}"/>
                </a:ext>
              </a:extLst>
            </p:cNvPr>
            <p:cNvSpPr/>
            <p:nvPr/>
          </p:nvSpPr>
          <p:spPr>
            <a:xfrm rot="5400000">
              <a:off x="10870588" y="47478"/>
              <a:ext cx="736941" cy="635294"/>
            </a:xfrm>
            <a:prstGeom prst="triangle">
              <a:avLst/>
            </a:prstGeom>
            <a:solidFill>
              <a:schemeClr val="bg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a:extLst>
                <a:ext uri="{FF2B5EF4-FFF2-40B4-BE49-F238E27FC236}">
                  <a16:creationId xmlns="" xmlns:a16="http://schemas.microsoft.com/office/drawing/2014/main" id="{3D557F2F-C2B4-4436-B311-D0B3D13D0102}"/>
                </a:ext>
              </a:extLst>
            </p:cNvPr>
            <p:cNvSpPr/>
            <p:nvPr/>
          </p:nvSpPr>
          <p:spPr>
            <a:xfrm rot="16200000">
              <a:off x="11505882" y="47478"/>
              <a:ext cx="736941" cy="635294"/>
            </a:xfrm>
            <a:prstGeom prst="triangle">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a:extLst>
                <a:ext uri="{FF2B5EF4-FFF2-40B4-BE49-F238E27FC236}">
                  <a16:creationId xmlns="" xmlns:a16="http://schemas.microsoft.com/office/drawing/2014/main" id="{88507AA9-679B-45E1-925E-09D4D7FFFCB8}"/>
                </a:ext>
              </a:extLst>
            </p:cNvPr>
            <p:cNvSpPr/>
            <p:nvPr/>
          </p:nvSpPr>
          <p:spPr>
            <a:xfrm rot="16200000">
              <a:off x="10870588" y="415948"/>
              <a:ext cx="736941" cy="635294"/>
            </a:xfrm>
            <a:prstGeom prst="triangle">
              <a:avLst/>
            </a:prstGeom>
            <a:solidFill>
              <a:srgbClr val="FFC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等腰三角形 38">
              <a:extLst>
                <a:ext uri="{FF2B5EF4-FFF2-40B4-BE49-F238E27FC236}">
                  <a16:creationId xmlns="" xmlns:a16="http://schemas.microsoft.com/office/drawing/2014/main" id="{6E175BA2-2717-45AC-B9CC-277FBC682C05}"/>
                </a:ext>
              </a:extLst>
            </p:cNvPr>
            <p:cNvSpPr/>
            <p:nvPr/>
          </p:nvSpPr>
          <p:spPr>
            <a:xfrm rot="5400000">
              <a:off x="11505882" y="415948"/>
              <a:ext cx="736941" cy="635294"/>
            </a:xfrm>
            <a:prstGeom prst="triangle">
              <a:avLst/>
            </a:prstGeom>
            <a:solidFill>
              <a:schemeClr val="bg2">
                <a:lumMod val="9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a:extLst>
                <a:ext uri="{FF2B5EF4-FFF2-40B4-BE49-F238E27FC236}">
                  <a16:creationId xmlns="" xmlns:a16="http://schemas.microsoft.com/office/drawing/2014/main" id="{B26669ED-2011-4D7F-B1F2-42410DE32659}"/>
                </a:ext>
              </a:extLst>
            </p:cNvPr>
            <p:cNvSpPr/>
            <p:nvPr/>
          </p:nvSpPr>
          <p:spPr>
            <a:xfrm rot="5400000">
              <a:off x="10870588" y="78441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a:extLst>
                <a:ext uri="{FF2B5EF4-FFF2-40B4-BE49-F238E27FC236}">
                  <a16:creationId xmlns="" xmlns:a16="http://schemas.microsoft.com/office/drawing/2014/main" id="{B9403E8F-61BC-44DE-A511-920D2948E339}"/>
                </a:ext>
              </a:extLst>
            </p:cNvPr>
            <p:cNvSpPr/>
            <p:nvPr/>
          </p:nvSpPr>
          <p:spPr>
            <a:xfrm rot="16200000">
              <a:off x="11505882" y="78441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a:extLst>
                <a:ext uri="{FF2B5EF4-FFF2-40B4-BE49-F238E27FC236}">
                  <a16:creationId xmlns="" xmlns:a16="http://schemas.microsoft.com/office/drawing/2014/main" id="{27DBB1F4-FF8F-4DCA-9C55-5AEB757AFA56}"/>
                </a:ext>
              </a:extLst>
            </p:cNvPr>
            <p:cNvSpPr/>
            <p:nvPr/>
          </p:nvSpPr>
          <p:spPr>
            <a:xfrm rot="16200000">
              <a:off x="10870588" y="115288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a:extLst>
                <a:ext uri="{FF2B5EF4-FFF2-40B4-BE49-F238E27FC236}">
                  <a16:creationId xmlns="" xmlns:a16="http://schemas.microsoft.com/office/drawing/2014/main" id="{E41F6D1C-9154-47E8-A3C1-7BCE7F3BBE1A}"/>
                </a:ext>
              </a:extLst>
            </p:cNvPr>
            <p:cNvSpPr/>
            <p:nvPr/>
          </p:nvSpPr>
          <p:spPr>
            <a:xfrm rot="5400000">
              <a:off x="11505882" y="1152888"/>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等腰三角形 43">
              <a:extLst>
                <a:ext uri="{FF2B5EF4-FFF2-40B4-BE49-F238E27FC236}">
                  <a16:creationId xmlns="" xmlns:a16="http://schemas.microsoft.com/office/drawing/2014/main" id="{CCBAA248-0D96-4962-AFC7-F54AB7117998}"/>
                </a:ext>
              </a:extLst>
            </p:cNvPr>
            <p:cNvSpPr/>
            <p:nvPr/>
          </p:nvSpPr>
          <p:spPr>
            <a:xfrm rot="16200000">
              <a:off x="11505882" y="152135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44">
              <a:extLst>
                <a:ext uri="{FF2B5EF4-FFF2-40B4-BE49-F238E27FC236}">
                  <a16:creationId xmlns="" xmlns:a16="http://schemas.microsoft.com/office/drawing/2014/main" id="{D0D3EDE4-6CF4-4F7E-A49A-5F03ECFDCCBD}"/>
                </a:ext>
              </a:extLst>
            </p:cNvPr>
            <p:cNvSpPr/>
            <p:nvPr/>
          </p:nvSpPr>
          <p:spPr>
            <a:xfrm rot="16200000">
              <a:off x="11505883" y="1521356"/>
              <a:ext cx="736941" cy="635294"/>
            </a:xfrm>
            <a:prstGeom prst="triangle">
              <a:avLst/>
            </a:prstGeom>
            <a:solidFill>
              <a:srgbClr val="FFC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等腰三角形 45">
              <a:extLst>
                <a:ext uri="{FF2B5EF4-FFF2-40B4-BE49-F238E27FC236}">
                  <a16:creationId xmlns="" xmlns:a16="http://schemas.microsoft.com/office/drawing/2014/main" id="{E7CE3E99-492D-4D26-ACEE-85E658366B61}"/>
                </a:ext>
              </a:extLst>
            </p:cNvPr>
            <p:cNvSpPr/>
            <p:nvPr/>
          </p:nvSpPr>
          <p:spPr>
            <a:xfrm rot="5400000">
              <a:off x="10235292" y="415947"/>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8" name="组合 47">
            <a:extLst>
              <a:ext uri="{FF2B5EF4-FFF2-40B4-BE49-F238E27FC236}">
                <a16:creationId xmlns="" xmlns:a16="http://schemas.microsoft.com/office/drawing/2014/main" id="{E0CAE53E-8086-46EB-B164-49C88A9C7770}"/>
              </a:ext>
            </a:extLst>
          </p:cNvPr>
          <p:cNvGrpSpPr/>
          <p:nvPr/>
        </p:nvGrpSpPr>
        <p:grpSpPr>
          <a:xfrm flipH="1">
            <a:off x="0" y="-400133"/>
            <a:ext cx="2642241" cy="2579292"/>
            <a:chOff x="9650825" y="-371817"/>
            <a:chExt cx="2541176" cy="2579292"/>
          </a:xfrm>
        </p:grpSpPr>
        <p:sp>
          <p:nvSpPr>
            <p:cNvPr id="49" name="等腰三角形 48">
              <a:extLst>
                <a:ext uri="{FF2B5EF4-FFF2-40B4-BE49-F238E27FC236}">
                  <a16:creationId xmlns="" xmlns:a16="http://schemas.microsoft.com/office/drawing/2014/main" id="{6B076B91-0DF5-40A7-9672-5F7EABBA8968}"/>
                </a:ext>
              </a:extLst>
            </p:cNvPr>
            <p:cNvSpPr/>
            <p:nvPr/>
          </p:nvSpPr>
          <p:spPr>
            <a:xfrm rot="16200000">
              <a:off x="9600001" y="-320993"/>
              <a:ext cx="736941" cy="635294"/>
            </a:xfrm>
            <a:prstGeom prst="triangle">
              <a:avLst/>
            </a:prstGeom>
            <a:solidFill>
              <a:schemeClr val="bg2">
                <a:lumMod val="9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等腰三角形 49">
              <a:extLst>
                <a:ext uri="{FF2B5EF4-FFF2-40B4-BE49-F238E27FC236}">
                  <a16:creationId xmlns="" xmlns:a16="http://schemas.microsoft.com/office/drawing/2014/main" id="{3904F87E-9F5C-4AA0-AECA-8A20211917A7}"/>
                </a:ext>
              </a:extLst>
            </p:cNvPr>
            <p:cNvSpPr/>
            <p:nvPr/>
          </p:nvSpPr>
          <p:spPr>
            <a:xfrm rot="5400000">
              <a:off x="10235294" y="-320993"/>
              <a:ext cx="736941" cy="635294"/>
            </a:xfrm>
            <a:prstGeom prst="triangle">
              <a:avLst/>
            </a:prstGeom>
            <a:solidFill>
              <a:srgbClr val="FFC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50">
              <a:extLst>
                <a:ext uri="{FF2B5EF4-FFF2-40B4-BE49-F238E27FC236}">
                  <a16:creationId xmlns="" xmlns:a16="http://schemas.microsoft.com/office/drawing/2014/main" id="{080DF330-8C40-477F-B0C9-4E169CC11F41}"/>
                </a:ext>
              </a:extLst>
            </p:cNvPr>
            <p:cNvSpPr/>
            <p:nvPr/>
          </p:nvSpPr>
          <p:spPr>
            <a:xfrm rot="16200000">
              <a:off x="10870588" y="-320993"/>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等腰三角形 51">
              <a:extLst>
                <a:ext uri="{FF2B5EF4-FFF2-40B4-BE49-F238E27FC236}">
                  <a16:creationId xmlns="" xmlns:a16="http://schemas.microsoft.com/office/drawing/2014/main" id="{06BD88D8-2717-44DB-8BED-B80D4971CAA5}"/>
                </a:ext>
              </a:extLst>
            </p:cNvPr>
            <p:cNvSpPr/>
            <p:nvPr/>
          </p:nvSpPr>
          <p:spPr>
            <a:xfrm rot="5400000">
              <a:off x="11505882" y="-320993"/>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等腰三角形 52">
              <a:extLst>
                <a:ext uri="{FF2B5EF4-FFF2-40B4-BE49-F238E27FC236}">
                  <a16:creationId xmlns="" xmlns:a16="http://schemas.microsoft.com/office/drawing/2014/main" id="{6DB23618-AE36-4B00-857B-79E7226AA9DF}"/>
                </a:ext>
              </a:extLst>
            </p:cNvPr>
            <p:cNvSpPr/>
            <p:nvPr/>
          </p:nvSpPr>
          <p:spPr>
            <a:xfrm rot="5400000">
              <a:off x="9600001" y="47478"/>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等腰三角形 53">
              <a:extLst>
                <a:ext uri="{FF2B5EF4-FFF2-40B4-BE49-F238E27FC236}">
                  <a16:creationId xmlns="" xmlns:a16="http://schemas.microsoft.com/office/drawing/2014/main" id="{0C6FCCD2-DC9C-4F8D-9675-E7FA2BDD2B31}"/>
                </a:ext>
              </a:extLst>
            </p:cNvPr>
            <p:cNvSpPr/>
            <p:nvPr/>
          </p:nvSpPr>
          <p:spPr>
            <a:xfrm rot="16200000">
              <a:off x="10235294" y="4747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等腰三角形 54">
              <a:extLst>
                <a:ext uri="{FF2B5EF4-FFF2-40B4-BE49-F238E27FC236}">
                  <a16:creationId xmlns="" xmlns:a16="http://schemas.microsoft.com/office/drawing/2014/main" id="{7953D64D-3E49-4005-9731-DCFDF6BD1854}"/>
                </a:ext>
              </a:extLst>
            </p:cNvPr>
            <p:cNvSpPr/>
            <p:nvPr/>
          </p:nvSpPr>
          <p:spPr>
            <a:xfrm rot="5400000">
              <a:off x="10870588" y="47478"/>
              <a:ext cx="736941" cy="635294"/>
            </a:xfrm>
            <a:prstGeom prst="triangle">
              <a:avLst/>
            </a:prstGeom>
            <a:solidFill>
              <a:schemeClr val="bg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a:extLst>
                <a:ext uri="{FF2B5EF4-FFF2-40B4-BE49-F238E27FC236}">
                  <a16:creationId xmlns="" xmlns:a16="http://schemas.microsoft.com/office/drawing/2014/main" id="{67452DC3-B6CA-4060-9159-AD3487D358A4}"/>
                </a:ext>
              </a:extLst>
            </p:cNvPr>
            <p:cNvSpPr/>
            <p:nvPr/>
          </p:nvSpPr>
          <p:spPr>
            <a:xfrm rot="16200000">
              <a:off x="11505882" y="47478"/>
              <a:ext cx="736941" cy="635294"/>
            </a:xfrm>
            <a:prstGeom prst="triangle">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等腰三角形 56">
              <a:extLst>
                <a:ext uri="{FF2B5EF4-FFF2-40B4-BE49-F238E27FC236}">
                  <a16:creationId xmlns="" xmlns:a16="http://schemas.microsoft.com/office/drawing/2014/main" id="{1C20E701-D089-4768-9419-A43DC2E693EE}"/>
                </a:ext>
              </a:extLst>
            </p:cNvPr>
            <p:cNvSpPr/>
            <p:nvPr/>
          </p:nvSpPr>
          <p:spPr>
            <a:xfrm rot="16200000">
              <a:off x="10870588" y="415948"/>
              <a:ext cx="736941" cy="635294"/>
            </a:xfrm>
            <a:prstGeom prst="triangle">
              <a:avLst/>
            </a:prstGeom>
            <a:solidFill>
              <a:srgbClr val="FFC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等腰三角形 57">
              <a:extLst>
                <a:ext uri="{FF2B5EF4-FFF2-40B4-BE49-F238E27FC236}">
                  <a16:creationId xmlns="" xmlns:a16="http://schemas.microsoft.com/office/drawing/2014/main" id="{0E5E70F9-0EA8-4B0A-B3E0-3552313EF1ED}"/>
                </a:ext>
              </a:extLst>
            </p:cNvPr>
            <p:cNvSpPr/>
            <p:nvPr/>
          </p:nvSpPr>
          <p:spPr>
            <a:xfrm rot="5400000">
              <a:off x="11505882" y="415948"/>
              <a:ext cx="736941" cy="635294"/>
            </a:xfrm>
            <a:prstGeom prst="triangle">
              <a:avLst/>
            </a:prstGeom>
            <a:solidFill>
              <a:schemeClr val="bg2">
                <a:lumMod val="9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等腰三角形 58">
              <a:extLst>
                <a:ext uri="{FF2B5EF4-FFF2-40B4-BE49-F238E27FC236}">
                  <a16:creationId xmlns="" xmlns:a16="http://schemas.microsoft.com/office/drawing/2014/main" id="{7200B514-0199-49C4-AA39-15142C02BAA6}"/>
                </a:ext>
              </a:extLst>
            </p:cNvPr>
            <p:cNvSpPr/>
            <p:nvPr/>
          </p:nvSpPr>
          <p:spPr>
            <a:xfrm rot="5400000">
              <a:off x="10870588" y="78441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等腰三角形 59">
              <a:extLst>
                <a:ext uri="{FF2B5EF4-FFF2-40B4-BE49-F238E27FC236}">
                  <a16:creationId xmlns="" xmlns:a16="http://schemas.microsoft.com/office/drawing/2014/main" id="{74220090-3121-4718-B695-D992446FD498}"/>
                </a:ext>
              </a:extLst>
            </p:cNvPr>
            <p:cNvSpPr/>
            <p:nvPr/>
          </p:nvSpPr>
          <p:spPr>
            <a:xfrm rot="16200000">
              <a:off x="11505882" y="78441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等腰三角形 60">
              <a:extLst>
                <a:ext uri="{FF2B5EF4-FFF2-40B4-BE49-F238E27FC236}">
                  <a16:creationId xmlns="" xmlns:a16="http://schemas.microsoft.com/office/drawing/2014/main" id="{5EA1AEE7-648B-4D45-BA95-3B9A794F31A8}"/>
                </a:ext>
              </a:extLst>
            </p:cNvPr>
            <p:cNvSpPr/>
            <p:nvPr/>
          </p:nvSpPr>
          <p:spPr>
            <a:xfrm rot="16200000">
              <a:off x="10870588" y="115288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a:extLst>
                <a:ext uri="{FF2B5EF4-FFF2-40B4-BE49-F238E27FC236}">
                  <a16:creationId xmlns="" xmlns:a16="http://schemas.microsoft.com/office/drawing/2014/main" id="{DB7511A8-C5E2-4DAE-8EE5-0BC84AF33F5C}"/>
                </a:ext>
              </a:extLst>
            </p:cNvPr>
            <p:cNvSpPr/>
            <p:nvPr/>
          </p:nvSpPr>
          <p:spPr>
            <a:xfrm rot="5400000">
              <a:off x="11505882" y="1152888"/>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等腰三角形 62">
              <a:extLst>
                <a:ext uri="{FF2B5EF4-FFF2-40B4-BE49-F238E27FC236}">
                  <a16:creationId xmlns="" xmlns:a16="http://schemas.microsoft.com/office/drawing/2014/main" id="{9A308B3D-C01B-40F4-93D7-E90F9D1AF90D}"/>
                </a:ext>
              </a:extLst>
            </p:cNvPr>
            <p:cNvSpPr/>
            <p:nvPr/>
          </p:nvSpPr>
          <p:spPr>
            <a:xfrm rot="16200000">
              <a:off x="11505882" y="152135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a:extLst>
                <a:ext uri="{FF2B5EF4-FFF2-40B4-BE49-F238E27FC236}">
                  <a16:creationId xmlns="" xmlns:a16="http://schemas.microsoft.com/office/drawing/2014/main" id="{76C8ACCB-EBA7-4FB7-A371-A868EEBF54D1}"/>
                </a:ext>
              </a:extLst>
            </p:cNvPr>
            <p:cNvSpPr/>
            <p:nvPr/>
          </p:nvSpPr>
          <p:spPr>
            <a:xfrm rot="16200000">
              <a:off x="11505883" y="1521356"/>
              <a:ext cx="736941" cy="635294"/>
            </a:xfrm>
            <a:prstGeom prst="triangle">
              <a:avLst/>
            </a:prstGeom>
            <a:solidFill>
              <a:srgbClr val="FFC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a:extLst>
                <a:ext uri="{FF2B5EF4-FFF2-40B4-BE49-F238E27FC236}">
                  <a16:creationId xmlns="" xmlns:a16="http://schemas.microsoft.com/office/drawing/2014/main" id="{DC36353A-37F9-4458-9569-0D85CD0C0333}"/>
                </a:ext>
              </a:extLst>
            </p:cNvPr>
            <p:cNvSpPr/>
            <p:nvPr/>
          </p:nvSpPr>
          <p:spPr>
            <a:xfrm rot="5400000">
              <a:off x="10235292" y="415947"/>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6" name="等腰三角形 65">
            <a:extLst>
              <a:ext uri="{FF2B5EF4-FFF2-40B4-BE49-F238E27FC236}">
                <a16:creationId xmlns="" xmlns:a16="http://schemas.microsoft.com/office/drawing/2014/main" id="{CCCA5D24-5A75-4CA7-A83E-5874DA902BA0}"/>
              </a:ext>
            </a:extLst>
          </p:cNvPr>
          <p:cNvSpPr/>
          <p:nvPr/>
        </p:nvSpPr>
        <p:spPr>
          <a:xfrm rot="5400000" flipH="1">
            <a:off x="2591417" y="6529"/>
            <a:ext cx="736941" cy="660560"/>
          </a:xfrm>
          <a:prstGeom prst="triangle">
            <a:avLst/>
          </a:prstGeom>
          <a:solidFill>
            <a:srgbClr val="FFC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等腰三角形 66">
            <a:extLst>
              <a:ext uri="{FF2B5EF4-FFF2-40B4-BE49-F238E27FC236}">
                <a16:creationId xmlns="" xmlns:a16="http://schemas.microsoft.com/office/drawing/2014/main" id="{805E481E-24A0-4E32-AFAF-4C0772EC00BB}"/>
              </a:ext>
            </a:extLst>
          </p:cNvPr>
          <p:cNvSpPr/>
          <p:nvPr/>
        </p:nvSpPr>
        <p:spPr>
          <a:xfrm rot="16200000">
            <a:off x="8952074" y="37661"/>
            <a:ext cx="736941" cy="635294"/>
          </a:xfrm>
          <a:prstGeom prst="triangle">
            <a:avLst/>
          </a:prstGeom>
          <a:solidFill>
            <a:srgbClr val="FFC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等腰三角形 67">
            <a:extLst>
              <a:ext uri="{FF2B5EF4-FFF2-40B4-BE49-F238E27FC236}">
                <a16:creationId xmlns="" xmlns:a16="http://schemas.microsoft.com/office/drawing/2014/main" id="{B1D8B9CA-6B1D-487B-B26F-36BFCAAAC3F3}"/>
              </a:ext>
            </a:extLst>
          </p:cNvPr>
          <p:cNvSpPr/>
          <p:nvPr/>
        </p:nvSpPr>
        <p:spPr>
          <a:xfrm rot="16200000">
            <a:off x="8362068" y="-31764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等腰三角形 69">
            <a:extLst>
              <a:ext uri="{FF2B5EF4-FFF2-40B4-BE49-F238E27FC236}">
                <a16:creationId xmlns="" xmlns:a16="http://schemas.microsoft.com/office/drawing/2014/main" id="{8816AC23-5380-42CD-AF45-7F30EF77B53F}"/>
              </a:ext>
            </a:extLst>
          </p:cNvPr>
          <p:cNvSpPr/>
          <p:nvPr/>
        </p:nvSpPr>
        <p:spPr>
          <a:xfrm rot="5400000" flipH="1">
            <a:off x="3264609" y="-325434"/>
            <a:ext cx="736941" cy="660560"/>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1" name="矩形 70">
            <a:extLst>
              <a:ext uri="{FF2B5EF4-FFF2-40B4-BE49-F238E27FC236}">
                <a16:creationId xmlns="" xmlns:a16="http://schemas.microsoft.com/office/drawing/2014/main" id="{7958BF8F-B7FE-4508-9041-A1353AD24C20}"/>
              </a:ext>
            </a:extLst>
          </p:cNvPr>
          <p:cNvSpPr/>
          <p:nvPr/>
        </p:nvSpPr>
        <p:spPr>
          <a:xfrm>
            <a:off x="3938218" y="1034266"/>
            <a:ext cx="4391363" cy="1138773"/>
          </a:xfrm>
          <a:prstGeom prst="rect">
            <a:avLst/>
          </a:prstGeom>
        </p:spPr>
        <p:txBody>
          <a:bodyPr wrap="square">
            <a:spAutoFit/>
          </a:bodyPr>
          <a:lstStyle/>
          <a:p>
            <a:pPr algn="ctr"/>
            <a:r>
              <a:rPr lang="zh-CN" altLang="en-US" sz="4000" dirty="0">
                <a:latin typeface="+mj-ea"/>
                <a:ea typeface="+mj-ea"/>
              </a:rPr>
              <a:t>目录 </a:t>
            </a:r>
            <a:endParaRPr lang="en-US" altLang="zh-CN" sz="4000" dirty="0">
              <a:latin typeface="+mj-ea"/>
              <a:ea typeface="+mj-ea"/>
            </a:endParaRPr>
          </a:p>
          <a:p>
            <a:pPr algn="ctr"/>
            <a:r>
              <a:rPr lang="en-US" altLang="zh-CN" sz="2800" dirty="0">
                <a:solidFill>
                  <a:srgbClr val="DEB000"/>
                </a:solidFill>
                <a:latin typeface="+mj-ea"/>
                <a:ea typeface="+mj-ea"/>
              </a:rPr>
              <a:t>CONTENTS</a:t>
            </a:r>
            <a:endParaRPr lang="zh-CN" altLang="en-US" sz="2800" dirty="0">
              <a:solidFill>
                <a:srgbClr val="DEB000"/>
              </a:solidFill>
              <a:latin typeface="+mj-ea"/>
              <a:ea typeface="+mj-ea"/>
            </a:endParaRPr>
          </a:p>
        </p:txBody>
      </p:sp>
    </p:spTree>
    <p:custDataLst>
      <p:tags r:id="rId1"/>
    </p:custDataLst>
    <p:extLst>
      <p:ext uri="{BB962C8B-B14F-4D97-AF65-F5344CB8AC3E}">
        <p14:creationId xmlns:p14="http://schemas.microsoft.com/office/powerpoint/2010/main" val="33406869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p:cTn id="7" dur="500" fill="hold"/>
                                        <p:tgtEl>
                                          <p:spTgt spid="150"/>
                                        </p:tgtEl>
                                        <p:attrNameLst>
                                          <p:attrName>ppt_w</p:attrName>
                                        </p:attrNameLst>
                                      </p:cBhvr>
                                      <p:tavLst>
                                        <p:tav tm="0">
                                          <p:val>
                                            <p:fltVal val="0"/>
                                          </p:val>
                                        </p:tav>
                                        <p:tav tm="100000">
                                          <p:val>
                                            <p:strVal val="#ppt_w"/>
                                          </p:val>
                                        </p:tav>
                                      </p:tavLst>
                                    </p:anim>
                                    <p:anim calcmode="lin" valueType="num">
                                      <p:cBhvr>
                                        <p:cTn id="8" dur="500" fill="hold"/>
                                        <p:tgtEl>
                                          <p:spTgt spid="150"/>
                                        </p:tgtEl>
                                        <p:attrNameLst>
                                          <p:attrName>ppt_h</p:attrName>
                                        </p:attrNameLst>
                                      </p:cBhvr>
                                      <p:tavLst>
                                        <p:tav tm="0">
                                          <p:val>
                                            <p:fltVal val="0"/>
                                          </p:val>
                                        </p:tav>
                                        <p:tav tm="100000">
                                          <p:val>
                                            <p:strVal val="#ppt_h"/>
                                          </p:val>
                                        </p:tav>
                                      </p:tavLst>
                                    </p:anim>
                                    <p:anim calcmode="lin" valueType="num">
                                      <p:cBhvr>
                                        <p:cTn id="9" dur="500" fill="hold"/>
                                        <p:tgtEl>
                                          <p:spTgt spid="150"/>
                                        </p:tgtEl>
                                        <p:attrNameLst>
                                          <p:attrName>style.rotation</p:attrName>
                                        </p:attrNameLst>
                                      </p:cBhvr>
                                      <p:tavLst>
                                        <p:tav tm="0">
                                          <p:val>
                                            <p:fltVal val="360"/>
                                          </p:val>
                                        </p:tav>
                                        <p:tav tm="100000">
                                          <p:val>
                                            <p:fltVal val="0"/>
                                          </p:val>
                                        </p:tav>
                                      </p:tavLst>
                                    </p:anim>
                                    <p:animEffect transition="in" filter="fade">
                                      <p:cBhvr>
                                        <p:cTn id="10" dur="500"/>
                                        <p:tgtEl>
                                          <p:spTgt spid="150"/>
                                        </p:tgtEl>
                                      </p:cBhvr>
                                    </p:animEffect>
                                  </p:childTnLst>
                                </p:cTn>
                              </p:par>
                              <p:par>
                                <p:cTn id="11" presetID="12" presetClass="entr" presetSubtype="8" fill="hold" grpId="0" nodeType="withEffect">
                                  <p:stCondLst>
                                    <p:cond delay="0"/>
                                  </p:stCondLst>
                                  <p:childTnLst>
                                    <p:set>
                                      <p:cBhvr>
                                        <p:cTn id="12" dur="1" fill="hold">
                                          <p:stCondLst>
                                            <p:cond delay="0"/>
                                          </p:stCondLst>
                                        </p:cTn>
                                        <p:tgtEl>
                                          <p:spTgt spid="74"/>
                                        </p:tgtEl>
                                        <p:attrNameLst>
                                          <p:attrName>style.visibility</p:attrName>
                                        </p:attrNameLst>
                                      </p:cBhvr>
                                      <p:to>
                                        <p:strVal val="visible"/>
                                      </p:to>
                                    </p:set>
                                    <p:anim calcmode="lin" valueType="num">
                                      <p:cBhvr additive="base">
                                        <p:cTn id="13" dur="500"/>
                                        <p:tgtEl>
                                          <p:spTgt spid="74"/>
                                        </p:tgtEl>
                                        <p:attrNameLst>
                                          <p:attrName>ppt_x</p:attrName>
                                        </p:attrNameLst>
                                      </p:cBhvr>
                                      <p:tavLst>
                                        <p:tav tm="0">
                                          <p:val>
                                            <p:strVal val="#ppt_x-#ppt_w*1.125000"/>
                                          </p:val>
                                        </p:tav>
                                        <p:tav tm="100000">
                                          <p:val>
                                            <p:strVal val="#ppt_x"/>
                                          </p:val>
                                        </p:tav>
                                      </p:tavLst>
                                    </p:anim>
                                    <p:animEffect transition="in" filter="wipe(right)">
                                      <p:cBhvr>
                                        <p:cTn id="14" dur="500"/>
                                        <p:tgtEl>
                                          <p:spTgt spid="74"/>
                                        </p:tgtEl>
                                      </p:cBhvr>
                                    </p:animEffect>
                                  </p:childTnLst>
                                </p:cTn>
                              </p:par>
                            </p:childTnLst>
                          </p:cTn>
                        </p:par>
                      </p:childTnLst>
                    </p:cTn>
                  </p:par>
                  <p:par>
                    <p:cTn id="15" fill="hold">
                      <p:stCondLst>
                        <p:cond delay="indefinite"/>
                      </p:stCondLst>
                      <p:childTnLst>
                        <p:par>
                          <p:cTn id="16" fill="hold">
                            <p:stCondLst>
                              <p:cond delay="0"/>
                            </p:stCondLst>
                            <p:childTnLst>
                              <p:par>
                                <p:cTn id="17" presetID="49" presetClass="entr" presetSubtype="0" decel="100000" fill="hold" nodeType="clickEffect">
                                  <p:stCondLst>
                                    <p:cond delay="0"/>
                                  </p:stCondLst>
                                  <p:childTnLst>
                                    <p:set>
                                      <p:cBhvr>
                                        <p:cTn id="18" dur="1" fill="hold">
                                          <p:stCondLst>
                                            <p:cond delay="0"/>
                                          </p:stCondLst>
                                        </p:cTn>
                                        <p:tgtEl>
                                          <p:spTgt spid="149"/>
                                        </p:tgtEl>
                                        <p:attrNameLst>
                                          <p:attrName>style.visibility</p:attrName>
                                        </p:attrNameLst>
                                      </p:cBhvr>
                                      <p:to>
                                        <p:strVal val="visible"/>
                                      </p:to>
                                    </p:set>
                                    <p:anim calcmode="lin" valueType="num">
                                      <p:cBhvr>
                                        <p:cTn id="19" dur="500" fill="hold"/>
                                        <p:tgtEl>
                                          <p:spTgt spid="149"/>
                                        </p:tgtEl>
                                        <p:attrNameLst>
                                          <p:attrName>ppt_w</p:attrName>
                                        </p:attrNameLst>
                                      </p:cBhvr>
                                      <p:tavLst>
                                        <p:tav tm="0">
                                          <p:val>
                                            <p:fltVal val="0"/>
                                          </p:val>
                                        </p:tav>
                                        <p:tav tm="100000">
                                          <p:val>
                                            <p:strVal val="#ppt_w"/>
                                          </p:val>
                                        </p:tav>
                                      </p:tavLst>
                                    </p:anim>
                                    <p:anim calcmode="lin" valueType="num">
                                      <p:cBhvr>
                                        <p:cTn id="20" dur="500" fill="hold"/>
                                        <p:tgtEl>
                                          <p:spTgt spid="149"/>
                                        </p:tgtEl>
                                        <p:attrNameLst>
                                          <p:attrName>ppt_h</p:attrName>
                                        </p:attrNameLst>
                                      </p:cBhvr>
                                      <p:tavLst>
                                        <p:tav tm="0">
                                          <p:val>
                                            <p:fltVal val="0"/>
                                          </p:val>
                                        </p:tav>
                                        <p:tav tm="100000">
                                          <p:val>
                                            <p:strVal val="#ppt_h"/>
                                          </p:val>
                                        </p:tav>
                                      </p:tavLst>
                                    </p:anim>
                                    <p:anim calcmode="lin" valueType="num">
                                      <p:cBhvr>
                                        <p:cTn id="21" dur="500" fill="hold"/>
                                        <p:tgtEl>
                                          <p:spTgt spid="149"/>
                                        </p:tgtEl>
                                        <p:attrNameLst>
                                          <p:attrName>style.rotation</p:attrName>
                                        </p:attrNameLst>
                                      </p:cBhvr>
                                      <p:tavLst>
                                        <p:tav tm="0">
                                          <p:val>
                                            <p:fltVal val="360"/>
                                          </p:val>
                                        </p:tav>
                                        <p:tav tm="100000">
                                          <p:val>
                                            <p:fltVal val="0"/>
                                          </p:val>
                                        </p:tav>
                                      </p:tavLst>
                                    </p:anim>
                                    <p:animEffect transition="in" filter="fade">
                                      <p:cBhvr>
                                        <p:cTn id="22" dur="500"/>
                                        <p:tgtEl>
                                          <p:spTgt spid="149"/>
                                        </p:tgtEl>
                                      </p:cBhvr>
                                    </p:animEffect>
                                  </p:childTnLst>
                                </p:cTn>
                              </p:par>
                              <p:par>
                                <p:cTn id="23" presetID="12" presetClass="entr" presetSubtype="8" fill="hold" grpId="0" nodeType="withEffect">
                                  <p:stCondLst>
                                    <p:cond delay="0"/>
                                  </p:stCondLst>
                                  <p:childTnLst>
                                    <p:set>
                                      <p:cBhvr>
                                        <p:cTn id="24" dur="1" fill="hold">
                                          <p:stCondLst>
                                            <p:cond delay="0"/>
                                          </p:stCondLst>
                                        </p:cTn>
                                        <p:tgtEl>
                                          <p:spTgt spid="93"/>
                                        </p:tgtEl>
                                        <p:attrNameLst>
                                          <p:attrName>style.visibility</p:attrName>
                                        </p:attrNameLst>
                                      </p:cBhvr>
                                      <p:to>
                                        <p:strVal val="visible"/>
                                      </p:to>
                                    </p:set>
                                    <p:anim calcmode="lin" valueType="num">
                                      <p:cBhvr additive="base">
                                        <p:cTn id="25" dur="500"/>
                                        <p:tgtEl>
                                          <p:spTgt spid="93"/>
                                        </p:tgtEl>
                                        <p:attrNameLst>
                                          <p:attrName>ppt_x</p:attrName>
                                        </p:attrNameLst>
                                      </p:cBhvr>
                                      <p:tavLst>
                                        <p:tav tm="0">
                                          <p:val>
                                            <p:strVal val="#ppt_x-#ppt_w*1.125000"/>
                                          </p:val>
                                        </p:tav>
                                        <p:tav tm="100000">
                                          <p:val>
                                            <p:strVal val="#ppt_x"/>
                                          </p:val>
                                        </p:tav>
                                      </p:tavLst>
                                    </p:anim>
                                    <p:animEffect transition="in" filter="wipe(right)">
                                      <p:cBhvr>
                                        <p:cTn id="26" dur="500"/>
                                        <p:tgtEl>
                                          <p:spTgt spid="93"/>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nodeType="click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 calcmode="lin" valueType="num">
                                      <p:cBhvr>
                                        <p:cTn id="33" dur="500" fill="hold"/>
                                        <p:tgtEl>
                                          <p:spTgt spid="148"/>
                                        </p:tgtEl>
                                        <p:attrNameLst>
                                          <p:attrName>style.rotation</p:attrName>
                                        </p:attrNameLst>
                                      </p:cBhvr>
                                      <p:tavLst>
                                        <p:tav tm="0">
                                          <p:val>
                                            <p:fltVal val="360"/>
                                          </p:val>
                                        </p:tav>
                                        <p:tav tm="100000">
                                          <p:val>
                                            <p:fltVal val="0"/>
                                          </p:val>
                                        </p:tav>
                                      </p:tavLst>
                                    </p:anim>
                                    <p:animEffect transition="in" filter="fade">
                                      <p:cBhvr>
                                        <p:cTn id="34" dur="500"/>
                                        <p:tgtEl>
                                          <p:spTgt spid="148"/>
                                        </p:tgtEl>
                                      </p:cBhvr>
                                    </p:animEffect>
                                  </p:childTnLst>
                                </p:cTn>
                              </p:par>
                              <p:par>
                                <p:cTn id="35" presetID="12" presetClass="entr" presetSubtype="8" fill="hold" grpId="0" nodeType="withEffect">
                                  <p:stCondLst>
                                    <p:cond delay="0"/>
                                  </p:stCondLst>
                                  <p:childTnLst>
                                    <p:set>
                                      <p:cBhvr>
                                        <p:cTn id="36" dur="1" fill="hold">
                                          <p:stCondLst>
                                            <p:cond delay="0"/>
                                          </p:stCondLst>
                                        </p:cTn>
                                        <p:tgtEl>
                                          <p:spTgt spid="94"/>
                                        </p:tgtEl>
                                        <p:attrNameLst>
                                          <p:attrName>style.visibility</p:attrName>
                                        </p:attrNameLst>
                                      </p:cBhvr>
                                      <p:to>
                                        <p:strVal val="visible"/>
                                      </p:to>
                                    </p:set>
                                    <p:anim calcmode="lin" valueType="num">
                                      <p:cBhvr additive="base">
                                        <p:cTn id="37" dur="500"/>
                                        <p:tgtEl>
                                          <p:spTgt spid="94"/>
                                        </p:tgtEl>
                                        <p:attrNameLst>
                                          <p:attrName>ppt_x</p:attrName>
                                        </p:attrNameLst>
                                      </p:cBhvr>
                                      <p:tavLst>
                                        <p:tav tm="0">
                                          <p:val>
                                            <p:strVal val="#ppt_x-#ppt_w*1.125000"/>
                                          </p:val>
                                        </p:tav>
                                        <p:tav tm="100000">
                                          <p:val>
                                            <p:strVal val="#ppt_x"/>
                                          </p:val>
                                        </p:tav>
                                      </p:tavLst>
                                    </p:anim>
                                    <p:animEffect transition="in" filter="wipe(right)">
                                      <p:cBhvr>
                                        <p:cTn id="38" dur="500"/>
                                        <p:tgtEl>
                                          <p:spTgt spid="94"/>
                                        </p:tgtEl>
                                      </p:cBhvr>
                                    </p:animEffect>
                                  </p:childTnLst>
                                </p:cTn>
                              </p:par>
                            </p:childTnLst>
                          </p:cTn>
                        </p:par>
                      </p:childTnLst>
                    </p:cTn>
                  </p:par>
                  <p:par>
                    <p:cTn id="39" fill="hold">
                      <p:stCondLst>
                        <p:cond delay="indefinite"/>
                      </p:stCondLst>
                      <p:childTnLst>
                        <p:par>
                          <p:cTn id="40" fill="hold">
                            <p:stCondLst>
                              <p:cond delay="0"/>
                            </p:stCondLst>
                            <p:childTnLst>
                              <p:par>
                                <p:cTn id="41" presetID="49" presetClass="entr" presetSubtype="0" decel="100000" fill="hold" nodeType="clickEffect">
                                  <p:stCondLst>
                                    <p:cond delay="0"/>
                                  </p:stCondLst>
                                  <p:childTnLst>
                                    <p:set>
                                      <p:cBhvr>
                                        <p:cTn id="42" dur="1" fill="hold">
                                          <p:stCondLst>
                                            <p:cond delay="0"/>
                                          </p:stCondLst>
                                        </p:cTn>
                                        <p:tgtEl>
                                          <p:spTgt spid="151"/>
                                        </p:tgtEl>
                                        <p:attrNameLst>
                                          <p:attrName>style.visibility</p:attrName>
                                        </p:attrNameLst>
                                      </p:cBhvr>
                                      <p:to>
                                        <p:strVal val="visible"/>
                                      </p:to>
                                    </p:set>
                                    <p:anim calcmode="lin" valueType="num">
                                      <p:cBhvr>
                                        <p:cTn id="43" dur="500" fill="hold"/>
                                        <p:tgtEl>
                                          <p:spTgt spid="151"/>
                                        </p:tgtEl>
                                        <p:attrNameLst>
                                          <p:attrName>ppt_w</p:attrName>
                                        </p:attrNameLst>
                                      </p:cBhvr>
                                      <p:tavLst>
                                        <p:tav tm="0">
                                          <p:val>
                                            <p:fltVal val="0"/>
                                          </p:val>
                                        </p:tav>
                                        <p:tav tm="100000">
                                          <p:val>
                                            <p:strVal val="#ppt_w"/>
                                          </p:val>
                                        </p:tav>
                                      </p:tavLst>
                                    </p:anim>
                                    <p:anim calcmode="lin" valueType="num">
                                      <p:cBhvr>
                                        <p:cTn id="44" dur="500" fill="hold"/>
                                        <p:tgtEl>
                                          <p:spTgt spid="151"/>
                                        </p:tgtEl>
                                        <p:attrNameLst>
                                          <p:attrName>ppt_h</p:attrName>
                                        </p:attrNameLst>
                                      </p:cBhvr>
                                      <p:tavLst>
                                        <p:tav tm="0">
                                          <p:val>
                                            <p:fltVal val="0"/>
                                          </p:val>
                                        </p:tav>
                                        <p:tav tm="100000">
                                          <p:val>
                                            <p:strVal val="#ppt_h"/>
                                          </p:val>
                                        </p:tav>
                                      </p:tavLst>
                                    </p:anim>
                                    <p:anim calcmode="lin" valueType="num">
                                      <p:cBhvr>
                                        <p:cTn id="45" dur="500" fill="hold"/>
                                        <p:tgtEl>
                                          <p:spTgt spid="151"/>
                                        </p:tgtEl>
                                        <p:attrNameLst>
                                          <p:attrName>style.rotation</p:attrName>
                                        </p:attrNameLst>
                                      </p:cBhvr>
                                      <p:tavLst>
                                        <p:tav tm="0">
                                          <p:val>
                                            <p:fltVal val="360"/>
                                          </p:val>
                                        </p:tav>
                                        <p:tav tm="100000">
                                          <p:val>
                                            <p:fltVal val="0"/>
                                          </p:val>
                                        </p:tav>
                                      </p:tavLst>
                                    </p:anim>
                                    <p:animEffect transition="in" filter="fade">
                                      <p:cBhvr>
                                        <p:cTn id="46" dur="500"/>
                                        <p:tgtEl>
                                          <p:spTgt spid="151"/>
                                        </p:tgtEl>
                                      </p:cBhvr>
                                    </p:animEffect>
                                  </p:childTnLst>
                                </p:cTn>
                              </p:par>
                              <p:par>
                                <p:cTn id="47" presetID="12" presetClass="entr" presetSubtype="8" fill="hold" grpId="0" nodeType="withEffect">
                                  <p:stCondLst>
                                    <p:cond delay="0"/>
                                  </p:stCondLst>
                                  <p:childTnLst>
                                    <p:set>
                                      <p:cBhvr>
                                        <p:cTn id="48" dur="1" fill="hold">
                                          <p:stCondLst>
                                            <p:cond delay="0"/>
                                          </p:stCondLst>
                                        </p:cTn>
                                        <p:tgtEl>
                                          <p:spTgt spid="95"/>
                                        </p:tgtEl>
                                        <p:attrNameLst>
                                          <p:attrName>style.visibility</p:attrName>
                                        </p:attrNameLst>
                                      </p:cBhvr>
                                      <p:to>
                                        <p:strVal val="visible"/>
                                      </p:to>
                                    </p:set>
                                    <p:anim calcmode="lin" valueType="num">
                                      <p:cBhvr additive="base">
                                        <p:cTn id="49" dur="500"/>
                                        <p:tgtEl>
                                          <p:spTgt spid="95"/>
                                        </p:tgtEl>
                                        <p:attrNameLst>
                                          <p:attrName>ppt_x</p:attrName>
                                        </p:attrNameLst>
                                      </p:cBhvr>
                                      <p:tavLst>
                                        <p:tav tm="0">
                                          <p:val>
                                            <p:strVal val="#ppt_x-#ppt_w*1.125000"/>
                                          </p:val>
                                        </p:tav>
                                        <p:tav tm="100000">
                                          <p:val>
                                            <p:strVal val="#ppt_x"/>
                                          </p:val>
                                        </p:tav>
                                      </p:tavLst>
                                    </p:anim>
                                    <p:animEffect transition="in" filter="wipe(right)">
                                      <p:cBhvr>
                                        <p:cTn id="50" dur="500"/>
                                        <p:tgtEl>
                                          <p:spTgt spid="95"/>
                                        </p:tgtEl>
                                      </p:cBhvr>
                                    </p:animEffect>
                                  </p:childTnLst>
                                </p:cTn>
                              </p:par>
                              <p:par>
                                <p:cTn id="51" presetID="41" presetClass="entr" presetSubtype="0" fill="hold" grpId="0" nodeType="withEffect">
                                  <p:stCondLst>
                                    <p:cond delay="0"/>
                                  </p:stCondLst>
                                  <p:iterate type="lt">
                                    <p:tmPct val="10000"/>
                                  </p:iterate>
                                  <p:childTnLst>
                                    <p:set>
                                      <p:cBhvr>
                                        <p:cTn id="52" dur="1" fill="hold">
                                          <p:stCondLst>
                                            <p:cond delay="0"/>
                                          </p:stCondLst>
                                        </p:cTn>
                                        <p:tgtEl>
                                          <p:spTgt spid="71"/>
                                        </p:tgtEl>
                                        <p:attrNameLst>
                                          <p:attrName>style.visibility</p:attrName>
                                        </p:attrNameLst>
                                      </p:cBhvr>
                                      <p:to>
                                        <p:strVal val="visible"/>
                                      </p:to>
                                    </p:set>
                                    <p:anim calcmode="lin" valueType="num">
                                      <p:cBhvr>
                                        <p:cTn id="53" dur="500" fill="hold"/>
                                        <p:tgtEl>
                                          <p:spTgt spid="71"/>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1"/>
                                        </p:tgtEl>
                                        <p:attrNameLst>
                                          <p:attrName>ppt_y</p:attrName>
                                        </p:attrNameLst>
                                      </p:cBhvr>
                                      <p:tavLst>
                                        <p:tav tm="0">
                                          <p:val>
                                            <p:strVal val="#ppt_y"/>
                                          </p:val>
                                        </p:tav>
                                        <p:tav tm="100000">
                                          <p:val>
                                            <p:strVal val="#ppt_y"/>
                                          </p:val>
                                        </p:tav>
                                      </p:tavLst>
                                    </p:anim>
                                    <p:anim calcmode="lin" valueType="num">
                                      <p:cBhvr>
                                        <p:cTn id="55" dur="500" fill="hold"/>
                                        <p:tgtEl>
                                          <p:spTgt spid="71"/>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1"/>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95" grpId="0"/>
      <p:bldP spid="93" grpId="0"/>
      <p:bldP spid="94" grpId="0"/>
      <p:bldP spid="7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55925" y="352475"/>
            <a:ext cx="2442712" cy="560409"/>
            <a:chOff x="4757125" y="339028"/>
            <a:chExt cx="2442712" cy="560409"/>
          </a:xfrm>
        </p:grpSpPr>
        <p:sp>
          <p:nvSpPr>
            <p:cNvPr id="10" name="Subtitle 2">
              <a:extLst>
                <a:ext uri="{FF2B5EF4-FFF2-40B4-BE49-F238E27FC236}">
                  <a16:creationId xmlns="" xmlns:a16="http://schemas.microsoft.com/office/drawing/2014/main" id="{360062CF-4239-4286-B703-132EC1F0E32B}"/>
                </a:ext>
              </a:extLst>
            </p:cNvPr>
            <p:cNvSpPr txBox="1">
              <a:spLocks/>
            </p:cNvSpPr>
            <p:nvPr/>
          </p:nvSpPr>
          <p:spPr>
            <a:xfrm>
              <a:off x="4757125" y="339028"/>
              <a:ext cx="2442712"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b="1" spc="300"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存在问题</a:t>
              </a:r>
            </a:p>
          </p:txBody>
        </p:sp>
        <p:sp>
          <p:nvSpPr>
            <p:cNvPr id="11" name="圆角矩形 10"/>
            <p:cNvSpPr/>
            <p:nvPr/>
          </p:nvSpPr>
          <p:spPr>
            <a:xfrm>
              <a:off x="5339236" y="853718"/>
              <a:ext cx="856463" cy="4571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grpSp>
      <p:sp>
        <p:nvSpPr>
          <p:cNvPr id="3" name="平行四边形 2"/>
          <p:cNvSpPr/>
          <p:nvPr/>
        </p:nvSpPr>
        <p:spPr>
          <a:xfrm>
            <a:off x="4689231" y="0"/>
            <a:ext cx="7151078" cy="6858000"/>
          </a:xfrm>
          <a:prstGeom prst="parallelogram">
            <a:avLst>
              <a:gd name="adj" fmla="val 47590"/>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等腰三角形 3"/>
          <p:cNvSpPr/>
          <p:nvPr/>
        </p:nvSpPr>
        <p:spPr>
          <a:xfrm>
            <a:off x="8932984" y="5887966"/>
            <a:ext cx="1078524" cy="970034"/>
          </a:xfrm>
          <a:prstGeom prst="triangle">
            <a:avLst/>
          </a:prstGeom>
          <a:solidFill>
            <a:schemeClr val="accent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平行四边形 7"/>
          <p:cNvSpPr/>
          <p:nvPr/>
        </p:nvSpPr>
        <p:spPr>
          <a:xfrm>
            <a:off x="4673418" y="0"/>
            <a:ext cx="7151078" cy="6858000"/>
          </a:xfrm>
          <a:prstGeom prst="parallelogram">
            <a:avLst>
              <a:gd name="adj" fmla="val 47590"/>
            </a:avLst>
          </a:prstGeom>
          <a:solidFill>
            <a:srgbClr val="140F28">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4" name="组合 33"/>
          <p:cNvGrpSpPr/>
          <p:nvPr/>
        </p:nvGrpSpPr>
        <p:grpSpPr>
          <a:xfrm>
            <a:off x="588771" y="2105541"/>
            <a:ext cx="4084647" cy="805662"/>
            <a:chOff x="444137" y="1767721"/>
            <a:chExt cx="4084647" cy="805662"/>
          </a:xfrm>
        </p:grpSpPr>
        <p:sp>
          <p:nvSpPr>
            <p:cNvPr id="35" name="矩形 34"/>
            <p:cNvSpPr/>
            <p:nvPr/>
          </p:nvSpPr>
          <p:spPr>
            <a:xfrm>
              <a:off x="444137" y="1791579"/>
              <a:ext cx="829186" cy="781804"/>
            </a:xfrm>
            <a:prstGeom prst="rect">
              <a:avLst/>
            </a:prstGeom>
            <a:solidFill>
              <a:schemeClr val="accent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6" name="TextBox 21"/>
            <p:cNvSpPr txBox="1"/>
            <p:nvPr/>
          </p:nvSpPr>
          <p:spPr>
            <a:xfrm>
              <a:off x="1588970" y="2155602"/>
              <a:ext cx="2939814" cy="400110"/>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7" name="Subtitle 2">
              <a:extLst>
                <a:ext uri="{FF2B5EF4-FFF2-40B4-BE49-F238E27FC236}">
                  <a16:creationId xmlns="" xmlns:a16="http://schemas.microsoft.com/office/drawing/2014/main" id="{360062CF-4239-4286-B703-132EC1F0E32B}"/>
                </a:ext>
              </a:extLst>
            </p:cNvPr>
            <p:cNvSpPr txBox="1">
              <a:spLocks/>
            </p:cNvSpPr>
            <p:nvPr/>
          </p:nvSpPr>
          <p:spPr>
            <a:xfrm>
              <a:off x="1493130" y="1767721"/>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6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添加您的标题</a:t>
              </a:r>
              <a:endParaRPr lang="id-ID" sz="16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endParaRPr>
            </a:p>
          </p:txBody>
        </p:sp>
        <p:grpSp>
          <p:nvGrpSpPr>
            <p:cNvPr id="38" name="组合 37"/>
            <p:cNvGrpSpPr/>
            <p:nvPr/>
          </p:nvGrpSpPr>
          <p:grpSpPr>
            <a:xfrm>
              <a:off x="647985" y="1927200"/>
              <a:ext cx="455799" cy="457102"/>
              <a:chOff x="1649413" y="1535114"/>
              <a:chExt cx="555625" cy="557213"/>
            </a:xfrm>
            <a:solidFill>
              <a:schemeClr val="bg1"/>
            </a:solidFill>
          </p:grpSpPr>
          <p:sp>
            <p:nvSpPr>
              <p:cNvPr id="39" name="Freeform 33"/>
              <p:cNvSpPr>
                <a:spLocks/>
              </p:cNvSpPr>
              <p:nvPr/>
            </p:nvSpPr>
            <p:spPr bwMode="auto">
              <a:xfrm>
                <a:off x="2147888" y="1535114"/>
                <a:ext cx="57150" cy="58738"/>
              </a:xfrm>
              <a:custGeom>
                <a:avLst/>
                <a:gdLst>
                  <a:gd name="T0" fmla="*/ 0 w 20"/>
                  <a:gd name="T1" fmla="*/ 9 h 20"/>
                  <a:gd name="T2" fmla="*/ 11 w 20"/>
                  <a:gd name="T3" fmla="*/ 20 h 20"/>
                  <a:gd name="T4" fmla="*/ 14 w 20"/>
                  <a:gd name="T5" fmla="*/ 5 h 20"/>
                  <a:gd name="T6" fmla="*/ 0 w 20"/>
                  <a:gd name="T7" fmla="*/ 9 h 20"/>
                </a:gdLst>
                <a:ahLst/>
                <a:cxnLst>
                  <a:cxn ang="0">
                    <a:pos x="T0" y="T1"/>
                  </a:cxn>
                  <a:cxn ang="0">
                    <a:pos x="T2" y="T3"/>
                  </a:cxn>
                  <a:cxn ang="0">
                    <a:pos x="T4" y="T5"/>
                  </a:cxn>
                  <a:cxn ang="0">
                    <a:pos x="T6" y="T7"/>
                  </a:cxn>
                </a:cxnLst>
                <a:rect l="0" t="0" r="r" b="b"/>
                <a:pathLst>
                  <a:path w="20" h="20">
                    <a:moveTo>
                      <a:pt x="0" y="9"/>
                    </a:moveTo>
                    <a:cubicBezTo>
                      <a:pt x="11" y="20"/>
                      <a:pt x="11" y="20"/>
                      <a:pt x="11" y="20"/>
                    </a:cubicBezTo>
                    <a:cubicBezTo>
                      <a:pt x="18" y="13"/>
                      <a:pt x="20" y="11"/>
                      <a:pt x="14" y="5"/>
                    </a:cubicBezTo>
                    <a:cubicBezTo>
                      <a:pt x="9" y="0"/>
                      <a:pt x="7" y="2"/>
                      <a:pt x="0" y="9"/>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4"/>
              <p:cNvSpPr>
                <a:spLocks noEditPoints="1"/>
              </p:cNvSpPr>
              <p:nvPr/>
            </p:nvSpPr>
            <p:spPr bwMode="auto">
              <a:xfrm>
                <a:off x="1830388" y="1555751"/>
                <a:ext cx="355600" cy="355600"/>
              </a:xfrm>
              <a:custGeom>
                <a:avLst/>
                <a:gdLst>
                  <a:gd name="T0" fmla="*/ 0 w 224"/>
                  <a:gd name="T1" fmla="*/ 224 h 224"/>
                  <a:gd name="T2" fmla="*/ 20 w 224"/>
                  <a:gd name="T3" fmla="*/ 175 h 224"/>
                  <a:gd name="T4" fmla="*/ 197 w 224"/>
                  <a:gd name="T5" fmla="*/ 0 h 224"/>
                  <a:gd name="T6" fmla="*/ 224 w 224"/>
                  <a:gd name="T7" fmla="*/ 27 h 224"/>
                  <a:gd name="T8" fmla="*/ 45 w 224"/>
                  <a:gd name="T9" fmla="*/ 206 h 224"/>
                  <a:gd name="T10" fmla="*/ 0 w 224"/>
                  <a:gd name="T11" fmla="*/ 224 h 224"/>
                  <a:gd name="T12" fmla="*/ 29 w 224"/>
                  <a:gd name="T13" fmla="*/ 184 h 224"/>
                  <a:gd name="T14" fmla="*/ 22 w 224"/>
                  <a:gd name="T15" fmla="*/ 201 h 224"/>
                  <a:gd name="T16" fmla="*/ 40 w 224"/>
                  <a:gd name="T17" fmla="*/ 193 h 224"/>
                  <a:gd name="T18" fmla="*/ 206 w 224"/>
                  <a:gd name="T19" fmla="*/ 27 h 224"/>
                  <a:gd name="T20" fmla="*/ 197 w 224"/>
                  <a:gd name="T21" fmla="*/ 16 h 224"/>
                  <a:gd name="T22" fmla="*/ 29 w 224"/>
                  <a:gd name="T23" fmla="*/ 18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4" h="224">
                    <a:moveTo>
                      <a:pt x="0" y="224"/>
                    </a:moveTo>
                    <a:lnTo>
                      <a:pt x="20" y="175"/>
                    </a:lnTo>
                    <a:lnTo>
                      <a:pt x="197" y="0"/>
                    </a:lnTo>
                    <a:lnTo>
                      <a:pt x="224" y="27"/>
                    </a:lnTo>
                    <a:lnTo>
                      <a:pt x="45" y="206"/>
                    </a:lnTo>
                    <a:lnTo>
                      <a:pt x="0" y="224"/>
                    </a:lnTo>
                    <a:close/>
                    <a:moveTo>
                      <a:pt x="29" y="184"/>
                    </a:moveTo>
                    <a:lnTo>
                      <a:pt x="22" y="201"/>
                    </a:lnTo>
                    <a:lnTo>
                      <a:pt x="40" y="193"/>
                    </a:lnTo>
                    <a:lnTo>
                      <a:pt x="206" y="27"/>
                    </a:lnTo>
                    <a:lnTo>
                      <a:pt x="197" y="16"/>
                    </a:lnTo>
                    <a:lnTo>
                      <a:pt x="29" y="184"/>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35"/>
              <p:cNvSpPr>
                <a:spLocks/>
              </p:cNvSpPr>
              <p:nvPr/>
            </p:nvSpPr>
            <p:spPr bwMode="auto">
              <a:xfrm>
                <a:off x="1847850" y="1843089"/>
                <a:ext cx="50800" cy="50800"/>
              </a:xfrm>
              <a:custGeom>
                <a:avLst/>
                <a:gdLst>
                  <a:gd name="T0" fmla="*/ 32 w 32"/>
                  <a:gd name="T1" fmla="*/ 18 h 32"/>
                  <a:gd name="T2" fmla="*/ 0 w 32"/>
                  <a:gd name="T3" fmla="*/ 32 h 32"/>
                  <a:gd name="T4" fmla="*/ 0 w 32"/>
                  <a:gd name="T5" fmla="*/ 32 h 32"/>
                  <a:gd name="T6" fmla="*/ 12 w 32"/>
                  <a:gd name="T7" fmla="*/ 0 h 32"/>
                  <a:gd name="T8" fmla="*/ 32 w 32"/>
                  <a:gd name="T9" fmla="*/ 18 h 32"/>
                </a:gdLst>
                <a:ahLst/>
                <a:cxnLst>
                  <a:cxn ang="0">
                    <a:pos x="T0" y="T1"/>
                  </a:cxn>
                  <a:cxn ang="0">
                    <a:pos x="T2" y="T3"/>
                  </a:cxn>
                  <a:cxn ang="0">
                    <a:pos x="T4" y="T5"/>
                  </a:cxn>
                  <a:cxn ang="0">
                    <a:pos x="T6" y="T7"/>
                  </a:cxn>
                  <a:cxn ang="0">
                    <a:pos x="T8" y="T9"/>
                  </a:cxn>
                </a:cxnLst>
                <a:rect l="0" t="0" r="r" b="b"/>
                <a:pathLst>
                  <a:path w="32" h="32">
                    <a:moveTo>
                      <a:pt x="32" y="18"/>
                    </a:moveTo>
                    <a:lnTo>
                      <a:pt x="0" y="32"/>
                    </a:lnTo>
                    <a:lnTo>
                      <a:pt x="0" y="32"/>
                    </a:lnTo>
                    <a:lnTo>
                      <a:pt x="12" y="0"/>
                    </a:lnTo>
                    <a:lnTo>
                      <a:pt x="32" y="18"/>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6"/>
              <p:cNvSpPr>
                <a:spLocks/>
              </p:cNvSpPr>
              <p:nvPr/>
            </p:nvSpPr>
            <p:spPr bwMode="auto">
              <a:xfrm>
                <a:off x="1649413" y="1668464"/>
                <a:ext cx="422275" cy="423863"/>
              </a:xfrm>
              <a:custGeom>
                <a:avLst/>
                <a:gdLst>
                  <a:gd name="T0" fmla="*/ 266 w 266"/>
                  <a:gd name="T1" fmla="*/ 267 h 267"/>
                  <a:gd name="T2" fmla="*/ 0 w 266"/>
                  <a:gd name="T3" fmla="*/ 267 h 267"/>
                  <a:gd name="T4" fmla="*/ 0 w 266"/>
                  <a:gd name="T5" fmla="*/ 0 h 267"/>
                  <a:gd name="T6" fmla="*/ 219 w 266"/>
                  <a:gd name="T7" fmla="*/ 0 h 267"/>
                  <a:gd name="T8" fmla="*/ 219 w 266"/>
                  <a:gd name="T9" fmla="*/ 12 h 267"/>
                  <a:gd name="T10" fmla="*/ 11 w 266"/>
                  <a:gd name="T11" fmla="*/ 12 h 267"/>
                  <a:gd name="T12" fmla="*/ 11 w 266"/>
                  <a:gd name="T13" fmla="*/ 254 h 267"/>
                  <a:gd name="T14" fmla="*/ 255 w 266"/>
                  <a:gd name="T15" fmla="*/ 254 h 267"/>
                  <a:gd name="T16" fmla="*/ 255 w 266"/>
                  <a:gd name="T17" fmla="*/ 47 h 267"/>
                  <a:gd name="T18" fmla="*/ 266 w 266"/>
                  <a:gd name="T19" fmla="*/ 47 h 267"/>
                  <a:gd name="T20" fmla="*/ 266 w 266"/>
                  <a:gd name="T21" fmla="*/ 26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6" h="267">
                    <a:moveTo>
                      <a:pt x="266" y="267"/>
                    </a:moveTo>
                    <a:lnTo>
                      <a:pt x="0" y="267"/>
                    </a:lnTo>
                    <a:lnTo>
                      <a:pt x="0" y="0"/>
                    </a:lnTo>
                    <a:lnTo>
                      <a:pt x="219" y="0"/>
                    </a:lnTo>
                    <a:lnTo>
                      <a:pt x="219" y="12"/>
                    </a:lnTo>
                    <a:lnTo>
                      <a:pt x="11" y="12"/>
                    </a:lnTo>
                    <a:lnTo>
                      <a:pt x="11" y="254"/>
                    </a:lnTo>
                    <a:lnTo>
                      <a:pt x="255" y="254"/>
                    </a:lnTo>
                    <a:lnTo>
                      <a:pt x="255" y="47"/>
                    </a:lnTo>
                    <a:lnTo>
                      <a:pt x="266" y="47"/>
                    </a:lnTo>
                    <a:lnTo>
                      <a:pt x="266" y="267"/>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3" name="组合 42"/>
          <p:cNvGrpSpPr/>
          <p:nvPr/>
        </p:nvGrpSpPr>
        <p:grpSpPr>
          <a:xfrm>
            <a:off x="588771" y="3559944"/>
            <a:ext cx="4084647" cy="805662"/>
            <a:chOff x="464077" y="3019637"/>
            <a:chExt cx="4084647" cy="805662"/>
          </a:xfrm>
        </p:grpSpPr>
        <p:sp>
          <p:nvSpPr>
            <p:cNvPr id="44" name="矩形 43"/>
            <p:cNvSpPr/>
            <p:nvPr/>
          </p:nvSpPr>
          <p:spPr>
            <a:xfrm>
              <a:off x="464077" y="3043495"/>
              <a:ext cx="829186" cy="781804"/>
            </a:xfrm>
            <a:prstGeom prst="rect">
              <a:avLst/>
            </a:prstGeom>
            <a:solidFill>
              <a:schemeClr val="accent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TextBox 21"/>
            <p:cNvSpPr txBox="1"/>
            <p:nvPr/>
          </p:nvSpPr>
          <p:spPr>
            <a:xfrm>
              <a:off x="1608910" y="3407518"/>
              <a:ext cx="2939814" cy="400110"/>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6" name="Subtitle 2">
              <a:extLst>
                <a:ext uri="{FF2B5EF4-FFF2-40B4-BE49-F238E27FC236}">
                  <a16:creationId xmlns="" xmlns:a16="http://schemas.microsoft.com/office/drawing/2014/main" id="{360062CF-4239-4286-B703-132EC1F0E32B}"/>
                </a:ext>
              </a:extLst>
            </p:cNvPr>
            <p:cNvSpPr txBox="1">
              <a:spLocks/>
            </p:cNvSpPr>
            <p:nvPr/>
          </p:nvSpPr>
          <p:spPr>
            <a:xfrm>
              <a:off x="1513070" y="3019637"/>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6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添加您的标题</a:t>
              </a:r>
              <a:endParaRPr lang="id-ID" sz="16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endParaRPr>
            </a:p>
          </p:txBody>
        </p:sp>
        <p:grpSp>
          <p:nvGrpSpPr>
            <p:cNvPr id="47" name="组合 46"/>
            <p:cNvGrpSpPr/>
            <p:nvPr/>
          </p:nvGrpSpPr>
          <p:grpSpPr>
            <a:xfrm>
              <a:off x="620843" y="3216362"/>
              <a:ext cx="451893" cy="451893"/>
              <a:chOff x="11187113" y="463551"/>
              <a:chExt cx="550863" cy="550863"/>
            </a:xfrm>
            <a:solidFill>
              <a:schemeClr val="bg1"/>
            </a:solidFill>
          </p:grpSpPr>
          <p:sp>
            <p:nvSpPr>
              <p:cNvPr id="48" name="Freeform 28"/>
              <p:cNvSpPr>
                <a:spLocks/>
              </p:cNvSpPr>
              <p:nvPr/>
            </p:nvSpPr>
            <p:spPr bwMode="auto">
              <a:xfrm>
                <a:off x="11253788" y="727076"/>
                <a:ext cx="419100" cy="287338"/>
              </a:xfrm>
              <a:custGeom>
                <a:avLst/>
                <a:gdLst>
                  <a:gd name="T0" fmla="*/ 264 w 264"/>
                  <a:gd name="T1" fmla="*/ 181 h 181"/>
                  <a:gd name="T2" fmla="*/ 0 w 264"/>
                  <a:gd name="T3" fmla="*/ 181 h 181"/>
                  <a:gd name="T4" fmla="*/ 0 w 264"/>
                  <a:gd name="T5" fmla="*/ 0 h 181"/>
                  <a:gd name="T6" fmla="*/ 13 w 264"/>
                  <a:gd name="T7" fmla="*/ 0 h 181"/>
                  <a:gd name="T8" fmla="*/ 13 w 264"/>
                  <a:gd name="T9" fmla="*/ 168 h 181"/>
                  <a:gd name="T10" fmla="*/ 253 w 264"/>
                  <a:gd name="T11" fmla="*/ 168 h 181"/>
                  <a:gd name="T12" fmla="*/ 253 w 264"/>
                  <a:gd name="T13" fmla="*/ 0 h 181"/>
                  <a:gd name="T14" fmla="*/ 264 w 264"/>
                  <a:gd name="T15" fmla="*/ 0 h 181"/>
                  <a:gd name="T16" fmla="*/ 264 w 264"/>
                  <a:gd name="T17"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4" h="181">
                    <a:moveTo>
                      <a:pt x="264" y="181"/>
                    </a:moveTo>
                    <a:lnTo>
                      <a:pt x="0" y="181"/>
                    </a:lnTo>
                    <a:lnTo>
                      <a:pt x="0" y="0"/>
                    </a:lnTo>
                    <a:lnTo>
                      <a:pt x="13" y="0"/>
                    </a:lnTo>
                    <a:lnTo>
                      <a:pt x="13" y="168"/>
                    </a:lnTo>
                    <a:lnTo>
                      <a:pt x="253" y="168"/>
                    </a:lnTo>
                    <a:lnTo>
                      <a:pt x="253" y="0"/>
                    </a:lnTo>
                    <a:lnTo>
                      <a:pt x="264" y="0"/>
                    </a:lnTo>
                    <a:lnTo>
                      <a:pt x="264" y="181"/>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9"/>
              <p:cNvSpPr>
                <a:spLocks/>
              </p:cNvSpPr>
              <p:nvPr/>
            </p:nvSpPr>
            <p:spPr bwMode="auto">
              <a:xfrm>
                <a:off x="11187113" y="463551"/>
                <a:ext cx="550863" cy="285750"/>
              </a:xfrm>
              <a:custGeom>
                <a:avLst/>
                <a:gdLst>
                  <a:gd name="T0" fmla="*/ 9 w 347"/>
                  <a:gd name="T1" fmla="*/ 180 h 180"/>
                  <a:gd name="T2" fmla="*/ 0 w 347"/>
                  <a:gd name="T3" fmla="*/ 171 h 180"/>
                  <a:gd name="T4" fmla="*/ 174 w 347"/>
                  <a:gd name="T5" fmla="*/ 0 h 180"/>
                  <a:gd name="T6" fmla="*/ 347 w 347"/>
                  <a:gd name="T7" fmla="*/ 171 h 180"/>
                  <a:gd name="T8" fmla="*/ 340 w 347"/>
                  <a:gd name="T9" fmla="*/ 180 h 180"/>
                  <a:gd name="T10" fmla="*/ 174 w 347"/>
                  <a:gd name="T11" fmla="*/ 18 h 180"/>
                  <a:gd name="T12" fmla="*/ 9 w 347"/>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347" h="180">
                    <a:moveTo>
                      <a:pt x="9" y="180"/>
                    </a:moveTo>
                    <a:lnTo>
                      <a:pt x="0" y="171"/>
                    </a:lnTo>
                    <a:lnTo>
                      <a:pt x="174" y="0"/>
                    </a:lnTo>
                    <a:lnTo>
                      <a:pt x="347" y="171"/>
                    </a:lnTo>
                    <a:lnTo>
                      <a:pt x="340" y="180"/>
                    </a:lnTo>
                    <a:lnTo>
                      <a:pt x="174" y="18"/>
                    </a:lnTo>
                    <a:lnTo>
                      <a:pt x="9" y="180"/>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30"/>
              <p:cNvSpPr>
                <a:spLocks/>
              </p:cNvSpPr>
              <p:nvPr/>
            </p:nvSpPr>
            <p:spPr bwMode="auto">
              <a:xfrm>
                <a:off x="11379200" y="752476"/>
                <a:ext cx="169863" cy="252413"/>
              </a:xfrm>
              <a:custGeom>
                <a:avLst/>
                <a:gdLst>
                  <a:gd name="T0" fmla="*/ 59 w 59"/>
                  <a:gd name="T1" fmla="*/ 88 h 88"/>
                  <a:gd name="T2" fmla="*/ 52 w 59"/>
                  <a:gd name="T3" fmla="*/ 88 h 88"/>
                  <a:gd name="T4" fmla="*/ 52 w 59"/>
                  <a:gd name="T5" fmla="*/ 15 h 88"/>
                  <a:gd name="T6" fmla="*/ 44 w 59"/>
                  <a:gd name="T7" fmla="*/ 7 h 88"/>
                  <a:gd name="T8" fmla="*/ 14 w 59"/>
                  <a:gd name="T9" fmla="*/ 7 h 88"/>
                  <a:gd name="T10" fmla="*/ 6 w 59"/>
                  <a:gd name="T11" fmla="*/ 15 h 88"/>
                  <a:gd name="T12" fmla="*/ 6 w 59"/>
                  <a:gd name="T13" fmla="*/ 88 h 88"/>
                  <a:gd name="T14" fmla="*/ 0 w 59"/>
                  <a:gd name="T15" fmla="*/ 88 h 88"/>
                  <a:gd name="T16" fmla="*/ 0 w 59"/>
                  <a:gd name="T17" fmla="*/ 15 h 88"/>
                  <a:gd name="T18" fmla="*/ 14 w 59"/>
                  <a:gd name="T19" fmla="*/ 0 h 88"/>
                  <a:gd name="T20" fmla="*/ 44 w 59"/>
                  <a:gd name="T21" fmla="*/ 0 h 88"/>
                  <a:gd name="T22" fmla="*/ 59 w 59"/>
                  <a:gd name="T23" fmla="*/ 15 h 88"/>
                  <a:gd name="T24" fmla="*/ 59 w 59"/>
                  <a:gd name="T25"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88">
                    <a:moveTo>
                      <a:pt x="59" y="88"/>
                    </a:moveTo>
                    <a:cubicBezTo>
                      <a:pt x="52" y="88"/>
                      <a:pt x="52" y="88"/>
                      <a:pt x="52" y="88"/>
                    </a:cubicBezTo>
                    <a:cubicBezTo>
                      <a:pt x="52" y="15"/>
                      <a:pt x="52" y="15"/>
                      <a:pt x="52" y="15"/>
                    </a:cubicBezTo>
                    <a:cubicBezTo>
                      <a:pt x="52" y="11"/>
                      <a:pt x="49" y="7"/>
                      <a:pt x="44" y="7"/>
                    </a:cubicBezTo>
                    <a:cubicBezTo>
                      <a:pt x="14" y="7"/>
                      <a:pt x="14" y="7"/>
                      <a:pt x="14" y="7"/>
                    </a:cubicBezTo>
                    <a:cubicBezTo>
                      <a:pt x="10" y="7"/>
                      <a:pt x="6" y="11"/>
                      <a:pt x="6" y="15"/>
                    </a:cubicBezTo>
                    <a:cubicBezTo>
                      <a:pt x="6" y="88"/>
                      <a:pt x="6" y="88"/>
                      <a:pt x="6" y="88"/>
                    </a:cubicBezTo>
                    <a:cubicBezTo>
                      <a:pt x="0" y="88"/>
                      <a:pt x="0" y="88"/>
                      <a:pt x="0" y="88"/>
                    </a:cubicBezTo>
                    <a:cubicBezTo>
                      <a:pt x="0" y="15"/>
                      <a:pt x="0" y="15"/>
                      <a:pt x="0" y="15"/>
                    </a:cubicBezTo>
                    <a:cubicBezTo>
                      <a:pt x="0" y="7"/>
                      <a:pt x="6" y="0"/>
                      <a:pt x="14" y="0"/>
                    </a:cubicBezTo>
                    <a:cubicBezTo>
                      <a:pt x="44" y="0"/>
                      <a:pt x="44" y="0"/>
                      <a:pt x="44" y="0"/>
                    </a:cubicBezTo>
                    <a:cubicBezTo>
                      <a:pt x="52" y="0"/>
                      <a:pt x="59" y="7"/>
                      <a:pt x="59" y="15"/>
                    </a:cubicBezTo>
                    <a:lnTo>
                      <a:pt x="59" y="88"/>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51" name="组合 50"/>
          <p:cNvGrpSpPr/>
          <p:nvPr/>
        </p:nvGrpSpPr>
        <p:grpSpPr>
          <a:xfrm>
            <a:off x="588771" y="5014346"/>
            <a:ext cx="4084647" cy="805662"/>
            <a:chOff x="464077" y="4280099"/>
            <a:chExt cx="4084647" cy="805662"/>
          </a:xfrm>
        </p:grpSpPr>
        <p:sp>
          <p:nvSpPr>
            <p:cNvPr id="52" name="矩形 51"/>
            <p:cNvSpPr/>
            <p:nvPr/>
          </p:nvSpPr>
          <p:spPr>
            <a:xfrm>
              <a:off x="464077" y="4303957"/>
              <a:ext cx="829186" cy="781804"/>
            </a:xfrm>
            <a:prstGeom prst="rect">
              <a:avLst/>
            </a:prstGeom>
            <a:solidFill>
              <a:schemeClr val="accent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TextBox 21"/>
            <p:cNvSpPr txBox="1"/>
            <p:nvPr/>
          </p:nvSpPr>
          <p:spPr>
            <a:xfrm>
              <a:off x="1608910" y="4667980"/>
              <a:ext cx="2939814" cy="400110"/>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4" name="Subtitle 2">
              <a:extLst>
                <a:ext uri="{FF2B5EF4-FFF2-40B4-BE49-F238E27FC236}">
                  <a16:creationId xmlns="" xmlns:a16="http://schemas.microsoft.com/office/drawing/2014/main" id="{360062CF-4239-4286-B703-132EC1F0E32B}"/>
                </a:ext>
              </a:extLst>
            </p:cNvPr>
            <p:cNvSpPr txBox="1">
              <a:spLocks/>
            </p:cNvSpPr>
            <p:nvPr/>
          </p:nvSpPr>
          <p:spPr>
            <a:xfrm>
              <a:off x="1513070" y="4280099"/>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6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添加您的标题</a:t>
              </a:r>
              <a:endParaRPr lang="id-ID" sz="16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55" name="Freeform 93"/>
            <p:cNvSpPr>
              <a:spLocks noEditPoints="1"/>
            </p:cNvSpPr>
            <p:nvPr/>
          </p:nvSpPr>
          <p:spPr bwMode="auto">
            <a:xfrm>
              <a:off x="624018" y="4489422"/>
              <a:ext cx="451893" cy="442777"/>
            </a:xfrm>
            <a:custGeom>
              <a:avLst/>
              <a:gdLst>
                <a:gd name="T0" fmla="*/ 187 w 192"/>
                <a:gd name="T1" fmla="*/ 110 h 188"/>
                <a:gd name="T2" fmla="*/ 166 w 192"/>
                <a:gd name="T3" fmla="*/ 72 h 188"/>
                <a:gd name="T4" fmla="*/ 137 w 192"/>
                <a:gd name="T5" fmla="*/ 72 h 188"/>
                <a:gd name="T6" fmla="*/ 138 w 192"/>
                <a:gd name="T7" fmla="*/ 67 h 188"/>
                <a:gd name="T8" fmla="*/ 142 w 192"/>
                <a:gd name="T9" fmla="*/ 3 h 188"/>
                <a:gd name="T10" fmla="*/ 128 w 192"/>
                <a:gd name="T11" fmla="*/ 3 h 188"/>
                <a:gd name="T12" fmla="*/ 98 w 192"/>
                <a:gd name="T13" fmla="*/ 54 h 188"/>
                <a:gd name="T14" fmla="*/ 83 w 192"/>
                <a:gd name="T15" fmla="*/ 78 h 188"/>
                <a:gd name="T16" fmla="*/ 61 w 192"/>
                <a:gd name="T17" fmla="*/ 94 h 188"/>
                <a:gd name="T18" fmla="*/ 9 w 192"/>
                <a:gd name="T19" fmla="*/ 86 h 188"/>
                <a:gd name="T20" fmla="*/ 0 w 192"/>
                <a:gd name="T21" fmla="*/ 179 h 188"/>
                <a:gd name="T22" fmla="*/ 52 w 192"/>
                <a:gd name="T23" fmla="*/ 188 h 188"/>
                <a:gd name="T24" fmla="*/ 65 w 192"/>
                <a:gd name="T25" fmla="*/ 179 h 188"/>
                <a:gd name="T26" fmla="*/ 75 w 192"/>
                <a:gd name="T27" fmla="*/ 188 h 188"/>
                <a:gd name="T28" fmla="*/ 131 w 192"/>
                <a:gd name="T29" fmla="*/ 188 h 188"/>
                <a:gd name="T30" fmla="*/ 175 w 192"/>
                <a:gd name="T31" fmla="*/ 181 h 188"/>
                <a:gd name="T32" fmla="*/ 185 w 192"/>
                <a:gd name="T33" fmla="*/ 146 h 188"/>
                <a:gd name="T34" fmla="*/ 190 w 192"/>
                <a:gd name="T35" fmla="*/ 123 h 188"/>
                <a:gd name="T36" fmla="*/ 52 w 192"/>
                <a:gd name="T37" fmla="*/ 180 h 188"/>
                <a:gd name="T38" fmla="*/ 8 w 192"/>
                <a:gd name="T39" fmla="*/ 179 h 188"/>
                <a:gd name="T40" fmla="*/ 9 w 192"/>
                <a:gd name="T41" fmla="*/ 94 h 188"/>
                <a:gd name="T42" fmla="*/ 53 w 192"/>
                <a:gd name="T43" fmla="*/ 95 h 188"/>
                <a:gd name="T44" fmla="*/ 179 w 192"/>
                <a:gd name="T45" fmla="*/ 106 h 188"/>
                <a:gd name="T46" fmla="*/ 179 w 192"/>
                <a:gd name="T47" fmla="*/ 113 h 188"/>
                <a:gd name="T48" fmla="*/ 176 w 192"/>
                <a:gd name="T49" fmla="*/ 133 h 188"/>
                <a:gd name="T50" fmla="*/ 175 w 192"/>
                <a:gd name="T51" fmla="*/ 140 h 188"/>
                <a:gd name="T52" fmla="*/ 172 w 192"/>
                <a:gd name="T53" fmla="*/ 160 h 188"/>
                <a:gd name="T54" fmla="*/ 170 w 192"/>
                <a:gd name="T55" fmla="*/ 164 h 188"/>
                <a:gd name="T56" fmla="*/ 160 w 192"/>
                <a:gd name="T57" fmla="*/ 180 h 188"/>
                <a:gd name="T58" fmla="*/ 71 w 192"/>
                <a:gd name="T59" fmla="*/ 177 h 188"/>
                <a:gd name="T60" fmla="*/ 61 w 192"/>
                <a:gd name="T61" fmla="*/ 102 h 188"/>
                <a:gd name="T62" fmla="*/ 73 w 192"/>
                <a:gd name="T63" fmla="*/ 102 h 188"/>
                <a:gd name="T64" fmla="*/ 90 w 192"/>
                <a:gd name="T65" fmla="*/ 81 h 188"/>
                <a:gd name="T66" fmla="*/ 103 w 192"/>
                <a:gd name="T67" fmla="*/ 60 h 188"/>
                <a:gd name="T68" fmla="*/ 133 w 192"/>
                <a:gd name="T69" fmla="*/ 10 h 188"/>
                <a:gd name="T70" fmla="*/ 145 w 192"/>
                <a:gd name="T71" fmla="*/ 35 h 188"/>
                <a:gd name="T72" fmla="*/ 131 w 192"/>
                <a:gd name="T73" fmla="*/ 77 h 188"/>
                <a:gd name="T74" fmla="*/ 165 w 192"/>
                <a:gd name="T75" fmla="*/ 81 h 188"/>
                <a:gd name="T76" fmla="*/ 179 w 192"/>
                <a:gd name="T77" fmla="*/ 10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 h="188">
                  <a:moveTo>
                    <a:pt x="190" y="123"/>
                  </a:moveTo>
                  <a:cubicBezTo>
                    <a:pt x="190" y="117"/>
                    <a:pt x="189" y="113"/>
                    <a:pt x="187" y="110"/>
                  </a:cubicBezTo>
                  <a:cubicBezTo>
                    <a:pt x="189" y="107"/>
                    <a:pt x="191" y="103"/>
                    <a:pt x="192" y="97"/>
                  </a:cubicBezTo>
                  <a:cubicBezTo>
                    <a:pt x="192" y="79"/>
                    <a:pt x="175" y="73"/>
                    <a:pt x="166" y="72"/>
                  </a:cubicBezTo>
                  <a:cubicBezTo>
                    <a:pt x="137" y="72"/>
                    <a:pt x="137" y="72"/>
                    <a:pt x="137" y="72"/>
                  </a:cubicBezTo>
                  <a:cubicBezTo>
                    <a:pt x="137" y="72"/>
                    <a:pt x="137" y="72"/>
                    <a:pt x="137" y="72"/>
                  </a:cubicBezTo>
                  <a:cubicBezTo>
                    <a:pt x="136" y="70"/>
                    <a:pt x="138" y="67"/>
                    <a:pt x="138" y="67"/>
                  </a:cubicBezTo>
                  <a:cubicBezTo>
                    <a:pt x="138" y="67"/>
                    <a:pt x="138" y="67"/>
                    <a:pt x="138" y="67"/>
                  </a:cubicBezTo>
                  <a:cubicBezTo>
                    <a:pt x="138" y="67"/>
                    <a:pt x="147" y="56"/>
                    <a:pt x="153" y="38"/>
                  </a:cubicBezTo>
                  <a:cubicBezTo>
                    <a:pt x="160" y="18"/>
                    <a:pt x="143" y="4"/>
                    <a:pt x="142" y="3"/>
                  </a:cubicBezTo>
                  <a:cubicBezTo>
                    <a:pt x="141" y="2"/>
                    <a:pt x="141" y="2"/>
                    <a:pt x="141" y="2"/>
                  </a:cubicBezTo>
                  <a:cubicBezTo>
                    <a:pt x="140" y="2"/>
                    <a:pt x="134" y="0"/>
                    <a:pt x="128" y="3"/>
                  </a:cubicBezTo>
                  <a:cubicBezTo>
                    <a:pt x="124" y="6"/>
                    <a:pt x="122" y="11"/>
                    <a:pt x="121" y="18"/>
                  </a:cubicBezTo>
                  <a:cubicBezTo>
                    <a:pt x="119" y="35"/>
                    <a:pt x="105" y="49"/>
                    <a:pt x="98" y="54"/>
                  </a:cubicBezTo>
                  <a:cubicBezTo>
                    <a:pt x="97" y="55"/>
                    <a:pt x="96" y="55"/>
                    <a:pt x="96" y="56"/>
                  </a:cubicBezTo>
                  <a:cubicBezTo>
                    <a:pt x="91" y="60"/>
                    <a:pt x="86" y="70"/>
                    <a:pt x="83" y="78"/>
                  </a:cubicBezTo>
                  <a:cubicBezTo>
                    <a:pt x="80" y="83"/>
                    <a:pt x="74" y="91"/>
                    <a:pt x="70" y="94"/>
                  </a:cubicBezTo>
                  <a:cubicBezTo>
                    <a:pt x="68" y="94"/>
                    <a:pt x="64" y="94"/>
                    <a:pt x="61" y="94"/>
                  </a:cubicBezTo>
                  <a:cubicBezTo>
                    <a:pt x="59" y="90"/>
                    <a:pt x="56" y="86"/>
                    <a:pt x="52" y="86"/>
                  </a:cubicBezTo>
                  <a:cubicBezTo>
                    <a:pt x="9" y="86"/>
                    <a:pt x="9" y="86"/>
                    <a:pt x="9" y="86"/>
                  </a:cubicBezTo>
                  <a:cubicBezTo>
                    <a:pt x="4" y="86"/>
                    <a:pt x="0" y="90"/>
                    <a:pt x="0" y="95"/>
                  </a:cubicBezTo>
                  <a:cubicBezTo>
                    <a:pt x="0" y="179"/>
                    <a:pt x="0" y="179"/>
                    <a:pt x="0" y="179"/>
                  </a:cubicBezTo>
                  <a:cubicBezTo>
                    <a:pt x="0" y="184"/>
                    <a:pt x="4" y="188"/>
                    <a:pt x="9" y="188"/>
                  </a:cubicBezTo>
                  <a:cubicBezTo>
                    <a:pt x="52" y="188"/>
                    <a:pt x="52" y="188"/>
                    <a:pt x="52" y="188"/>
                  </a:cubicBezTo>
                  <a:cubicBezTo>
                    <a:pt x="56" y="188"/>
                    <a:pt x="60" y="185"/>
                    <a:pt x="61" y="181"/>
                  </a:cubicBezTo>
                  <a:cubicBezTo>
                    <a:pt x="62" y="180"/>
                    <a:pt x="64" y="179"/>
                    <a:pt x="65" y="179"/>
                  </a:cubicBezTo>
                  <a:cubicBezTo>
                    <a:pt x="66" y="180"/>
                    <a:pt x="68" y="185"/>
                    <a:pt x="75" y="188"/>
                  </a:cubicBezTo>
                  <a:cubicBezTo>
                    <a:pt x="75" y="188"/>
                    <a:pt x="75" y="188"/>
                    <a:pt x="75" y="188"/>
                  </a:cubicBezTo>
                  <a:cubicBezTo>
                    <a:pt x="76" y="188"/>
                    <a:pt x="76" y="188"/>
                    <a:pt x="76" y="188"/>
                  </a:cubicBezTo>
                  <a:cubicBezTo>
                    <a:pt x="77" y="188"/>
                    <a:pt x="105" y="188"/>
                    <a:pt x="131" y="188"/>
                  </a:cubicBezTo>
                  <a:cubicBezTo>
                    <a:pt x="144" y="188"/>
                    <a:pt x="156" y="188"/>
                    <a:pt x="160" y="188"/>
                  </a:cubicBezTo>
                  <a:cubicBezTo>
                    <a:pt x="169" y="188"/>
                    <a:pt x="173" y="184"/>
                    <a:pt x="175" y="181"/>
                  </a:cubicBezTo>
                  <a:cubicBezTo>
                    <a:pt x="179" y="175"/>
                    <a:pt x="180" y="168"/>
                    <a:pt x="179" y="164"/>
                  </a:cubicBezTo>
                  <a:cubicBezTo>
                    <a:pt x="184" y="159"/>
                    <a:pt x="185" y="150"/>
                    <a:pt x="185" y="146"/>
                  </a:cubicBezTo>
                  <a:cubicBezTo>
                    <a:pt x="185" y="143"/>
                    <a:pt x="184" y="141"/>
                    <a:pt x="183" y="138"/>
                  </a:cubicBezTo>
                  <a:cubicBezTo>
                    <a:pt x="186" y="135"/>
                    <a:pt x="189" y="130"/>
                    <a:pt x="190" y="123"/>
                  </a:cubicBezTo>
                  <a:close/>
                  <a:moveTo>
                    <a:pt x="53" y="179"/>
                  </a:moveTo>
                  <a:cubicBezTo>
                    <a:pt x="53" y="179"/>
                    <a:pt x="52" y="180"/>
                    <a:pt x="52" y="180"/>
                  </a:cubicBezTo>
                  <a:cubicBezTo>
                    <a:pt x="9" y="180"/>
                    <a:pt x="9" y="180"/>
                    <a:pt x="9" y="180"/>
                  </a:cubicBezTo>
                  <a:cubicBezTo>
                    <a:pt x="8" y="180"/>
                    <a:pt x="8" y="179"/>
                    <a:pt x="8" y="179"/>
                  </a:cubicBezTo>
                  <a:cubicBezTo>
                    <a:pt x="8" y="95"/>
                    <a:pt x="8" y="95"/>
                    <a:pt x="8" y="95"/>
                  </a:cubicBezTo>
                  <a:cubicBezTo>
                    <a:pt x="8" y="94"/>
                    <a:pt x="8" y="94"/>
                    <a:pt x="9" y="94"/>
                  </a:cubicBezTo>
                  <a:cubicBezTo>
                    <a:pt x="52" y="94"/>
                    <a:pt x="52" y="94"/>
                    <a:pt x="52" y="94"/>
                  </a:cubicBezTo>
                  <a:cubicBezTo>
                    <a:pt x="52" y="94"/>
                    <a:pt x="53" y="94"/>
                    <a:pt x="53" y="95"/>
                  </a:cubicBezTo>
                  <a:lnTo>
                    <a:pt x="53" y="179"/>
                  </a:lnTo>
                  <a:close/>
                  <a:moveTo>
                    <a:pt x="179" y="106"/>
                  </a:moveTo>
                  <a:cubicBezTo>
                    <a:pt x="175" y="109"/>
                    <a:pt x="175" y="109"/>
                    <a:pt x="175" y="109"/>
                  </a:cubicBezTo>
                  <a:cubicBezTo>
                    <a:pt x="179" y="113"/>
                    <a:pt x="179" y="113"/>
                    <a:pt x="179" y="113"/>
                  </a:cubicBezTo>
                  <a:cubicBezTo>
                    <a:pt x="179" y="113"/>
                    <a:pt x="182" y="116"/>
                    <a:pt x="182" y="122"/>
                  </a:cubicBezTo>
                  <a:cubicBezTo>
                    <a:pt x="181" y="130"/>
                    <a:pt x="176" y="133"/>
                    <a:pt x="176" y="133"/>
                  </a:cubicBezTo>
                  <a:cubicBezTo>
                    <a:pt x="170" y="136"/>
                    <a:pt x="170" y="136"/>
                    <a:pt x="170" y="136"/>
                  </a:cubicBezTo>
                  <a:cubicBezTo>
                    <a:pt x="175" y="140"/>
                    <a:pt x="175" y="140"/>
                    <a:pt x="175" y="140"/>
                  </a:cubicBezTo>
                  <a:cubicBezTo>
                    <a:pt x="175" y="140"/>
                    <a:pt x="177" y="143"/>
                    <a:pt x="177" y="147"/>
                  </a:cubicBezTo>
                  <a:cubicBezTo>
                    <a:pt x="177" y="150"/>
                    <a:pt x="175" y="157"/>
                    <a:pt x="172" y="160"/>
                  </a:cubicBezTo>
                  <a:cubicBezTo>
                    <a:pt x="167" y="161"/>
                    <a:pt x="167" y="161"/>
                    <a:pt x="167" y="161"/>
                  </a:cubicBezTo>
                  <a:cubicBezTo>
                    <a:pt x="170" y="164"/>
                    <a:pt x="170" y="164"/>
                    <a:pt x="170" y="164"/>
                  </a:cubicBezTo>
                  <a:cubicBezTo>
                    <a:pt x="171" y="167"/>
                    <a:pt x="171" y="172"/>
                    <a:pt x="169" y="176"/>
                  </a:cubicBezTo>
                  <a:cubicBezTo>
                    <a:pt x="167" y="179"/>
                    <a:pt x="164" y="180"/>
                    <a:pt x="160" y="180"/>
                  </a:cubicBezTo>
                  <a:cubicBezTo>
                    <a:pt x="147" y="180"/>
                    <a:pt x="85" y="180"/>
                    <a:pt x="77" y="180"/>
                  </a:cubicBezTo>
                  <a:cubicBezTo>
                    <a:pt x="74" y="179"/>
                    <a:pt x="72" y="177"/>
                    <a:pt x="71" y="177"/>
                  </a:cubicBezTo>
                  <a:cubicBezTo>
                    <a:pt x="70" y="175"/>
                    <a:pt x="68" y="171"/>
                    <a:pt x="61" y="171"/>
                  </a:cubicBezTo>
                  <a:cubicBezTo>
                    <a:pt x="61" y="102"/>
                    <a:pt x="61" y="102"/>
                    <a:pt x="61" y="102"/>
                  </a:cubicBezTo>
                  <a:cubicBezTo>
                    <a:pt x="65" y="102"/>
                    <a:pt x="72" y="102"/>
                    <a:pt x="72" y="102"/>
                  </a:cubicBezTo>
                  <a:cubicBezTo>
                    <a:pt x="73" y="102"/>
                    <a:pt x="73" y="102"/>
                    <a:pt x="73" y="102"/>
                  </a:cubicBezTo>
                  <a:cubicBezTo>
                    <a:pt x="75" y="101"/>
                    <a:pt x="75" y="101"/>
                    <a:pt x="75" y="101"/>
                  </a:cubicBezTo>
                  <a:cubicBezTo>
                    <a:pt x="75" y="100"/>
                    <a:pt x="86" y="90"/>
                    <a:pt x="90" y="81"/>
                  </a:cubicBezTo>
                  <a:cubicBezTo>
                    <a:pt x="94" y="74"/>
                    <a:pt x="98" y="65"/>
                    <a:pt x="101" y="62"/>
                  </a:cubicBezTo>
                  <a:cubicBezTo>
                    <a:pt x="102" y="61"/>
                    <a:pt x="102" y="61"/>
                    <a:pt x="103" y="60"/>
                  </a:cubicBezTo>
                  <a:cubicBezTo>
                    <a:pt x="110" y="55"/>
                    <a:pt x="126" y="39"/>
                    <a:pt x="129" y="19"/>
                  </a:cubicBezTo>
                  <a:cubicBezTo>
                    <a:pt x="129" y="14"/>
                    <a:pt x="131" y="11"/>
                    <a:pt x="133" y="10"/>
                  </a:cubicBezTo>
                  <a:cubicBezTo>
                    <a:pt x="134" y="9"/>
                    <a:pt x="136" y="10"/>
                    <a:pt x="137" y="10"/>
                  </a:cubicBezTo>
                  <a:cubicBezTo>
                    <a:pt x="140" y="12"/>
                    <a:pt x="150" y="22"/>
                    <a:pt x="145" y="35"/>
                  </a:cubicBezTo>
                  <a:cubicBezTo>
                    <a:pt x="140" y="52"/>
                    <a:pt x="131" y="62"/>
                    <a:pt x="131" y="62"/>
                  </a:cubicBezTo>
                  <a:cubicBezTo>
                    <a:pt x="129" y="65"/>
                    <a:pt x="127" y="72"/>
                    <a:pt x="131" y="77"/>
                  </a:cubicBezTo>
                  <a:cubicBezTo>
                    <a:pt x="132" y="80"/>
                    <a:pt x="135" y="81"/>
                    <a:pt x="138" y="81"/>
                  </a:cubicBezTo>
                  <a:cubicBezTo>
                    <a:pt x="165" y="81"/>
                    <a:pt x="165" y="81"/>
                    <a:pt x="165" y="81"/>
                  </a:cubicBezTo>
                  <a:cubicBezTo>
                    <a:pt x="166" y="81"/>
                    <a:pt x="184" y="82"/>
                    <a:pt x="183" y="96"/>
                  </a:cubicBezTo>
                  <a:cubicBezTo>
                    <a:pt x="183" y="103"/>
                    <a:pt x="179" y="106"/>
                    <a:pt x="179" y="106"/>
                  </a:cubicBezTo>
                  <a:close/>
                </a:path>
              </a:pathLst>
            </a:custGeom>
            <a:solidFill>
              <a:schemeClr val="bg1"/>
            </a:solid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57" name="TextBox 21"/>
          <p:cNvSpPr txBox="1"/>
          <p:nvPr/>
        </p:nvSpPr>
        <p:spPr>
          <a:xfrm>
            <a:off x="7223876" y="2660472"/>
            <a:ext cx="2939814" cy="1846659"/>
          </a:xfrm>
          <a:prstGeom prst="rect">
            <a:avLst/>
          </a:prstGeom>
          <a:noFill/>
        </p:spPr>
        <p:txBody>
          <a:bodyPr wrap="square" lIns="0" tIns="0" rIns="0" bIns="0" rtlCol="0">
            <a:spAutoFit/>
          </a:bodyPr>
          <a:lstStyle/>
          <a:p>
            <a:pPr>
              <a:lnSpc>
                <a:spcPct val="150000"/>
              </a:lnSpc>
            </a:pPr>
            <a:r>
              <a:rPr lang="en-US" altLang="zh-CN" sz="2000" dirty="0">
                <a:solidFill>
                  <a:schemeClr val="accent4"/>
                </a:solidFill>
                <a:latin typeface="微软雅黑" panose="020B0503020204020204" pitchFamily="34" charset="-122"/>
                <a:ea typeface="微软雅黑" panose="020B0503020204020204" pitchFamily="34" charset="-122"/>
              </a:rPr>
              <a:t>YOUR MARKETING PLAN FOR </a:t>
            </a:r>
            <a:r>
              <a:rPr lang="en-US" altLang="zh-CN" sz="2000" dirty="0">
                <a:solidFill>
                  <a:schemeClr val="bg1">
                    <a:lumMod val="85000"/>
                  </a:schemeClr>
                </a:solidFill>
                <a:latin typeface="微软雅黑" panose="020B0503020204020204" pitchFamily="34" charset="-122"/>
                <a:ea typeface="微软雅黑" panose="020B0503020204020204" pitchFamily="34" charset="-122"/>
              </a:rPr>
              <a:t>TECHNOLOGY PRODUCTS</a:t>
            </a:r>
          </a:p>
        </p:txBody>
      </p:sp>
    </p:spTree>
    <p:extLst>
      <p:ext uri="{BB962C8B-B14F-4D97-AF65-F5344CB8AC3E}">
        <p14:creationId xmlns:p14="http://schemas.microsoft.com/office/powerpoint/2010/main" val="73146420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57"/>
                                        </p:tgtEl>
                                        <p:attrNameLst>
                                          <p:attrName>style.visibility</p:attrName>
                                        </p:attrNameLst>
                                      </p:cBhvr>
                                      <p:to>
                                        <p:strVal val="visible"/>
                                      </p:to>
                                    </p:set>
                                    <p:anim calcmode="lin" valueType="num">
                                      <p:cBhvr additive="base">
                                        <p:cTn id="14" dur="500" fill="hold"/>
                                        <p:tgtEl>
                                          <p:spTgt spid="57"/>
                                        </p:tgtEl>
                                        <p:attrNameLst>
                                          <p:attrName>ppt_x</p:attrName>
                                        </p:attrNameLst>
                                      </p:cBhvr>
                                      <p:tavLst>
                                        <p:tav tm="0">
                                          <p:val>
                                            <p:strVal val="1+#ppt_w/2"/>
                                          </p:val>
                                        </p:tav>
                                        <p:tav tm="100000">
                                          <p:val>
                                            <p:strVal val="#ppt_x"/>
                                          </p:val>
                                        </p:tav>
                                      </p:tavLst>
                                    </p:anim>
                                    <p:anim calcmode="lin" valueType="num">
                                      <p:cBhvr additive="base">
                                        <p:cTn id="15" dur="500" fill="hold"/>
                                        <p:tgtEl>
                                          <p:spTgt spid="57"/>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 presetClass="entr" presetSubtype="4"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2" fill="hold" nodeType="after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500" fill="hold"/>
                                        <p:tgtEl>
                                          <p:spTgt spid="34"/>
                                        </p:tgtEl>
                                        <p:attrNameLst>
                                          <p:attrName>ppt_x</p:attrName>
                                        </p:attrNameLst>
                                      </p:cBhvr>
                                      <p:tavLst>
                                        <p:tav tm="0">
                                          <p:val>
                                            <p:strVal val="1+#ppt_w/2"/>
                                          </p:val>
                                        </p:tav>
                                        <p:tav tm="100000">
                                          <p:val>
                                            <p:strVal val="#ppt_x"/>
                                          </p:val>
                                        </p:tav>
                                      </p:tavLst>
                                    </p:anim>
                                    <p:anim calcmode="lin" valueType="num">
                                      <p:cBhvr additive="base">
                                        <p:cTn id="25" dur="500" fill="hold"/>
                                        <p:tgtEl>
                                          <p:spTgt spid="34"/>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2"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additive="base">
                                        <p:cTn id="29" dur="500" fill="hold"/>
                                        <p:tgtEl>
                                          <p:spTgt spid="43"/>
                                        </p:tgtEl>
                                        <p:attrNameLst>
                                          <p:attrName>ppt_x</p:attrName>
                                        </p:attrNameLst>
                                      </p:cBhvr>
                                      <p:tavLst>
                                        <p:tav tm="0">
                                          <p:val>
                                            <p:strVal val="1+#ppt_w/2"/>
                                          </p:val>
                                        </p:tav>
                                        <p:tav tm="100000">
                                          <p:val>
                                            <p:strVal val="#ppt_x"/>
                                          </p:val>
                                        </p:tav>
                                      </p:tavLst>
                                    </p:anim>
                                    <p:anim calcmode="lin" valueType="num">
                                      <p:cBhvr additive="base">
                                        <p:cTn id="30" dur="500" fill="hold"/>
                                        <p:tgtEl>
                                          <p:spTgt spid="43"/>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2" fill="hold" nodeType="afterEffect">
                                  <p:stCondLst>
                                    <p:cond delay="0"/>
                                  </p:stCondLst>
                                  <p:childTnLst>
                                    <p:set>
                                      <p:cBhvr>
                                        <p:cTn id="33" dur="1" fill="hold">
                                          <p:stCondLst>
                                            <p:cond delay="0"/>
                                          </p:stCondLst>
                                        </p:cTn>
                                        <p:tgtEl>
                                          <p:spTgt spid="51"/>
                                        </p:tgtEl>
                                        <p:attrNameLst>
                                          <p:attrName>style.visibility</p:attrName>
                                        </p:attrNameLst>
                                      </p:cBhvr>
                                      <p:to>
                                        <p:strVal val="visible"/>
                                      </p:to>
                                    </p:set>
                                    <p:anim calcmode="lin" valueType="num">
                                      <p:cBhvr additive="base">
                                        <p:cTn id="34" dur="500" fill="hold"/>
                                        <p:tgtEl>
                                          <p:spTgt spid="51"/>
                                        </p:tgtEl>
                                        <p:attrNameLst>
                                          <p:attrName>ppt_x</p:attrName>
                                        </p:attrNameLst>
                                      </p:cBhvr>
                                      <p:tavLst>
                                        <p:tav tm="0">
                                          <p:val>
                                            <p:strVal val="1+#ppt_w/2"/>
                                          </p:val>
                                        </p:tav>
                                        <p:tav tm="100000">
                                          <p:val>
                                            <p:strVal val="#ppt_x"/>
                                          </p:val>
                                        </p:tav>
                                      </p:tavLst>
                                    </p:anim>
                                    <p:anim calcmode="lin" valueType="num">
                                      <p:cBhvr additive="base">
                                        <p:cTn id="35"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8" grpId="0" animBg="1"/>
      <p:bldP spid="5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 name="矩形 516"/>
          <p:cNvSpPr/>
          <p:nvPr/>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5" name="矩形 434"/>
          <p:cNvSpPr/>
          <p:nvPr/>
        </p:nvSpPr>
        <p:spPr>
          <a:xfrm>
            <a:off x="3008077" y="2379066"/>
            <a:ext cx="4736860" cy="1138773"/>
          </a:xfrm>
          <a:prstGeom prst="rect">
            <a:avLst/>
          </a:prstGeom>
        </p:spPr>
        <p:txBody>
          <a:bodyPr wrap="square">
            <a:spAutoFit/>
          </a:bodyPr>
          <a:lstStyle/>
          <a:p>
            <a:r>
              <a:rPr lang="zh-CN" altLang="en-US" sz="4000" dirty="0">
                <a:solidFill>
                  <a:schemeClr val="bg1"/>
                </a:solidFill>
                <a:latin typeface="+mj-ea"/>
                <a:ea typeface="+mj-ea"/>
              </a:rPr>
              <a:t>未来规划</a:t>
            </a:r>
            <a:endParaRPr lang="en-US" altLang="zh-CN" sz="4000" dirty="0">
              <a:solidFill>
                <a:schemeClr val="bg1"/>
              </a:solidFill>
              <a:latin typeface="+mj-ea"/>
              <a:ea typeface="+mj-ea"/>
            </a:endParaRPr>
          </a:p>
          <a:p>
            <a:r>
              <a:rPr lang="en-US" altLang="zh-CN" sz="2800" dirty="0">
                <a:solidFill>
                  <a:schemeClr val="bg1"/>
                </a:solidFill>
                <a:latin typeface="+mj-ea"/>
                <a:ea typeface="+mj-ea"/>
              </a:rPr>
              <a:t>STRATEGY IMPLEMENTATION</a:t>
            </a:r>
            <a:endParaRPr lang="zh-CN" altLang="en-US" sz="2800" dirty="0">
              <a:solidFill>
                <a:schemeClr val="bg1"/>
              </a:solidFill>
              <a:latin typeface="+mj-ea"/>
              <a:ea typeface="+mj-ea"/>
            </a:endParaRPr>
          </a:p>
        </p:txBody>
      </p:sp>
      <p:sp>
        <p:nvSpPr>
          <p:cNvPr id="439" name="矩形 438"/>
          <p:cNvSpPr/>
          <p:nvPr/>
        </p:nvSpPr>
        <p:spPr>
          <a:xfrm>
            <a:off x="2958838" y="3627686"/>
            <a:ext cx="4654146" cy="1177245"/>
          </a:xfrm>
          <a:prstGeom prst="rect">
            <a:avLst/>
          </a:prstGeom>
        </p:spPr>
        <p:txBody>
          <a:bodyPr wrap="square">
            <a:spAutoFit/>
          </a:bodyPr>
          <a:lstStyle/>
          <a:p>
            <a:pPr>
              <a:lnSpc>
                <a:spcPct val="150000"/>
              </a:lnSpc>
              <a:spcAft>
                <a:spcPts val="600"/>
              </a:spcAft>
            </a:pPr>
            <a:r>
              <a:rPr lang="zh-CN" altLang="en-US" sz="1200" dirty="0">
                <a:solidFill>
                  <a:schemeClr val="bg1"/>
                </a:solidFill>
                <a:latin typeface="+mn-ea"/>
              </a:rPr>
              <a:t>我们坚持以客户为中心，快速响应客户需求，持续为客户创造长期价值进而成就客户。为客户提供有效服务，是我们工作的方向和价值评价的标尺，成就客户就是成就我们自己。为客户服务是我们存在的唯一理由，客户需求是我们发展的原动力。</a:t>
            </a:r>
            <a:endParaRPr lang="en-US" altLang="zh-CN" sz="1200" dirty="0">
              <a:solidFill>
                <a:schemeClr val="bg1"/>
              </a:solidFill>
              <a:latin typeface="+mn-ea"/>
            </a:endParaRPr>
          </a:p>
        </p:txBody>
      </p:sp>
      <p:grpSp>
        <p:nvGrpSpPr>
          <p:cNvPr id="111" name="组合 110"/>
          <p:cNvGrpSpPr/>
          <p:nvPr/>
        </p:nvGrpSpPr>
        <p:grpSpPr>
          <a:xfrm>
            <a:off x="1467329" y="2410058"/>
            <a:ext cx="1275814" cy="935378"/>
            <a:chOff x="9237692" y="1569749"/>
            <a:chExt cx="1275814" cy="935378"/>
          </a:xfrm>
        </p:grpSpPr>
        <p:sp>
          <p:nvSpPr>
            <p:cNvPr id="114" name="任意多边形 113"/>
            <p:cNvSpPr/>
            <p:nvPr/>
          </p:nvSpPr>
          <p:spPr>
            <a:xfrm>
              <a:off x="9876112" y="1569749"/>
              <a:ext cx="637394" cy="924687"/>
            </a:xfrm>
            <a:custGeom>
              <a:avLst/>
              <a:gdLst/>
              <a:ahLst/>
              <a:cxnLst/>
              <a:rect l="l" t="t" r="r" b="b"/>
              <a:pathLst>
                <a:path w="1449356" h="2102624">
                  <a:moveTo>
                    <a:pt x="1048278" y="0"/>
                  </a:moveTo>
                  <a:cubicBezTo>
                    <a:pt x="1079802" y="507"/>
                    <a:pt x="1107148" y="10887"/>
                    <a:pt x="1130317" y="31145"/>
                  </a:cubicBezTo>
                  <a:cubicBezTo>
                    <a:pt x="1153485" y="51401"/>
                    <a:pt x="1165639" y="78494"/>
                    <a:pt x="1166778" y="112424"/>
                  </a:cubicBezTo>
                  <a:lnTo>
                    <a:pt x="1166778" y="1346044"/>
                  </a:lnTo>
                  <a:lnTo>
                    <a:pt x="1352125" y="1346044"/>
                  </a:lnTo>
                  <a:cubicBezTo>
                    <a:pt x="1380105" y="1346740"/>
                    <a:pt x="1403147" y="1356742"/>
                    <a:pt x="1421251" y="1376049"/>
                  </a:cubicBezTo>
                  <a:cubicBezTo>
                    <a:pt x="1439355" y="1395355"/>
                    <a:pt x="1448724" y="1419790"/>
                    <a:pt x="1449356" y="1449352"/>
                  </a:cubicBezTo>
                  <a:cubicBezTo>
                    <a:pt x="1448724" y="1476002"/>
                    <a:pt x="1439355" y="1498664"/>
                    <a:pt x="1421251" y="1517338"/>
                  </a:cubicBezTo>
                  <a:cubicBezTo>
                    <a:pt x="1403147" y="1536012"/>
                    <a:pt x="1380105" y="1545761"/>
                    <a:pt x="1352125" y="1546583"/>
                  </a:cubicBezTo>
                  <a:lnTo>
                    <a:pt x="1166778" y="1546583"/>
                  </a:lnTo>
                  <a:lnTo>
                    <a:pt x="1166778" y="2005392"/>
                  </a:lnTo>
                  <a:cubicBezTo>
                    <a:pt x="1166209" y="2033373"/>
                    <a:pt x="1156713" y="2056414"/>
                    <a:pt x="1138293" y="2074518"/>
                  </a:cubicBezTo>
                  <a:cubicBezTo>
                    <a:pt x="1119872" y="2092623"/>
                    <a:pt x="1095944" y="2101991"/>
                    <a:pt x="1066509" y="2102624"/>
                  </a:cubicBezTo>
                  <a:cubicBezTo>
                    <a:pt x="1038529" y="2101991"/>
                    <a:pt x="1015488" y="2092623"/>
                    <a:pt x="997383" y="2074518"/>
                  </a:cubicBezTo>
                  <a:cubicBezTo>
                    <a:pt x="979279" y="2056414"/>
                    <a:pt x="969911" y="2033373"/>
                    <a:pt x="969278" y="2005392"/>
                  </a:cubicBezTo>
                  <a:lnTo>
                    <a:pt x="969278" y="1546583"/>
                  </a:lnTo>
                  <a:lnTo>
                    <a:pt x="112428" y="1546583"/>
                  </a:lnTo>
                  <a:cubicBezTo>
                    <a:pt x="85145" y="1546077"/>
                    <a:pt x="59950" y="1535696"/>
                    <a:pt x="36846" y="1515439"/>
                  </a:cubicBezTo>
                  <a:cubicBezTo>
                    <a:pt x="13741" y="1495181"/>
                    <a:pt x="1460" y="1468090"/>
                    <a:pt x="4" y="1434160"/>
                  </a:cubicBezTo>
                  <a:cubicBezTo>
                    <a:pt x="-123" y="1420360"/>
                    <a:pt x="2409" y="1405421"/>
                    <a:pt x="7600" y="1389342"/>
                  </a:cubicBezTo>
                  <a:cubicBezTo>
                    <a:pt x="12791" y="1373264"/>
                    <a:pt x="21400" y="1356805"/>
                    <a:pt x="33427" y="1339967"/>
                  </a:cubicBezTo>
                  <a:lnTo>
                    <a:pt x="944970" y="54693"/>
                  </a:lnTo>
                  <a:cubicBezTo>
                    <a:pt x="960289" y="36462"/>
                    <a:pt x="976747" y="22788"/>
                    <a:pt x="994345" y="13673"/>
                  </a:cubicBezTo>
                  <a:cubicBezTo>
                    <a:pt x="1011943" y="4557"/>
                    <a:pt x="1029920" y="0"/>
                    <a:pt x="1048278" y="0"/>
                  </a:cubicBezTo>
                  <a:close/>
                  <a:moveTo>
                    <a:pt x="969278" y="361579"/>
                  </a:moveTo>
                  <a:lnTo>
                    <a:pt x="270428" y="1349082"/>
                  </a:lnTo>
                  <a:cubicBezTo>
                    <a:pt x="391841" y="1348956"/>
                    <a:pt x="508316" y="1348449"/>
                    <a:pt x="619853" y="1347563"/>
                  </a:cubicBezTo>
                  <a:cubicBezTo>
                    <a:pt x="731390" y="1346677"/>
                    <a:pt x="847865" y="1346170"/>
                    <a:pt x="969278" y="1346044"/>
                  </a:cubicBezTo>
                  <a:lnTo>
                    <a:pt x="969278" y="361579"/>
                  </a:ln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任意多边形 114"/>
            <p:cNvSpPr/>
            <p:nvPr/>
          </p:nvSpPr>
          <p:spPr>
            <a:xfrm>
              <a:off x="9237692" y="1579092"/>
              <a:ext cx="593870" cy="926035"/>
            </a:xfrm>
            <a:custGeom>
              <a:avLst/>
              <a:gdLst/>
              <a:ahLst/>
              <a:cxnLst/>
              <a:rect l="l" t="t" r="r" b="b"/>
              <a:pathLst>
                <a:path w="1350388" h="2105688">
                  <a:moveTo>
                    <a:pt x="687971" y="25"/>
                  </a:moveTo>
                  <a:lnTo>
                    <a:pt x="712279" y="25"/>
                  </a:lnTo>
                  <a:cubicBezTo>
                    <a:pt x="894524" y="11672"/>
                    <a:pt x="1037459" y="72696"/>
                    <a:pt x="1141084" y="183093"/>
                  </a:cubicBezTo>
                  <a:cubicBezTo>
                    <a:pt x="1244708" y="293491"/>
                    <a:pt x="1309403" y="428956"/>
                    <a:pt x="1335166" y="589489"/>
                  </a:cubicBezTo>
                  <a:cubicBezTo>
                    <a:pt x="1339661" y="614114"/>
                    <a:pt x="1342826" y="640068"/>
                    <a:pt x="1344661" y="667350"/>
                  </a:cubicBezTo>
                  <a:cubicBezTo>
                    <a:pt x="1346497" y="694633"/>
                    <a:pt x="1347383" y="721346"/>
                    <a:pt x="1347320" y="747490"/>
                  </a:cubicBezTo>
                  <a:lnTo>
                    <a:pt x="1350359" y="1242761"/>
                  </a:lnTo>
                  <a:cubicBezTo>
                    <a:pt x="1351055" y="1358096"/>
                    <a:pt x="1339028" y="1469254"/>
                    <a:pt x="1314277" y="1576234"/>
                  </a:cubicBezTo>
                  <a:cubicBezTo>
                    <a:pt x="1289526" y="1683213"/>
                    <a:pt x="1247873" y="1777659"/>
                    <a:pt x="1189319" y="1859572"/>
                  </a:cubicBezTo>
                  <a:cubicBezTo>
                    <a:pt x="1132728" y="1938762"/>
                    <a:pt x="1056006" y="1999151"/>
                    <a:pt x="959155" y="2040741"/>
                  </a:cubicBezTo>
                  <a:cubicBezTo>
                    <a:pt x="862304" y="2082330"/>
                    <a:pt x="756716" y="2103979"/>
                    <a:pt x="642394" y="2105688"/>
                  </a:cubicBezTo>
                  <a:cubicBezTo>
                    <a:pt x="510952" y="2093740"/>
                    <a:pt x="400441" y="2053828"/>
                    <a:pt x="310863" y="1985949"/>
                  </a:cubicBezTo>
                  <a:cubicBezTo>
                    <a:pt x="221284" y="1918071"/>
                    <a:pt x="151286" y="1833145"/>
                    <a:pt x="100870" y="1731168"/>
                  </a:cubicBezTo>
                  <a:cubicBezTo>
                    <a:pt x="50454" y="1629191"/>
                    <a:pt x="18269" y="1521082"/>
                    <a:pt x="4314" y="1406839"/>
                  </a:cubicBezTo>
                  <a:cubicBezTo>
                    <a:pt x="2669" y="1380568"/>
                    <a:pt x="1402" y="1352589"/>
                    <a:pt x="516" y="1322900"/>
                  </a:cubicBezTo>
                  <a:cubicBezTo>
                    <a:pt x="-370" y="1293213"/>
                    <a:pt x="-117" y="1264474"/>
                    <a:pt x="1276" y="1236684"/>
                  </a:cubicBezTo>
                  <a:cubicBezTo>
                    <a:pt x="1402" y="1163508"/>
                    <a:pt x="1909" y="1089571"/>
                    <a:pt x="2795" y="1014877"/>
                  </a:cubicBezTo>
                  <a:cubicBezTo>
                    <a:pt x="3681" y="940180"/>
                    <a:pt x="4188" y="866243"/>
                    <a:pt x="4314" y="793068"/>
                  </a:cubicBezTo>
                  <a:cubicBezTo>
                    <a:pt x="4251" y="681720"/>
                    <a:pt x="18810" y="577778"/>
                    <a:pt x="47993" y="481243"/>
                  </a:cubicBezTo>
                  <a:cubicBezTo>
                    <a:pt x="77174" y="384708"/>
                    <a:pt x="121359" y="298238"/>
                    <a:pt x="180546" y="221834"/>
                  </a:cubicBezTo>
                  <a:cubicBezTo>
                    <a:pt x="235112" y="151253"/>
                    <a:pt x="304490" y="96434"/>
                    <a:pt x="388681" y="57376"/>
                  </a:cubicBezTo>
                  <a:cubicBezTo>
                    <a:pt x="472872" y="18319"/>
                    <a:pt x="572635" y="-797"/>
                    <a:pt x="687971" y="25"/>
                  </a:cubicBezTo>
                  <a:close/>
                  <a:moveTo>
                    <a:pt x="706202" y="197526"/>
                  </a:moveTo>
                  <a:cubicBezTo>
                    <a:pt x="621188" y="194804"/>
                    <a:pt x="547378" y="206325"/>
                    <a:pt x="484773" y="232089"/>
                  </a:cubicBezTo>
                  <a:cubicBezTo>
                    <a:pt x="422168" y="257852"/>
                    <a:pt x="370387" y="295960"/>
                    <a:pt x="329431" y="346411"/>
                  </a:cubicBezTo>
                  <a:cubicBezTo>
                    <a:pt x="287082" y="401800"/>
                    <a:pt x="255558" y="468013"/>
                    <a:pt x="234858" y="545051"/>
                  </a:cubicBezTo>
                  <a:cubicBezTo>
                    <a:pt x="214159" y="622090"/>
                    <a:pt x="203144" y="705774"/>
                    <a:pt x="201815" y="796106"/>
                  </a:cubicBezTo>
                  <a:cubicBezTo>
                    <a:pt x="201562" y="869155"/>
                    <a:pt x="200549" y="942585"/>
                    <a:pt x="198776" y="1016395"/>
                  </a:cubicBezTo>
                  <a:cubicBezTo>
                    <a:pt x="197004" y="1090205"/>
                    <a:pt x="195991" y="1163634"/>
                    <a:pt x="195738" y="1236684"/>
                  </a:cubicBezTo>
                  <a:cubicBezTo>
                    <a:pt x="194156" y="1284098"/>
                    <a:pt x="195802" y="1332079"/>
                    <a:pt x="200676" y="1380631"/>
                  </a:cubicBezTo>
                  <a:cubicBezTo>
                    <a:pt x="205550" y="1429183"/>
                    <a:pt x="214032" y="1476408"/>
                    <a:pt x="226123" y="1522301"/>
                  </a:cubicBezTo>
                  <a:cubicBezTo>
                    <a:pt x="249861" y="1632002"/>
                    <a:pt x="295818" y="1721764"/>
                    <a:pt x="363994" y="1791586"/>
                  </a:cubicBezTo>
                  <a:cubicBezTo>
                    <a:pt x="432169" y="1861407"/>
                    <a:pt x="525982" y="1900274"/>
                    <a:pt x="645432" y="1908188"/>
                  </a:cubicBezTo>
                  <a:cubicBezTo>
                    <a:pt x="733232" y="1911036"/>
                    <a:pt x="808307" y="1898502"/>
                    <a:pt x="870659" y="1870586"/>
                  </a:cubicBezTo>
                  <a:cubicBezTo>
                    <a:pt x="933011" y="1842670"/>
                    <a:pt x="984539" y="1800511"/>
                    <a:pt x="1025242" y="1744110"/>
                  </a:cubicBezTo>
                  <a:cubicBezTo>
                    <a:pt x="1071768" y="1679162"/>
                    <a:pt x="1104812" y="1603200"/>
                    <a:pt x="1124372" y="1516224"/>
                  </a:cubicBezTo>
                  <a:cubicBezTo>
                    <a:pt x="1143932" y="1429247"/>
                    <a:pt x="1153427" y="1338093"/>
                    <a:pt x="1152858" y="1242761"/>
                  </a:cubicBezTo>
                  <a:lnTo>
                    <a:pt x="1149819" y="747490"/>
                  </a:lnTo>
                  <a:cubicBezTo>
                    <a:pt x="1150326" y="664945"/>
                    <a:pt x="1137159" y="583918"/>
                    <a:pt x="1110319" y="504411"/>
                  </a:cubicBezTo>
                  <a:cubicBezTo>
                    <a:pt x="1079618" y="419082"/>
                    <a:pt x="1030116" y="348184"/>
                    <a:pt x="961814" y="291719"/>
                  </a:cubicBezTo>
                  <a:cubicBezTo>
                    <a:pt x="893511" y="235254"/>
                    <a:pt x="808307" y="203857"/>
                    <a:pt x="706202" y="197526"/>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2" name="组合 271"/>
          <p:cNvGrpSpPr/>
          <p:nvPr/>
        </p:nvGrpSpPr>
        <p:grpSpPr>
          <a:xfrm>
            <a:off x="5203760" y="-369459"/>
            <a:ext cx="6988240" cy="4421651"/>
            <a:chOff x="5203760" y="-369459"/>
            <a:chExt cx="6988240" cy="4421651"/>
          </a:xfrm>
        </p:grpSpPr>
        <p:sp>
          <p:nvSpPr>
            <p:cNvPr id="273" name="等腰三角形 272"/>
            <p:cNvSpPr/>
            <p:nvPr/>
          </p:nvSpPr>
          <p:spPr>
            <a:xfrm rot="16200000">
              <a:off x="11505882" y="-3186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4" name="等腰三角形 273"/>
            <p:cNvSpPr/>
            <p:nvPr/>
          </p:nvSpPr>
          <p:spPr>
            <a:xfrm rot="16200000">
              <a:off x="10235292" y="-3186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6" name="等腰三角形 275"/>
            <p:cNvSpPr/>
            <p:nvPr/>
          </p:nvSpPr>
          <p:spPr>
            <a:xfrm rot="5400000">
              <a:off x="10870586"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8" name="等腰三角形 277"/>
            <p:cNvSpPr/>
            <p:nvPr/>
          </p:nvSpPr>
          <p:spPr>
            <a:xfrm rot="16200000">
              <a:off x="8964703"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等腰三角形 285"/>
            <p:cNvSpPr/>
            <p:nvPr/>
          </p:nvSpPr>
          <p:spPr>
            <a:xfrm rot="5400000">
              <a:off x="9599997" y="-3186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7" name="等腰三角形 286"/>
            <p:cNvSpPr/>
            <p:nvPr/>
          </p:nvSpPr>
          <p:spPr>
            <a:xfrm rot="16200000">
              <a:off x="7694114"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8" name="等腰三角形 287"/>
            <p:cNvSpPr/>
            <p:nvPr/>
          </p:nvSpPr>
          <p:spPr>
            <a:xfrm rot="5400000">
              <a:off x="8329408" y="-3186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9" name="等腰三角形 288"/>
            <p:cNvSpPr/>
            <p:nvPr/>
          </p:nvSpPr>
          <p:spPr>
            <a:xfrm rot="16200000">
              <a:off x="6423525"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0" name="等腰三角形 289"/>
            <p:cNvSpPr/>
            <p:nvPr/>
          </p:nvSpPr>
          <p:spPr>
            <a:xfrm rot="5400000">
              <a:off x="7058819" y="-3186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1" name="等腰三角形 290"/>
            <p:cNvSpPr/>
            <p:nvPr/>
          </p:nvSpPr>
          <p:spPr>
            <a:xfrm rot="16200000">
              <a:off x="10870587" y="51509"/>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2" name="等腰三角形 291"/>
            <p:cNvSpPr/>
            <p:nvPr/>
          </p:nvSpPr>
          <p:spPr>
            <a:xfrm rot="5400000">
              <a:off x="11505881"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3" name="等腰三角形 292"/>
            <p:cNvSpPr/>
            <p:nvPr/>
          </p:nvSpPr>
          <p:spPr>
            <a:xfrm rot="16200000">
              <a:off x="9599998"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4" name="等腰三角形 293"/>
            <p:cNvSpPr/>
            <p:nvPr/>
          </p:nvSpPr>
          <p:spPr>
            <a:xfrm rot="16200000">
              <a:off x="8329409"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5" name="等腰三角形 294"/>
            <p:cNvSpPr/>
            <p:nvPr/>
          </p:nvSpPr>
          <p:spPr>
            <a:xfrm rot="5400000">
              <a:off x="8964703" y="5150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6" name="等腰三角形 295"/>
            <p:cNvSpPr/>
            <p:nvPr/>
          </p:nvSpPr>
          <p:spPr>
            <a:xfrm rot="16200000">
              <a:off x="7058820"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7" name="等腰三角形 296"/>
            <p:cNvSpPr/>
            <p:nvPr/>
          </p:nvSpPr>
          <p:spPr>
            <a:xfrm rot="5400000">
              <a:off x="7694114" y="5150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8" name="等腰三角形 297"/>
            <p:cNvSpPr/>
            <p:nvPr/>
          </p:nvSpPr>
          <p:spPr>
            <a:xfrm rot="16200000">
              <a:off x="11505882" y="418307"/>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9" name="等腰三角形 298"/>
            <p:cNvSpPr/>
            <p:nvPr/>
          </p:nvSpPr>
          <p:spPr>
            <a:xfrm rot="16200000">
              <a:off x="10235292" y="418307"/>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0" name="等腰三角形 299"/>
            <p:cNvSpPr/>
            <p:nvPr/>
          </p:nvSpPr>
          <p:spPr>
            <a:xfrm rot="5400000">
              <a:off x="10870586" y="41830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1" name="等腰三角形 300"/>
            <p:cNvSpPr/>
            <p:nvPr/>
          </p:nvSpPr>
          <p:spPr>
            <a:xfrm rot="16200000">
              <a:off x="8964703" y="41830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2" name="等腰三角形 301"/>
            <p:cNvSpPr/>
            <p:nvPr/>
          </p:nvSpPr>
          <p:spPr>
            <a:xfrm rot="5400000">
              <a:off x="9599997" y="418307"/>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3" name="等腰三角形 302"/>
            <p:cNvSpPr/>
            <p:nvPr/>
          </p:nvSpPr>
          <p:spPr>
            <a:xfrm rot="16200000">
              <a:off x="7694114" y="418307"/>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4" name="等腰三角形 303"/>
            <p:cNvSpPr/>
            <p:nvPr/>
          </p:nvSpPr>
          <p:spPr>
            <a:xfrm rot="16200000">
              <a:off x="6423525" y="41830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5" name="等腰三角形 304"/>
            <p:cNvSpPr/>
            <p:nvPr/>
          </p:nvSpPr>
          <p:spPr>
            <a:xfrm rot="5400000">
              <a:off x="7058819" y="418307"/>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6" name="等腰三角形 305"/>
            <p:cNvSpPr/>
            <p:nvPr/>
          </p:nvSpPr>
          <p:spPr>
            <a:xfrm rot="5400000">
              <a:off x="11505881" y="78845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7" name="等腰三角形 306"/>
            <p:cNvSpPr/>
            <p:nvPr/>
          </p:nvSpPr>
          <p:spPr>
            <a:xfrm rot="16200000">
              <a:off x="9599998" y="788451"/>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 name="等腰三角形 307"/>
            <p:cNvSpPr/>
            <p:nvPr/>
          </p:nvSpPr>
          <p:spPr>
            <a:xfrm rot="5400000">
              <a:off x="10235292" y="78845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9" name="等腰三角形 308"/>
            <p:cNvSpPr/>
            <p:nvPr/>
          </p:nvSpPr>
          <p:spPr>
            <a:xfrm rot="16200000">
              <a:off x="8329409" y="78845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0" name="等腰三角形 309"/>
            <p:cNvSpPr/>
            <p:nvPr/>
          </p:nvSpPr>
          <p:spPr>
            <a:xfrm rot="5400000">
              <a:off x="8964703" y="788451"/>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1" name="等腰三角形 310"/>
            <p:cNvSpPr/>
            <p:nvPr/>
          </p:nvSpPr>
          <p:spPr>
            <a:xfrm rot="16200000">
              <a:off x="7058820" y="788451"/>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2" name="等腰三角形 311"/>
            <p:cNvSpPr/>
            <p:nvPr/>
          </p:nvSpPr>
          <p:spPr>
            <a:xfrm rot="5400000">
              <a:off x="7694114" y="78845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3" name="等腰三角形 312"/>
            <p:cNvSpPr/>
            <p:nvPr/>
          </p:nvSpPr>
          <p:spPr>
            <a:xfrm rot="5400000">
              <a:off x="6423525" y="78845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4" name="等腰三角形 313"/>
            <p:cNvSpPr/>
            <p:nvPr/>
          </p:nvSpPr>
          <p:spPr>
            <a:xfrm rot="16200000">
              <a:off x="11505882"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5" name="等腰三角形 314"/>
            <p:cNvSpPr/>
            <p:nvPr/>
          </p:nvSpPr>
          <p:spPr>
            <a:xfrm rot="16200000">
              <a:off x="10235292" y="115524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6" name="等腰三角形 315"/>
            <p:cNvSpPr/>
            <p:nvPr/>
          </p:nvSpPr>
          <p:spPr>
            <a:xfrm rot="5400000">
              <a:off x="10870586"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7" name="等腰三角形 316"/>
            <p:cNvSpPr/>
            <p:nvPr/>
          </p:nvSpPr>
          <p:spPr>
            <a:xfrm rot="16200000">
              <a:off x="8964703" y="115524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8" name="等腰三角形 317"/>
            <p:cNvSpPr/>
            <p:nvPr/>
          </p:nvSpPr>
          <p:spPr>
            <a:xfrm rot="5400000">
              <a:off x="9599997"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9" name="等腰三角形 318"/>
            <p:cNvSpPr/>
            <p:nvPr/>
          </p:nvSpPr>
          <p:spPr>
            <a:xfrm rot="16200000">
              <a:off x="7694114" y="1155249"/>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1" name="等腰三角形 320"/>
            <p:cNvSpPr/>
            <p:nvPr/>
          </p:nvSpPr>
          <p:spPr>
            <a:xfrm rot="5400000">
              <a:off x="8329408"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4" name="等腰三角形 323"/>
            <p:cNvSpPr/>
            <p:nvPr/>
          </p:nvSpPr>
          <p:spPr>
            <a:xfrm rot="16200000">
              <a:off x="6423525"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5" name="等腰三角形 324"/>
            <p:cNvSpPr/>
            <p:nvPr/>
          </p:nvSpPr>
          <p:spPr>
            <a:xfrm rot="16200000">
              <a:off x="5152936"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6" name="等腰三角形 325"/>
            <p:cNvSpPr/>
            <p:nvPr/>
          </p:nvSpPr>
          <p:spPr>
            <a:xfrm rot="16200000">
              <a:off x="10870587" y="1525393"/>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7" name="等腰三角形 326"/>
            <p:cNvSpPr/>
            <p:nvPr/>
          </p:nvSpPr>
          <p:spPr>
            <a:xfrm rot="16200000">
              <a:off x="9599998" y="1525393"/>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8" name="等腰三角形 327"/>
            <p:cNvSpPr/>
            <p:nvPr/>
          </p:nvSpPr>
          <p:spPr>
            <a:xfrm rot="5400000">
              <a:off x="10235292" y="152539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9" name="等腰三角形 328"/>
            <p:cNvSpPr/>
            <p:nvPr/>
          </p:nvSpPr>
          <p:spPr>
            <a:xfrm rot="16200000">
              <a:off x="8329409" y="1525393"/>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0" name="等腰三角形 329"/>
            <p:cNvSpPr/>
            <p:nvPr/>
          </p:nvSpPr>
          <p:spPr>
            <a:xfrm rot="5400000">
              <a:off x="8964703" y="152539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等腰三角形 330"/>
            <p:cNvSpPr/>
            <p:nvPr/>
          </p:nvSpPr>
          <p:spPr>
            <a:xfrm rot="16200000">
              <a:off x="7058820" y="1525393"/>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2" name="等腰三角形 331"/>
            <p:cNvSpPr/>
            <p:nvPr/>
          </p:nvSpPr>
          <p:spPr>
            <a:xfrm rot="5400000">
              <a:off x="7694114" y="152539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3" name="等腰三角形 332"/>
            <p:cNvSpPr/>
            <p:nvPr/>
          </p:nvSpPr>
          <p:spPr>
            <a:xfrm rot="16200000">
              <a:off x="11505882"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4" name="等腰三角形 333"/>
            <p:cNvSpPr/>
            <p:nvPr/>
          </p:nvSpPr>
          <p:spPr>
            <a:xfrm rot="16200000">
              <a:off x="10235292" y="1892191"/>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5" name="等腰三角形 334"/>
            <p:cNvSpPr/>
            <p:nvPr/>
          </p:nvSpPr>
          <p:spPr>
            <a:xfrm rot="5400000">
              <a:off x="10870586"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6" name="等腰三角形 335"/>
            <p:cNvSpPr/>
            <p:nvPr/>
          </p:nvSpPr>
          <p:spPr>
            <a:xfrm rot="16200000">
              <a:off x="8964703" y="189219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7" name="等腰三角形 336"/>
            <p:cNvSpPr/>
            <p:nvPr/>
          </p:nvSpPr>
          <p:spPr>
            <a:xfrm rot="5400000">
              <a:off x="9599997"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0" name="等腰三角形 339"/>
            <p:cNvSpPr/>
            <p:nvPr/>
          </p:nvSpPr>
          <p:spPr>
            <a:xfrm rot="5400000">
              <a:off x="8329408"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2" name="等腰三角形 341"/>
            <p:cNvSpPr/>
            <p:nvPr/>
          </p:nvSpPr>
          <p:spPr>
            <a:xfrm rot="16200000">
              <a:off x="10870587" y="2262335"/>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3" name="等腰三角形 342"/>
            <p:cNvSpPr/>
            <p:nvPr/>
          </p:nvSpPr>
          <p:spPr>
            <a:xfrm rot="5400000">
              <a:off x="11505881" y="22623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4" name="等腰三角形 343"/>
            <p:cNvSpPr/>
            <p:nvPr/>
          </p:nvSpPr>
          <p:spPr>
            <a:xfrm rot="16200000">
              <a:off x="9599998" y="22623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5" name="等腰三角形 344"/>
            <p:cNvSpPr/>
            <p:nvPr/>
          </p:nvSpPr>
          <p:spPr>
            <a:xfrm rot="5400000">
              <a:off x="10235292" y="22623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6" name="等腰三角形 345"/>
            <p:cNvSpPr/>
            <p:nvPr/>
          </p:nvSpPr>
          <p:spPr>
            <a:xfrm rot="16200000">
              <a:off x="8329409" y="22623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7" name="等腰三角形 346"/>
            <p:cNvSpPr/>
            <p:nvPr/>
          </p:nvSpPr>
          <p:spPr>
            <a:xfrm rot="5400000">
              <a:off x="8964703" y="22623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8" name="等腰三角形 347"/>
            <p:cNvSpPr/>
            <p:nvPr/>
          </p:nvSpPr>
          <p:spPr>
            <a:xfrm rot="16200000">
              <a:off x="11505882" y="262913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9" name="等腰三角形 348"/>
            <p:cNvSpPr/>
            <p:nvPr/>
          </p:nvSpPr>
          <p:spPr>
            <a:xfrm rot="16200000">
              <a:off x="10235292" y="262913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0" name="等腰三角形 349"/>
            <p:cNvSpPr/>
            <p:nvPr/>
          </p:nvSpPr>
          <p:spPr>
            <a:xfrm rot="5400000">
              <a:off x="10870586" y="2629133"/>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1" name="等腰三角形 350"/>
            <p:cNvSpPr/>
            <p:nvPr/>
          </p:nvSpPr>
          <p:spPr>
            <a:xfrm rot="5400000">
              <a:off x="9599997" y="2629133"/>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2" name="等腰三角形 351"/>
            <p:cNvSpPr/>
            <p:nvPr/>
          </p:nvSpPr>
          <p:spPr>
            <a:xfrm rot="16200000">
              <a:off x="9599998" y="299927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3" name="等腰三角形 352"/>
            <p:cNvSpPr/>
            <p:nvPr/>
          </p:nvSpPr>
          <p:spPr>
            <a:xfrm rot="5400000">
              <a:off x="10235292" y="2999277"/>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4" name="等腰三角形 353"/>
            <p:cNvSpPr/>
            <p:nvPr/>
          </p:nvSpPr>
          <p:spPr>
            <a:xfrm rot="16200000">
              <a:off x="11505882" y="3366075"/>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9" name="等腰三角形 358"/>
            <p:cNvSpPr/>
            <p:nvPr/>
          </p:nvSpPr>
          <p:spPr>
            <a:xfrm rot="5400000">
              <a:off x="10870586" y="336607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0" name="等腰三角形 359"/>
            <p:cNvSpPr/>
            <p:nvPr/>
          </p:nvSpPr>
          <p:spPr>
            <a:xfrm rot="5400000">
              <a:off x="9599997" y="336607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1" name="组合 360"/>
          <p:cNvGrpSpPr/>
          <p:nvPr/>
        </p:nvGrpSpPr>
        <p:grpSpPr>
          <a:xfrm>
            <a:off x="-10549" y="3165604"/>
            <a:ext cx="3811767" cy="4051507"/>
            <a:chOff x="-10549" y="3165604"/>
            <a:chExt cx="3811767" cy="4051507"/>
          </a:xfrm>
        </p:grpSpPr>
        <p:sp>
          <p:nvSpPr>
            <p:cNvPr id="362" name="等腰三角形 361"/>
            <p:cNvSpPr/>
            <p:nvPr/>
          </p:nvSpPr>
          <p:spPr>
            <a:xfrm rot="5400000">
              <a:off x="-61373" y="653099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3" name="等腰三角形 362"/>
            <p:cNvSpPr/>
            <p:nvPr/>
          </p:nvSpPr>
          <p:spPr>
            <a:xfrm rot="5400000">
              <a:off x="1209216" y="6530994"/>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4" name="等腰三角形 363"/>
            <p:cNvSpPr/>
            <p:nvPr/>
          </p:nvSpPr>
          <p:spPr>
            <a:xfrm rot="16200000">
              <a:off x="573922" y="6530994"/>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5" name="等腰三角形 364"/>
            <p:cNvSpPr/>
            <p:nvPr/>
          </p:nvSpPr>
          <p:spPr>
            <a:xfrm rot="5400000">
              <a:off x="2479805" y="653099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6" name="等腰三角形 365"/>
            <p:cNvSpPr/>
            <p:nvPr/>
          </p:nvSpPr>
          <p:spPr>
            <a:xfrm rot="16200000">
              <a:off x="1844511" y="6530994"/>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7" name="等腰三角形 366"/>
            <p:cNvSpPr/>
            <p:nvPr/>
          </p:nvSpPr>
          <p:spPr>
            <a:xfrm rot="5400000">
              <a:off x="573922" y="6164196"/>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8" name="等腰三角形 367"/>
            <p:cNvSpPr/>
            <p:nvPr/>
          </p:nvSpPr>
          <p:spPr>
            <a:xfrm rot="16200000">
              <a:off x="-61372" y="616419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9" name="等腰三角形 368"/>
            <p:cNvSpPr/>
            <p:nvPr/>
          </p:nvSpPr>
          <p:spPr>
            <a:xfrm rot="5400000">
              <a:off x="1844511" y="616419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0" name="等腰三角形 369"/>
            <p:cNvSpPr/>
            <p:nvPr/>
          </p:nvSpPr>
          <p:spPr>
            <a:xfrm rot="16200000">
              <a:off x="1209217" y="6164196"/>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1" name="等腰三角形 370"/>
            <p:cNvSpPr/>
            <p:nvPr/>
          </p:nvSpPr>
          <p:spPr>
            <a:xfrm rot="5400000">
              <a:off x="3115100" y="6164196"/>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2" name="等腰三角形 371"/>
            <p:cNvSpPr/>
            <p:nvPr/>
          </p:nvSpPr>
          <p:spPr>
            <a:xfrm rot="5400000">
              <a:off x="-61373" y="5794052"/>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3" name="等腰三角形 372"/>
            <p:cNvSpPr/>
            <p:nvPr/>
          </p:nvSpPr>
          <p:spPr>
            <a:xfrm rot="5400000">
              <a:off x="1209216" y="579405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4" name="等腰三角形 373"/>
            <p:cNvSpPr/>
            <p:nvPr/>
          </p:nvSpPr>
          <p:spPr>
            <a:xfrm rot="16200000">
              <a:off x="573922" y="5794052"/>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5" name="等腰三角形 374"/>
            <p:cNvSpPr/>
            <p:nvPr/>
          </p:nvSpPr>
          <p:spPr>
            <a:xfrm rot="5400000">
              <a:off x="2479805" y="579405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6" name="等腰三角形 375"/>
            <p:cNvSpPr/>
            <p:nvPr/>
          </p:nvSpPr>
          <p:spPr>
            <a:xfrm rot="16200000">
              <a:off x="1844511" y="5794052"/>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7" name="等腰三角形 376"/>
            <p:cNvSpPr/>
            <p:nvPr/>
          </p:nvSpPr>
          <p:spPr>
            <a:xfrm rot="5400000">
              <a:off x="573922" y="542725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8" name="等腰三角形 377"/>
            <p:cNvSpPr/>
            <p:nvPr/>
          </p:nvSpPr>
          <p:spPr>
            <a:xfrm rot="16200000">
              <a:off x="-61372" y="5427254"/>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9" name="等腰三角形 378"/>
            <p:cNvSpPr/>
            <p:nvPr/>
          </p:nvSpPr>
          <p:spPr>
            <a:xfrm rot="16200000">
              <a:off x="1209217" y="5427254"/>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0" name="等腰三角形 379"/>
            <p:cNvSpPr/>
            <p:nvPr/>
          </p:nvSpPr>
          <p:spPr>
            <a:xfrm rot="5400000">
              <a:off x="-61373" y="5057110"/>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1" name="等腰三角形 380"/>
            <p:cNvSpPr/>
            <p:nvPr/>
          </p:nvSpPr>
          <p:spPr>
            <a:xfrm rot="5400000">
              <a:off x="1209216" y="5057110"/>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2" name="等腰三角形 381"/>
            <p:cNvSpPr/>
            <p:nvPr/>
          </p:nvSpPr>
          <p:spPr>
            <a:xfrm rot="16200000">
              <a:off x="573922" y="5057110"/>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3" name="等腰三角形 382"/>
            <p:cNvSpPr/>
            <p:nvPr/>
          </p:nvSpPr>
          <p:spPr>
            <a:xfrm rot="5400000">
              <a:off x="573922" y="4690312"/>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4" name="等腰三角形 383"/>
            <p:cNvSpPr/>
            <p:nvPr/>
          </p:nvSpPr>
          <p:spPr>
            <a:xfrm rot="16200000">
              <a:off x="-61372" y="469031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5" name="等腰三角形 384"/>
            <p:cNvSpPr/>
            <p:nvPr/>
          </p:nvSpPr>
          <p:spPr>
            <a:xfrm rot="16200000">
              <a:off x="1209217" y="4690312"/>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6" name="等腰三角形 385"/>
            <p:cNvSpPr/>
            <p:nvPr/>
          </p:nvSpPr>
          <p:spPr>
            <a:xfrm rot="5400000">
              <a:off x="-61373" y="4320168"/>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7" name="等腰三角形 386"/>
            <p:cNvSpPr/>
            <p:nvPr/>
          </p:nvSpPr>
          <p:spPr>
            <a:xfrm rot="16200000">
              <a:off x="573922" y="4320168"/>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8" name="等腰三角形 387"/>
            <p:cNvSpPr/>
            <p:nvPr/>
          </p:nvSpPr>
          <p:spPr>
            <a:xfrm rot="16200000">
              <a:off x="-61372" y="3953370"/>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9" name="等腰三角形 388"/>
            <p:cNvSpPr/>
            <p:nvPr/>
          </p:nvSpPr>
          <p:spPr>
            <a:xfrm rot="5400000">
              <a:off x="-61373" y="358322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0" name="等腰三角形 389"/>
            <p:cNvSpPr/>
            <p:nvPr/>
          </p:nvSpPr>
          <p:spPr>
            <a:xfrm rot="16200000">
              <a:off x="-61372" y="3216428"/>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180361778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2"/>
                                        </p:tgtEl>
                                        <p:attrNameLst>
                                          <p:attrName>style.visibility</p:attrName>
                                        </p:attrNameLst>
                                      </p:cBhvr>
                                      <p:to>
                                        <p:strVal val="visible"/>
                                      </p:to>
                                    </p:set>
                                    <p:animEffect transition="in" filter="fade">
                                      <p:cBhvr>
                                        <p:cTn id="7" dur="500"/>
                                        <p:tgtEl>
                                          <p:spTgt spid="272"/>
                                        </p:tgtEl>
                                      </p:cBhvr>
                                    </p:animEffect>
                                  </p:childTnLst>
                                </p:cTn>
                              </p:par>
                              <p:par>
                                <p:cTn id="8" presetID="10" presetClass="entr" presetSubtype="0" fill="hold" nodeType="withEffect">
                                  <p:stCondLst>
                                    <p:cond delay="0"/>
                                  </p:stCondLst>
                                  <p:childTnLst>
                                    <p:set>
                                      <p:cBhvr>
                                        <p:cTn id="9" dur="1" fill="hold">
                                          <p:stCondLst>
                                            <p:cond delay="0"/>
                                          </p:stCondLst>
                                        </p:cTn>
                                        <p:tgtEl>
                                          <p:spTgt spid="361"/>
                                        </p:tgtEl>
                                        <p:attrNameLst>
                                          <p:attrName>style.visibility</p:attrName>
                                        </p:attrNameLst>
                                      </p:cBhvr>
                                      <p:to>
                                        <p:strVal val="visible"/>
                                      </p:to>
                                    </p:set>
                                    <p:animEffect transition="in" filter="fade">
                                      <p:cBhvr>
                                        <p:cTn id="10" dur="500"/>
                                        <p:tgtEl>
                                          <p:spTgt spid="361"/>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111"/>
                                        </p:tgtEl>
                                        <p:attrNameLst>
                                          <p:attrName>style.visibility</p:attrName>
                                        </p:attrNameLst>
                                      </p:cBhvr>
                                      <p:to>
                                        <p:strVal val="visible"/>
                                      </p:to>
                                    </p:set>
                                    <p:anim calcmode="lin" valueType="num">
                                      <p:cBhvr>
                                        <p:cTn id="15" dur="500" fill="hold"/>
                                        <p:tgtEl>
                                          <p:spTgt spid="111"/>
                                        </p:tgtEl>
                                        <p:attrNameLst>
                                          <p:attrName>ppt_w</p:attrName>
                                        </p:attrNameLst>
                                      </p:cBhvr>
                                      <p:tavLst>
                                        <p:tav tm="0">
                                          <p:val>
                                            <p:fltVal val="0"/>
                                          </p:val>
                                        </p:tav>
                                        <p:tav tm="100000">
                                          <p:val>
                                            <p:strVal val="#ppt_w"/>
                                          </p:val>
                                        </p:tav>
                                      </p:tavLst>
                                    </p:anim>
                                    <p:anim calcmode="lin" valueType="num">
                                      <p:cBhvr>
                                        <p:cTn id="16" dur="500" fill="hold"/>
                                        <p:tgtEl>
                                          <p:spTgt spid="111"/>
                                        </p:tgtEl>
                                        <p:attrNameLst>
                                          <p:attrName>ppt_h</p:attrName>
                                        </p:attrNameLst>
                                      </p:cBhvr>
                                      <p:tavLst>
                                        <p:tav tm="0">
                                          <p:val>
                                            <p:fltVal val="0"/>
                                          </p:val>
                                        </p:tav>
                                        <p:tav tm="100000">
                                          <p:val>
                                            <p:strVal val="#ppt_h"/>
                                          </p:val>
                                        </p:tav>
                                      </p:tavLst>
                                    </p:anim>
                                    <p:animEffect transition="in" filter="fade">
                                      <p:cBhvr>
                                        <p:cTn id="17" dur="500"/>
                                        <p:tgtEl>
                                          <p:spTgt spid="111"/>
                                        </p:tgtEl>
                                      </p:cBhvr>
                                    </p:animEffect>
                                  </p:childTnLst>
                                </p:cTn>
                              </p:par>
                              <p:par>
                                <p:cTn id="18" presetID="41" presetClass="entr" presetSubtype="0" fill="hold" grpId="0" nodeType="withEffect">
                                  <p:stCondLst>
                                    <p:cond delay="0"/>
                                  </p:stCondLst>
                                  <p:iterate type="lt">
                                    <p:tmPct val="10000"/>
                                  </p:iterate>
                                  <p:childTnLst>
                                    <p:set>
                                      <p:cBhvr>
                                        <p:cTn id="19" dur="1" fill="hold">
                                          <p:stCondLst>
                                            <p:cond delay="0"/>
                                          </p:stCondLst>
                                        </p:cTn>
                                        <p:tgtEl>
                                          <p:spTgt spid="435"/>
                                        </p:tgtEl>
                                        <p:attrNameLst>
                                          <p:attrName>style.visibility</p:attrName>
                                        </p:attrNameLst>
                                      </p:cBhvr>
                                      <p:to>
                                        <p:strVal val="visible"/>
                                      </p:to>
                                    </p:set>
                                    <p:anim calcmode="lin" valueType="num">
                                      <p:cBhvr>
                                        <p:cTn id="20" dur="500" fill="hold"/>
                                        <p:tgtEl>
                                          <p:spTgt spid="43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35"/>
                                        </p:tgtEl>
                                        <p:attrNameLst>
                                          <p:attrName>ppt_y</p:attrName>
                                        </p:attrNameLst>
                                      </p:cBhvr>
                                      <p:tavLst>
                                        <p:tav tm="0">
                                          <p:val>
                                            <p:strVal val="#ppt_y"/>
                                          </p:val>
                                        </p:tav>
                                        <p:tav tm="100000">
                                          <p:val>
                                            <p:strVal val="#ppt_y"/>
                                          </p:val>
                                        </p:tav>
                                      </p:tavLst>
                                    </p:anim>
                                    <p:anim calcmode="lin" valueType="num">
                                      <p:cBhvr>
                                        <p:cTn id="22" dur="500" fill="hold"/>
                                        <p:tgtEl>
                                          <p:spTgt spid="43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3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35"/>
                                        </p:tgtEl>
                                      </p:cBhvr>
                                    </p:animEffect>
                                  </p:childTnLst>
                                </p:cTn>
                              </p:par>
                              <p:par>
                                <p:cTn id="25" presetID="42" presetClass="entr" presetSubtype="0" fill="hold" grpId="0" nodeType="withEffect">
                                  <p:stCondLst>
                                    <p:cond delay="500"/>
                                  </p:stCondLst>
                                  <p:childTnLst>
                                    <p:set>
                                      <p:cBhvr>
                                        <p:cTn id="26" dur="1" fill="hold">
                                          <p:stCondLst>
                                            <p:cond delay="0"/>
                                          </p:stCondLst>
                                        </p:cTn>
                                        <p:tgtEl>
                                          <p:spTgt spid="439"/>
                                        </p:tgtEl>
                                        <p:attrNameLst>
                                          <p:attrName>style.visibility</p:attrName>
                                        </p:attrNameLst>
                                      </p:cBhvr>
                                      <p:to>
                                        <p:strVal val="visible"/>
                                      </p:to>
                                    </p:set>
                                    <p:animEffect transition="in" filter="fade">
                                      <p:cBhvr>
                                        <p:cTn id="27" dur="1000"/>
                                        <p:tgtEl>
                                          <p:spTgt spid="439"/>
                                        </p:tgtEl>
                                      </p:cBhvr>
                                    </p:animEffect>
                                    <p:anim calcmode="lin" valueType="num">
                                      <p:cBhvr>
                                        <p:cTn id="28" dur="1000" fill="hold"/>
                                        <p:tgtEl>
                                          <p:spTgt spid="439"/>
                                        </p:tgtEl>
                                        <p:attrNameLst>
                                          <p:attrName>ppt_x</p:attrName>
                                        </p:attrNameLst>
                                      </p:cBhvr>
                                      <p:tavLst>
                                        <p:tav tm="0">
                                          <p:val>
                                            <p:strVal val="#ppt_x"/>
                                          </p:val>
                                        </p:tav>
                                        <p:tav tm="100000">
                                          <p:val>
                                            <p:strVal val="#ppt_x"/>
                                          </p:val>
                                        </p:tav>
                                      </p:tavLst>
                                    </p:anim>
                                    <p:anim calcmode="lin" valueType="num">
                                      <p:cBhvr>
                                        <p:cTn id="29" dur="1000" fill="hold"/>
                                        <p:tgtEl>
                                          <p:spTgt spid="4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5" grpId="0"/>
      <p:bldP spid="43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a:extLst>
              <a:ext uri="{FF2B5EF4-FFF2-40B4-BE49-F238E27FC236}">
                <a16:creationId xmlns="" xmlns:a16="http://schemas.microsoft.com/office/drawing/2014/main" id="{69963B9E-EBBB-41E9-8C38-D1EAA43CEBB4}"/>
              </a:ext>
            </a:extLst>
          </p:cNvPr>
          <p:cNvSpPr/>
          <p:nvPr/>
        </p:nvSpPr>
        <p:spPr>
          <a:xfrm>
            <a:off x="4763769" y="2081953"/>
            <a:ext cx="3200400" cy="3200400"/>
          </a:xfrm>
          <a:prstGeom prst="ellipse">
            <a:avLst/>
          </a:prstGeom>
          <a:blipFill>
            <a:blip r:embed="rId3" cstate="screen">
              <a:extLst>
                <a:ext uri="{28A0092B-C50C-407E-A947-70E740481C1C}">
                  <a14:useLocalDpi xmlns:a14="http://schemas.microsoft.com/office/drawing/2010/main"/>
                </a:ext>
              </a:extLst>
            </a:blip>
            <a:stretch>
              <a:fillRect l="-13106" t="832" r="-12748" b="-26686"/>
            </a:stretch>
          </a:blipFill>
          <a:ln w="12700">
            <a:solidFill>
              <a:schemeClr val="bg1"/>
            </a:solid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353" noProof="1"/>
          </a:p>
        </p:txBody>
      </p:sp>
      <p:sp>
        <p:nvSpPr>
          <p:cNvPr id="23" name="椭圆 22">
            <a:extLst>
              <a:ext uri="{FF2B5EF4-FFF2-40B4-BE49-F238E27FC236}">
                <a16:creationId xmlns="" xmlns:a16="http://schemas.microsoft.com/office/drawing/2014/main" id="{557A8166-BE5B-4465-8DEA-66149DA1CC00}"/>
              </a:ext>
            </a:extLst>
          </p:cNvPr>
          <p:cNvSpPr/>
          <p:nvPr/>
        </p:nvSpPr>
        <p:spPr>
          <a:xfrm>
            <a:off x="5314951" y="2633134"/>
            <a:ext cx="2099733" cy="2099733"/>
          </a:xfrm>
          <a:prstGeom prst="ellipse">
            <a:avLst/>
          </a:prstGeom>
          <a:solidFill>
            <a:schemeClr val="bg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sz="3200" dirty="0">
                <a:solidFill>
                  <a:srgbClr val="404040"/>
                </a:solidFill>
                <a:latin typeface="Arial Unicode MS" charset="0"/>
                <a:ea typeface="宋体" panose="02010600030101010101" pitchFamily="2" charset="-122"/>
              </a:rPr>
              <a:t>SWOT</a:t>
            </a:r>
            <a:endParaRPr lang="zh-CN" altLang="en-US" sz="3200" dirty="0">
              <a:solidFill>
                <a:srgbClr val="404040"/>
              </a:solidFill>
              <a:latin typeface="Arial Unicode MS" charset="0"/>
              <a:ea typeface="宋体" panose="02010600030101010101" pitchFamily="2" charset="-122"/>
            </a:endParaRPr>
          </a:p>
        </p:txBody>
      </p:sp>
      <p:grpSp>
        <p:nvGrpSpPr>
          <p:cNvPr id="31" name="组合 30">
            <a:extLst>
              <a:ext uri="{FF2B5EF4-FFF2-40B4-BE49-F238E27FC236}">
                <a16:creationId xmlns="" xmlns:a16="http://schemas.microsoft.com/office/drawing/2014/main" id="{2A22D73F-073F-403D-95F2-16601A89BCD3}"/>
              </a:ext>
            </a:extLst>
          </p:cNvPr>
          <p:cNvGrpSpPr>
            <a:grpSpLocks/>
          </p:cNvGrpSpPr>
          <p:nvPr/>
        </p:nvGrpSpPr>
        <p:grpSpPr bwMode="auto">
          <a:xfrm>
            <a:off x="3439585" y="2139952"/>
            <a:ext cx="984249" cy="984249"/>
            <a:chOff x="3326627" y="776679"/>
            <a:chExt cx="1755917" cy="1755917"/>
          </a:xfrm>
        </p:grpSpPr>
        <p:sp>
          <p:nvSpPr>
            <p:cNvPr id="32" name="椭圆 31">
              <a:extLst>
                <a:ext uri="{FF2B5EF4-FFF2-40B4-BE49-F238E27FC236}">
                  <a16:creationId xmlns="" xmlns:a16="http://schemas.microsoft.com/office/drawing/2014/main" id="{66356887-77FB-4AA4-901D-B9B9EDD42F58}"/>
                </a:ext>
              </a:extLst>
            </p:cNvPr>
            <p:cNvSpPr/>
            <p:nvPr/>
          </p:nvSpPr>
          <p:spPr>
            <a:xfrm>
              <a:off x="3326627" y="776679"/>
              <a:ext cx="1755917" cy="1755917"/>
            </a:xfrm>
            <a:prstGeom prst="ellipse">
              <a:avLst/>
            </a:prstGeom>
            <a:gradFill flip="none" rotWithShape="1">
              <a:gsLst>
                <a:gs pos="0">
                  <a:schemeClr val="bg1">
                    <a:lumMod val="85000"/>
                  </a:schemeClr>
                </a:gs>
                <a:gs pos="100000">
                  <a:schemeClr val="bg1"/>
                </a:gs>
              </a:gsLst>
              <a:path path="circle">
                <a:fillToRect l="100000" b="100000"/>
              </a:path>
              <a:tileRect t="-100000" r="-100000"/>
            </a:gradFill>
            <a:ln w="12700">
              <a:solidFill>
                <a:schemeClr val="bg1"/>
              </a:solidFill>
            </a:ln>
            <a:effectLst>
              <a:outerShdw blurRad="635000" dist="3556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defRPr/>
              </a:pPr>
              <a:endParaRPr lang="zh-CN" altLang="en-US" sz="2400" noProof="1">
                <a:solidFill>
                  <a:srgbClr val="FFFFFF"/>
                </a:solidFill>
                <a:latin typeface="Arial Unicode MS" charset="0"/>
                <a:ea typeface="Arial Unicode MS" charset="0"/>
                <a:cs typeface="Arial Unicode MS" charset="0"/>
              </a:endParaRPr>
            </a:p>
          </p:txBody>
        </p:sp>
        <p:sp>
          <p:nvSpPr>
            <p:cNvPr id="33" name="椭圆 32">
              <a:extLst>
                <a:ext uri="{FF2B5EF4-FFF2-40B4-BE49-F238E27FC236}">
                  <a16:creationId xmlns="" xmlns:a16="http://schemas.microsoft.com/office/drawing/2014/main" id="{597E3217-9B06-4E50-8E04-34B5D5AA837A}"/>
                </a:ext>
              </a:extLst>
            </p:cNvPr>
            <p:cNvSpPr/>
            <p:nvPr/>
          </p:nvSpPr>
          <p:spPr>
            <a:xfrm>
              <a:off x="3485226" y="935278"/>
              <a:ext cx="1438719" cy="1438719"/>
            </a:xfrm>
            <a:prstGeom prst="ellipse">
              <a:avLst/>
            </a:prstGeom>
            <a:solidFill>
              <a:schemeClr val="accent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hangingPunct="1">
                <a:defRPr/>
              </a:pPr>
              <a:r>
                <a:rPr lang="en-US" altLang="zh-CN" sz="2400" dirty="0">
                  <a:solidFill>
                    <a:srgbClr val="FFFFFF"/>
                  </a:solidFill>
                  <a:latin typeface="Arial Unicode MS" charset="0"/>
                  <a:ea typeface="宋体" panose="02010600030101010101" pitchFamily="2" charset="-122"/>
                </a:rPr>
                <a:t>S</a:t>
              </a:r>
              <a:endParaRPr lang="zh-CN" altLang="en-US" sz="2400" dirty="0">
                <a:solidFill>
                  <a:srgbClr val="FFFFFF"/>
                </a:solidFill>
                <a:latin typeface="Arial Unicode MS" charset="0"/>
                <a:ea typeface="宋体" panose="02010600030101010101" pitchFamily="2" charset="-122"/>
              </a:endParaRPr>
            </a:p>
          </p:txBody>
        </p:sp>
      </p:grpSp>
      <p:grpSp>
        <p:nvGrpSpPr>
          <p:cNvPr id="43" name="组合 42">
            <a:extLst>
              <a:ext uri="{FF2B5EF4-FFF2-40B4-BE49-F238E27FC236}">
                <a16:creationId xmlns="" xmlns:a16="http://schemas.microsoft.com/office/drawing/2014/main" id="{7E875885-E957-48D3-8A1A-8F510D84B771}"/>
              </a:ext>
            </a:extLst>
          </p:cNvPr>
          <p:cNvGrpSpPr>
            <a:grpSpLocks/>
          </p:cNvGrpSpPr>
          <p:nvPr/>
        </p:nvGrpSpPr>
        <p:grpSpPr bwMode="auto">
          <a:xfrm>
            <a:off x="3439585" y="4239685"/>
            <a:ext cx="984249" cy="984249"/>
            <a:chOff x="3326627" y="776679"/>
            <a:chExt cx="1755917" cy="1755917"/>
          </a:xfrm>
        </p:grpSpPr>
        <p:sp>
          <p:nvSpPr>
            <p:cNvPr id="44" name="椭圆 43">
              <a:extLst>
                <a:ext uri="{FF2B5EF4-FFF2-40B4-BE49-F238E27FC236}">
                  <a16:creationId xmlns="" xmlns:a16="http://schemas.microsoft.com/office/drawing/2014/main" id="{D3C88A2F-1A9B-4FD0-8A83-5A17277B9FCB}"/>
                </a:ext>
              </a:extLst>
            </p:cNvPr>
            <p:cNvSpPr/>
            <p:nvPr/>
          </p:nvSpPr>
          <p:spPr>
            <a:xfrm>
              <a:off x="3326627" y="776679"/>
              <a:ext cx="1755917" cy="1755917"/>
            </a:xfrm>
            <a:prstGeom prst="ellipse">
              <a:avLst/>
            </a:prstGeom>
            <a:gradFill flip="none" rotWithShape="1">
              <a:gsLst>
                <a:gs pos="0">
                  <a:schemeClr val="bg1">
                    <a:lumMod val="85000"/>
                  </a:schemeClr>
                </a:gs>
                <a:gs pos="100000">
                  <a:schemeClr val="bg1"/>
                </a:gs>
              </a:gsLst>
              <a:path path="circle">
                <a:fillToRect l="100000" b="100000"/>
              </a:path>
              <a:tileRect t="-100000" r="-100000"/>
            </a:gradFill>
            <a:ln w="12700">
              <a:solidFill>
                <a:schemeClr val="bg1"/>
              </a:solidFill>
            </a:ln>
            <a:effectLst>
              <a:outerShdw blurRad="635000" dist="3556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defRPr/>
              </a:pPr>
              <a:endParaRPr lang="zh-CN" altLang="en-US" sz="2400" noProof="1">
                <a:solidFill>
                  <a:srgbClr val="FFFFFF"/>
                </a:solidFill>
                <a:latin typeface="Arial Unicode MS" charset="0"/>
                <a:ea typeface="Arial Unicode MS" charset="0"/>
                <a:cs typeface="Arial Unicode MS" charset="0"/>
              </a:endParaRPr>
            </a:p>
          </p:txBody>
        </p:sp>
        <p:sp>
          <p:nvSpPr>
            <p:cNvPr id="45" name="椭圆 44">
              <a:extLst>
                <a:ext uri="{FF2B5EF4-FFF2-40B4-BE49-F238E27FC236}">
                  <a16:creationId xmlns="" xmlns:a16="http://schemas.microsoft.com/office/drawing/2014/main" id="{DEAA3D73-2B98-40D6-9276-B7CEEBEFEF57}"/>
                </a:ext>
              </a:extLst>
            </p:cNvPr>
            <p:cNvSpPr/>
            <p:nvPr/>
          </p:nvSpPr>
          <p:spPr>
            <a:xfrm>
              <a:off x="3485226" y="935278"/>
              <a:ext cx="1438719" cy="1438719"/>
            </a:xfrm>
            <a:prstGeom prst="ellipse">
              <a:avLst/>
            </a:prstGeom>
            <a:solidFill>
              <a:schemeClr val="accent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hangingPunct="1">
                <a:defRPr/>
              </a:pPr>
              <a:r>
                <a:rPr lang="en-US" altLang="zh-CN" sz="2400">
                  <a:solidFill>
                    <a:srgbClr val="FFFFFF"/>
                  </a:solidFill>
                  <a:latin typeface="Arial Unicode MS" charset="0"/>
                  <a:ea typeface="宋体" panose="02010600030101010101" pitchFamily="2" charset="-122"/>
                </a:rPr>
                <a:t>O</a:t>
              </a:r>
              <a:endParaRPr lang="zh-CN" altLang="en-US" sz="2400">
                <a:solidFill>
                  <a:srgbClr val="FFFFFF"/>
                </a:solidFill>
                <a:latin typeface="Arial Unicode MS" charset="0"/>
                <a:ea typeface="宋体" panose="02010600030101010101" pitchFamily="2" charset="-122"/>
              </a:endParaRPr>
            </a:p>
          </p:txBody>
        </p:sp>
      </p:grpSp>
      <p:grpSp>
        <p:nvGrpSpPr>
          <p:cNvPr id="46" name="组合 45">
            <a:extLst>
              <a:ext uri="{FF2B5EF4-FFF2-40B4-BE49-F238E27FC236}">
                <a16:creationId xmlns="" xmlns:a16="http://schemas.microsoft.com/office/drawing/2014/main" id="{33FC13EB-DC6B-4520-B7C5-1B2315FF979C}"/>
              </a:ext>
            </a:extLst>
          </p:cNvPr>
          <p:cNvGrpSpPr>
            <a:grpSpLocks/>
          </p:cNvGrpSpPr>
          <p:nvPr/>
        </p:nvGrpSpPr>
        <p:grpSpPr bwMode="auto">
          <a:xfrm>
            <a:off x="8195734" y="2139952"/>
            <a:ext cx="982133" cy="984249"/>
            <a:chOff x="3326627" y="776679"/>
            <a:chExt cx="1755917" cy="1755917"/>
          </a:xfrm>
        </p:grpSpPr>
        <p:sp>
          <p:nvSpPr>
            <p:cNvPr id="51" name="椭圆 50">
              <a:extLst>
                <a:ext uri="{FF2B5EF4-FFF2-40B4-BE49-F238E27FC236}">
                  <a16:creationId xmlns="" xmlns:a16="http://schemas.microsoft.com/office/drawing/2014/main" id="{BCAA6979-23E7-4597-B65F-AAE334262514}"/>
                </a:ext>
              </a:extLst>
            </p:cNvPr>
            <p:cNvSpPr/>
            <p:nvPr/>
          </p:nvSpPr>
          <p:spPr>
            <a:xfrm>
              <a:off x="3326627" y="776679"/>
              <a:ext cx="1755917" cy="1755917"/>
            </a:xfrm>
            <a:prstGeom prst="ellipse">
              <a:avLst/>
            </a:prstGeom>
            <a:gradFill flip="none" rotWithShape="1">
              <a:gsLst>
                <a:gs pos="0">
                  <a:schemeClr val="bg1">
                    <a:lumMod val="85000"/>
                  </a:schemeClr>
                </a:gs>
                <a:gs pos="100000">
                  <a:schemeClr val="bg1"/>
                </a:gs>
              </a:gsLst>
              <a:path path="circle">
                <a:fillToRect l="100000" b="100000"/>
              </a:path>
              <a:tileRect t="-100000" r="-100000"/>
            </a:gradFill>
            <a:ln w="12700">
              <a:solidFill>
                <a:schemeClr val="bg1"/>
              </a:solidFill>
            </a:ln>
            <a:effectLst>
              <a:outerShdw blurRad="635000" dist="3556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defRPr/>
              </a:pPr>
              <a:endParaRPr lang="zh-CN" altLang="en-US" sz="2400" noProof="1">
                <a:solidFill>
                  <a:srgbClr val="FFFFFF"/>
                </a:solidFill>
                <a:latin typeface="Arial Unicode MS" charset="0"/>
                <a:ea typeface="Arial Unicode MS" charset="0"/>
                <a:cs typeface="Arial Unicode MS" charset="0"/>
              </a:endParaRPr>
            </a:p>
          </p:txBody>
        </p:sp>
        <p:sp>
          <p:nvSpPr>
            <p:cNvPr id="62" name="椭圆 61">
              <a:extLst>
                <a:ext uri="{FF2B5EF4-FFF2-40B4-BE49-F238E27FC236}">
                  <a16:creationId xmlns="" xmlns:a16="http://schemas.microsoft.com/office/drawing/2014/main" id="{83EE75CB-7C4A-425E-A49A-66ADF363FC7B}"/>
                </a:ext>
              </a:extLst>
            </p:cNvPr>
            <p:cNvSpPr/>
            <p:nvPr/>
          </p:nvSpPr>
          <p:spPr>
            <a:xfrm>
              <a:off x="3485568" y="935278"/>
              <a:ext cx="1438035" cy="1438719"/>
            </a:xfrm>
            <a:prstGeom prst="ellipse">
              <a:avLst/>
            </a:prstGeom>
            <a:solidFill>
              <a:schemeClr val="tx1">
                <a:lumMod val="65000"/>
                <a:lumOff val="3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hangingPunct="1">
                <a:defRPr/>
              </a:pPr>
              <a:r>
                <a:rPr lang="en-US" altLang="zh-CN" sz="2400">
                  <a:solidFill>
                    <a:srgbClr val="FFFFFF"/>
                  </a:solidFill>
                  <a:latin typeface="Arial Unicode MS" charset="0"/>
                  <a:ea typeface="宋体" panose="02010600030101010101" pitchFamily="2" charset="-122"/>
                </a:rPr>
                <a:t>W</a:t>
              </a:r>
              <a:endParaRPr lang="zh-CN" altLang="en-US" sz="2400">
                <a:solidFill>
                  <a:srgbClr val="FFFFFF"/>
                </a:solidFill>
                <a:latin typeface="Arial Unicode MS" charset="0"/>
                <a:ea typeface="宋体" panose="02010600030101010101" pitchFamily="2" charset="-122"/>
              </a:endParaRPr>
            </a:p>
          </p:txBody>
        </p:sp>
      </p:grpSp>
      <p:grpSp>
        <p:nvGrpSpPr>
          <p:cNvPr id="63" name="组合 62">
            <a:extLst>
              <a:ext uri="{FF2B5EF4-FFF2-40B4-BE49-F238E27FC236}">
                <a16:creationId xmlns="" xmlns:a16="http://schemas.microsoft.com/office/drawing/2014/main" id="{7415C0D6-6028-402B-8A07-682193B3CB06}"/>
              </a:ext>
            </a:extLst>
          </p:cNvPr>
          <p:cNvGrpSpPr>
            <a:grpSpLocks/>
          </p:cNvGrpSpPr>
          <p:nvPr/>
        </p:nvGrpSpPr>
        <p:grpSpPr bwMode="auto">
          <a:xfrm>
            <a:off x="8195734" y="4239685"/>
            <a:ext cx="982133" cy="984249"/>
            <a:chOff x="3326627" y="776679"/>
            <a:chExt cx="1755917" cy="1755917"/>
          </a:xfrm>
        </p:grpSpPr>
        <p:sp>
          <p:nvSpPr>
            <p:cNvPr id="64" name="椭圆 63">
              <a:extLst>
                <a:ext uri="{FF2B5EF4-FFF2-40B4-BE49-F238E27FC236}">
                  <a16:creationId xmlns="" xmlns:a16="http://schemas.microsoft.com/office/drawing/2014/main" id="{0D18BF13-B112-4D05-9AD2-C81D40B2DFB2}"/>
                </a:ext>
              </a:extLst>
            </p:cNvPr>
            <p:cNvSpPr/>
            <p:nvPr/>
          </p:nvSpPr>
          <p:spPr>
            <a:xfrm>
              <a:off x="3326627" y="776679"/>
              <a:ext cx="1755917" cy="1755917"/>
            </a:xfrm>
            <a:prstGeom prst="ellipse">
              <a:avLst/>
            </a:prstGeom>
            <a:gradFill flip="none" rotWithShape="1">
              <a:gsLst>
                <a:gs pos="0">
                  <a:schemeClr val="bg1">
                    <a:lumMod val="85000"/>
                  </a:schemeClr>
                </a:gs>
                <a:gs pos="100000">
                  <a:schemeClr val="bg1"/>
                </a:gs>
              </a:gsLst>
              <a:path path="circle">
                <a:fillToRect l="100000" b="100000"/>
              </a:path>
              <a:tileRect t="-100000" r="-100000"/>
            </a:gradFill>
            <a:ln w="12700">
              <a:solidFill>
                <a:schemeClr val="bg1"/>
              </a:solidFill>
            </a:ln>
            <a:effectLst>
              <a:outerShdw blurRad="635000" dist="3556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defRPr/>
              </a:pPr>
              <a:endParaRPr lang="zh-CN" altLang="en-US" sz="2400" noProof="1">
                <a:solidFill>
                  <a:srgbClr val="FFFFFF"/>
                </a:solidFill>
                <a:latin typeface="Arial Unicode MS" charset="0"/>
                <a:ea typeface="Arial Unicode MS" charset="0"/>
                <a:cs typeface="Arial Unicode MS" charset="0"/>
              </a:endParaRPr>
            </a:p>
          </p:txBody>
        </p:sp>
        <p:sp>
          <p:nvSpPr>
            <p:cNvPr id="65" name="椭圆 64">
              <a:extLst>
                <a:ext uri="{FF2B5EF4-FFF2-40B4-BE49-F238E27FC236}">
                  <a16:creationId xmlns="" xmlns:a16="http://schemas.microsoft.com/office/drawing/2014/main" id="{3BA4EB09-C0E3-4303-B07B-E624BFCA7D1B}"/>
                </a:ext>
              </a:extLst>
            </p:cNvPr>
            <p:cNvSpPr/>
            <p:nvPr/>
          </p:nvSpPr>
          <p:spPr>
            <a:xfrm>
              <a:off x="3485568" y="935278"/>
              <a:ext cx="1438035" cy="1438719"/>
            </a:xfrm>
            <a:prstGeom prst="ellipse">
              <a:avLst/>
            </a:prstGeom>
            <a:solidFill>
              <a:schemeClr val="accent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hangingPunct="1">
                <a:defRPr/>
              </a:pPr>
              <a:r>
                <a:rPr lang="en-US" altLang="zh-CN" sz="2400" dirty="0">
                  <a:solidFill>
                    <a:srgbClr val="FFFFFF"/>
                  </a:solidFill>
                  <a:latin typeface="Arial Unicode MS" charset="0"/>
                  <a:ea typeface="宋体" panose="02010600030101010101" pitchFamily="2" charset="-122"/>
                </a:rPr>
                <a:t>T</a:t>
              </a:r>
              <a:endParaRPr lang="zh-CN" altLang="en-US" sz="2400" dirty="0">
                <a:solidFill>
                  <a:srgbClr val="FFFFFF"/>
                </a:solidFill>
                <a:latin typeface="Arial Unicode MS" charset="0"/>
                <a:ea typeface="宋体" panose="02010600030101010101" pitchFamily="2" charset="-122"/>
              </a:endParaRPr>
            </a:p>
          </p:txBody>
        </p:sp>
      </p:grpSp>
      <p:sp>
        <p:nvSpPr>
          <p:cNvPr id="66" name="TextBox 38">
            <a:extLst>
              <a:ext uri="{FF2B5EF4-FFF2-40B4-BE49-F238E27FC236}">
                <a16:creationId xmlns="" xmlns:a16="http://schemas.microsoft.com/office/drawing/2014/main" id="{63A1A141-1411-4560-9478-9335D4FCA234}"/>
              </a:ext>
            </a:extLst>
          </p:cNvPr>
          <p:cNvSpPr txBox="1">
            <a:spLocks noChangeArrowheads="1"/>
          </p:cNvSpPr>
          <p:nvPr/>
        </p:nvSpPr>
        <p:spPr bwMode="auto">
          <a:xfrm>
            <a:off x="9520767" y="2633134"/>
            <a:ext cx="2201333" cy="453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nSpc>
                <a:spcPts val="1867"/>
              </a:lnSpc>
            </a:pPr>
            <a:r>
              <a:rPr lang="en-US" altLang="zh-CN" sz="800">
                <a:latin typeface="Arial Unicode MS" panose="020B0604020202020204" pitchFamily="34" charset="-122"/>
                <a:ea typeface="宋体" panose="02010600030101010101" pitchFamily="2" charset="-122"/>
                <a:sym typeface="Lato" panose="020F0502020204030203" pitchFamily="34" charset="0"/>
              </a:rPr>
              <a:t>The activities of a company with buying and selling a product or service. </a:t>
            </a:r>
            <a:endParaRPr lang="zh-CN" altLang="en-US" sz="800">
              <a:latin typeface="等线" panose="02010600030101010101" pitchFamily="2" charset="-122"/>
            </a:endParaRPr>
          </a:p>
        </p:txBody>
      </p:sp>
      <p:sp>
        <p:nvSpPr>
          <p:cNvPr id="67" name="TextBox 39">
            <a:extLst>
              <a:ext uri="{FF2B5EF4-FFF2-40B4-BE49-F238E27FC236}">
                <a16:creationId xmlns="" xmlns:a16="http://schemas.microsoft.com/office/drawing/2014/main" id="{CF1869F7-DB97-4A48-B8FE-24F04A00E987}"/>
              </a:ext>
            </a:extLst>
          </p:cNvPr>
          <p:cNvSpPr txBox="1"/>
          <p:nvPr/>
        </p:nvSpPr>
        <p:spPr>
          <a:xfrm>
            <a:off x="9520767" y="2207685"/>
            <a:ext cx="1333698" cy="276999"/>
          </a:xfrm>
          <a:prstGeom prst="rect">
            <a:avLst/>
          </a:prstGeom>
          <a:noFill/>
        </p:spPr>
        <p:txBody>
          <a:bodyPr wrap="none" lIns="0" tIns="0" rIns="0" bIns="0">
            <a:spAutoFit/>
          </a:bodyPr>
          <a:lstStyle>
            <a:defPPr>
              <a:defRPr lang="zh-CN"/>
            </a:defPPr>
            <a:lvl1pPr>
              <a:defRPr>
                <a:gradFill flip="none" rotWithShape="1">
                  <a:gsLst>
                    <a:gs pos="100000">
                      <a:srgbClr val="D49D57"/>
                    </a:gs>
                    <a:gs pos="30000">
                      <a:srgbClr val="F9EDD8"/>
                    </a:gs>
                    <a:gs pos="0">
                      <a:srgbClr val="F4DEBD"/>
                    </a:gs>
                  </a:gsLst>
                  <a:lin ang="5400000" scaled="1"/>
                  <a:tileRect/>
                </a:gradFill>
                <a:latin typeface="+mj-lt"/>
              </a:defRPr>
            </a:lvl1pPr>
          </a:lstStyle>
          <a:p>
            <a:pPr defTabSz="914377">
              <a:defRPr/>
            </a:pPr>
            <a:r>
              <a:rPr lang="zh-CN" altLang="en-US" spc="800" noProof="1">
                <a:solidFill>
                  <a:schemeClr val="tx1"/>
                </a:solidFill>
                <a:latin typeface="Avenir LT 35 Light"/>
                <a:ea typeface="微软雅黑" panose="020B0503020204020204" pitchFamily="34" charset="-122"/>
              </a:rPr>
              <a:t>填写标题</a:t>
            </a:r>
          </a:p>
        </p:txBody>
      </p:sp>
      <p:sp>
        <p:nvSpPr>
          <p:cNvPr id="69" name="TextBox 38">
            <a:extLst>
              <a:ext uri="{FF2B5EF4-FFF2-40B4-BE49-F238E27FC236}">
                <a16:creationId xmlns="" xmlns:a16="http://schemas.microsoft.com/office/drawing/2014/main" id="{6627D151-7B97-47CC-B408-52BEC9263FA6}"/>
              </a:ext>
            </a:extLst>
          </p:cNvPr>
          <p:cNvSpPr txBox="1">
            <a:spLocks noChangeArrowheads="1"/>
          </p:cNvSpPr>
          <p:nvPr/>
        </p:nvSpPr>
        <p:spPr bwMode="auto">
          <a:xfrm>
            <a:off x="9520767" y="4912784"/>
            <a:ext cx="2201333" cy="453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nSpc>
                <a:spcPts val="1867"/>
              </a:lnSpc>
            </a:pPr>
            <a:r>
              <a:rPr lang="en-US" altLang="zh-CN" sz="800">
                <a:latin typeface="Arial Unicode MS" panose="020B0604020202020204" pitchFamily="34" charset="-122"/>
                <a:ea typeface="宋体" panose="02010600030101010101" pitchFamily="2" charset="-122"/>
                <a:sym typeface="Lato" panose="020F0502020204030203" pitchFamily="34" charset="0"/>
              </a:rPr>
              <a:t>The activities of a company with buying and selling a product or service. </a:t>
            </a:r>
            <a:endParaRPr lang="zh-CN" altLang="en-US" sz="800">
              <a:latin typeface="等线" panose="02010600030101010101" pitchFamily="2" charset="-122"/>
            </a:endParaRPr>
          </a:p>
        </p:txBody>
      </p:sp>
      <p:sp>
        <p:nvSpPr>
          <p:cNvPr id="70" name="TextBox 39">
            <a:extLst>
              <a:ext uri="{FF2B5EF4-FFF2-40B4-BE49-F238E27FC236}">
                <a16:creationId xmlns="" xmlns:a16="http://schemas.microsoft.com/office/drawing/2014/main" id="{AF5406C6-AC75-4E70-8F71-B038D243C927}"/>
              </a:ext>
            </a:extLst>
          </p:cNvPr>
          <p:cNvSpPr txBox="1"/>
          <p:nvPr/>
        </p:nvSpPr>
        <p:spPr>
          <a:xfrm>
            <a:off x="9520767" y="4489451"/>
            <a:ext cx="1333698" cy="276999"/>
          </a:xfrm>
          <a:prstGeom prst="rect">
            <a:avLst/>
          </a:prstGeom>
          <a:noFill/>
        </p:spPr>
        <p:txBody>
          <a:bodyPr wrap="none" lIns="0" tIns="0" rIns="0" bIns="0">
            <a:spAutoFit/>
          </a:bodyPr>
          <a:lstStyle>
            <a:defPPr>
              <a:defRPr lang="zh-CN"/>
            </a:defPPr>
            <a:lvl1pPr>
              <a:defRPr>
                <a:gradFill flip="none" rotWithShape="1">
                  <a:gsLst>
                    <a:gs pos="100000">
                      <a:srgbClr val="D49D57"/>
                    </a:gs>
                    <a:gs pos="30000">
                      <a:srgbClr val="F9EDD8"/>
                    </a:gs>
                    <a:gs pos="0">
                      <a:srgbClr val="F4DEBD"/>
                    </a:gs>
                  </a:gsLst>
                  <a:lin ang="5400000" scaled="1"/>
                  <a:tileRect/>
                </a:gradFill>
                <a:latin typeface="+mj-lt"/>
              </a:defRPr>
            </a:lvl1pPr>
          </a:lstStyle>
          <a:p>
            <a:pPr defTabSz="914377">
              <a:defRPr/>
            </a:pPr>
            <a:r>
              <a:rPr lang="zh-CN" altLang="en-US" spc="800" noProof="1">
                <a:solidFill>
                  <a:schemeClr val="tx1"/>
                </a:solidFill>
                <a:latin typeface="Avenir LT 35 Light"/>
                <a:ea typeface="微软雅黑" panose="020B0503020204020204" pitchFamily="34" charset="-122"/>
              </a:rPr>
              <a:t>填写标题</a:t>
            </a:r>
          </a:p>
        </p:txBody>
      </p:sp>
      <p:sp>
        <p:nvSpPr>
          <p:cNvPr id="75" name="TextBox 38">
            <a:extLst>
              <a:ext uri="{FF2B5EF4-FFF2-40B4-BE49-F238E27FC236}">
                <a16:creationId xmlns="" xmlns:a16="http://schemas.microsoft.com/office/drawing/2014/main" id="{5B4F6897-22BF-4E9B-B4CD-BCABA0B0452C}"/>
              </a:ext>
            </a:extLst>
          </p:cNvPr>
          <p:cNvSpPr txBox="1">
            <a:spLocks noChangeArrowheads="1"/>
          </p:cNvSpPr>
          <p:nvPr/>
        </p:nvSpPr>
        <p:spPr bwMode="auto">
          <a:xfrm>
            <a:off x="751418" y="4912784"/>
            <a:ext cx="2201333" cy="453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a:lnSpc>
                <a:spcPts val="1867"/>
              </a:lnSpc>
            </a:pPr>
            <a:r>
              <a:rPr lang="en-US" altLang="zh-CN" sz="800">
                <a:latin typeface="Arial Unicode MS" panose="020B0604020202020204" pitchFamily="34" charset="-122"/>
                <a:ea typeface="宋体" panose="02010600030101010101" pitchFamily="2" charset="-122"/>
                <a:sym typeface="Lato" panose="020F0502020204030203" pitchFamily="34" charset="0"/>
              </a:rPr>
              <a:t>The activities of a company with buying and selling a product or service. </a:t>
            </a:r>
            <a:endParaRPr lang="zh-CN" altLang="en-US" sz="800">
              <a:latin typeface="等线" panose="02010600030101010101" pitchFamily="2" charset="-122"/>
            </a:endParaRPr>
          </a:p>
        </p:txBody>
      </p:sp>
      <p:sp>
        <p:nvSpPr>
          <p:cNvPr id="76" name="TextBox 39">
            <a:extLst>
              <a:ext uri="{FF2B5EF4-FFF2-40B4-BE49-F238E27FC236}">
                <a16:creationId xmlns="" xmlns:a16="http://schemas.microsoft.com/office/drawing/2014/main" id="{8F4E80FA-EF9E-479E-B732-76B4C5DBCC45}"/>
              </a:ext>
            </a:extLst>
          </p:cNvPr>
          <p:cNvSpPr txBox="1"/>
          <p:nvPr/>
        </p:nvSpPr>
        <p:spPr>
          <a:xfrm>
            <a:off x="1765102" y="4489451"/>
            <a:ext cx="1333698" cy="276999"/>
          </a:xfrm>
          <a:prstGeom prst="rect">
            <a:avLst/>
          </a:prstGeom>
          <a:noFill/>
        </p:spPr>
        <p:txBody>
          <a:bodyPr wrap="none" lIns="0" tIns="0" rIns="0" bIns="0">
            <a:spAutoFit/>
          </a:bodyPr>
          <a:lstStyle>
            <a:defPPr>
              <a:defRPr lang="zh-CN"/>
            </a:defPPr>
            <a:lvl1pPr>
              <a:defRPr>
                <a:gradFill flip="none" rotWithShape="1">
                  <a:gsLst>
                    <a:gs pos="100000">
                      <a:srgbClr val="D49D57"/>
                    </a:gs>
                    <a:gs pos="30000">
                      <a:srgbClr val="F9EDD8"/>
                    </a:gs>
                    <a:gs pos="0">
                      <a:srgbClr val="F4DEBD"/>
                    </a:gs>
                  </a:gsLst>
                  <a:lin ang="5400000" scaled="1"/>
                  <a:tileRect/>
                </a:gradFill>
                <a:latin typeface="+mj-lt"/>
              </a:defRPr>
            </a:lvl1pPr>
          </a:lstStyle>
          <a:p>
            <a:pPr algn="r" defTabSz="914377">
              <a:defRPr/>
            </a:pPr>
            <a:r>
              <a:rPr lang="zh-CN" altLang="en-US" spc="800" noProof="1">
                <a:solidFill>
                  <a:schemeClr val="tx1"/>
                </a:solidFill>
                <a:latin typeface="Avenir LT 35 Light"/>
                <a:ea typeface="微软雅黑" panose="020B0503020204020204" pitchFamily="34" charset="-122"/>
              </a:rPr>
              <a:t>填写标题</a:t>
            </a:r>
          </a:p>
        </p:txBody>
      </p:sp>
      <p:sp>
        <p:nvSpPr>
          <p:cNvPr id="77" name="TextBox 38">
            <a:extLst>
              <a:ext uri="{FF2B5EF4-FFF2-40B4-BE49-F238E27FC236}">
                <a16:creationId xmlns="" xmlns:a16="http://schemas.microsoft.com/office/drawing/2014/main" id="{B1064985-FDAB-40D1-8C0F-D960DC6165CE}"/>
              </a:ext>
            </a:extLst>
          </p:cNvPr>
          <p:cNvSpPr txBox="1">
            <a:spLocks noChangeArrowheads="1"/>
          </p:cNvSpPr>
          <p:nvPr/>
        </p:nvSpPr>
        <p:spPr bwMode="auto">
          <a:xfrm>
            <a:off x="751418" y="2673351"/>
            <a:ext cx="2201333" cy="453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a:lnSpc>
                <a:spcPts val="1867"/>
              </a:lnSpc>
            </a:pPr>
            <a:r>
              <a:rPr lang="en-US" altLang="zh-CN" sz="800">
                <a:latin typeface="Arial Unicode MS" panose="020B0604020202020204" pitchFamily="34" charset="-122"/>
                <a:ea typeface="宋体" panose="02010600030101010101" pitchFamily="2" charset="-122"/>
                <a:sym typeface="Lato" panose="020F0502020204030203" pitchFamily="34" charset="0"/>
              </a:rPr>
              <a:t>The activities of a company with buying and selling a product or service. </a:t>
            </a:r>
            <a:endParaRPr lang="zh-CN" altLang="en-US" sz="800">
              <a:latin typeface="等线" panose="02010600030101010101" pitchFamily="2" charset="-122"/>
            </a:endParaRPr>
          </a:p>
        </p:txBody>
      </p:sp>
      <p:sp>
        <p:nvSpPr>
          <p:cNvPr id="78" name="TextBox 39">
            <a:extLst>
              <a:ext uri="{FF2B5EF4-FFF2-40B4-BE49-F238E27FC236}">
                <a16:creationId xmlns="" xmlns:a16="http://schemas.microsoft.com/office/drawing/2014/main" id="{16862676-DAAE-4C48-A127-05C417BD8D66}"/>
              </a:ext>
            </a:extLst>
          </p:cNvPr>
          <p:cNvSpPr txBox="1"/>
          <p:nvPr/>
        </p:nvSpPr>
        <p:spPr>
          <a:xfrm>
            <a:off x="1765102" y="2250018"/>
            <a:ext cx="1333698" cy="276999"/>
          </a:xfrm>
          <a:prstGeom prst="rect">
            <a:avLst/>
          </a:prstGeom>
          <a:noFill/>
        </p:spPr>
        <p:txBody>
          <a:bodyPr wrap="none" lIns="0" tIns="0" rIns="0" bIns="0">
            <a:spAutoFit/>
          </a:bodyPr>
          <a:lstStyle>
            <a:defPPr>
              <a:defRPr lang="zh-CN"/>
            </a:defPPr>
            <a:lvl1pPr>
              <a:defRPr>
                <a:gradFill flip="none" rotWithShape="1">
                  <a:gsLst>
                    <a:gs pos="100000">
                      <a:srgbClr val="D49D57"/>
                    </a:gs>
                    <a:gs pos="30000">
                      <a:srgbClr val="F9EDD8"/>
                    </a:gs>
                    <a:gs pos="0">
                      <a:srgbClr val="F4DEBD"/>
                    </a:gs>
                  </a:gsLst>
                  <a:lin ang="5400000" scaled="1"/>
                  <a:tileRect/>
                </a:gradFill>
                <a:latin typeface="+mj-lt"/>
              </a:defRPr>
            </a:lvl1pPr>
          </a:lstStyle>
          <a:p>
            <a:pPr algn="r" defTabSz="914377">
              <a:defRPr/>
            </a:pPr>
            <a:r>
              <a:rPr lang="zh-CN" altLang="en-US" spc="800" noProof="1">
                <a:solidFill>
                  <a:schemeClr val="tx1"/>
                </a:solidFill>
                <a:latin typeface="Avenir LT 35 Light"/>
                <a:ea typeface="微软雅黑" panose="020B0503020204020204" pitchFamily="34" charset="-122"/>
              </a:rPr>
              <a:t>填写标题</a:t>
            </a:r>
          </a:p>
        </p:txBody>
      </p:sp>
      <p:grpSp>
        <p:nvGrpSpPr>
          <p:cNvPr id="26" name="组合 25">
            <a:extLst>
              <a:ext uri="{FF2B5EF4-FFF2-40B4-BE49-F238E27FC236}">
                <a16:creationId xmlns="" xmlns:a16="http://schemas.microsoft.com/office/drawing/2014/main" id="{04490273-FDEA-4BFE-829E-EBF97B4E79C7}"/>
              </a:ext>
            </a:extLst>
          </p:cNvPr>
          <p:cNvGrpSpPr/>
          <p:nvPr/>
        </p:nvGrpSpPr>
        <p:grpSpPr>
          <a:xfrm>
            <a:off x="4797466" y="352475"/>
            <a:ext cx="2442712" cy="560409"/>
            <a:chOff x="4757125" y="339028"/>
            <a:chExt cx="2442712" cy="560409"/>
          </a:xfrm>
        </p:grpSpPr>
        <p:sp>
          <p:nvSpPr>
            <p:cNvPr id="27" name="Subtitle 2">
              <a:extLst>
                <a:ext uri="{FF2B5EF4-FFF2-40B4-BE49-F238E27FC236}">
                  <a16:creationId xmlns="" xmlns:a16="http://schemas.microsoft.com/office/drawing/2014/main" id="{57F0D4EE-7DFE-4548-9043-448308D08BC5}"/>
                </a:ext>
              </a:extLst>
            </p:cNvPr>
            <p:cNvSpPr txBox="1">
              <a:spLocks/>
            </p:cNvSpPr>
            <p:nvPr/>
          </p:nvSpPr>
          <p:spPr>
            <a:xfrm>
              <a:off x="4757125" y="339028"/>
              <a:ext cx="2442712"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b="1" spc="300"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未来规划</a:t>
              </a:r>
            </a:p>
          </p:txBody>
        </p:sp>
        <p:sp>
          <p:nvSpPr>
            <p:cNvPr id="28" name="圆角矩形 4">
              <a:extLst>
                <a:ext uri="{FF2B5EF4-FFF2-40B4-BE49-F238E27FC236}">
                  <a16:creationId xmlns="" xmlns:a16="http://schemas.microsoft.com/office/drawing/2014/main" id="{B32EACB1-9BA0-4DD3-A897-0ED80DE40931}"/>
                </a:ext>
              </a:extLst>
            </p:cNvPr>
            <p:cNvSpPr/>
            <p:nvPr/>
          </p:nvSpPr>
          <p:spPr>
            <a:xfrm>
              <a:off x="5550250" y="853718"/>
              <a:ext cx="856463" cy="4571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accent4"/>
                </a:solidFill>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360"/>
                                          </p:val>
                                        </p:tav>
                                        <p:tav tm="100000">
                                          <p:val>
                                            <p:fltVal val="0"/>
                                          </p:val>
                                        </p:tav>
                                      </p:tavLst>
                                    </p:anim>
                                    <p:animEffect transition="in" filter="fade">
                                      <p:cBhvr>
                                        <p:cTn id="10" dur="1000"/>
                                        <p:tgtEl>
                                          <p:spTgt spid="3"/>
                                        </p:tgtEl>
                                      </p:cBhvr>
                                    </p:animEffect>
                                  </p:childTnLst>
                                </p:cTn>
                              </p:par>
                            </p:childTnLst>
                          </p:cTn>
                        </p:par>
                        <p:par>
                          <p:cTn id="11" fill="hold" nodeType="afterGroup">
                            <p:stCondLst>
                              <p:cond delay="1000"/>
                            </p:stCondLst>
                            <p:childTnLst>
                              <p:par>
                                <p:cTn id="12" presetID="10" presetClass="entr" presetSubtype="0"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750"/>
                                        <p:tgtEl>
                                          <p:spTgt spid="31"/>
                                        </p:tgtEl>
                                      </p:cBhvr>
                                    </p:animEffect>
                                  </p:childTnLst>
                                </p:cTn>
                              </p:par>
                              <p:par>
                                <p:cTn id="15" presetID="63" presetClass="path" presetSubtype="0" decel="50000" fill="hold" nodeType="withEffect">
                                  <p:stCondLst>
                                    <p:cond delay="0"/>
                                  </p:stCondLst>
                                  <p:childTnLst>
                                    <p:animMotion origin="layout" path="M 0.01528 1.23457E-7 L -0.10885 1.23457E-7 " pathEditMode="relative" rAng="0" ptsTypes="AA">
                                      <p:cBhvr>
                                        <p:cTn id="16" dur="750" spd="-100000" fill="hold"/>
                                        <p:tgtEl>
                                          <p:spTgt spid="31"/>
                                        </p:tgtEl>
                                        <p:attrNameLst>
                                          <p:attrName>ppt_x,ppt_y</p:attrName>
                                        </p:attrNameLst>
                                      </p:cBhvr>
                                      <p:rCtr x="-6200" y="0"/>
                                    </p:animMotion>
                                  </p:childTnLst>
                                </p:cTn>
                              </p:par>
                              <p:par>
                                <p:cTn id="17" presetID="35" presetClass="path" presetSubtype="0" accel="50000" decel="50000" fill="hold" nodeType="withEffect">
                                  <p:stCondLst>
                                    <p:cond delay="750"/>
                                  </p:stCondLst>
                                  <p:childTnLst>
                                    <p:animMotion origin="layout" path="M 0.01597 1.23457E-7 L -1.94444E-6 1.23457E-7 " pathEditMode="relative" rAng="0" ptsTypes="AA">
                                      <p:cBhvr>
                                        <p:cTn id="18" dur="750" fill="hold"/>
                                        <p:tgtEl>
                                          <p:spTgt spid="31"/>
                                        </p:tgtEl>
                                        <p:attrNameLst>
                                          <p:attrName>ppt_x,ppt_y</p:attrName>
                                        </p:attrNameLst>
                                      </p:cBhvr>
                                      <p:rCtr x="-700" y="0"/>
                                    </p:animMotion>
                                  </p:childTnLst>
                                </p:cTn>
                              </p:par>
                              <p:par>
                                <p:cTn id="19" presetID="10" presetClass="entr" presetSubtype="0" fill="hold" nodeType="with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500"/>
                                        <p:tgtEl>
                                          <p:spTgt spid="46"/>
                                        </p:tgtEl>
                                      </p:cBhvr>
                                    </p:animEffect>
                                  </p:childTnLst>
                                </p:cTn>
                              </p:par>
                              <p:par>
                                <p:cTn id="22" presetID="64" presetClass="path" presetSubtype="0" decel="30000" fill="hold" nodeType="withEffect">
                                  <p:stCondLst>
                                    <p:cond delay="0"/>
                                  </p:stCondLst>
                                  <p:childTnLst>
                                    <p:animMotion origin="layout" path="M 1.94444E-6 0.03889 L 1.94444E-6 -0.14815 " pathEditMode="relative" rAng="0" ptsTypes="AA">
                                      <p:cBhvr>
                                        <p:cTn id="23" dur="750" spd="-100000" fill="hold"/>
                                        <p:tgtEl>
                                          <p:spTgt spid="46"/>
                                        </p:tgtEl>
                                        <p:attrNameLst>
                                          <p:attrName>ppt_x,ppt_y</p:attrName>
                                        </p:attrNameLst>
                                      </p:cBhvr>
                                      <p:rCtr x="0" y="-9300"/>
                                    </p:animMotion>
                                  </p:childTnLst>
                                </p:cTn>
                              </p:par>
                              <p:par>
                                <p:cTn id="24" presetID="64" presetClass="path" presetSubtype="0" accel="30000" decel="30000" fill="hold" nodeType="withEffect">
                                  <p:stCondLst>
                                    <p:cond delay="750"/>
                                  </p:stCondLst>
                                  <p:childTnLst>
                                    <p:animMotion origin="layout" path="M 1.94444E-6 0.03858 L 1.94444E-6 3.82716E-6 " pathEditMode="relative" rAng="0" ptsTypes="AA">
                                      <p:cBhvr>
                                        <p:cTn id="25" dur="750" fill="hold"/>
                                        <p:tgtEl>
                                          <p:spTgt spid="46"/>
                                        </p:tgtEl>
                                        <p:attrNameLst>
                                          <p:attrName>ppt_x,ppt_y</p:attrName>
                                        </p:attrNameLst>
                                      </p:cBhvr>
                                      <p:rCtr x="0" y="-1900"/>
                                    </p:animMotion>
                                  </p:childTnLst>
                                </p:cTn>
                              </p:par>
                              <p:par>
                                <p:cTn id="26" presetID="10" presetClass="entr" presetSubtype="0" fill="hold" nodeType="with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750"/>
                                        <p:tgtEl>
                                          <p:spTgt spid="63"/>
                                        </p:tgtEl>
                                      </p:cBhvr>
                                    </p:animEffect>
                                  </p:childTnLst>
                                </p:cTn>
                              </p:par>
                              <p:par>
                                <p:cTn id="29" presetID="63" presetClass="path" presetSubtype="0" decel="50000" fill="hold" nodeType="withEffect">
                                  <p:stCondLst>
                                    <p:cond delay="0"/>
                                  </p:stCondLst>
                                  <p:childTnLst>
                                    <p:animMotion origin="layout" path="M -0.01563 -3.95062E-6 L 0.11076 -3.95062E-6 " pathEditMode="relative" rAng="0" ptsTypes="AA">
                                      <p:cBhvr>
                                        <p:cTn id="30" dur="750" spd="-100000" fill="hold"/>
                                        <p:tgtEl>
                                          <p:spTgt spid="63"/>
                                        </p:tgtEl>
                                        <p:attrNameLst>
                                          <p:attrName>ppt_x,ppt_y</p:attrName>
                                        </p:attrNameLst>
                                      </p:cBhvr>
                                      <p:rCtr x="6300" y="0"/>
                                    </p:animMotion>
                                  </p:childTnLst>
                                </p:cTn>
                              </p:par>
                              <p:par>
                                <p:cTn id="31" presetID="35" presetClass="path" presetSubtype="0" accel="50000" decel="50000" fill="hold" nodeType="withEffect">
                                  <p:stCondLst>
                                    <p:cond delay="750"/>
                                  </p:stCondLst>
                                  <p:childTnLst>
                                    <p:animMotion origin="layout" path="M -0.01563 -3.95062E-6 L 8.33333E-7 -3.95062E-6 " pathEditMode="relative" rAng="0" ptsTypes="AA">
                                      <p:cBhvr>
                                        <p:cTn id="32" dur="750" fill="hold"/>
                                        <p:tgtEl>
                                          <p:spTgt spid="63"/>
                                        </p:tgtEl>
                                        <p:attrNameLst>
                                          <p:attrName>ppt_x,ppt_y</p:attrName>
                                        </p:attrNameLst>
                                      </p:cBhvr>
                                      <p:rCtr x="700" y="0"/>
                                    </p:animMotion>
                                  </p:childTnLst>
                                </p:cTn>
                              </p:par>
                              <p:par>
                                <p:cTn id="33" presetID="10" presetClass="entr" presetSubtype="0" fill="hold" nodeType="with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42" presetClass="path" presetSubtype="0" decel="30000" fill="hold" nodeType="withEffect">
                                  <p:stCondLst>
                                    <p:cond delay="0"/>
                                  </p:stCondLst>
                                  <p:childTnLst>
                                    <p:animMotion origin="layout" path="M 2.77778E-7 -0.03981 L 2.77778E-7 0.14815 " pathEditMode="relative" rAng="0" ptsTypes="AA">
                                      <p:cBhvr>
                                        <p:cTn id="37" dur="750" spd="-100000" fill="hold"/>
                                        <p:tgtEl>
                                          <p:spTgt spid="43"/>
                                        </p:tgtEl>
                                        <p:attrNameLst>
                                          <p:attrName>ppt_x,ppt_y</p:attrName>
                                        </p:attrNameLst>
                                      </p:cBhvr>
                                      <p:rCtr x="0" y="9400"/>
                                    </p:animMotion>
                                  </p:childTnLst>
                                </p:cTn>
                              </p:par>
                              <p:par>
                                <p:cTn id="38" presetID="42" presetClass="path" presetSubtype="0" accel="30000" decel="30000" fill="hold" nodeType="withEffect">
                                  <p:stCondLst>
                                    <p:cond delay="750"/>
                                  </p:stCondLst>
                                  <p:childTnLst>
                                    <p:animMotion origin="layout" path="M 2.77778E-7 -0.03981 L 2.77778E-7 -3.58025E-6 " pathEditMode="relative" rAng="0" ptsTypes="AA">
                                      <p:cBhvr>
                                        <p:cTn id="39" dur="750" fill="hold"/>
                                        <p:tgtEl>
                                          <p:spTgt spid="43"/>
                                        </p:tgtEl>
                                        <p:attrNameLst>
                                          <p:attrName>ppt_x,ppt_y</p:attrName>
                                        </p:attrNameLst>
                                      </p:cBhvr>
                                      <p:rCtr x="0" y="2000"/>
                                    </p:animMotion>
                                  </p:childTnLst>
                                </p:cTn>
                              </p:par>
                            </p:childTnLst>
                          </p:cTn>
                        </p:par>
                        <p:par>
                          <p:cTn id="40" fill="hold" nodeType="afterGroup">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fade">
                                      <p:cBhvr>
                                        <p:cTn id="43" dur="500"/>
                                        <p:tgtEl>
                                          <p:spTgt spid="6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Effect transition="in" filter="fade">
                                      <p:cBhvr>
                                        <p:cTn id="46" dur="500"/>
                                        <p:tgtEl>
                                          <p:spTgt spid="66"/>
                                        </p:tgtEl>
                                      </p:cBhvr>
                                    </p:animEffect>
                                  </p:childTnLst>
                                </p:cTn>
                              </p:par>
                            </p:childTnLst>
                          </p:cTn>
                        </p:par>
                        <p:par>
                          <p:cTn id="47" fill="hold" nodeType="afterGroup">
                            <p:stCondLst>
                              <p:cond delay="3000"/>
                            </p:stCondLst>
                            <p:childTnLst>
                              <p:par>
                                <p:cTn id="48" presetID="10" presetClass="entr" presetSubtype="0" fill="hold" grpId="0" nodeType="afterEffect">
                                  <p:stCondLst>
                                    <p:cond delay="0"/>
                                  </p:stCondLst>
                                  <p:childTnLst>
                                    <p:set>
                                      <p:cBhvr>
                                        <p:cTn id="49" dur="1" fill="hold">
                                          <p:stCondLst>
                                            <p:cond delay="0"/>
                                          </p:stCondLst>
                                        </p:cTn>
                                        <p:tgtEl>
                                          <p:spTgt spid="70"/>
                                        </p:tgtEl>
                                        <p:attrNameLst>
                                          <p:attrName>style.visibility</p:attrName>
                                        </p:attrNameLst>
                                      </p:cBhvr>
                                      <p:to>
                                        <p:strVal val="visible"/>
                                      </p:to>
                                    </p:set>
                                    <p:animEffect transition="in" filter="fade">
                                      <p:cBhvr>
                                        <p:cTn id="50" dur="500"/>
                                        <p:tgtEl>
                                          <p:spTgt spid="7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9"/>
                                        </p:tgtEl>
                                        <p:attrNameLst>
                                          <p:attrName>style.visibility</p:attrName>
                                        </p:attrNameLst>
                                      </p:cBhvr>
                                      <p:to>
                                        <p:strVal val="visible"/>
                                      </p:to>
                                    </p:set>
                                    <p:animEffect transition="in" filter="fade">
                                      <p:cBhvr>
                                        <p:cTn id="53" dur="500"/>
                                        <p:tgtEl>
                                          <p:spTgt spid="69"/>
                                        </p:tgtEl>
                                      </p:cBhvr>
                                    </p:animEffect>
                                  </p:childTnLst>
                                </p:cTn>
                              </p:par>
                            </p:childTnLst>
                          </p:cTn>
                        </p:par>
                        <p:par>
                          <p:cTn id="54" fill="hold" nodeType="afterGroup">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76"/>
                                        </p:tgtEl>
                                        <p:attrNameLst>
                                          <p:attrName>style.visibility</p:attrName>
                                        </p:attrNameLst>
                                      </p:cBhvr>
                                      <p:to>
                                        <p:strVal val="visible"/>
                                      </p:to>
                                    </p:set>
                                    <p:animEffect transition="in" filter="fade">
                                      <p:cBhvr>
                                        <p:cTn id="57" dur="500"/>
                                        <p:tgtEl>
                                          <p:spTgt spid="76"/>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75"/>
                                        </p:tgtEl>
                                        <p:attrNameLst>
                                          <p:attrName>style.visibility</p:attrName>
                                        </p:attrNameLst>
                                      </p:cBhvr>
                                      <p:to>
                                        <p:strVal val="visible"/>
                                      </p:to>
                                    </p:set>
                                    <p:animEffect transition="in" filter="fade">
                                      <p:cBhvr>
                                        <p:cTn id="60" dur="500"/>
                                        <p:tgtEl>
                                          <p:spTgt spid="75"/>
                                        </p:tgtEl>
                                      </p:cBhvr>
                                    </p:animEffect>
                                  </p:childTnLst>
                                </p:cTn>
                              </p:par>
                            </p:childTnLst>
                          </p:cTn>
                        </p:par>
                        <p:par>
                          <p:cTn id="61" fill="hold" nodeType="afterGroup">
                            <p:stCondLst>
                              <p:cond delay="4000"/>
                            </p:stCondLst>
                            <p:childTnLst>
                              <p:par>
                                <p:cTn id="62" presetID="10" presetClass="entr" presetSubtype="0"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fade">
                                      <p:cBhvr>
                                        <p:cTn id="64" dur="500"/>
                                        <p:tgtEl>
                                          <p:spTgt spid="78"/>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77"/>
                                        </p:tgtEl>
                                        <p:attrNameLst>
                                          <p:attrName>style.visibility</p:attrName>
                                        </p:attrNameLst>
                                      </p:cBhvr>
                                      <p:to>
                                        <p:strVal val="visible"/>
                                      </p:to>
                                    </p:set>
                                    <p:animEffect transition="in" filter="fade">
                                      <p:cBhvr>
                                        <p:cTn id="67"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9" grpId="0"/>
      <p:bldP spid="70" grpId="0"/>
      <p:bldP spid="75" grpId="0"/>
      <p:bldP spid="76" grpId="0"/>
      <p:bldP spid="77" grpId="0"/>
      <p:bldP spid="7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a:extLst>
              <a:ext uri="{FF2B5EF4-FFF2-40B4-BE49-F238E27FC236}">
                <a16:creationId xmlns="" xmlns:a16="http://schemas.microsoft.com/office/drawing/2014/main" id="{E8596C76-6379-4CEB-9660-2A79BEA18912}"/>
              </a:ext>
            </a:extLst>
          </p:cNvPr>
          <p:cNvSpPr/>
          <p:nvPr/>
        </p:nvSpPr>
        <p:spPr>
          <a:xfrm>
            <a:off x="4878917" y="1413934"/>
            <a:ext cx="2969683" cy="2887133"/>
          </a:xfrm>
          <a:prstGeom prst="rect">
            <a:avLst/>
          </a:prstGeom>
          <a:blipFill>
            <a:blip r:embed="rId3"/>
            <a:stretch>
              <a:fillRect/>
            </a:stretch>
          </a:blip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sz="2400" noProof="1">
              <a:solidFill>
                <a:schemeClr val="tx1">
                  <a:lumMod val="85000"/>
                  <a:lumOff val="15000"/>
                </a:schemeClr>
              </a:solidFill>
            </a:endParaRPr>
          </a:p>
        </p:txBody>
      </p:sp>
      <p:sp>
        <p:nvSpPr>
          <p:cNvPr id="16" name="矩形 15">
            <a:extLst>
              <a:ext uri="{FF2B5EF4-FFF2-40B4-BE49-F238E27FC236}">
                <a16:creationId xmlns="" xmlns:a16="http://schemas.microsoft.com/office/drawing/2014/main" id="{DB5B8E81-E50C-4B1F-87BB-33184EB3E924}"/>
              </a:ext>
            </a:extLst>
          </p:cNvPr>
          <p:cNvSpPr/>
          <p:nvPr/>
        </p:nvSpPr>
        <p:spPr>
          <a:xfrm>
            <a:off x="8365067" y="1413934"/>
            <a:ext cx="2967567" cy="2887133"/>
          </a:xfrm>
          <a:prstGeom prst="rect">
            <a:avLst/>
          </a:prstGeom>
          <a:blipFill>
            <a:blip r:embed="rId4"/>
            <a:stretch>
              <a:fillRect/>
            </a:stretch>
          </a:blip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sz="2400" noProof="1">
              <a:solidFill>
                <a:schemeClr val="tx1">
                  <a:lumMod val="85000"/>
                  <a:lumOff val="15000"/>
                </a:schemeClr>
              </a:solidFill>
            </a:endParaRPr>
          </a:p>
        </p:txBody>
      </p:sp>
      <p:grpSp>
        <p:nvGrpSpPr>
          <p:cNvPr id="5" name="组合 4">
            <a:extLst>
              <a:ext uri="{FF2B5EF4-FFF2-40B4-BE49-F238E27FC236}">
                <a16:creationId xmlns="" xmlns:a16="http://schemas.microsoft.com/office/drawing/2014/main" id="{3900332A-0ADC-43CE-8C12-173ECE99B04F}"/>
              </a:ext>
            </a:extLst>
          </p:cNvPr>
          <p:cNvGrpSpPr>
            <a:grpSpLocks/>
          </p:cNvGrpSpPr>
          <p:nvPr/>
        </p:nvGrpSpPr>
        <p:grpSpPr bwMode="auto">
          <a:xfrm>
            <a:off x="5130801" y="5050368"/>
            <a:ext cx="6060017" cy="1014468"/>
            <a:chOff x="3848341" y="3788236"/>
            <a:chExt cx="4544002" cy="759947"/>
          </a:xfrm>
        </p:grpSpPr>
        <p:sp>
          <p:nvSpPr>
            <p:cNvPr id="74770" name="TextBox 38">
              <a:extLst>
                <a:ext uri="{FF2B5EF4-FFF2-40B4-BE49-F238E27FC236}">
                  <a16:creationId xmlns="" xmlns:a16="http://schemas.microsoft.com/office/drawing/2014/main" id="{67CD4E82-7622-4CF7-8E2E-2390546F360D}"/>
                </a:ext>
              </a:extLst>
            </p:cNvPr>
            <p:cNvSpPr txBox="1">
              <a:spLocks noChangeArrowheads="1"/>
            </p:cNvSpPr>
            <p:nvPr/>
          </p:nvSpPr>
          <p:spPr bwMode="auto">
            <a:xfrm>
              <a:off x="3848341" y="4145244"/>
              <a:ext cx="1747840" cy="402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999" tIns="41999" rIns="83999" bIns="41999">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nSpc>
                  <a:spcPts val="1867"/>
                </a:lnSpc>
              </a:pPr>
              <a:r>
                <a:rPr lang="en-US" altLang="zh-CN" sz="800">
                  <a:latin typeface="Arial Unicode MS" panose="020B0604020202020204" pitchFamily="34" charset="-122"/>
                  <a:ea typeface="宋体" panose="02010600030101010101" pitchFamily="2" charset="-122"/>
                  <a:sym typeface="Lato" panose="020F0502020204030203" pitchFamily="34" charset="0"/>
                </a:rPr>
                <a:t>The activities of a company with buying and selling a product or service. The activities </a:t>
              </a:r>
              <a:endParaRPr lang="en-US" altLang="zh-CN" sz="800">
                <a:ea typeface="宋体" panose="02010600030101010101" pitchFamily="2" charset="-122"/>
              </a:endParaRPr>
            </a:p>
          </p:txBody>
        </p:sp>
        <p:sp>
          <p:nvSpPr>
            <p:cNvPr id="74771" name="TextBox 38">
              <a:extLst>
                <a:ext uri="{FF2B5EF4-FFF2-40B4-BE49-F238E27FC236}">
                  <a16:creationId xmlns="" xmlns:a16="http://schemas.microsoft.com/office/drawing/2014/main" id="{D6A701CB-9E57-425B-A37F-6F98E23B34FB}"/>
                </a:ext>
              </a:extLst>
            </p:cNvPr>
            <p:cNvSpPr txBox="1">
              <a:spLocks noChangeArrowheads="1"/>
            </p:cNvSpPr>
            <p:nvPr/>
          </p:nvSpPr>
          <p:spPr bwMode="auto">
            <a:xfrm>
              <a:off x="6644503" y="4120915"/>
              <a:ext cx="1747840" cy="402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999" tIns="41999" rIns="83999" bIns="41999">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nSpc>
                  <a:spcPts val="1867"/>
                </a:lnSpc>
              </a:pPr>
              <a:r>
                <a:rPr lang="en-US" altLang="zh-CN" sz="800">
                  <a:solidFill>
                    <a:srgbClr val="262626"/>
                  </a:solidFill>
                  <a:latin typeface="Arial Unicode MS" panose="020B0604020202020204" pitchFamily="34" charset="-122"/>
                  <a:ea typeface="宋体" panose="02010600030101010101" pitchFamily="2" charset="-122"/>
                  <a:sym typeface="Lato" panose="020F0502020204030203" pitchFamily="34" charset="0"/>
                </a:rPr>
                <a:t>The activities of a company with buying and selling a product or service. The activities </a:t>
              </a:r>
              <a:endParaRPr lang="en-US" altLang="zh-CN" sz="800">
                <a:solidFill>
                  <a:srgbClr val="262626"/>
                </a:solidFill>
                <a:ea typeface="宋体" panose="02010600030101010101" pitchFamily="2" charset="-122"/>
              </a:endParaRPr>
            </a:p>
          </p:txBody>
        </p:sp>
        <p:sp>
          <p:nvSpPr>
            <p:cNvPr id="22" name="平行四边形 21">
              <a:extLst>
                <a:ext uri="{FF2B5EF4-FFF2-40B4-BE49-F238E27FC236}">
                  <a16:creationId xmlns="" xmlns:a16="http://schemas.microsoft.com/office/drawing/2014/main" id="{74C106A0-841B-487D-849B-975E11AEC050}"/>
                </a:ext>
              </a:extLst>
            </p:cNvPr>
            <p:cNvSpPr/>
            <p:nvPr/>
          </p:nvSpPr>
          <p:spPr>
            <a:xfrm>
              <a:off x="7014700" y="3788236"/>
              <a:ext cx="911022" cy="215643"/>
            </a:xfrm>
            <a:prstGeom prst="parallelogram">
              <a:avLst>
                <a:gd name="adj" fmla="val 3956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zh-CN" altLang="en-US" sz="1400" noProof="1">
                  <a:solidFill>
                    <a:schemeClr val="bg1"/>
                  </a:solidFill>
                </a:rPr>
                <a:t>关键词</a:t>
              </a:r>
            </a:p>
          </p:txBody>
        </p:sp>
        <p:sp>
          <p:nvSpPr>
            <p:cNvPr id="35" name="平行四边形 34">
              <a:extLst>
                <a:ext uri="{FF2B5EF4-FFF2-40B4-BE49-F238E27FC236}">
                  <a16:creationId xmlns="" xmlns:a16="http://schemas.microsoft.com/office/drawing/2014/main" id="{1086BA82-B44F-41E5-AA49-0095294083F0}"/>
                </a:ext>
              </a:extLst>
            </p:cNvPr>
            <p:cNvSpPr/>
            <p:nvPr/>
          </p:nvSpPr>
          <p:spPr>
            <a:xfrm>
              <a:off x="4165770" y="3802507"/>
              <a:ext cx="909436" cy="215643"/>
            </a:xfrm>
            <a:prstGeom prst="parallelogram">
              <a:avLst>
                <a:gd name="adj" fmla="val 3956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zh-CN" altLang="en-US" sz="1400" noProof="1">
                  <a:solidFill>
                    <a:schemeClr val="bg1"/>
                  </a:solidFill>
                </a:rPr>
                <a:t>关键词</a:t>
              </a:r>
            </a:p>
          </p:txBody>
        </p:sp>
      </p:grpSp>
      <p:sp>
        <p:nvSpPr>
          <p:cNvPr id="36" name="矩形 35">
            <a:extLst>
              <a:ext uri="{FF2B5EF4-FFF2-40B4-BE49-F238E27FC236}">
                <a16:creationId xmlns="" xmlns:a16="http://schemas.microsoft.com/office/drawing/2014/main" id="{76261171-916F-4C1D-85D2-9AACD72CF854}"/>
              </a:ext>
            </a:extLst>
          </p:cNvPr>
          <p:cNvSpPr>
            <a:spLocks noChangeArrowheads="1"/>
          </p:cNvSpPr>
          <p:nvPr/>
        </p:nvSpPr>
        <p:spPr bwMode="auto">
          <a:xfrm>
            <a:off x="999067" y="2878667"/>
            <a:ext cx="3246967" cy="154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150000"/>
              </a:lnSpc>
            </a:pPr>
            <a:r>
              <a:rPr lang="en-US" altLang="zh-CN" sz="1067">
                <a:latin typeface="Calibri (正文)"/>
                <a:ea typeface="Dotum" panose="020B0600000101010101" pitchFamily="34" charset="-127"/>
              </a:rPr>
              <a:t>The generated is therefore always free from repetition injected humor, or words The generated is therefore always The generated is therefore always free from repetition injectted humor, or words The generated is therefore always The generated is therefore alwaysThe generated is therefore always free from</a:t>
            </a:r>
          </a:p>
        </p:txBody>
      </p:sp>
      <p:grpSp>
        <p:nvGrpSpPr>
          <p:cNvPr id="3" name="组合 2">
            <a:extLst>
              <a:ext uri="{FF2B5EF4-FFF2-40B4-BE49-F238E27FC236}">
                <a16:creationId xmlns="" xmlns:a16="http://schemas.microsoft.com/office/drawing/2014/main" id="{AACFAE8A-B379-47A6-B0F1-5C41EEDC55EB}"/>
              </a:ext>
            </a:extLst>
          </p:cNvPr>
          <p:cNvGrpSpPr>
            <a:grpSpLocks/>
          </p:cNvGrpSpPr>
          <p:nvPr/>
        </p:nvGrpSpPr>
        <p:grpSpPr bwMode="auto">
          <a:xfrm>
            <a:off x="5723467" y="3769785"/>
            <a:ext cx="952500" cy="952500"/>
            <a:chOff x="4292599" y="2827655"/>
            <a:chExt cx="713600" cy="713598"/>
          </a:xfrm>
        </p:grpSpPr>
        <p:sp>
          <p:nvSpPr>
            <p:cNvPr id="38" name="椭圆 37">
              <a:extLst>
                <a:ext uri="{FF2B5EF4-FFF2-40B4-BE49-F238E27FC236}">
                  <a16:creationId xmlns="" xmlns:a16="http://schemas.microsoft.com/office/drawing/2014/main" id="{E292BF33-3C0E-474F-B0C7-0C9771110EAA}"/>
                </a:ext>
              </a:extLst>
            </p:cNvPr>
            <p:cNvSpPr/>
            <p:nvPr/>
          </p:nvSpPr>
          <p:spPr>
            <a:xfrm>
              <a:off x="4292599" y="2827655"/>
              <a:ext cx="713600" cy="713598"/>
            </a:xfrm>
            <a:prstGeom prst="ellipse">
              <a:avLst/>
            </a:prstGeom>
            <a:gradFill flip="none" rotWithShape="1">
              <a:gsLst>
                <a:gs pos="0">
                  <a:schemeClr val="bg1">
                    <a:lumMod val="85000"/>
                  </a:schemeClr>
                </a:gs>
                <a:gs pos="100000">
                  <a:schemeClr val="bg1"/>
                </a:gs>
              </a:gsLst>
              <a:path path="circle">
                <a:fillToRect l="100000" b="100000"/>
              </a:path>
              <a:tileRect t="-100000" r="-100000"/>
            </a:gradFill>
            <a:ln w="12700">
              <a:solidFill>
                <a:schemeClr val="bg1"/>
              </a:solidFill>
            </a:ln>
            <a:effectLst>
              <a:outerShdw blurRad="635000" dist="4572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353" noProof="1"/>
            </a:p>
          </p:txBody>
        </p:sp>
        <p:sp>
          <p:nvSpPr>
            <p:cNvPr id="39" name="椭圆 38">
              <a:extLst>
                <a:ext uri="{FF2B5EF4-FFF2-40B4-BE49-F238E27FC236}">
                  <a16:creationId xmlns="" xmlns:a16="http://schemas.microsoft.com/office/drawing/2014/main" id="{6163E9D0-48E6-455F-9754-E41D24D3477F}"/>
                </a:ext>
              </a:extLst>
            </p:cNvPr>
            <p:cNvSpPr/>
            <p:nvPr/>
          </p:nvSpPr>
          <p:spPr>
            <a:xfrm>
              <a:off x="4357616" y="2892671"/>
              <a:ext cx="583566" cy="583565"/>
            </a:xfrm>
            <a:prstGeom prst="ellipse">
              <a:avLst/>
            </a:prstGeom>
            <a:solidFill>
              <a:schemeClr val="accent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r>
                <a:rPr lang="en-US" altLang="zh-CN" sz="2133" noProof="1">
                  <a:latin typeface="Avenir LT 35 Light" panose="02000503030000020003" pitchFamily="2" charset="0"/>
                </a:rPr>
                <a:t>A</a:t>
              </a:r>
              <a:endParaRPr lang="zh-CN" altLang="en-US" sz="2133" noProof="1">
                <a:latin typeface="Avenir LT 35 Light" panose="02000503030000020003" pitchFamily="2" charset="0"/>
              </a:endParaRPr>
            </a:p>
          </p:txBody>
        </p:sp>
      </p:grpSp>
      <p:grpSp>
        <p:nvGrpSpPr>
          <p:cNvPr id="4" name="组合 3">
            <a:extLst>
              <a:ext uri="{FF2B5EF4-FFF2-40B4-BE49-F238E27FC236}">
                <a16:creationId xmlns="" xmlns:a16="http://schemas.microsoft.com/office/drawing/2014/main" id="{D28BCE36-5FFB-454E-82E5-AB0B98ABD8B9}"/>
              </a:ext>
            </a:extLst>
          </p:cNvPr>
          <p:cNvGrpSpPr>
            <a:grpSpLocks/>
          </p:cNvGrpSpPr>
          <p:nvPr/>
        </p:nvGrpSpPr>
        <p:grpSpPr bwMode="auto">
          <a:xfrm>
            <a:off x="9417051" y="3769785"/>
            <a:ext cx="952500" cy="952500"/>
            <a:chOff x="7063334" y="2827655"/>
            <a:chExt cx="713600" cy="713598"/>
          </a:xfrm>
        </p:grpSpPr>
        <p:sp>
          <p:nvSpPr>
            <p:cNvPr id="40" name="椭圆 39">
              <a:extLst>
                <a:ext uri="{FF2B5EF4-FFF2-40B4-BE49-F238E27FC236}">
                  <a16:creationId xmlns="" xmlns:a16="http://schemas.microsoft.com/office/drawing/2014/main" id="{ACDBB6DF-E93A-4356-9801-74D56DA996D0}"/>
                </a:ext>
              </a:extLst>
            </p:cNvPr>
            <p:cNvSpPr/>
            <p:nvPr/>
          </p:nvSpPr>
          <p:spPr>
            <a:xfrm>
              <a:off x="7063334" y="2827655"/>
              <a:ext cx="713600" cy="713598"/>
            </a:xfrm>
            <a:prstGeom prst="ellipse">
              <a:avLst/>
            </a:prstGeom>
            <a:gradFill flip="none" rotWithShape="1">
              <a:gsLst>
                <a:gs pos="0">
                  <a:schemeClr val="bg1">
                    <a:lumMod val="85000"/>
                  </a:schemeClr>
                </a:gs>
                <a:gs pos="100000">
                  <a:schemeClr val="bg1"/>
                </a:gs>
              </a:gsLst>
              <a:path path="circle">
                <a:fillToRect l="100000" b="100000"/>
              </a:path>
              <a:tileRect t="-100000" r="-100000"/>
            </a:gradFill>
            <a:ln w="12700">
              <a:solidFill>
                <a:schemeClr val="bg1"/>
              </a:solidFill>
            </a:ln>
            <a:effectLst>
              <a:outerShdw blurRad="635000" dist="4572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fontAlgn="auto" hangingPunct="1">
                <a:defRPr/>
              </a:pPr>
              <a:endParaRPr lang="zh-CN" altLang="en-US" sz="1353" noProof="1"/>
            </a:p>
          </p:txBody>
        </p:sp>
        <p:sp>
          <p:nvSpPr>
            <p:cNvPr id="41" name="椭圆 40">
              <a:extLst>
                <a:ext uri="{FF2B5EF4-FFF2-40B4-BE49-F238E27FC236}">
                  <a16:creationId xmlns="" xmlns:a16="http://schemas.microsoft.com/office/drawing/2014/main" id="{A7F65FE9-1D2F-401E-AF8E-E4D4F61E6448}"/>
                </a:ext>
              </a:extLst>
            </p:cNvPr>
            <p:cNvSpPr/>
            <p:nvPr/>
          </p:nvSpPr>
          <p:spPr>
            <a:xfrm>
              <a:off x="7128350" y="2892671"/>
              <a:ext cx="583566" cy="583565"/>
            </a:xfrm>
            <a:prstGeom prst="ellipse">
              <a:avLst/>
            </a:prstGeom>
            <a:solidFill>
              <a:schemeClr val="accent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hangingPunct="1">
                <a:defRPr/>
              </a:pPr>
              <a:r>
                <a:rPr lang="en-US" altLang="zh-CN" sz="2133" dirty="0">
                  <a:solidFill>
                    <a:srgbClr val="FFFFFF"/>
                  </a:solidFill>
                  <a:latin typeface="Arial Unicode MS" charset="0"/>
                  <a:ea typeface="宋体" panose="02010600030101010101" pitchFamily="2" charset="-122"/>
                </a:rPr>
                <a:t>B</a:t>
              </a:r>
              <a:endParaRPr lang="zh-CN" altLang="en-US" sz="2133" dirty="0">
                <a:solidFill>
                  <a:srgbClr val="FFFFFF"/>
                </a:solidFill>
                <a:latin typeface="Arial Unicode MS" charset="0"/>
                <a:ea typeface="宋体" panose="02010600030101010101" pitchFamily="2" charset="-122"/>
              </a:endParaRPr>
            </a:p>
          </p:txBody>
        </p:sp>
      </p:grpSp>
      <p:grpSp>
        <p:nvGrpSpPr>
          <p:cNvPr id="19" name="组合 18">
            <a:extLst>
              <a:ext uri="{FF2B5EF4-FFF2-40B4-BE49-F238E27FC236}">
                <a16:creationId xmlns="" xmlns:a16="http://schemas.microsoft.com/office/drawing/2014/main" id="{C3763F4C-DF06-4DF3-BD7D-AAC00FF3E140}"/>
              </a:ext>
            </a:extLst>
          </p:cNvPr>
          <p:cNvGrpSpPr/>
          <p:nvPr/>
        </p:nvGrpSpPr>
        <p:grpSpPr>
          <a:xfrm>
            <a:off x="1349465" y="1908560"/>
            <a:ext cx="2442712" cy="560409"/>
            <a:chOff x="4757125" y="339028"/>
            <a:chExt cx="2442712" cy="560409"/>
          </a:xfrm>
        </p:grpSpPr>
        <p:sp>
          <p:nvSpPr>
            <p:cNvPr id="20" name="Subtitle 2">
              <a:extLst>
                <a:ext uri="{FF2B5EF4-FFF2-40B4-BE49-F238E27FC236}">
                  <a16:creationId xmlns="" xmlns:a16="http://schemas.microsoft.com/office/drawing/2014/main" id="{37A2D171-737B-41B4-BD78-2FC3DD46812C}"/>
                </a:ext>
              </a:extLst>
            </p:cNvPr>
            <p:cNvSpPr txBox="1">
              <a:spLocks/>
            </p:cNvSpPr>
            <p:nvPr/>
          </p:nvSpPr>
          <p:spPr>
            <a:xfrm>
              <a:off x="4757125" y="339028"/>
              <a:ext cx="2442712"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b="1" spc="300"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未来规划</a:t>
              </a:r>
            </a:p>
          </p:txBody>
        </p:sp>
        <p:sp>
          <p:nvSpPr>
            <p:cNvPr id="21" name="圆角矩形 4">
              <a:extLst>
                <a:ext uri="{FF2B5EF4-FFF2-40B4-BE49-F238E27FC236}">
                  <a16:creationId xmlns="" xmlns:a16="http://schemas.microsoft.com/office/drawing/2014/main" id="{B599FC53-F3C4-42E2-9C03-1541D4C2A221}"/>
                </a:ext>
              </a:extLst>
            </p:cNvPr>
            <p:cNvSpPr/>
            <p:nvPr/>
          </p:nvSpPr>
          <p:spPr>
            <a:xfrm>
              <a:off x="5550250" y="853718"/>
              <a:ext cx="856463" cy="4571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accent4"/>
                </a:solidFill>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500" fill="hold"/>
                                        <p:tgtEl>
                                          <p:spTgt spid="15"/>
                                        </p:tgtEl>
                                        <p:attrNameLst>
                                          <p:attrName>ppt_x</p:attrName>
                                        </p:attrNameLst>
                                      </p:cBhvr>
                                      <p:tavLst>
                                        <p:tav tm="0">
                                          <p:val>
                                            <p:strVal val="#ppt_x"/>
                                          </p:val>
                                        </p:tav>
                                        <p:tav tm="100000">
                                          <p:val>
                                            <p:strVal val="#ppt_x"/>
                                          </p:val>
                                        </p:tav>
                                      </p:tavLst>
                                    </p:anim>
                                    <p:anim calcmode="lin" valueType="num">
                                      <p:cBhvr>
                                        <p:cTn id="8" dur="15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1500" fill="hold"/>
                                        <p:tgtEl>
                                          <p:spTgt spid="16"/>
                                        </p:tgtEl>
                                        <p:attrNameLst>
                                          <p:attrName>ppt_x</p:attrName>
                                        </p:attrNameLst>
                                      </p:cBhvr>
                                      <p:tavLst>
                                        <p:tav tm="0">
                                          <p:val>
                                            <p:strVal val="#ppt_x"/>
                                          </p:val>
                                        </p:tav>
                                        <p:tav tm="100000">
                                          <p:val>
                                            <p:strVal val="#ppt_x"/>
                                          </p:val>
                                        </p:tav>
                                      </p:tavLst>
                                    </p:anim>
                                    <p:anim calcmode="lin" valueType="num">
                                      <p:cBhvr>
                                        <p:cTn id="12" dur="1500" fill="hold"/>
                                        <p:tgtEl>
                                          <p:spTgt spid="16"/>
                                        </p:tgtEl>
                                        <p:attrNameLst>
                                          <p:attrName>ppt_y</p:attrName>
                                        </p:attrNameLst>
                                      </p:cBhvr>
                                      <p:tavLst>
                                        <p:tav tm="0">
                                          <p:val>
                                            <p:strVal val="0-#ppt_h/2"/>
                                          </p:val>
                                        </p:tav>
                                        <p:tav tm="100000">
                                          <p:val>
                                            <p:strVal val="#ppt_y"/>
                                          </p:val>
                                        </p:tav>
                                      </p:tavLst>
                                    </p:anim>
                                  </p:childTnLst>
                                </p:cTn>
                              </p:par>
                              <p:par>
                                <p:cTn id="13" presetID="53" presetClass="entr" presetSubtype="16" fill="hold" grpId="0" nodeType="withEffect">
                                  <p:stCondLst>
                                    <p:cond delay="0"/>
                                  </p:stCondLst>
                                  <p:iterate type="lt">
                                    <p:tmPct val="10000"/>
                                  </p:iterate>
                                  <p:childTnLst>
                                    <p:set>
                                      <p:cBhvr>
                                        <p:cTn id="14" dur="1" fill="hold">
                                          <p:stCondLst>
                                            <p:cond delay="0"/>
                                          </p:stCondLst>
                                        </p:cTn>
                                        <p:tgtEl>
                                          <p:spTgt spid="36"/>
                                        </p:tgtEl>
                                        <p:attrNameLst>
                                          <p:attrName>style.visibility</p:attrName>
                                        </p:attrNameLst>
                                      </p:cBhvr>
                                      <p:to>
                                        <p:strVal val="visible"/>
                                      </p:to>
                                    </p:set>
                                    <p:anim calcmode="lin" valueType="num">
                                      <p:cBhvr>
                                        <p:cTn id="15" dur="100" fill="hold"/>
                                        <p:tgtEl>
                                          <p:spTgt spid="36"/>
                                        </p:tgtEl>
                                        <p:attrNameLst>
                                          <p:attrName>ppt_w</p:attrName>
                                        </p:attrNameLst>
                                      </p:cBhvr>
                                      <p:tavLst>
                                        <p:tav tm="0">
                                          <p:val>
                                            <p:fltVal val="0"/>
                                          </p:val>
                                        </p:tav>
                                        <p:tav tm="100000">
                                          <p:val>
                                            <p:strVal val="#ppt_w"/>
                                          </p:val>
                                        </p:tav>
                                      </p:tavLst>
                                    </p:anim>
                                    <p:anim calcmode="lin" valueType="num">
                                      <p:cBhvr>
                                        <p:cTn id="16" dur="100" fill="hold"/>
                                        <p:tgtEl>
                                          <p:spTgt spid="36"/>
                                        </p:tgtEl>
                                        <p:attrNameLst>
                                          <p:attrName>ppt_h</p:attrName>
                                        </p:attrNameLst>
                                      </p:cBhvr>
                                      <p:tavLst>
                                        <p:tav tm="0">
                                          <p:val>
                                            <p:fltVal val="0"/>
                                          </p:val>
                                        </p:tav>
                                        <p:tav tm="100000">
                                          <p:val>
                                            <p:strVal val="#ppt_h"/>
                                          </p:val>
                                        </p:tav>
                                      </p:tavLst>
                                    </p:anim>
                                    <p:animEffect transition="in" filter="fade">
                                      <p:cBhvr>
                                        <p:cTn id="17" dur="100"/>
                                        <p:tgtEl>
                                          <p:spTgt spid="36"/>
                                        </p:tgtEl>
                                      </p:cBhvr>
                                    </p:animEffect>
                                  </p:childTnLst>
                                </p:cTn>
                              </p:par>
                              <p:par>
                                <p:cTn id="18" presetID="10" presetClass="entr" presetSubtype="0"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par>
                                <p:cTn id="21" presetID="42" presetClass="path" presetSubtype="0" decel="30000" fill="hold" nodeType="withEffect">
                                  <p:stCondLst>
                                    <p:cond delay="0"/>
                                  </p:stCondLst>
                                  <p:childTnLst>
                                    <p:animMotion origin="layout" path="M 2.77778E-7 -0.03981 L 2.77778E-7 0.14815 " pathEditMode="relative" rAng="0" ptsTypes="AA">
                                      <p:cBhvr>
                                        <p:cTn id="22" dur="750" spd="-100000" fill="hold"/>
                                        <p:tgtEl>
                                          <p:spTgt spid="3"/>
                                        </p:tgtEl>
                                        <p:attrNameLst>
                                          <p:attrName>ppt_x,ppt_y</p:attrName>
                                        </p:attrNameLst>
                                      </p:cBhvr>
                                      <p:rCtr x="0" y="9400"/>
                                    </p:animMotion>
                                  </p:childTnLst>
                                </p:cTn>
                              </p:par>
                              <p:par>
                                <p:cTn id="23" presetID="42" presetClass="path" presetSubtype="0" accel="30000" decel="30000" fill="hold" nodeType="withEffect">
                                  <p:stCondLst>
                                    <p:cond delay="750"/>
                                  </p:stCondLst>
                                  <p:childTnLst>
                                    <p:animMotion origin="layout" path="M 2.77778E-7 -0.03981 L 2.77778E-7 -3.58025E-6 " pathEditMode="relative" rAng="0" ptsTypes="AA">
                                      <p:cBhvr>
                                        <p:cTn id="24" dur="750" fill="hold"/>
                                        <p:tgtEl>
                                          <p:spTgt spid="3"/>
                                        </p:tgtEl>
                                        <p:attrNameLst>
                                          <p:attrName>ppt_x,ppt_y</p:attrName>
                                        </p:attrNameLst>
                                      </p:cBhvr>
                                      <p:rCtr x="0" y="2000"/>
                                    </p:animMotion>
                                  </p:childTnLst>
                                </p:cTn>
                              </p:par>
                              <p:par>
                                <p:cTn id="25" presetID="10"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par>
                                <p:cTn id="28" presetID="42" presetClass="path" presetSubtype="0" decel="30000" fill="hold" nodeType="withEffect">
                                  <p:stCondLst>
                                    <p:cond delay="0"/>
                                  </p:stCondLst>
                                  <p:childTnLst>
                                    <p:animMotion origin="layout" path="M 2.77778E-7 -0.03981 L 2.77778E-7 0.14815 " pathEditMode="relative" rAng="0" ptsTypes="AA">
                                      <p:cBhvr>
                                        <p:cTn id="29" dur="750" spd="-100000" fill="hold"/>
                                        <p:tgtEl>
                                          <p:spTgt spid="4"/>
                                        </p:tgtEl>
                                        <p:attrNameLst>
                                          <p:attrName>ppt_x,ppt_y</p:attrName>
                                        </p:attrNameLst>
                                      </p:cBhvr>
                                      <p:rCtr x="0" y="9400"/>
                                    </p:animMotion>
                                  </p:childTnLst>
                                </p:cTn>
                              </p:par>
                              <p:par>
                                <p:cTn id="30" presetID="42" presetClass="path" presetSubtype="0" accel="30000" decel="30000" fill="hold" nodeType="withEffect">
                                  <p:stCondLst>
                                    <p:cond delay="750"/>
                                  </p:stCondLst>
                                  <p:childTnLst>
                                    <p:animMotion origin="layout" path="M 2.77778E-7 -0.03981 L 2.77778E-7 -3.58025E-6 " pathEditMode="relative" rAng="0" ptsTypes="AA">
                                      <p:cBhvr>
                                        <p:cTn id="31" dur="750" fill="hold"/>
                                        <p:tgtEl>
                                          <p:spTgt spid="4"/>
                                        </p:tgtEl>
                                        <p:attrNameLst>
                                          <p:attrName>ppt_x,ppt_y</p:attrName>
                                        </p:attrNameLst>
                                      </p:cBhvr>
                                      <p:rCtr x="0" y="2000"/>
                                    </p:animMotion>
                                  </p:childTnLst>
                                </p:cTn>
                              </p:par>
                              <p:par>
                                <p:cTn id="32" presetID="10" presetClass="entr" presetSubtype="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750"/>
                                        <p:tgtEl>
                                          <p:spTgt spid="5"/>
                                        </p:tgtEl>
                                      </p:cBhvr>
                                    </p:animEffect>
                                  </p:childTnLst>
                                </p:cTn>
                              </p:par>
                              <p:par>
                                <p:cTn id="35" presetID="63" presetClass="path" presetSubtype="0" decel="50000" fill="hold" nodeType="withEffect">
                                  <p:stCondLst>
                                    <p:cond delay="0"/>
                                  </p:stCondLst>
                                  <p:childTnLst>
                                    <p:animMotion origin="layout" path="M -0.01563 -3.95062E-6 L 0.11076 -3.95062E-6 " pathEditMode="relative" rAng="0" ptsTypes="AA">
                                      <p:cBhvr>
                                        <p:cTn id="36" dur="750" spd="-100000" fill="hold"/>
                                        <p:tgtEl>
                                          <p:spTgt spid="5"/>
                                        </p:tgtEl>
                                        <p:attrNameLst>
                                          <p:attrName>ppt_x,ppt_y</p:attrName>
                                        </p:attrNameLst>
                                      </p:cBhvr>
                                      <p:rCtr x="6300" y="0"/>
                                    </p:animMotion>
                                  </p:childTnLst>
                                </p:cTn>
                              </p:par>
                              <p:par>
                                <p:cTn id="37" presetID="35" presetClass="path" presetSubtype="0" accel="50000" decel="50000" fill="hold" nodeType="withEffect">
                                  <p:stCondLst>
                                    <p:cond delay="750"/>
                                  </p:stCondLst>
                                  <p:childTnLst>
                                    <p:animMotion origin="layout" path="M -0.01563 -3.95062E-6 L 8.33333E-7 -3.95062E-6 " pathEditMode="relative" rAng="0" ptsTypes="AA">
                                      <p:cBhvr>
                                        <p:cTn id="38" dur="750" fill="hold"/>
                                        <p:tgtEl>
                                          <p:spTgt spid="5"/>
                                        </p:tgtEl>
                                        <p:attrNameLst>
                                          <p:attrName>ppt_x,ppt_y</p:attrName>
                                        </p:attrNameLst>
                                      </p:cBhvr>
                                      <p:rCtr x="7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804" name="组合 15">
            <a:extLst>
              <a:ext uri="{FF2B5EF4-FFF2-40B4-BE49-F238E27FC236}">
                <a16:creationId xmlns="" xmlns:a16="http://schemas.microsoft.com/office/drawing/2014/main" id="{4E9729ED-A146-4889-879C-9A4EE650A6F5}"/>
              </a:ext>
            </a:extLst>
          </p:cNvPr>
          <p:cNvGrpSpPr>
            <a:grpSpLocks/>
          </p:cNvGrpSpPr>
          <p:nvPr/>
        </p:nvGrpSpPr>
        <p:grpSpPr bwMode="auto">
          <a:xfrm>
            <a:off x="3289301" y="2501900"/>
            <a:ext cx="5228167" cy="4140200"/>
            <a:chOff x="3229620" y="2575272"/>
            <a:chExt cx="5404705" cy="4282729"/>
          </a:xfrm>
        </p:grpSpPr>
        <p:sp>
          <p:nvSpPr>
            <p:cNvPr id="17" name="Freeform 5">
              <a:extLst>
                <a:ext uri="{FF2B5EF4-FFF2-40B4-BE49-F238E27FC236}">
                  <a16:creationId xmlns="" xmlns:a16="http://schemas.microsoft.com/office/drawing/2014/main" id="{E102DF04-2779-4E20-883E-42FB44CAB1A8}"/>
                </a:ext>
              </a:extLst>
            </p:cNvPr>
            <p:cNvSpPr>
              <a:spLocks/>
            </p:cNvSpPr>
            <p:nvPr/>
          </p:nvSpPr>
          <p:spPr bwMode="auto">
            <a:xfrm>
              <a:off x="4911160" y="4277752"/>
              <a:ext cx="2079377" cy="2580249"/>
            </a:xfrm>
            <a:custGeom>
              <a:avLst/>
              <a:gdLst>
                <a:gd name="T0" fmla="*/ 776 w 1043"/>
                <a:gd name="T1" fmla="*/ 985 h 1423"/>
                <a:gd name="T2" fmla="*/ 860 w 1043"/>
                <a:gd name="T3" fmla="*/ 623 h 1423"/>
                <a:gd name="T4" fmla="*/ 953 w 1043"/>
                <a:gd name="T5" fmla="*/ 413 h 1423"/>
                <a:gd name="T6" fmla="*/ 1031 w 1043"/>
                <a:gd name="T7" fmla="*/ 243 h 1423"/>
                <a:gd name="T8" fmla="*/ 885 w 1043"/>
                <a:gd name="T9" fmla="*/ 383 h 1423"/>
                <a:gd name="T10" fmla="*/ 771 w 1043"/>
                <a:gd name="T11" fmla="*/ 485 h 1423"/>
                <a:gd name="T12" fmla="*/ 815 w 1043"/>
                <a:gd name="T13" fmla="*/ 293 h 1423"/>
                <a:gd name="T14" fmla="*/ 835 w 1043"/>
                <a:gd name="T15" fmla="*/ 70 h 1423"/>
                <a:gd name="T16" fmla="*/ 720 w 1043"/>
                <a:gd name="T17" fmla="*/ 306 h 1423"/>
                <a:gd name="T18" fmla="*/ 640 w 1043"/>
                <a:gd name="T19" fmla="*/ 426 h 1423"/>
                <a:gd name="T20" fmla="*/ 616 w 1043"/>
                <a:gd name="T21" fmla="*/ 232 h 1423"/>
                <a:gd name="T22" fmla="*/ 579 w 1043"/>
                <a:gd name="T23" fmla="*/ 1 h 1423"/>
                <a:gd name="T24" fmla="*/ 520 w 1043"/>
                <a:gd name="T25" fmla="*/ 216 h 1423"/>
                <a:gd name="T26" fmla="*/ 519 w 1043"/>
                <a:gd name="T27" fmla="*/ 419 h 1423"/>
                <a:gd name="T28" fmla="*/ 420 w 1043"/>
                <a:gd name="T29" fmla="*/ 222 h 1423"/>
                <a:gd name="T30" fmla="*/ 303 w 1043"/>
                <a:gd name="T31" fmla="*/ 63 h 1423"/>
                <a:gd name="T32" fmla="*/ 361 w 1043"/>
                <a:gd name="T33" fmla="*/ 381 h 1423"/>
                <a:gd name="T34" fmla="*/ 378 w 1043"/>
                <a:gd name="T35" fmla="*/ 613 h 1423"/>
                <a:gd name="T36" fmla="*/ 206 w 1043"/>
                <a:gd name="T37" fmla="*/ 583 h 1423"/>
                <a:gd name="T38" fmla="*/ 33 w 1043"/>
                <a:gd name="T39" fmla="*/ 574 h 1423"/>
                <a:gd name="T40" fmla="*/ 35 w 1043"/>
                <a:gd name="T41" fmla="*/ 643 h 1423"/>
                <a:gd name="T42" fmla="*/ 138 w 1043"/>
                <a:gd name="T43" fmla="*/ 682 h 1423"/>
                <a:gd name="T44" fmla="*/ 313 w 1043"/>
                <a:gd name="T45" fmla="*/ 832 h 1423"/>
                <a:gd name="T46" fmla="*/ 449 w 1043"/>
                <a:gd name="T47" fmla="*/ 974 h 1423"/>
                <a:gd name="T48" fmla="*/ 470 w 1043"/>
                <a:gd name="T49" fmla="*/ 1223 h 1423"/>
                <a:gd name="T50" fmla="*/ 469 w 1043"/>
                <a:gd name="T51" fmla="*/ 1423 h 1423"/>
                <a:gd name="T52" fmla="*/ 752 w 1043"/>
                <a:gd name="T53" fmla="*/ 1423 h 1423"/>
                <a:gd name="T54" fmla="*/ 776 w 1043"/>
                <a:gd name="T55" fmla="*/ 985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3" h="1423">
                  <a:moveTo>
                    <a:pt x="776" y="985"/>
                  </a:moveTo>
                  <a:cubicBezTo>
                    <a:pt x="856" y="821"/>
                    <a:pt x="842" y="714"/>
                    <a:pt x="860" y="623"/>
                  </a:cubicBezTo>
                  <a:cubicBezTo>
                    <a:pt x="877" y="532"/>
                    <a:pt x="927" y="451"/>
                    <a:pt x="953" y="413"/>
                  </a:cubicBezTo>
                  <a:cubicBezTo>
                    <a:pt x="985" y="368"/>
                    <a:pt x="1043" y="271"/>
                    <a:pt x="1031" y="243"/>
                  </a:cubicBezTo>
                  <a:cubicBezTo>
                    <a:pt x="1008" y="187"/>
                    <a:pt x="935" y="315"/>
                    <a:pt x="885" y="383"/>
                  </a:cubicBezTo>
                  <a:cubicBezTo>
                    <a:pt x="835" y="452"/>
                    <a:pt x="787" y="488"/>
                    <a:pt x="771" y="485"/>
                  </a:cubicBezTo>
                  <a:cubicBezTo>
                    <a:pt x="754" y="481"/>
                    <a:pt x="788" y="383"/>
                    <a:pt x="815" y="293"/>
                  </a:cubicBezTo>
                  <a:cubicBezTo>
                    <a:pt x="858" y="145"/>
                    <a:pt x="882" y="81"/>
                    <a:pt x="835" y="70"/>
                  </a:cubicBezTo>
                  <a:cubicBezTo>
                    <a:pt x="777" y="56"/>
                    <a:pt x="753" y="219"/>
                    <a:pt x="720" y="306"/>
                  </a:cubicBezTo>
                  <a:cubicBezTo>
                    <a:pt x="691" y="386"/>
                    <a:pt x="671" y="429"/>
                    <a:pt x="640" y="426"/>
                  </a:cubicBezTo>
                  <a:cubicBezTo>
                    <a:pt x="627" y="425"/>
                    <a:pt x="618" y="363"/>
                    <a:pt x="616" y="232"/>
                  </a:cubicBezTo>
                  <a:cubicBezTo>
                    <a:pt x="612" y="41"/>
                    <a:pt x="608" y="0"/>
                    <a:pt x="579" y="1"/>
                  </a:cubicBezTo>
                  <a:cubicBezTo>
                    <a:pt x="511" y="4"/>
                    <a:pt x="524" y="118"/>
                    <a:pt x="520" y="216"/>
                  </a:cubicBezTo>
                  <a:cubicBezTo>
                    <a:pt x="517" y="314"/>
                    <a:pt x="528" y="416"/>
                    <a:pt x="519" y="419"/>
                  </a:cubicBezTo>
                  <a:cubicBezTo>
                    <a:pt x="482" y="436"/>
                    <a:pt x="457" y="312"/>
                    <a:pt x="420" y="222"/>
                  </a:cubicBezTo>
                  <a:cubicBezTo>
                    <a:pt x="384" y="132"/>
                    <a:pt x="358" y="4"/>
                    <a:pt x="303" y="63"/>
                  </a:cubicBezTo>
                  <a:cubicBezTo>
                    <a:pt x="263" y="106"/>
                    <a:pt x="318" y="276"/>
                    <a:pt x="361" y="381"/>
                  </a:cubicBezTo>
                  <a:cubicBezTo>
                    <a:pt x="403" y="486"/>
                    <a:pt x="422" y="570"/>
                    <a:pt x="378" y="613"/>
                  </a:cubicBezTo>
                  <a:cubicBezTo>
                    <a:pt x="318" y="672"/>
                    <a:pt x="278" y="628"/>
                    <a:pt x="206" y="583"/>
                  </a:cubicBezTo>
                  <a:cubicBezTo>
                    <a:pt x="135" y="538"/>
                    <a:pt x="67" y="536"/>
                    <a:pt x="33" y="574"/>
                  </a:cubicBezTo>
                  <a:cubicBezTo>
                    <a:pt x="0" y="612"/>
                    <a:pt x="16" y="650"/>
                    <a:pt x="35" y="643"/>
                  </a:cubicBezTo>
                  <a:cubicBezTo>
                    <a:pt x="53" y="636"/>
                    <a:pt x="80" y="644"/>
                    <a:pt x="138" y="682"/>
                  </a:cubicBezTo>
                  <a:cubicBezTo>
                    <a:pt x="196" y="720"/>
                    <a:pt x="225" y="781"/>
                    <a:pt x="313" y="832"/>
                  </a:cubicBezTo>
                  <a:cubicBezTo>
                    <a:pt x="400" y="882"/>
                    <a:pt x="425" y="913"/>
                    <a:pt x="449" y="974"/>
                  </a:cubicBezTo>
                  <a:cubicBezTo>
                    <a:pt x="473" y="1034"/>
                    <a:pt x="470" y="1223"/>
                    <a:pt x="470" y="1223"/>
                  </a:cubicBezTo>
                  <a:cubicBezTo>
                    <a:pt x="471" y="1289"/>
                    <a:pt x="471" y="1356"/>
                    <a:pt x="469" y="1423"/>
                  </a:cubicBezTo>
                  <a:cubicBezTo>
                    <a:pt x="752" y="1423"/>
                    <a:pt x="752" y="1423"/>
                    <a:pt x="752" y="1423"/>
                  </a:cubicBezTo>
                  <a:cubicBezTo>
                    <a:pt x="763" y="1157"/>
                    <a:pt x="776" y="985"/>
                    <a:pt x="776" y="985"/>
                  </a:cubicBezTo>
                  <a:close/>
                </a:path>
              </a:pathLst>
            </a:custGeom>
            <a:solidFill>
              <a:srgbClr val="595959"/>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sz="3200" dirty="0">
                <a:solidFill>
                  <a:schemeClr val="tx1">
                    <a:lumMod val="75000"/>
                  </a:schemeClr>
                </a:solidFill>
                <a:latin typeface="微软雅黑" panose="020B0503020204020204" pitchFamily="34" charset="-122"/>
                <a:ea typeface="微软雅黑" panose="020B0503020204020204" pitchFamily="34" charset="-122"/>
              </a:endParaRPr>
            </a:p>
          </p:txBody>
        </p:sp>
        <p:grpSp>
          <p:nvGrpSpPr>
            <p:cNvPr id="76818" name="组合 17">
              <a:extLst>
                <a:ext uri="{FF2B5EF4-FFF2-40B4-BE49-F238E27FC236}">
                  <a16:creationId xmlns="" xmlns:a16="http://schemas.microsoft.com/office/drawing/2014/main" id="{63761975-408A-4BEB-AF07-B37E56834D96}"/>
                </a:ext>
              </a:extLst>
            </p:cNvPr>
            <p:cNvGrpSpPr>
              <a:grpSpLocks/>
            </p:cNvGrpSpPr>
            <p:nvPr/>
          </p:nvGrpSpPr>
          <p:grpSpPr bwMode="auto">
            <a:xfrm>
              <a:off x="5063214" y="2575272"/>
              <a:ext cx="1316869" cy="1291777"/>
              <a:chOff x="4116894" y="1948508"/>
              <a:chExt cx="987652" cy="968833"/>
            </a:xfrm>
          </p:grpSpPr>
          <p:grpSp>
            <p:nvGrpSpPr>
              <p:cNvPr id="76856" name="组合 65">
                <a:extLst>
                  <a:ext uri="{FF2B5EF4-FFF2-40B4-BE49-F238E27FC236}">
                    <a16:creationId xmlns="" xmlns:a16="http://schemas.microsoft.com/office/drawing/2014/main" id="{24F00684-1B02-4854-A34B-EBA70BA45715}"/>
                  </a:ext>
                </a:extLst>
              </p:cNvPr>
              <p:cNvGrpSpPr>
                <a:grpSpLocks/>
              </p:cNvGrpSpPr>
              <p:nvPr/>
            </p:nvGrpSpPr>
            <p:grpSpPr bwMode="auto">
              <a:xfrm rot="4348561">
                <a:off x="4126303" y="1939099"/>
                <a:ext cx="968833" cy="987652"/>
                <a:chOff x="2720209" y="3507822"/>
                <a:chExt cx="926822" cy="944825"/>
              </a:xfrm>
            </p:grpSpPr>
            <p:sp>
              <p:nvSpPr>
                <p:cNvPr id="71" name="Oval Callout 9">
                  <a:extLst>
                    <a:ext uri="{FF2B5EF4-FFF2-40B4-BE49-F238E27FC236}">
                      <a16:creationId xmlns="" xmlns:a16="http://schemas.microsoft.com/office/drawing/2014/main" id="{B3603DAD-9CB5-4EE0-847D-F67767ECAF15}"/>
                    </a:ext>
                  </a:extLst>
                </p:cNvPr>
                <p:cNvSpPr/>
                <p:nvPr/>
              </p:nvSpPr>
              <p:spPr>
                <a:xfrm rot="18720547">
                  <a:off x="2711207" y="3516824"/>
                  <a:ext cx="944825" cy="926822"/>
                </a:xfrm>
                <a:prstGeom prst="wedgeEllipseCallout">
                  <a:avLst>
                    <a:gd name="adj1" fmla="val 38923"/>
                    <a:gd name="adj2" fmla="val 6143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sz="3200">
                    <a:solidFill>
                      <a:schemeClr val="tx1">
                        <a:lumMod val="75000"/>
                      </a:schemeClr>
                    </a:solidFill>
                    <a:latin typeface="微软雅黑" panose="020B0503020204020204" pitchFamily="34" charset="-122"/>
                    <a:ea typeface="微软雅黑" panose="020B0503020204020204" pitchFamily="34" charset="-122"/>
                  </a:endParaRPr>
                </a:p>
              </p:txBody>
            </p:sp>
            <p:sp>
              <p:nvSpPr>
                <p:cNvPr id="72" name="Oval Callout 9">
                  <a:extLst>
                    <a:ext uri="{FF2B5EF4-FFF2-40B4-BE49-F238E27FC236}">
                      <a16:creationId xmlns="" xmlns:a16="http://schemas.microsoft.com/office/drawing/2014/main" id="{B88E07C1-D7F9-4941-A3A0-9EF5F5684AD5}"/>
                    </a:ext>
                  </a:extLst>
                </p:cNvPr>
                <p:cNvSpPr/>
                <p:nvPr/>
              </p:nvSpPr>
              <p:spPr>
                <a:xfrm rot="18720547">
                  <a:off x="2822121" y="3625625"/>
                  <a:ext cx="722996" cy="709220"/>
                </a:xfrm>
                <a:prstGeom prst="wedgeEllipseCallout">
                  <a:avLst>
                    <a:gd name="adj1" fmla="val 38923"/>
                    <a:gd name="adj2" fmla="val 61436"/>
                  </a:avLst>
                </a:prstGeom>
                <a:solidFill>
                  <a:schemeClr val="accent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625519">
                    <a:defRPr/>
                  </a:pPr>
                  <a:endParaRPr lang="en-GB" sz="3200">
                    <a:solidFill>
                      <a:schemeClr val="tx1">
                        <a:lumMod val="75000"/>
                      </a:schemeClr>
                    </a:solidFill>
                    <a:ea typeface="微软雅黑" panose="020B0503020204020204" pitchFamily="34" charset="-122"/>
                  </a:endParaRPr>
                </a:p>
              </p:txBody>
            </p:sp>
          </p:grpSp>
          <p:grpSp>
            <p:nvGrpSpPr>
              <p:cNvPr id="67" name="Group 72">
                <a:extLst>
                  <a:ext uri="{FF2B5EF4-FFF2-40B4-BE49-F238E27FC236}">
                    <a16:creationId xmlns="" xmlns:a16="http://schemas.microsoft.com/office/drawing/2014/main" id="{E0F95E40-44BC-483C-A409-D895C2CA0B66}"/>
                  </a:ext>
                </a:extLst>
              </p:cNvPr>
              <p:cNvGrpSpPr/>
              <p:nvPr/>
            </p:nvGrpSpPr>
            <p:grpSpPr>
              <a:xfrm>
                <a:off x="4410453" y="2259240"/>
                <a:ext cx="361093" cy="303786"/>
                <a:chOff x="5368132" y="2625725"/>
                <a:chExt cx="465138" cy="391319"/>
              </a:xfrm>
              <a:solidFill>
                <a:schemeClr val="bg1"/>
              </a:solidFill>
            </p:grpSpPr>
            <p:sp>
              <p:nvSpPr>
                <p:cNvPr id="68" name="AutoShape 120">
                  <a:extLst>
                    <a:ext uri="{FF2B5EF4-FFF2-40B4-BE49-F238E27FC236}">
                      <a16:creationId xmlns="" xmlns:a16="http://schemas.microsoft.com/office/drawing/2014/main" id="{05B3A0BA-0A95-48DE-AE9B-068FA1F46B17}"/>
                    </a:ext>
                  </a:extLst>
                </p:cNvPr>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3867" tIns="33867" rIns="33867" bIns="33867" anchor="ctr"/>
                <a:lstStyle/>
                <a:p>
                  <a:pPr algn="ctr" defTabSz="406379">
                    <a:defRPr/>
                  </a:pPr>
                  <a:endParaRPr lang="en-US" sz="2667">
                    <a:solidFill>
                      <a:schemeClr val="tx1">
                        <a:lumMod val="75000"/>
                      </a:schemeClr>
                    </a:solidFill>
                    <a:effectLst>
                      <a:outerShdw blurRad="38100" dist="38100" dir="2700000" algn="tl">
                        <a:srgbClr val="000000"/>
                      </a:outerShdw>
                    </a:effectLst>
                    <a:latin typeface="Gill Sans" charset="0"/>
                    <a:ea typeface="微软雅黑" panose="020B0503020204020204" pitchFamily="34" charset="-122"/>
                    <a:sym typeface="Gill Sans" charset="0"/>
                  </a:endParaRPr>
                </a:p>
              </p:txBody>
            </p:sp>
            <p:sp>
              <p:nvSpPr>
                <p:cNvPr id="69" name="AutoShape 121">
                  <a:extLst>
                    <a:ext uri="{FF2B5EF4-FFF2-40B4-BE49-F238E27FC236}">
                      <a16:creationId xmlns="" xmlns:a16="http://schemas.microsoft.com/office/drawing/2014/main" id="{CFBA993A-94E0-455A-9F30-A464F5B9D492}"/>
                    </a:ext>
                  </a:extLst>
                </p:cNvPr>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3867" tIns="33867" rIns="33867" bIns="33867" anchor="ctr"/>
                <a:lstStyle/>
                <a:p>
                  <a:pPr algn="ctr" defTabSz="406379">
                    <a:defRPr/>
                  </a:pPr>
                  <a:endParaRPr lang="en-US" sz="2667">
                    <a:solidFill>
                      <a:schemeClr val="tx1">
                        <a:lumMod val="75000"/>
                      </a:schemeClr>
                    </a:solidFill>
                    <a:effectLst>
                      <a:outerShdw blurRad="38100" dist="38100" dir="2700000" algn="tl">
                        <a:srgbClr val="000000"/>
                      </a:outerShdw>
                    </a:effectLst>
                    <a:latin typeface="Gill Sans" charset="0"/>
                    <a:ea typeface="微软雅黑" panose="020B0503020204020204" pitchFamily="34" charset="-122"/>
                    <a:sym typeface="Gill Sans" charset="0"/>
                  </a:endParaRPr>
                </a:p>
              </p:txBody>
            </p:sp>
            <p:sp>
              <p:nvSpPr>
                <p:cNvPr id="70" name="AutoShape 122">
                  <a:extLst>
                    <a:ext uri="{FF2B5EF4-FFF2-40B4-BE49-F238E27FC236}">
                      <a16:creationId xmlns="" xmlns:a16="http://schemas.microsoft.com/office/drawing/2014/main" id="{5645F9E2-D3A3-40BC-996B-61F805FBDD1C}"/>
                    </a:ext>
                  </a:extLst>
                </p:cNvPr>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3867" tIns="33867" rIns="33867" bIns="33867" anchor="ctr"/>
                <a:lstStyle/>
                <a:p>
                  <a:pPr algn="ctr" defTabSz="406379">
                    <a:defRPr/>
                  </a:pPr>
                  <a:endParaRPr lang="en-US" sz="2667">
                    <a:solidFill>
                      <a:schemeClr val="tx1">
                        <a:lumMod val="75000"/>
                      </a:schemeClr>
                    </a:solidFill>
                    <a:effectLst>
                      <a:outerShdw blurRad="38100" dist="38100" dir="2700000" algn="tl">
                        <a:srgbClr val="000000"/>
                      </a:outerShdw>
                    </a:effectLst>
                    <a:latin typeface="Gill Sans" charset="0"/>
                    <a:ea typeface="微软雅黑" panose="020B0503020204020204" pitchFamily="34" charset="-122"/>
                    <a:sym typeface="Gill Sans" charset="0"/>
                  </a:endParaRPr>
                </a:p>
              </p:txBody>
            </p:sp>
          </p:grpSp>
        </p:grpSp>
        <p:grpSp>
          <p:nvGrpSpPr>
            <p:cNvPr id="76819" name="组合 18">
              <a:extLst>
                <a:ext uri="{FF2B5EF4-FFF2-40B4-BE49-F238E27FC236}">
                  <a16:creationId xmlns="" xmlns:a16="http://schemas.microsoft.com/office/drawing/2014/main" id="{C78B12A4-BE82-4811-972B-A199BFA9A656}"/>
                </a:ext>
              </a:extLst>
            </p:cNvPr>
            <p:cNvGrpSpPr>
              <a:grpSpLocks/>
            </p:cNvGrpSpPr>
            <p:nvPr/>
          </p:nvGrpSpPr>
          <p:grpSpPr bwMode="auto">
            <a:xfrm>
              <a:off x="3721190" y="3198156"/>
              <a:ext cx="1291777" cy="1316869"/>
              <a:chOff x="3046876" y="2364872"/>
              <a:chExt cx="968833" cy="987652"/>
            </a:xfrm>
          </p:grpSpPr>
          <p:grpSp>
            <p:nvGrpSpPr>
              <p:cNvPr id="76848" name="组合 58">
                <a:extLst>
                  <a:ext uri="{FF2B5EF4-FFF2-40B4-BE49-F238E27FC236}">
                    <a16:creationId xmlns="" xmlns:a16="http://schemas.microsoft.com/office/drawing/2014/main" id="{CF84307D-1DD7-4451-9E7C-229E0A4F033A}"/>
                  </a:ext>
                </a:extLst>
              </p:cNvPr>
              <p:cNvGrpSpPr>
                <a:grpSpLocks/>
              </p:cNvGrpSpPr>
              <p:nvPr/>
            </p:nvGrpSpPr>
            <p:grpSpPr bwMode="auto">
              <a:xfrm rot="2082787">
                <a:off x="3046876" y="2364872"/>
                <a:ext cx="968833" cy="987652"/>
                <a:chOff x="2720209" y="3507822"/>
                <a:chExt cx="926822" cy="944825"/>
              </a:xfrm>
            </p:grpSpPr>
            <p:sp>
              <p:nvSpPr>
                <p:cNvPr id="64" name="Oval Callout 9">
                  <a:extLst>
                    <a:ext uri="{FF2B5EF4-FFF2-40B4-BE49-F238E27FC236}">
                      <a16:creationId xmlns="" xmlns:a16="http://schemas.microsoft.com/office/drawing/2014/main" id="{73436E71-7463-4566-B03E-023CD82B4E7F}"/>
                    </a:ext>
                  </a:extLst>
                </p:cNvPr>
                <p:cNvSpPr/>
                <p:nvPr/>
              </p:nvSpPr>
              <p:spPr>
                <a:xfrm rot="18720547">
                  <a:off x="2711207" y="3516824"/>
                  <a:ext cx="944825" cy="926822"/>
                </a:xfrm>
                <a:prstGeom prst="wedgeEllipseCallout">
                  <a:avLst>
                    <a:gd name="adj1" fmla="val 38923"/>
                    <a:gd name="adj2" fmla="val 6143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sz="3200">
                    <a:solidFill>
                      <a:schemeClr val="tx1">
                        <a:lumMod val="75000"/>
                      </a:schemeClr>
                    </a:solidFill>
                    <a:latin typeface="微软雅黑" panose="020B0503020204020204" pitchFamily="34" charset="-122"/>
                    <a:ea typeface="微软雅黑" panose="020B0503020204020204" pitchFamily="34" charset="-122"/>
                  </a:endParaRPr>
                </a:p>
              </p:txBody>
            </p:sp>
            <p:sp>
              <p:nvSpPr>
                <p:cNvPr id="65" name="Oval Callout 9">
                  <a:extLst>
                    <a:ext uri="{FF2B5EF4-FFF2-40B4-BE49-F238E27FC236}">
                      <a16:creationId xmlns="" xmlns:a16="http://schemas.microsoft.com/office/drawing/2014/main" id="{30D28172-BD18-4CDD-9027-20187CE5B6B0}"/>
                    </a:ext>
                  </a:extLst>
                </p:cNvPr>
                <p:cNvSpPr/>
                <p:nvPr/>
              </p:nvSpPr>
              <p:spPr>
                <a:xfrm rot="18720547">
                  <a:off x="2822121" y="3625625"/>
                  <a:ext cx="722996" cy="709220"/>
                </a:xfrm>
                <a:prstGeom prst="wedgeEllipseCallout">
                  <a:avLst>
                    <a:gd name="adj1" fmla="val 38923"/>
                    <a:gd name="adj2" fmla="val 61436"/>
                  </a:avLst>
                </a:prstGeom>
                <a:solidFill>
                  <a:srgbClr val="595959"/>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625519">
                    <a:defRPr/>
                  </a:pPr>
                  <a:endParaRPr lang="en-GB" sz="3200">
                    <a:solidFill>
                      <a:schemeClr val="tx1">
                        <a:lumMod val="75000"/>
                      </a:schemeClr>
                    </a:solidFill>
                    <a:ea typeface="微软雅黑" panose="020B0503020204020204" pitchFamily="34" charset="-122"/>
                  </a:endParaRPr>
                </a:p>
              </p:txBody>
            </p:sp>
          </p:grpSp>
          <p:grpSp>
            <p:nvGrpSpPr>
              <p:cNvPr id="60" name="Group 76">
                <a:extLst>
                  <a:ext uri="{FF2B5EF4-FFF2-40B4-BE49-F238E27FC236}">
                    <a16:creationId xmlns="" xmlns:a16="http://schemas.microsoft.com/office/drawing/2014/main" id="{AE6FFF72-8145-430E-9F90-38CF0F1A7185}"/>
                  </a:ext>
                </a:extLst>
              </p:cNvPr>
              <p:cNvGrpSpPr/>
              <p:nvPr/>
            </p:nvGrpSpPr>
            <p:grpSpPr>
              <a:xfrm>
                <a:off x="3373014" y="2686882"/>
                <a:ext cx="360476" cy="360476"/>
                <a:chOff x="4439444" y="2582069"/>
                <a:chExt cx="464344" cy="464344"/>
              </a:xfrm>
              <a:solidFill>
                <a:schemeClr val="bg1"/>
              </a:solidFill>
            </p:grpSpPr>
            <p:sp>
              <p:nvSpPr>
                <p:cNvPr id="61" name="AutoShape 123">
                  <a:extLst>
                    <a:ext uri="{FF2B5EF4-FFF2-40B4-BE49-F238E27FC236}">
                      <a16:creationId xmlns="" xmlns:a16="http://schemas.microsoft.com/office/drawing/2014/main" id="{F6E81B93-FD29-4400-9F79-A8D86EA1FC5B}"/>
                    </a:ext>
                  </a:extLst>
                </p:cNvPr>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3867" tIns="33867" rIns="33867" bIns="33867" anchor="ctr"/>
                <a:lstStyle/>
                <a:p>
                  <a:pPr algn="ctr" defTabSz="406379">
                    <a:defRPr/>
                  </a:pPr>
                  <a:endParaRPr lang="en-US" sz="3200">
                    <a:solidFill>
                      <a:schemeClr val="tx1">
                        <a:lumMod val="75000"/>
                      </a:schemeClr>
                    </a:solidFill>
                    <a:ea typeface="微软雅黑" panose="020B0503020204020204" pitchFamily="34" charset="-122"/>
                    <a:sym typeface="Gill Sans" charset="0"/>
                  </a:endParaRPr>
                </a:p>
              </p:txBody>
            </p:sp>
            <p:sp>
              <p:nvSpPr>
                <p:cNvPr id="62" name="AutoShape 124">
                  <a:extLst>
                    <a:ext uri="{FF2B5EF4-FFF2-40B4-BE49-F238E27FC236}">
                      <a16:creationId xmlns="" xmlns:a16="http://schemas.microsoft.com/office/drawing/2014/main" id="{43B49B97-27E7-417B-BCD6-557E9682C6BA}"/>
                    </a:ext>
                  </a:extLst>
                </p:cNvPr>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3867" tIns="33867" rIns="33867" bIns="33867" anchor="ctr"/>
                <a:lstStyle/>
                <a:p>
                  <a:pPr algn="ctr" defTabSz="406379">
                    <a:defRPr/>
                  </a:pPr>
                  <a:endParaRPr lang="en-US" sz="3200">
                    <a:solidFill>
                      <a:schemeClr val="tx1">
                        <a:lumMod val="75000"/>
                      </a:schemeClr>
                    </a:solidFill>
                    <a:ea typeface="微软雅黑" panose="020B0503020204020204" pitchFamily="34" charset="-122"/>
                    <a:sym typeface="Gill Sans" charset="0"/>
                  </a:endParaRPr>
                </a:p>
              </p:txBody>
            </p:sp>
            <p:sp>
              <p:nvSpPr>
                <p:cNvPr id="63" name="AutoShape 125">
                  <a:extLst>
                    <a:ext uri="{FF2B5EF4-FFF2-40B4-BE49-F238E27FC236}">
                      <a16:creationId xmlns="" xmlns:a16="http://schemas.microsoft.com/office/drawing/2014/main" id="{33D7E6B9-34FF-4B3C-BFAB-BE29CD8C57D0}"/>
                    </a:ext>
                  </a:extLst>
                </p:cNvPr>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3867" tIns="33867" rIns="33867" bIns="33867" anchor="ctr"/>
                <a:lstStyle/>
                <a:p>
                  <a:pPr algn="ctr" defTabSz="406379">
                    <a:defRPr/>
                  </a:pPr>
                  <a:endParaRPr lang="en-US" sz="3200">
                    <a:solidFill>
                      <a:schemeClr val="tx1">
                        <a:lumMod val="75000"/>
                      </a:schemeClr>
                    </a:solidFill>
                    <a:ea typeface="微软雅黑" panose="020B0503020204020204" pitchFamily="34" charset="-122"/>
                    <a:sym typeface="Gill Sans" charset="0"/>
                  </a:endParaRPr>
                </a:p>
              </p:txBody>
            </p:sp>
          </p:grpSp>
        </p:grpSp>
        <p:grpSp>
          <p:nvGrpSpPr>
            <p:cNvPr id="76820" name="组合 19">
              <a:extLst>
                <a:ext uri="{FF2B5EF4-FFF2-40B4-BE49-F238E27FC236}">
                  <a16:creationId xmlns="" xmlns:a16="http://schemas.microsoft.com/office/drawing/2014/main" id="{D2629135-EE0E-4D62-87D5-E456490750CB}"/>
                </a:ext>
              </a:extLst>
            </p:cNvPr>
            <p:cNvGrpSpPr>
              <a:grpSpLocks/>
            </p:cNvGrpSpPr>
            <p:nvPr/>
          </p:nvGrpSpPr>
          <p:grpSpPr bwMode="auto">
            <a:xfrm>
              <a:off x="3229620" y="4597255"/>
              <a:ext cx="1291777" cy="1316869"/>
              <a:chOff x="2678198" y="3464996"/>
              <a:chExt cx="968833" cy="987652"/>
            </a:xfrm>
          </p:grpSpPr>
          <p:grpSp>
            <p:nvGrpSpPr>
              <p:cNvPr id="76840" name="组合 54">
                <a:extLst>
                  <a:ext uri="{FF2B5EF4-FFF2-40B4-BE49-F238E27FC236}">
                    <a16:creationId xmlns="" xmlns:a16="http://schemas.microsoft.com/office/drawing/2014/main" id="{4E609723-D1FB-4603-A5F0-03674E242916}"/>
                  </a:ext>
                </a:extLst>
              </p:cNvPr>
              <p:cNvGrpSpPr>
                <a:grpSpLocks/>
              </p:cNvGrpSpPr>
              <p:nvPr/>
            </p:nvGrpSpPr>
            <p:grpSpPr bwMode="auto">
              <a:xfrm>
                <a:off x="2678198" y="3464996"/>
                <a:ext cx="968833" cy="987652"/>
                <a:chOff x="2720209" y="3507822"/>
                <a:chExt cx="926822" cy="944825"/>
              </a:xfrm>
            </p:grpSpPr>
            <p:sp>
              <p:nvSpPr>
                <p:cNvPr id="57" name="Oval Callout 9">
                  <a:extLst>
                    <a:ext uri="{FF2B5EF4-FFF2-40B4-BE49-F238E27FC236}">
                      <a16:creationId xmlns="" xmlns:a16="http://schemas.microsoft.com/office/drawing/2014/main" id="{7A7C90D7-636E-41CE-B56A-7F6DA59634E1}"/>
                    </a:ext>
                  </a:extLst>
                </p:cNvPr>
                <p:cNvSpPr/>
                <p:nvPr/>
              </p:nvSpPr>
              <p:spPr>
                <a:xfrm rot="18720547">
                  <a:off x="2711207" y="3516824"/>
                  <a:ext cx="944825" cy="926822"/>
                </a:xfrm>
                <a:prstGeom prst="wedgeEllipseCallout">
                  <a:avLst>
                    <a:gd name="adj1" fmla="val 38923"/>
                    <a:gd name="adj2" fmla="val 6143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sz="3200">
                    <a:solidFill>
                      <a:schemeClr val="tx1">
                        <a:lumMod val="75000"/>
                      </a:schemeClr>
                    </a:solidFill>
                    <a:latin typeface="微软雅黑" panose="020B0503020204020204" pitchFamily="34" charset="-122"/>
                    <a:ea typeface="微软雅黑" panose="020B0503020204020204" pitchFamily="34" charset="-122"/>
                  </a:endParaRPr>
                </a:p>
              </p:txBody>
            </p:sp>
            <p:sp>
              <p:nvSpPr>
                <p:cNvPr id="58" name="Oval Callout 9">
                  <a:extLst>
                    <a:ext uri="{FF2B5EF4-FFF2-40B4-BE49-F238E27FC236}">
                      <a16:creationId xmlns="" xmlns:a16="http://schemas.microsoft.com/office/drawing/2014/main" id="{7680749C-4D79-4546-9525-93571DE55CC8}"/>
                    </a:ext>
                  </a:extLst>
                </p:cNvPr>
                <p:cNvSpPr/>
                <p:nvPr/>
              </p:nvSpPr>
              <p:spPr>
                <a:xfrm rot="18720547">
                  <a:off x="2822121" y="3625625"/>
                  <a:ext cx="722996" cy="709220"/>
                </a:xfrm>
                <a:prstGeom prst="wedgeEllipseCallout">
                  <a:avLst>
                    <a:gd name="adj1" fmla="val 38923"/>
                    <a:gd name="adj2" fmla="val 61436"/>
                  </a:avLst>
                </a:prstGeom>
                <a:solidFill>
                  <a:schemeClr val="accent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625519">
                    <a:defRPr/>
                  </a:pPr>
                  <a:endParaRPr lang="en-GB" sz="3200">
                    <a:solidFill>
                      <a:schemeClr val="tx1">
                        <a:lumMod val="75000"/>
                      </a:schemeClr>
                    </a:solidFill>
                    <a:ea typeface="微软雅黑" panose="020B0503020204020204" pitchFamily="34" charset="-122"/>
                  </a:endParaRPr>
                </a:p>
              </p:txBody>
            </p:sp>
          </p:grpSp>
          <p:sp>
            <p:nvSpPr>
              <p:cNvPr id="56" name="Freeform 13">
                <a:extLst>
                  <a:ext uri="{FF2B5EF4-FFF2-40B4-BE49-F238E27FC236}">
                    <a16:creationId xmlns="" xmlns:a16="http://schemas.microsoft.com/office/drawing/2014/main" id="{C2D0BEB3-F8EC-4480-B2BB-EE849260115E}"/>
                  </a:ext>
                </a:extLst>
              </p:cNvPr>
              <p:cNvSpPr>
                <a:spLocks noEditPoints="1"/>
              </p:cNvSpPr>
              <p:nvPr/>
            </p:nvSpPr>
            <p:spPr bwMode="auto">
              <a:xfrm>
                <a:off x="3017907" y="3779507"/>
                <a:ext cx="313451" cy="357989"/>
              </a:xfrm>
              <a:custGeom>
                <a:avLst/>
                <a:gdLst>
                  <a:gd name="T0" fmla="*/ 27 w 94"/>
                  <a:gd name="T1" fmla="*/ 39 h 108"/>
                  <a:gd name="T2" fmla="*/ 52 w 94"/>
                  <a:gd name="T3" fmla="*/ 37 h 108"/>
                  <a:gd name="T4" fmla="*/ 93 w 94"/>
                  <a:gd name="T5" fmla="*/ 58 h 108"/>
                  <a:gd name="T6" fmla="*/ 90 w 94"/>
                  <a:gd name="T7" fmla="*/ 50 h 108"/>
                  <a:gd name="T8" fmla="*/ 88 w 94"/>
                  <a:gd name="T9" fmla="*/ 43 h 108"/>
                  <a:gd name="T10" fmla="*/ 89 w 94"/>
                  <a:gd name="T11" fmla="*/ 39 h 108"/>
                  <a:gd name="T12" fmla="*/ 87 w 94"/>
                  <a:gd name="T13" fmla="*/ 32 h 108"/>
                  <a:gd name="T14" fmla="*/ 84 w 94"/>
                  <a:gd name="T15" fmla="*/ 25 h 108"/>
                  <a:gd name="T16" fmla="*/ 84 w 94"/>
                  <a:gd name="T17" fmla="*/ 19 h 108"/>
                  <a:gd name="T18" fmla="*/ 80 w 94"/>
                  <a:gd name="T19" fmla="*/ 14 h 108"/>
                  <a:gd name="T20" fmla="*/ 76 w 94"/>
                  <a:gd name="T21" fmla="*/ 10 h 108"/>
                  <a:gd name="T22" fmla="*/ 75 w 94"/>
                  <a:gd name="T23" fmla="*/ 7 h 108"/>
                  <a:gd name="T24" fmla="*/ 70 w 94"/>
                  <a:gd name="T25" fmla="*/ 4 h 108"/>
                  <a:gd name="T26" fmla="*/ 65 w 94"/>
                  <a:gd name="T27" fmla="*/ 2 h 108"/>
                  <a:gd name="T28" fmla="*/ 58 w 94"/>
                  <a:gd name="T29" fmla="*/ 1 h 108"/>
                  <a:gd name="T30" fmla="*/ 51 w 94"/>
                  <a:gd name="T31" fmla="*/ 0 h 108"/>
                  <a:gd name="T32" fmla="*/ 45 w 94"/>
                  <a:gd name="T33" fmla="*/ 0 h 108"/>
                  <a:gd name="T34" fmla="*/ 38 w 94"/>
                  <a:gd name="T35" fmla="*/ 1 h 108"/>
                  <a:gd name="T36" fmla="*/ 31 w 94"/>
                  <a:gd name="T37" fmla="*/ 2 h 108"/>
                  <a:gd name="T38" fmla="*/ 24 w 94"/>
                  <a:gd name="T39" fmla="*/ 4 h 108"/>
                  <a:gd name="T40" fmla="*/ 18 w 94"/>
                  <a:gd name="T41" fmla="*/ 8 h 108"/>
                  <a:gd name="T42" fmla="*/ 13 w 94"/>
                  <a:gd name="T43" fmla="*/ 12 h 108"/>
                  <a:gd name="T44" fmla="*/ 8 w 94"/>
                  <a:gd name="T45" fmla="*/ 17 h 108"/>
                  <a:gd name="T46" fmla="*/ 5 w 94"/>
                  <a:gd name="T47" fmla="*/ 22 h 108"/>
                  <a:gd name="T48" fmla="*/ 2 w 94"/>
                  <a:gd name="T49" fmla="*/ 28 h 108"/>
                  <a:gd name="T50" fmla="*/ 0 w 94"/>
                  <a:gd name="T51" fmla="*/ 36 h 108"/>
                  <a:gd name="T52" fmla="*/ 1 w 94"/>
                  <a:gd name="T53" fmla="*/ 49 h 108"/>
                  <a:gd name="T54" fmla="*/ 24 w 94"/>
                  <a:gd name="T55" fmla="*/ 97 h 108"/>
                  <a:gd name="T56" fmla="*/ 71 w 94"/>
                  <a:gd name="T57" fmla="*/ 107 h 108"/>
                  <a:gd name="T58" fmla="*/ 72 w 94"/>
                  <a:gd name="T59" fmla="*/ 93 h 108"/>
                  <a:gd name="T60" fmla="*/ 73 w 94"/>
                  <a:gd name="T61" fmla="*/ 90 h 108"/>
                  <a:gd name="T62" fmla="*/ 76 w 94"/>
                  <a:gd name="T63" fmla="*/ 89 h 108"/>
                  <a:gd name="T64" fmla="*/ 79 w 94"/>
                  <a:gd name="T65" fmla="*/ 89 h 108"/>
                  <a:gd name="T66" fmla="*/ 82 w 94"/>
                  <a:gd name="T67" fmla="*/ 90 h 108"/>
                  <a:gd name="T68" fmla="*/ 83 w 94"/>
                  <a:gd name="T69" fmla="*/ 90 h 108"/>
                  <a:gd name="T70" fmla="*/ 86 w 94"/>
                  <a:gd name="T71" fmla="*/ 90 h 108"/>
                  <a:gd name="T72" fmla="*/ 89 w 94"/>
                  <a:gd name="T73" fmla="*/ 88 h 108"/>
                  <a:gd name="T74" fmla="*/ 89 w 94"/>
                  <a:gd name="T75" fmla="*/ 84 h 108"/>
                  <a:gd name="T76" fmla="*/ 90 w 94"/>
                  <a:gd name="T77" fmla="*/ 81 h 108"/>
                  <a:gd name="T78" fmla="*/ 91 w 94"/>
                  <a:gd name="T79" fmla="*/ 79 h 108"/>
                  <a:gd name="T80" fmla="*/ 90 w 94"/>
                  <a:gd name="T81" fmla="*/ 77 h 108"/>
                  <a:gd name="T82" fmla="*/ 89 w 94"/>
                  <a:gd name="T83" fmla="*/ 75 h 108"/>
                  <a:gd name="T84" fmla="*/ 90 w 94"/>
                  <a:gd name="T85" fmla="*/ 73 h 108"/>
                  <a:gd name="T86" fmla="*/ 91 w 94"/>
                  <a:gd name="T87" fmla="*/ 71 h 108"/>
                  <a:gd name="T88" fmla="*/ 90 w 94"/>
                  <a:gd name="T89" fmla="*/ 66 h 108"/>
                  <a:gd name="T90" fmla="*/ 92 w 94"/>
                  <a:gd name="T91" fmla="*/ 63 h 108"/>
                  <a:gd name="T92" fmla="*/ 94 w 94"/>
                  <a:gd name="T93" fmla="*/ 61 h 108"/>
                  <a:gd name="T94" fmla="*/ 28 w 94"/>
                  <a:gd name="T95" fmla="*/ 46 h 108"/>
                  <a:gd name="T96" fmla="*/ 22 w 94"/>
                  <a:gd name="T97" fmla="*/ 47 h 108"/>
                  <a:gd name="T98" fmla="*/ 18 w 94"/>
                  <a:gd name="T99" fmla="*/ 44 h 108"/>
                  <a:gd name="T100" fmla="*/ 17 w 94"/>
                  <a:gd name="T101" fmla="*/ 38 h 108"/>
                  <a:gd name="T102" fmla="*/ 20 w 94"/>
                  <a:gd name="T103" fmla="*/ 33 h 108"/>
                  <a:gd name="T104" fmla="*/ 26 w 94"/>
                  <a:gd name="T105" fmla="*/ 33 h 108"/>
                  <a:gd name="T106" fmla="*/ 30 w 94"/>
                  <a:gd name="T107" fmla="*/ 36 h 108"/>
                  <a:gd name="T108" fmla="*/ 31 w 94"/>
                  <a:gd name="T109" fmla="*/ 42 h 108"/>
                  <a:gd name="T110" fmla="*/ 67 w 94"/>
                  <a:gd name="T111" fmla="*/ 35 h 108"/>
                  <a:gd name="T112" fmla="*/ 59 w 94"/>
                  <a:gd name="T113" fmla="*/ 44 h 108"/>
                  <a:gd name="T114" fmla="*/ 47 w 94"/>
                  <a:gd name="T115" fmla="*/ 45 h 108"/>
                  <a:gd name="T116" fmla="*/ 38 w 94"/>
                  <a:gd name="T117" fmla="*/ 37 h 108"/>
                  <a:gd name="T118" fmla="*/ 37 w 94"/>
                  <a:gd name="T119" fmla="*/ 25 h 108"/>
                  <a:gd name="T120" fmla="*/ 45 w 94"/>
                  <a:gd name="T121" fmla="*/ 16 h 108"/>
                  <a:gd name="T122" fmla="*/ 57 w 94"/>
                  <a:gd name="T123" fmla="*/ 15 h 108"/>
                  <a:gd name="T124" fmla="*/ 66 w 94"/>
                  <a:gd name="T125" fmla="*/ 2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4" h="108">
                    <a:moveTo>
                      <a:pt x="25" y="43"/>
                    </a:moveTo>
                    <a:cubicBezTo>
                      <a:pt x="23" y="43"/>
                      <a:pt x="22" y="42"/>
                      <a:pt x="21" y="41"/>
                    </a:cubicBezTo>
                    <a:cubicBezTo>
                      <a:pt x="21" y="39"/>
                      <a:pt x="22" y="37"/>
                      <a:pt x="23" y="37"/>
                    </a:cubicBezTo>
                    <a:cubicBezTo>
                      <a:pt x="25" y="36"/>
                      <a:pt x="27" y="37"/>
                      <a:pt x="27" y="39"/>
                    </a:cubicBezTo>
                    <a:cubicBezTo>
                      <a:pt x="28" y="41"/>
                      <a:pt x="27" y="43"/>
                      <a:pt x="25" y="43"/>
                    </a:cubicBezTo>
                    <a:close/>
                    <a:moveTo>
                      <a:pt x="52" y="24"/>
                    </a:moveTo>
                    <a:cubicBezTo>
                      <a:pt x="48" y="24"/>
                      <a:pt x="45" y="26"/>
                      <a:pt x="45" y="30"/>
                    </a:cubicBezTo>
                    <a:cubicBezTo>
                      <a:pt x="45" y="34"/>
                      <a:pt x="48" y="37"/>
                      <a:pt x="52" y="37"/>
                    </a:cubicBezTo>
                    <a:cubicBezTo>
                      <a:pt x="56" y="37"/>
                      <a:pt x="59" y="34"/>
                      <a:pt x="59" y="30"/>
                    </a:cubicBezTo>
                    <a:cubicBezTo>
                      <a:pt x="59" y="26"/>
                      <a:pt x="56" y="24"/>
                      <a:pt x="52" y="24"/>
                    </a:cubicBezTo>
                    <a:close/>
                    <a:moveTo>
                      <a:pt x="94" y="61"/>
                    </a:moveTo>
                    <a:cubicBezTo>
                      <a:pt x="93" y="58"/>
                      <a:pt x="93" y="58"/>
                      <a:pt x="93" y="58"/>
                    </a:cubicBezTo>
                    <a:cubicBezTo>
                      <a:pt x="92" y="56"/>
                      <a:pt x="92" y="56"/>
                      <a:pt x="92" y="56"/>
                    </a:cubicBezTo>
                    <a:cubicBezTo>
                      <a:pt x="92" y="54"/>
                      <a:pt x="92" y="54"/>
                      <a:pt x="92" y="54"/>
                    </a:cubicBezTo>
                    <a:cubicBezTo>
                      <a:pt x="91" y="52"/>
                      <a:pt x="91" y="52"/>
                      <a:pt x="91" y="52"/>
                    </a:cubicBezTo>
                    <a:cubicBezTo>
                      <a:pt x="90" y="50"/>
                      <a:pt x="90" y="50"/>
                      <a:pt x="90" y="50"/>
                    </a:cubicBezTo>
                    <a:cubicBezTo>
                      <a:pt x="89" y="48"/>
                      <a:pt x="89" y="48"/>
                      <a:pt x="89" y="48"/>
                    </a:cubicBezTo>
                    <a:cubicBezTo>
                      <a:pt x="89" y="46"/>
                      <a:pt x="89" y="46"/>
                      <a:pt x="89" y="46"/>
                    </a:cubicBezTo>
                    <a:cubicBezTo>
                      <a:pt x="88" y="44"/>
                      <a:pt x="88" y="44"/>
                      <a:pt x="88" y="44"/>
                    </a:cubicBezTo>
                    <a:cubicBezTo>
                      <a:pt x="88" y="43"/>
                      <a:pt x="88" y="43"/>
                      <a:pt x="88" y="43"/>
                    </a:cubicBezTo>
                    <a:cubicBezTo>
                      <a:pt x="89" y="43"/>
                      <a:pt x="89" y="43"/>
                      <a:pt x="89" y="43"/>
                    </a:cubicBezTo>
                    <a:cubicBezTo>
                      <a:pt x="89" y="42"/>
                      <a:pt x="89" y="42"/>
                      <a:pt x="89" y="42"/>
                    </a:cubicBezTo>
                    <a:cubicBezTo>
                      <a:pt x="89" y="41"/>
                      <a:pt x="89" y="41"/>
                      <a:pt x="89" y="41"/>
                    </a:cubicBezTo>
                    <a:cubicBezTo>
                      <a:pt x="89" y="39"/>
                      <a:pt x="89" y="39"/>
                      <a:pt x="89" y="39"/>
                    </a:cubicBezTo>
                    <a:cubicBezTo>
                      <a:pt x="89" y="37"/>
                      <a:pt x="89" y="37"/>
                      <a:pt x="89" y="37"/>
                    </a:cubicBezTo>
                    <a:cubicBezTo>
                      <a:pt x="88" y="36"/>
                      <a:pt x="88" y="36"/>
                      <a:pt x="88" y="36"/>
                    </a:cubicBezTo>
                    <a:cubicBezTo>
                      <a:pt x="87" y="34"/>
                      <a:pt x="87" y="34"/>
                      <a:pt x="87" y="34"/>
                    </a:cubicBezTo>
                    <a:cubicBezTo>
                      <a:pt x="87" y="32"/>
                      <a:pt x="87" y="32"/>
                      <a:pt x="87" y="32"/>
                    </a:cubicBezTo>
                    <a:cubicBezTo>
                      <a:pt x="86" y="30"/>
                      <a:pt x="86" y="30"/>
                      <a:pt x="86" y="30"/>
                    </a:cubicBezTo>
                    <a:cubicBezTo>
                      <a:pt x="86" y="29"/>
                      <a:pt x="86" y="29"/>
                      <a:pt x="86" y="29"/>
                    </a:cubicBezTo>
                    <a:cubicBezTo>
                      <a:pt x="85" y="27"/>
                      <a:pt x="85" y="27"/>
                      <a:pt x="85" y="27"/>
                    </a:cubicBezTo>
                    <a:cubicBezTo>
                      <a:pt x="84" y="25"/>
                      <a:pt x="84" y="25"/>
                      <a:pt x="84" y="25"/>
                    </a:cubicBezTo>
                    <a:cubicBezTo>
                      <a:pt x="83" y="24"/>
                      <a:pt x="83" y="24"/>
                      <a:pt x="83" y="24"/>
                    </a:cubicBezTo>
                    <a:cubicBezTo>
                      <a:pt x="83" y="22"/>
                      <a:pt x="83" y="22"/>
                      <a:pt x="83" y="22"/>
                    </a:cubicBezTo>
                    <a:cubicBezTo>
                      <a:pt x="85" y="21"/>
                      <a:pt x="85" y="21"/>
                      <a:pt x="85" y="21"/>
                    </a:cubicBezTo>
                    <a:cubicBezTo>
                      <a:pt x="84" y="19"/>
                      <a:pt x="84" y="19"/>
                      <a:pt x="84" y="19"/>
                    </a:cubicBezTo>
                    <a:cubicBezTo>
                      <a:pt x="83" y="18"/>
                      <a:pt x="83" y="18"/>
                      <a:pt x="83" y="18"/>
                    </a:cubicBezTo>
                    <a:cubicBezTo>
                      <a:pt x="82" y="16"/>
                      <a:pt x="82" y="16"/>
                      <a:pt x="82" y="16"/>
                    </a:cubicBezTo>
                    <a:cubicBezTo>
                      <a:pt x="81" y="15"/>
                      <a:pt x="81" y="15"/>
                      <a:pt x="81" y="15"/>
                    </a:cubicBezTo>
                    <a:cubicBezTo>
                      <a:pt x="80" y="14"/>
                      <a:pt x="80" y="14"/>
                      <a:pt x="80" y="14"/>
                    </a:cubicBezTo>
                    <a:cubicBezTo>
                      <a:pt x="79" y="13"/>
                      <a:pt x="79" y="13"/>
                      <a:pt x="79" y="13"/>
                    </a:cubicBezTo>
                    <a:cubicBezTo>
                      <a:pt x="78" y="12"/>
                      <a:pt x="78" y="12"/>
                      <a:pt x="78" y="12"/>
                    </a:cubicBezTo>
                    <a:cubicBezTo>
                      <a:pt x="77" y="11"/>
                      <a:pt x="77" y="11"/>
                      <a:pt x="77" y="11"/>
                    </a:cubicBezTo>
                    <a:cubicBezTo>
                      <a:pt x="76" y="10"/>
                      <a:pt x="76" y="10"/>
                      <a:pt x="76" y="10"/>
                    </a:cubicBezTo>
                    <a:cubicBezTo>
                      <a:pt x="79" y="9"/>
                      <a:pt x="79" y="9"/>
                      <a:pt x="79" y="9"/>
                    </a:cubicBezTo>
                    <a:cubicBezTo>
                      <a:pt x="78" y="8"/>
                      <a:pt x="78" y="8"/>
                      <a:pt x="78" y="8"/>
                    </a:cubicBezTo>
                    <a:cubicBezTo>
                      <a:pt x="76" y="7"/>
                      <a:pt x="76" y="7"/>
                      <a:pt x="76" y="7"/>
                    </a:cubicBezTo>
                    <a:cubicBezTo>
                      <a:pt x="75" y="7"/>
                      <a:pt x="75" y="7"/>
                      <a:pt x="75" y="7"/>
                    </a:cubicBezTo>
                    <a:cubicBezTo>
                      <a:pt x="74" y="6"/>
                      <a:pt x="74" y="6"/>
                      <a:pt x="74" y="6"/>
                    </a:cubicBezTo>
                    <a:cubicBezTo>
                      <a:pt x="73" y="5"/>
                      <a:pt x="73" y="5"/>
                      <a:pt x="73" y="5"/>
                    </a:cubicBezTo>
                    <a:cubicBezTo>
                      <a:pt x="72" y="5"/>
                      <a:pt x="72" y="5"/>
                      <a:pt x="72" y="5"/>
                    </a:cubicBezTo>
                    <a:cubicBezTo>
                      <a:pt x="70" y="4"/>
                      <a:pt x="70" y="4"/>
                      <a:pt x="70" y="4"/>
                    </a:cubicBezTo>
                    <a:cubicBezTo>
                      <a:pt x="69" y="4"/>
                      <a:pt x="69" y="4"/>
                      <a:pt x="69" y="4"/>
                    </a:cubicBezTo>
                    <a:cubicBezTo>
                      <a:pt x="68" y="3"/>
                      <a:pt x="68" y="3"/>
                      <a:pt x="68" y="3"/>
                    </a:cubicBezTo>
                    <a:cubicBezTo>
                      <a:pt x="66" y="3"/>
                      <a:pt x="66" y="3"/>
                      <a:pt x="66" y="3"/>
                    </a:cubicBezTo>
                    <a:cubicBezTo>
                      <a:pt x="65" y="2"/>
                      <a:pt x="65" y="2"/>
                      <a:pt x="65" y="2"/>
                    </a:cubicBezTo>
                    <a:cubicBezTo>
                      <a:pt x="63" y="2"/>
                      <a:pt x="63" y="2"/>
                      <a:pt x="63" y="2"/>
                    </a:cubicBezTo>
                    <a:cubicBezTo>
                      <a:pt x="61" y="1"/>
                      <a:pt x="61" y="1"/>
                      <a:pt x="61" y="1"/>
                    </a:cubicBezTo>
                    <a:cubicBezTo>
                      <a:pt x="60" y="1"/>
                      <a:pt x="60" y="1"/>
                      <a:pt x="60" y="1"/>
                    </a:cubicBezTo>
                    <a:cubicBezTo>
                      <a:pt x="58" y="1"/>
                      <a:pt x="58" y="1"/>
                      <a:pt x="58" y="1"/>
                    </a:cubicBezTo>
                    <a:cubicBezTo>
                      <a:pt x="56" y="0"/>
                      <a:pt x="56" y="0"/>
                      <a:pt x="56" y="0"/>
                    </a:cubicBezTo>
                    <a:cubicBezTo>
                      <a:pt x="55" y="0"/>
                      <a:pt x="55" y="0"/>
                      <a:pt x="55" y="0"/>
                    </a:cubicBezTo>
                    <a:cubicBezTo>
                      <a:pt x="53" y="0"/>
                      <a:pt x="53" y="0"/>
                      <a:pt x="53" y="0"/>
                    </a:cubicBezTo>
                    <a:cubicBezTo>
                      <a:pt x="51" y="0"/>
                      <a:pt x="51" y="0"/>
                      <a:pt x="51" y="0"/>
                    </a:cubicBezTo>
                    <a:cubicBezTo>
                      <a:pt x="50" y="0"/>
                      <a:pt x="50" y="0"/>
                      <a:pt x="50" y="0"/>
                    </a:cubicBezTo>
                    <a:cubicBezTo>
                      <a:pt x="48" y="0"/>
                      <a:pt x="48" y="0"/>
                      <a:pt x="48" y="0"/>
                    </a:cubicBezTo>
                    <a:cubicBezTo>
                      <a:pt x="46" y="0"/>
                      <a:pt x="46" y="0"/>
                      <a:pt x="46" y="0"/>
                    </a:cubicBezTo>
                    <a:cubicBezTo>
                      <a:pt x="45" y="0"/>
                      <a:pt x="45" y="0"/>
                      <a:pt x="45" y="0"/>
                    </a:cubicBezTo>
                    <a:cubicBezTo>
                      <a:pt x="43" y="0"/>
                      <a:pt x="43" y="0"/>
                      <a:pt x="43" y="0"/>
                    </a:cubicBezTo>
                    <a:cubicBezTo>
                      <a:pt x="41" y="0"/>
                      <a:pt x="41" y="0"/>
                      <a:pt x="41" y="0"/>
                    </a:cubicBezTo>
                    <a:cubicBezTo>
                      <a:pt x="40" y="0"/>
                      <a:pt x="40" y="0"/>
                      <a:pt x="40" y="0"/>
                    </a:cubicBezTo>
                    <a:cubicBezTo>
                      <a:pt x="38" y="1"/>
                      <a:pt x="38" y="1"/>
                      <a:pt x="38" y="1"/>
                    </a:cubicBezTo>
                    <a:cubicBezTo>
                      <a:pt x="36" y="1"/>
                      <a:pt x="36" y="1"/>
                      <a:pt x="36" y="1"/>
                    </a:cubicBezTo>
                    <a:cubicBezTo>
                      <a:pt x="35" y="1"/>
                      <a:pt x="35" y="1"/>
                      <a:pt x="35" y="1"/>
                    </a:cubicBezTo>
                    <a:cubicBezTo>
                      <a:pt x="33" y="2"/>
                      <a:pt x="33" y="2"/>
                      <a:pt x="33" y="2"/>
                    </a:cubicBezTo>
                    <a:cubicBezTo>
                      <a:pt x="31" y="2"/>
                      <a:pt x="31" y="2"/>
                      <a:pt x="31" y="2"/>
                    </a:cubicBezTo>
                    <a:cubicBezTo>
                      <a:pt x="29" y="3"/>
                      <a:pt x="29" y="3"/>
                      <a:pt x="29" y="3"/>
                    </a:cubicBezTo>
                    <a:cubicBezTo>
                      <a:pt x="28" y="3"/>
                      <a:pt x="28" y="3"/>
                      <a:pt x="28" y="3"/>
                    </a:cubicBezTo>
                    <a:cubicBezTo>
                      <a:pt x="26" y="4"/>
                      <a:pt x="26" y="4"/>
                      <a:pt x="26" y="4"/>
                    </a:cubicBezTo>
                    <a:cubicBezTo>
                      <a:pt x="24" y="4"/>
                      <a:pt x="24" y="4"/>
                      <a:pt x="24" y="4"/>
                    </a:cubicBezTo>
                    <a:cubicBezTo>
                      <a:pt x="23" y="5"/>
                      <a:pt x="23" y="5"/>
                      <a:pt x="23" y="5"/>
                    </a:cubicBezTo>
                    <a:cubicBezTo>
                      <a:pt x="21" y="6"/>
                      <a:pt x="21" y="6"/>
                      <a:pt x="21" y="6"/>
                    </a:cubicBezTo>
                    <a:cubicBezTo>
                      <a:pt x="20" y="7"/>
                      <a:pt x="20" y="7"/>
                      <a:pt x="20" y="7"/>
                    </a:cubicBezTo>
                    <a:cubicBezTo>
                      <a:pt x="18" y="8"/>
                      <a:pt x="18" y="8"/>
                      <a:pt x="18" y="8"/>
                    </a:cubicBezTo>
                    <a:cubicBezTo>
                      <a:pt x="17" y="9"/>
                      <a:pt x="17" y="9"/>
                      <a:pt x="17" y="9"/>
                    </a:cubicBezTo>
                    <a:cubicBezTo>
                      <a:pt x="15" y="10"/>
                      <a:pt x="15" y="10"/>
                      <a:pt x="15" y="10"/>
                    </a:cubicBezTo>
                    <a:cubicBezTo>
                      <a:pt x="14" y="11"/>
                      <a:pt x="14" y="11"/>
                      <a:pt x="14" y="11"/>
                    </a:cubicBezTo>
                    <a:cubicBezTo>
                      <a:pt x="13" y="12"/>
                      <a:pt x="13" y="12"/>
                      <a:pt x="13" y="12"/>
                    </a:cubicBezTo>
                    <a:cubicBezTo>
                      <a:pt x="12" y="13"/>
                      <a:pt x="12" y="13"/>
                      <a:pt x="12" y="13"/>
                    </a:cubicBezTo>
                    <a:cubicBezTo>
                      <a:pt x="10" y="14"/>
                      <a:pt x="10" y="14"/>
                      <a:pt x="10" y="14"/>
                    </a:cubicBezTo>
                    <a:cubicBezTo>
                      <a:pt x="9" y="15"/>
                      <a:pt x="9" y="15"/>
                      <a:pt x="9" y="15"/>
                    </a:cubicBezTo>
                    <a:cubicBezTo>
                      <a:pt x="8" y="17"/>
                      <a:pt x="8" y="17"/>
                      <a:pt x="8" y="17"/>
                    </a:cubicBezTo>
                    <a:cubicBezTo>
                      <a:pt x="7" y="18"/>
                      <a:pt x="7" y="18"/>
                      <a:pt x="7" y="18"/>
                    </a:cubicBezTo>
                    <a:cubicBezTo>
                      <a:pt x="6" y="19"/>
                      <a:pt x="6" y="19"/>
                      <a:pt x="6" y="19"/>
                    </a:cubicBezTo>
                    <a:cubicBezTo>
                      <a:pt x="5" y="21"/>
                      <a:pt x="5" y="21"/>
                      <a:pt x="5" y="21"/>
                    </a:cubicBezTo>
                    <a:cubicBezTo>
                      <a:pt x="5" y="22"/>
                      <a:pt x="5" y="22"/>
                      <a:pt x="5" y="22"/>
                    </a:cubicBezTo>
                    <a:cubicBezTo>
                      <a:pt x="4" y="24"/>
                      <a:pt x="4" y="24"/>
                      <a:pt x="4" y="24"/>
                    </a:cubicBezTo>
                    <a:cubicBezTo>
                      <a:pt x="3" y="25"/>
                      <a:pt x="3" y="25"/>
                      <a:pt x="3" y="25"/>
                    </a:cubicBezTo>
                    <a:cubicBezTo>
                      <a:pt x="3" y="27"/>
                      <a:pt x="3" y="27"/>
                      <a:pt x="3" y="27"/>
                    </a:cubicBezTo>
                    <a:cubicBezTo>
                      <a:pt x="2" y="28"/>
                      <a:pt x="2" y="28"/>
                      <a:pt x="2" y="28"/>
                    </a:cubicBezTo>
                    <a:cubicBezTo>
                      <a:pt x="2" y="30"/>
                      <a:pt x="2" y="30"/>
                      <a:pt x="2" y="30"/>
                    </a:cubicBezTo>
                    <a:cubicBezTo>
                      <a:pt x="1" y="31"/>
                      <a:pt x="1" y="31"/>
                      <a:pt x="1" y="31"/>
                    </a:cubicBezTo>
                    <a:cubicBezTo>
                      <a:pt x="1" y="33"/>
                      <a:pt x="1" y="33"/>
                      <a:pt x="1" y="33"/>
                    </a:cubicBezTo>
                    <a:cubicBezTo>
                      <a:pt x="0" y="36"/>
                      <a:pt x="0" y="36"/>
                      <a:pt x="0" y="36"/>
                    </a:cubicBezTo>
                    <a:cubicBezTo>
                      <a:pt x="0" y="40"/>
                      <a:pt x="0" y="40"/>
                      <a:pt x="0" y="40"/>
                    </a:cubicBezTo>
                    <a:cubicBezTo>
                      <a:pt x="0" y="43"/>
                      <a:pt x="0" y="43"/>
                      <a:pt x="0" y="43"/>
                    </a:cubicBezTo>
                    <a:cubicBezTo>
                      <a:pt x="1" y="46"/>
                      <a:pt x="1" y="46"/>
                      <a:pt x="1" y="46"/>
                    </a:cubicBezTo>
                    <a:cubicBezTo>
                      <a:pt x="1" y="49"/>
                      <a:pt x="1" y="49"/>
                      <a:pt x="1" y="49"/>
                    </a:cubicBezTo>
                    <a:cubicBezTo>
                      <a:pt x="2" y="52"/>
                      <a:pt x="2" y="52"/>
                      <a:pt x="2" y="52"/>
                    </a:cubicBezTo>
                    <a:cubicBezTo>
                      <a:pt x="3" y="56"/>
                      <a:pt x="3" y="56"/>
                      <a:pt x="3" y="56"/>
                    </a:cubicBezTo>
                    <a:cubicBezTo>
                      <a:pt x="11" y="69"/>
                      <a:pt x="11" y="69"/>
                      <a:pt x="11" y="69"/>
                    </a:cubicBezTo>
                    <a:cubicBezTo>
                      <a:pt x="25" y="83"/>
                      <a:pt x="24" y="97"/>
                      <a:pt x="24" y="97"/>
                    </a:cubicBezTo>
                    <a:cubicBezTo>
                      <a:pt x="24" y="100"/>
                      <a:pt x="24" y="100"/>
                      <a:pt x="24" y="100"/>
                    </a:cubicBezTo>
                    <a:cubicBezTo>
                      <a:pt x="24" y="108"/>
                      <a:pt x="24" y="108"/>
                      <a:pt x="24" y="108"/>
                    </a:cubicBezTo>
                    <a:cubicBezTo>
                      <a:pt x="71" y="108"/>
                      <a:pt x="71" y="108"/>
                      <a:pt x="71" y="108"/>
                    </a:cubicBezTo>
                    <a:cubicBezTo>
                      <a:pt x="71" y="107"/>
                      <a:pt x="71" y="107"/>
                      <a:pt x="71" y="107"/>
                    </a:cubicBezTo>
                    <a:cubicBezTo>
                      <a:pt x="71" y="105"/>
                      <a:pt x="71" y="105"/>
                      <a:pt x="71" y="105"/>
                    </a:cubicBezTo>
                    <a:cubicBezTo>
                      <a:pt x="71" y="102"/>
                      <a:pt x="71" y="102"/>
                      <a:pt x="71" y="102"/>
                    </a:cubicBezTo>
                    <a:cubicBezTo>
                      <a:pt x="72" y="96"/>
                      <a:pt x="72" y="96"/>
                      <a:pt x="72" y="96"/>
                    </a:cubicBezTo>
                    <a:cubicBezTo>
                      <a:pt x="72" y="93"/>
                      <a:pt x="72" y="93"/>
                      <a:pt x="72" y="93"/>
                    </a:cubicBezTo>
                    <a:cubicBezTo>
                      <a:pt x="72" y="92"/>
                      <a:pt x="72" y="92"/>
                      <a:pt x="72" y="92"/>
                    </a:cubicBezTo>
                    <a:cubicBezTo>
                      <a:pt x="72" y="91"/>
                      <a:pt x="72" y="91"/>
                      <a:pt x="72" y="91"/>
                    </a:cubicBezTo>
                    <a:cubicBezTo>
                      <a:pt x="73" y="91"/>
                      <a:pt x="73" y="91"/>
                      <a:pt x="73" y="91"/>
                    </a:cubicBezTo>
                    <a:cubicBezTo>
                      <a:pt x="73" y="90"/>
                      <a:pt x="73" y="90"/>
                      <a:pt x="73" y="90"/>
                    </a:cubicBezTo>
                    <a:cubicBezTo>
                      <a:pt x="74" y="90"/>
                      <a:pt x="74" y="90"/>
                      <a:pt x="74" y="90"/>
                    </a:cubicBezTo>
                    <a:cubicBezTo>
                      <a:pt x="74" y="90"/>
                      <a:pt x="74" y="90"/>
                      <a:pt x="74" y="90"/>
                    </a:cubicBezTo>
                    <a:cubicBezTo>
                      <a:pt x="75" y="90"/>
                      <a:pt x="75" y="90"/>
                      <a:pt x="75" y="90"/>
                    </a:cubicBezTo>
                    <a:cubicBezTo>
                      <a:pt x="76" y="89"/>
                      <a:pt x="76" y="89"/>
                      <a:pt x="76" y="89"/>
                    </a:cubicBezTo>
                    <a:cubicBezTo>
                      <a:pt x="77" y="89"/>
                      <a:pt x="77" y="89"/>
                      <a:pt x="77" y="89"/>
                    </a:cubicBezTo>
                    <a:cubicBezTo>
                      <a:pt x="78" y="89"/>
                      <a:pt x="78" y="89"/>
                      <a:pt x="78" y="89"/>
                    </a:cubicBezTo>
                    <a:cubicBezTo>
                      <a:pt x="78" y="89"/>
                      <a:pt x="78" y="89"/>
                      <a:pt x="78" y="89"/>
                    </a:cubicBezTo>
                    <a:cubicBezTo>
                      <a:pt x="79" y="89"/>
                      <a:pt x="79" y="89"/>
                      <a:pt x="79" y="89"/>
                    </a:cubicBezTo>
                    <a:cubicBezTo>
                      <a:pt x="80" y="89"/>
                      <a:pt x="80" y="89"/>
                      <a:pt x="80" y="89"/>
                    </a:cubicBezTo>
                    <a:cubicBezTo>
                      <a:pt x="81" y="90"/>
                      <a:pt x="81" y="90"/>
                      <a:pt x="81" y="90"/>
                    </a:cubicBezTo>
                    <a:cubicBezTo>
                      <a:pt x="81" y="90"/>
                      <a:pt x="81" y="90"/>
                      <a:pt x="81" y="90"/>
                    </a:cubicBezTo>
                    <a:cubicBezTo>
                      <a:pt x="82" y="90"/>
                      <a:pt x="82" y="90"/>
                      <a:pt x="82" y="90"/>
                    </a:cubicBezTo>
                    <a:cubicBezTo>
                      <a:pt x="83" y="90"/>
                      <a:pt x="83" y="90"/>
                      <a:pt x="83" y="90"/>
                    </a:cubicBezTo>
                    <a:cubicBezTo>
                      <a:pt x="81" y="90"/>
                      <a:pt x="81" y="90"/>
                      <a:pt x="81" y="90"/>
                    </a:cubicBezTo>
                    <a:cubicBezTo>
                      <a:pt x="82" y="90"/>
                      <a:pt x="82" y="90"/>
                      <a:pt x="82" y="90"/>
                    </a:cubicBezTo>
                    <a:cubicBezTo>
                      <a:pt x="83" y="90"/>
                      <a:pt x="83" y="90"/>
                      <a:pt x="83" y="90"/>
                    </a:cubicBezTo>
                    <a:cubicBezTo>
                      <a:pt x="84" y="90"/>
                      <a:pt x="84" y="90"/>
                      <a:pt x="84" y="90"/>
                    </a:cubicBezTo>
                    <a:cubicBezTo>
                      <a:pt x="85" y="90"/>
                      <a:pt x="85" y="90"/>
                      <a:pt x="85" y="90"/>
                    </a:cubicBezTo>
                    <a:cubicBezTo>
                      <a:pt x="86" y="90"/>
                      <a:pt x="86" y="90"/>
                      <a:pt x="86" y="90"/>
                    </a:cubicBezTo>
                    <a:cubicBezTo>
                      <a:pt x="86" y="90"/>
                      <a:pt x="86" y="90"/>
                      <a:pt x="86" y="90"/>
                    </a:cubicBezTo>
                    <a:cubicBezTo>
                      <a:pt x="87" y="89"/>
                      <a:pt x="87" y="89"/>
                      <a:pt x="87" y="89"/>
                    </a:cubicBezTo>
                    <a:cubicBezTo>
                      <a:pt x="88" y="89"/>
                      <a:pt x="88" y="89"/>
                      <a:pt x="88" y="89"/>
                    </a:cubicBezTo>
                    <a:cubicBezTo>
                      <a:pt x="88" y="88"/>
                      <a:pt x="88" y="88"/>
                      <a:pt x="88" y="88"/>
                    </a:cubicBezTo>
                    <a:cubicBezTo>
                      <a:pt x="89" y="88"/>
                      <a:pt x="89" y="88"/>
                      <a:pt x="89" y="88"/>
                    </a:cubicBezTo>
                    <a:cubicBezTo>
                      <a:pt x="89" y="87"/>
                      <a:pt x="89" y="87"/>
                      <a:pt x="89" y="87"/>
                    </a:cubicBezTo>
                    <a:cubicBezTo>
                      <a:pt x="89" y="86"/>
                      <a:pt x="89" y="86"/>
                      <a:pt x="89" y="86"/>
                    </a:cubicBezTo>
                    <a:cubicBezTo>
                      <a:pt x="89" y="85"/>
                      <a:pt x="89" y="85"/>
                      <a:pt x="89" y="85"/>
                    </a:cubicBezTo>
                    <a:cubicBezTo>
                      <a:pt x="89" y="84"/>
                      <a:pt x="89" y="84"/>
                      <a:pt x="89" y="84"/>
                    </a:cubicBezTo>
                    <a:cubicBezTo>
                      <a:pt x="89" y="82"/>
                      <a:pt x="89" y="82"/>
                      <a:pt x="89" y="82"/>
                    </a:cubicBezTo>
                    <a:cubicBezTo>
                      <a:pt x="89" y="82"/>
                      <a:pt x="89" y="82"/>
                      <a:pt x="89" y="82"/>
                    </a:cubicBezTo>
                    <a:cubicBezTo>
                      <a:pt x="89" y="81"/>
                      <a:pt x="89" y="81"/>
                      <a:pt x="89" y="81"/>
                    </a:cubicBezTo>
                    <a:cubicBezTo>
                      <a:pt x="90" y="81"/>
                      <a:pt x="90" y="81"/>
                      <a:pt x="90" y="81"/>
                    </a:cubicBezTo>
                    <a:cubicBezTo>
                      <a:pt x="90" y="80"/>
                      <a:pt x="90" y="80"/>
                      <a:pt x="90" y="80"/>
                    </a:cubicBezTo>
                    <a:cubicBezTo>
                      <a:pt x="90" y="80"/>
                      <a:pt x="90" y="80"/>
                      <a:pt x="90" y="80"/>
                    </a:cubicBezTo>
                    <a:cubicBezTo>
                      <a:pt x="90" y="79"/>
                      <a:pt x="90" y="79"/>
                      <a:pt x="90" y="79"/>
                    </a:cubicBezTo>
                    <a:cubicBezTo>
                      <a:pt x="91" y="79"/>
                      <a:pt x="91" y="79"/>
                      <a:pt x="91" y="79"/>
                    </a:cubicBezTo>
                    <a:cubicBezTo>
                      <a:pt x="91" y="78"/>
                      <a:pt x="91" y="78"/>
                      <a:pt x="91" y="78"/>
                    </a:cubicBezTo>
                    <a:cubicBezTo>
                      <a:pt x="91" y="78"/>
                      <a:pt x="91" y="78"/>
                      <a:pt x="91" y="78"/>
                    </a:cubicBezTo>
                    <a:cubicBezTo>
                      <a:pt x="91" y="77"/>
                      <a:pt x="91" y="77"/>
                      <a:pt x="91" y="77"/>
                    </a:cubicBezTo>
                    <a:cubicBezTo>
                      <a:pt x="90" y="77"/>
                      <a:pt x="90" y="77"/>
                      <a:pt x="90" y="77"/>
                    </a:cubicBezTo>
                    <a:cubicBezTo>
                      <a:pt x="90" y="76"/>
                      <a:pt x="90" y="76"/>
                      <a:pt x="90" y="76"/>
                    </a:cubicBezTo>
                    <a:cubicBezTo>
                      <a:pt x="90" y="76"/>
                      <a:pt x="90" y="76"/>
                      <a:pt x="90" y="76"/>
                    </a:cubicBezTo>
                    <a:cubicBezTo>
                      <a:pt x="89" y="75"/>
                      <a:pt x="89" y="75"/>
                      <a:pt x="89" y="75"/>
                    </a:cubicBezTo>
                    <a:cubicBezTo>
                      <a:pt x="89" y="75"/>
                      <a:pt x="89" y="75"/>
                      <a:pt x="89" y="75"/>
                    </a:cubicBezTo>
                    <a:cubicBezTo>
                      <a:pt x="88" y="75"/>
                      <a:pt x="88" y="75"/>
                      <a:pt x="88" y="75"/>
                    </a:cubicBezTo>
                    <a:cubicBezTo>
                      <a:pt x="89" y="74"/>
                      <a:pt x="89" y="74"/>
                      <a:pt x="89" y="74"/>
                    </a:cubicBezTo>
                    <a:cubicBezTo>
                      <a:pt x="89" y="74"/>
                      <a:pt x="89" y="74"/>
                      <a:pt x="89" y="74"/>
                    </a:cubicBezTo>
                    <a:cubicBezTo>
                      <a:pt x="90" y="73"/>
                      <a:pt x="90" y="73"/>
                      <a:pt x="90" y="73"/>
                    </a:cubicBezTo>
                    <a:cubicBezTo>
                      <a:pt x="90" y="73"/>
                      <a:pt x="90" y="73"/>
                      <a:pt x="90" y="73"/>
                    </a:cubicBezTo>
                    <a:cubicBezTo>
                      <a:pt x="91" y="72"/>
                      <a:pt x="91" y="72"/>
                      <a:pt x="91" y="72"/>
                    </a:cubicBezTo>
                    <a:cubicBezTo>
                      <a:pt x="91" y="72"/>
                      <a:pt x="91" y="72"/>
                      <a:pt x="91" y="72"/>
                    </a:cubicBezTo>
                    <a:cubicBezTo>
                      <a:pt x="91" y="71"/>
                      <a:pt x="91" y="71"/>
                      <a:pt x="91" y="71"/>
                    </a:cubicBezTo>
                    <a:cubicBezTo>
                      <a:pt x="91" y="71"/>
                      <a:pt x="91" y="71"/>
                      <a:pt x="91" y="71"/>
                    </a:cubicBezTo>
                    <a:cubicBezTo>
                      <a:pt x="90" y="69"/>
                      <a:pt x="90" y="69"/>
                      <a:pt x="90" y="69"/>
                    </a:cubicBezTo>
                    <a:cubicBezTo>
                      <a:pt x="90" y="67"/>
                      <a:pt x="90" y="67"/>
                      <a:pt x="90" y="67"/>
                    </a:cubicBezTo>
                    <a:cubicBezTo>
                      <a:pt x="90" y="66"/>
                      <a:pt x="90" y="66"/>
                      <a:pt x="90" y="66"/>
                    </a:cubicBezTo>
                    <a:cubicBezTo>
                      <a:pt x="90" y="64"/>
                      <a:pt x="90" y="64"/>
                      <a:pt x="90" y="64"/>
                    </a:cubicBezTo>
                    <a:cubicBezTo>
                      <a:pt x="91" y="64"/>
                      <a:pt x="91" y="64"/>
                      <a:pt x="91" y="64"/>
                    </a:cubicBezTo>
                    <a:cubicBezTo>
                      <a:pt x="92" y="63"/>
                      <a:pt x="92" y="63"/>
                      <a:pt x="92" y="63"/>
                    </a:cubicBezTo>
                    <a:cubicBezTo>
                      <a:pt x="92" y="63"/>
                      <a:pt x="92" y="63"/>
                      <a:pt x="92" y="63"/>
                    </a:cubicBezTo>
                    <a:cubicBezTo>
                      <a:pt x="93" y="63"/>
                      <a:pt x="93" y="63"/>
                      <a:pt x="93" y="63"/>
                    </a:cubicBezTo>
                    <a:cubicBezTo>
                      <a:pt x="93" y="62"/>
                      <a:pt x="93" y="62"/>
                      <a:pt x="93" y="62"/>
                    </a:cubicBezTo>
                    <a:cubicBezTo>
                      <a:pt x="94" y="62"/>
                      <a:pt x="94" y="62"/>
                      <a:pt x="94" y="62"/>
                    </a:cubicBezTo>
                    <a:cubicBezTo>
                      <a:pt x="94" y="61"/>
                      <a:pt x="94" y="61"/>
                      <a:pt x="94" y="61"/>
                    </a:cubicBezTo>
                    <a:close/>
                    <a:moveTo>
                      <a:pt x="33" y="44"/>
                    </a:moveTo>
                    <a:cubicBezTo>
                      <a:pt x="32" y="46"/>
                      <a:pt x="32" y="46"/>
                      <a:pt x="32" y="46"/>
                    </a:cubicBezTo>
                    <a:cubicBezTo>
                      <a:pt x="32" y="46"/>
                      <a:pt x="29" y="46"/>
                      <a:pt x="29" y="46"/>
                    </a:cubicBezTo>
                    <a:cubicBezTo>
                      <a:pt x="28" y="46"/>
                      <a:pt x="28" y="46"/>
                      <a:pt x="28" y="46"/>
                    </a:cubicBezTo>
                    <a:cubicBezTo>
                      <a:pt x="28" y="46"/>
                      <a:pt x="28" y="49"/>
                      <a:pt x="28" y="49"/>
                    </a:cubicBezTo>
                    <a:cubicBezTo>
                      <a:pt x="25" y="50"/>
                      <a:pt x="25" y="50"/>
                      <a:pt x="25" y="50"/>
                    </a:cubicBezTo>
                    <a:cubicBezTo>
                      <a:pt x="25" y="50"/>
                      <a:pt x="24" y="47"/>
                      <a:pt x="24" y="47"/>
                    </a:cubicBezTo>
                    <a:cubicBezTo>
                      <a:pt x="22" y="47"/>
                      <a:pt x="22" y="47"/>
                      <a:pt x="22" y="47"/>
                    </a:cubicBezTo>
                    <a:cubicBezTo>
                      <a:pt x="22" y="47"/>
                      <a:pt x="20" y="49"/>
                      <a:pt x="20" y="49"/>
                    </a:cubicBezTo>
                    <a:cubicBezTo>
                      <a:pt x="18" y="48"/>
                      <a:pt x="18" y="48"/>
                      <a:pt x="18" y="48"/>
                    </a:cubicBezTo>
                    <a:cubicBezTo>
                      <a:pt x="18" y="48"/>
                      <a:pt x="19" y="45"/>
                      <a:pt x="19" y="45"/>
                    </a:cubicBezTo>
                    <a:cubicBezTo>
                      <a:pt x="18" y="44"/>
                      <a:pt x="18" y="44"/>
                      <a:pt x="18" y="44"/>
                    </a:cubicBezTo>
                    <a:cubicBezTo>
                      <a:pt x="18" y="44"/>
                      <a:pt x="15" y="43"/>
                      <a:pt x="15" y="43"/>
                    </a:cubicBezTo>
                    <a:cubicBezTo>
                      <a:pt x="14" y="41"/>
                      <a:pt x="14" y="41"/>
                      <a:pt x="14" y="41"/>
                    </a:cubicBezTo>
                    <a:cubicBezTo>
                      <a:pt x="14" y="41"/>
                      <a:pt x="17" y="39"/>
                      <a:pt x="17" y="39"/>
                    </a:cubicBezTo>
                    <a:cubicBezTo>
                      <a:pt x="17" y="38"/>
                      <a:pt x="17" y="38"/>
                      <a:pt x="17" y="38"/>
                    </a:cubicBezTo>
                    <a:cubicBezTo>
                      <a:pt x="17" y="38"/>
                      <a:pt x="15" y="36"/>
                      <a:pt x="15" y="36"/>
                    </a:cubicBezTo>
                    <a:cubicBezTo>
                      <a:pt x="16" y="34"/>
                      <a:pt x="16" y="34"/>
                      <a:pt x="16" y="34"/>
                    </a:cubicBezTo>
                    <a:cubicBezTo>
                      <a:pt x="16" y="34"/>
                      <a:pt x="19" y="34"/>
                      <a:pt x="19" y="34"/>
                    </a:cubicBezTo>
                    <a:cubicBezTo>
                      <a:pt x="20" y="33"/>
                      <a:pt x="20" y="33"/>
                      <a:pt x="20" y="33"/>
                    </a:cubicBezTo>
                    <a:cubicBezTo>
                      <a:pt x="20" y="33"/>
                      <a:pt x="21" y="31"/>
                      <a:pt x="21" y="31"/>
                    </a:cubicBezTo>
                    <a:cubicBezTo>
                      <a:pt x="23" y="30"/>
                      <a:pt x="23" y="30"/>
                      <a:pt x="23" y="30"/>
                    </a:cubicBezTo>
                    <a:cubicBezTo>
                      <a:pt x="23" y="30"/>
                      <a:pt x="25" y="32"/>
                      <a:pt x="25" y="32"/>
                    </a:cubicBezTo>
                    <a:cubicBezTo>
                      <a:pt x="26" y="33"/>
                      <a:pt x="26" y="33"/>
                      <a:pt x="26" y="33"/>
                    </a:cubicBezTo>
                    <a:cubicBezTo>
                      <a:pt x="26" y="33"/>
                      <a:pt x="28" y="31"/>
                      <a:pt x="28" y="31"/>
                    </a:cubicBezTo>
                    <a:cubicBezTo>
                      <a:pt x="30" y="32"/>
                      <a:pt x="30" y="32"/>
                      <a:pt x="30" y="32"/>
                    </a:cubicBezTo>
                    <a:cubicBezTo>
                      <a:pt x="30" y="32"/>
                      <a:pt x="30" y="35"/>
                      <a:pt x="30" y="35"/>
                    </a:cubicBezTo>
                    <a:cubicBezTo>
                      <a:pt x="30" y="36"/>
                      <a:pt x="30" y="36"/>
                      <a:pt x="30" y="36"/>
                    </a:cubicBezTo>
                    <a:cubicBezTo>
                      <a:pt x="30" y="36"/>
                      <a:pt x="33" y="36"/>
                      <a:pt x="33" y="37"/>
                    </a:cubicBezTo>
                    <a:cubicBezTo>
                      <a:pt x="34" y="39"/>
                      <a:pt x="34" y="39"/>
                      <a:pt x="34" y="39"/>
                    </a:cubicBezTo>
                    <a:cubicBezTo>
                      <a:pt x="34" y="39"/>
                      <a:pt x="32" y="40"/>
                      <a:pt x="32" y="40"/>
                    </a:cubicBezTo>
                    <a:cubicBezTo>
                      <a:pt x="31" y="42"/>
                      <a:pt x="31" y="42"/>
                      <a:pt x="31" y="42"/>
                    </a:cubicBezTo>
                    <a:cubicBezTo>
                      <a:pt x="31" y="42"/>
                      <a:pt x="33" y="44"/>
                      <a:pt x="33" y="44"/>
                    </a:cubicBezTo>
                    <a:close/>
                    <a:moveTo>
                      <a:pt x="73" y="32"/>
                    </a:moveTo>
                    <a:cubicBezTo>
                      <a:pt x="73" y="32"/>
                      <a:pt x="73" y="32"/>
                      <a:pt x="73" y="32"/>
                    </a:cubicBezTo>
                    <a:cubicBezTo>
                      <a:pt x="73" y="33"/>
                      <a:pt x="67" y="35"/>
                      <a:pt x="67" y="35"/>
                    </a:cubicBezTo>
                    <a:cubicBezTo>
                      <a:pt x="66" y="37"/>
                      <a:pt x="66" y="37"/>
                      <a:pt x="66" y="37"/>
                    </a:cubicBezTo>
                    <a:cubicBezTo>
                      <a:pt x="66" y="37"/>
                      <a:pt x="69" y="43"/>
                      <a:pt x="68" y="43"/>
                    </a:cubicBezTo>
                    <a:cubicBezTo>
                      <a:pt x="65" y="46"/>
                      <a:pt x="65" y="46"/>
                      <a:pt x="65" y="46"/>
                    </a:cubicBezTo>
                    <a:cubicBezTo>
                      <a:pt x="65" y="46"/>
                      <a:pt x="59" y="44"/>
                      <a:pt x="59" y="44"/>
                    </a:cubicBezTo>
                    <a:cubicBezTo>
                      <a:pt x="57" y="45"/>
                      <a:pt x="57" y="45"/>
                      <a:pt x="57" y="45"/>
                    </a:cubicBezTo>
                    <a:cubicBezTo>
                      <a:pt x="57" y="45"/>
                      <a:pt x="55" y="50"/>
                      <a:pt x="54" y="50"/>
                    </a:cubicBezTo>
                    <a:cubicBezTo>
                      <a:pt x="50" y="50"/>
                      <a:pt x="50" y="50"/>
                      <a:pt x="50" y="50"/>
                    </a:cubicBezTo>
                    <a:cubicBezTo>
                      <a:pt x="49" y="50"/>
                      <a:pt x="47" y="45"/>
                      <a:pt x="47" y="45"/>
                    </a:cubicBezTo>
                    <a:cubicBezTo>
                      <a:pt x="45" y="44"/>
                      <a:pt x="45" y="44"/>
                      <a:pt x="45" y="44"/>
                    </a:cubicBezTo>
                    <a:cubicBezTo>
                      <a:pt x="45" y="44"/>
                      <a:pt x="39" y="46"/>
                      <a:pt x="39" y="46"/>
                    </a:cubicBezTo>
                    <a:cubicBezTo>
                      <a:pt x="36" y="43"/>
                      <a:pt x="36" y="43"/>
                      <a:pt x="36" y="43"/>
                    </a:cubicBezTo>
                    <a:cubicBezTo>
                      <a:pt x="36" y="43"/>
                      <a:pt x="38" y="37"/>
                      <a:pt x="38" y="37"/>
                    </a:cubicBezTo>
                    <a:cubicBezTo>
                      <a:pt x="37" y="35"/>
                      <a:pt x="37" y="35"/>
                      <a:pt x="37" y="35"/>
                    </a:cubicBezTo>
                    <a:cubicBezTo>
                      <a:pt x="37" y="35"/>
                      <a:pt x="31" y="32"/>
                      <a:pt x="31" y="32"/>
                    </a:cubicBezTo>
                    <a:cubicBezTo>
                      <a:pt x="31" y="28"/>
                      <a:pt x="31" y="28"/>
                      <a:pt x="31" y="28"/>
                    </a:cubicBezTo>
                    <a:cubicBezTo>
                      <a:pt x="31" y="27"/>
                      <a:pt x="37" y="25"/>
                      <a:pt x="37" y="25"/>
                    </a:cubicBezTo>
                    <a:cubicBezTo>
                      <a:pt x="38" y="23"/>
                      <a:pt x="38" y="23"/>
                      <a:pt x="38" y="23"/>
                    </a:cubicBezTo>
                    <a:cubicBezTo>
                      <a:pt x="38" y="23"/>
                      <a:pt x="36" y="17"/>
                      <a:pt x="36" y="17"/>
                    </a:cubicBezTo>
                    <a:cubicBezTo>
                      <a:pt x="39" y="14"/>
                      <a:pt x="39" y="14"/>
                      <a:pt x="39" y="14"/>
                    </a:cubicBezTo>
                    <a:cubicBezTo>
                      <a:pt x="39" y="14"/>
                      <a:pt x="45" y="16"/>
                      <a:pt x="45" y="16"/>
                    </a:cubicBezTo>
                    <a:cubicBezTo>
                      <a:pt x="47" y="15"/>
                      <a:pt x="47" y="15"/>
                      <a:pt x="47" y="15"/>
                    </a:cubicBezTo>
                    <a:cubicBezTo>
                      <a:pt x="47" y="15"/>
                      <a:pt x="50" y="10"/>
                      <a:pt x="50" y="10"/>
                    </a:cubicBezTo>
                    <a:cubicBezTo>
                      <a:pt x="55" y="10"/>
                      <a:pt x="55" y="10"/>
                      <a:pt x="55" y="10"/>
                    </a:cubicBezTo>
                    <a:cubicBezTo>
                      <a:pt x="55" y="10"/>
                      <a:pt x="57" y="15"/>
                      <a:pt x="57" y="15"/>
                    </a:cubicBezTo>
                    <a:cubicBezTo>
                      <a:pt x="59" y="16"/>
                      <a:pt x="59" y="16"/>
                      <a:pt x="59" y="16"/>
                    </a:cubicBezTo>
                    <a:cubicBezTo>
                      <a:pt x="59" y="16"/>
                      <a:pt x="65" y="14"/>
                      <a:pt x="65" y="14"/>
                    </a:cubicBezTo>
                    <a:cubicBezTo>
                      <a:pt x="69" y="17"/>
                      <a:pt x="69" y="17"/>
                      <a:pt x="69" y="17"/>
                    </a:cubicBezTo>
                    <a:cubicBezTo>
                      <a:pt x="69" y="18"/>
                      <a:pt x="66" y="23"/>
                      <a:pt x="66" y="23"/>
                    </a:cubicBezTo>
                    <a:cubicBezTo>
                      <a:pt x="67" y="25"/>
                      <a:pt x="67" y="25"/>
                      <a:pt x="67" y="25"/>
                    </a:cubicBezTo>
                    <a:cubicBezTo>
                      <a:pt x="67" y="25"/>
                      <a:pt x="73" y="28"/>
                      <a:pt x="73" y="28"/>
                    </a:cubicBezTo>
                    <a:cubicBezTo>
                      <a:pt x="73" y="32"/>
                      <a:pt x="73" y="32"/>
                      <a:pt x="73" y="32"/>
                    </a:cubicBezTo>
                    <a:close/>
                  </a:path>
                </a:pathLst>
              </a:custGeom>
              <a:solidFill>
                <a:schemeClr val="bg1"/>
              </a:solidFill>
              <a:ln>
                <a:noFill/>
              </a:ln>
              <a:extLst/>
            </p:spPr>
            <p:txBody>
              <a:bodyPr lIns="162560" tIns="81280" rIns="162560" bIns="81280"/>
              <a:lstStyle/>
              <a:p>
                <a:pPr eaLnBrk="1" hangingPunct="1">
                  <a:defRPr/>
                </a:pPr>
                <a:endParaRPr lang="zh-CN" altLang="en-US" sz="3200">
                  <a:solidFill>
                    <a:schemeClr val="tx1">
                      <a:lumMod val="75000"/>
                    </a:schemeClr>
                  </a:solidFill>
                  <a:ea typeface="微软雅黑" panose="020B0503020204020204" pitchFamily="34" charset="-122"/>
                </a:endParaRPr>
              </a:p>
            </p:txBody>
          </p:sp>
        </p:grpSp>
        <p:grpSp>
          <p:nvGrpSpPr>
            <p:cNvPr id="76821" name="组合 20">
              <a:extLst>
                <a:ext uri="{FF2B5EF4-FFF2-40B4-BE49-F238E27FC236}">
                  <a16:creationId xmlns="" xmlns:a16="http://schemas.microsoft.com/office/drawing/2014/main" id="{2206BBDC-343B-4E2C-8813-A5EEB3BEE7B0}"/>
                </a:ext>
              </a:extLst>
            </p:cNvPr>
            <p:cNvGrpSpPr>
              <a:grpSpLocks/>
            </p:cNvGrpSpPr>
            <p:nvPr/>
          </p:nvGrpSpPr>
          <p:grpSpPr bwMode="auto">
            <a:xfrm>
              <a:off x="6582108" y="2835728"/>
              <a:ext cx="1316869" cy="1291777"/>
              <a:chOff x="5192565" y="2143850"/>
              <a:chExt cx="987652" cy="968833"/>
            </a:xfrm>
          </p:grpSpPr>
          <p:grpSp>
            <p:nvGrpSpPr>
              <p:cNvPr id="27" name="Group 68">
                <a:extLst>
                  <a:ext uri="{FF2B5EF4-FFF2-40B4-BE49-F238E27FC236}">
                    <a16:creationId xmlns="" xmlns:a16="http://schemas.microsoft.com/office/drawing/2014/main" id="{D650AE52-1A2C-47B8-B8CA-2A890594A429}"/>
                  </a:ext>
                </a:extLst>
              </p:cNvPr>
              <p:cNvGrpSpPr/>
              <p:nvPr/>
            </p:nvGrpSpPr>
            <p:grpSpPr>
              <a:xfrm>
                <a:off x="5227488" y="2406237"/>
                <a:ext cx="360476" cy="360476"/>
                <a:chOff x="7287419" y="2577307"/>
                <a:chExt cx="464344" cy="464344"/>
              </a:xfrm>
              <a:solidFill>
                <a:schemeClr val="bg2"/>
              </a:solidFill>
            </p:grpSpPr>
            <p:sp>
              <p:nvSpPr>
                <p:cNvPr id="52" name="AutoShape 56">
                  <a:extLst>
                    <a:ext uri="{FF2B5EF4-FFF2-40B4-BE49-F238E27FC236}">
                      <a16:creationId xmlns="" xmlns:a16="http://schemas.microsoft.com/office/drawing/2014/main" id="{412625CF-DA11-4FC2-B15F-21485BD2AC99}"/>
                    </a:ext>
                  </a:extLst>
                </p:cNvPr>
                <p:cNvSpPr>
                  <a:spLocks/>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3867" tIns="33867" rIns="33867" bIns="33867" anchor="ctr"/>
                <a:lstStyle/>
                <a:p>
                  <a:pPr algn="ctr" defTabSz="406379">
                    <a:defRPr/>
                  </a:pPr>
                  <a:endParaRPr lang="en-US" sz="2667">
                    <a:solidFill>
                      <a:schemeClr val="tx1">
                        <a:lumMod val="75000"/>
                      </a:schemeClr>
                    </a:solidFill>
                    <a:effectLst>
                      <a:outerShdw blurRad="38100" dist="38100" dir="2700000" algn="tl">
                        <a:srgbClr val="000000"/>
                      </a:outerShdw>
                    </a:effectLst>
                    <a:latin typeface="Gill Sans" charset="0"/>
                    <a:ea typeface="微软雅黑" panose="020B0503020204020204" pitchFamily="34" charset="-122"/>
                    <a:sym typeface="Gill Sans" charset="0"/>
                  </a:endParaRPr>
                </a:p>
              </p:txBody>
            </p:sp>
            <p:sp>
              <p:nvSpPr>
                <p:cNvPr id="53" name="AutoShape 57">
                  <a:extLst>
                    <a:ext uri="{FF2B5EF4-FFF2-40B4-BE49-F238E27FC236}">
                      <a16:creationId xmlns="" xmlns:a16="http://schemas.microsoft.com/office/drawing/2014/main" id="{B8C37ECC-2BC2-4BDE-AA63-D152DDDA4C92}"/>
                    </a:ext>
                  </a:extLst>
                </p:cNvPr>
                <p:cNvSpPr>
                  <a:spLocks/>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3867" tIns="33867" rIns="33867" bIns="33867" anchor="ctr"/>
                <a:lstStyle/>
                <a:p>
                  <a:pPr algn="ctr" defTabSz="406379">
                    <a:defRPr/>
                  </a:pPr>
                  <a:endParaRPr lang="en-US" sz="2667">
                    <a:solidFill>
                      <a:schemeClr val="tx1">
                        <a:lumMod val="75000"/>
                      </a:schemeClr>
                    </a:solidFill>
                    <a:effectLst>
                      <a:outerShdw blurRad="38100" dist="38100" dir="2700000" algn="tl">
                        <a:srgbClr val="000000"/>
                      </a:outerShdw>
                    </a:effectLst>
                    <a:latin typeface="Gill Sans" charset="0"/>
                    <a:ea typeface="微软雅黑" panose="020B0503020204020204" pitchFamily="34" charset="-122"/>
                    <a:sym typeface="Gill Sans" charset="0"/>
                  </a:endParaRPr>
                </a:p>
              </p:txBody>
            </p:sp>
            <p:sp>
              <p:nvSpPr>
                <p:cNvPr id="54" name="AutoShape 58">
                  <a:extLst>
                    <a:ext uri="{FF2B5EF4-FFF2-40B4-BE49-F238E27FC236}">
                      <a16:creationId xmlns="" xmlns:a16="http://schemas.microsoft.com/office/drawing/2014/main" id="{1D6CB7F0-07A5-4C5F-ADEA-A2FB42A09C79}"/>
                    </a:ext>
                  </a:extLst>
                </p:cNvPr>
                <p:cNvSpPr>
                  <a:spLocks/>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3867" tIns="33867" rIns="33867" bIns="33867" anchor="ctr"/>
                <a:lstStyle/>
                <a:p>
                  <a:pPr algn="ctr" defTabSz="406379">
                    <a:defRPr/>
                  </a:pPr>
                  <a:endParaRPr lang="en-US" sz="2667">
                    <a:solidFill>
                      <a:schemeClr val="tx1">
                        <a:lumMod val="75000"/>
                      </a:schemeClr>
                    </a:solidFill>
                    <a:effectLst>
                      <a:outerShdw blurRad="38100" dist="38100" dir="2700000" algn="tl">
                        <a:srgbClr val="000000"/>
                      </a:outerShdw>
                    </a:effectLst>
                    <a:latin typeface="Gill Sans" charset="0"/>
                    <a:ea typeface="微软雅黑" panose="020B0503020204020204" pitchFamily="34" charset="-122"/>
                    <a:sym typeface="Gill Sans" charset="0"/>
                  </a:endParaRPr>
                </a:p>
              </p:txBody>
            </p:sp>
          </p:grpSp>
          <p:grpSp>
            <p:nvGrpSpPr>
              <p:cNvPr id="76832" name="组合 27">
                <a:extLst>
                  <a:ext uri="{FF2B5EF4-FFF2-40B4-BE49-F238E27FC236}">
                    <a16:creationId xmlns="" xmlns:a16="http://schemas.microsoft.com/office/drawing/2014/main" id="{09D0A814-FB55-4C85-B5CD-6AC7EBC51249}"/>
                  </a:ext>
                </a:extLst>
              </p:cNvPr>
              <p:cNvGrpSpPr>
                <a:grpSpLocks/>
              </p:cNvGrpSpPr>
              <p:nvPr/>
            </p:nvGrpSpPr>
            <p:grpSpPr bwMode="auto">
              <a:xfrm rot="6212144">
                <a:off x="5201974" y="2134441"/>
                <a:ext cx="968833" cy="987652"/>
                <a:chOff x="2720209" y="3507822"/>
                <a:chExt cx="926822" cy="944825"/>
              </a:xfrm>
            </p:grpSpPr>
            <p:sp>
              <p:nvSpPr>
                <p:cNvPr id="42" name="Oval Callout 9">
                  <a:extLst>
                    <a:ext uri="{FF2B5EF4-FFF2-40B4-BE49-F238E27FC236}">
                      <a16:creationId xmlns="" xmlns:a16="http://schemas.microsoft.com/office/drawing/2014/main" id="{DCF6E966-72A0-471A-802F-F5381B9E8604}"/>
                    </a:ext>
                  </a:extLst>
                </p:cNvPr>
                <p:cNvSpPr/>
                <p:nvPr/>
              </p:nvSpPr>
              <p:spPr>
                <a:xfrm rot="18720547">
                  <a:off x="2711207" y="3516824"/>
                  <a:ext cx="944825" cy="926822"/>
                </a:xfrm>
                <a:prstGeom prst="wedgeEllipseCallout">
                  <a:avLst>
                    <a:gd name="adj1" fmla="val 38923"/>
                    <a:gd name="adj2" fmla="val 6143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sz="3200">
                    <a:solidFill>
                      <a:schemeClr val="tx1">
                        <a:lumMod val="75000"/>
                      </a:schemeClr>
                    </a:solidFill>
                    <a:latin typeface="微软雅黑" panose="020B0503020204020204" pitchFamily="34" charset="-122"/>
                    <a:ea typeface="微软雅黑" panose="020B0503020204020204" pitchFamily="34" charset="-122"/>
                  </a:endParaRPr>
                </a:p>
              </p:txBody>
            </p:sp>
            <p:sp>
              <p:nvSpPr>
                <p:cNvPr id="43" name="Oval Callout 9">
                  <a:extLst>
                    <a:ext uri="{FF2B5EF4-FFF2-40B4-BE49-F238E27FC236}">
                      <a16:creationId xmlns="" xmlns:a16="http://schemas.microsoft.com/office/drawing/2014/main" id="{5EEF95C9-6DF2-45A7-BC17-FB63C488796A}"/>
                    </a:ext>
                  </a:extLst>
                </p:cNvPr>
                <p:cNvSpPr/>
                <p:nvPr/>
              </p:nvSpPr>
              <p:spPr>
                <a:xfrm rot="18720547">
                  <a:off x="2822121" y="3625625"/>
                  <a:ext cx="722996" cy="709220"/>
                </a:xfrm>
                <a:prstGeom prst="wedgeEllipseCallout">
                  <a:avLst>
                    <a:gd name="adj1" fmla="val 38923"/>
                    <a:gd name="adj2" fmla="val 61436"/>
                  </a:avLst>
                </a:prstGeom>
                <a:solidFill>
                  <a:schemeClr val="accent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625519">
                    <a:defRPr/>
                  </a:pPr>
                  <a:endParaRPr lang="en-GB" sz="3200">
                    <a:solidFill>
                      <a:schemeClr val="tx1">
                        <a:lumMod val="75000"/>
                      </a:schemeClr>
                    </a:solidFill>
                    <a:ea typeface="微软雅黑" panose="020B0503020204020204" pitchFamily="34" charset="-122"/>
                  </a:endParaRPr>
                </a:p>
              </p:txBody>
            </p:sp>
          </p:grpSp>
          <p:grpSp>
            <p:nvGrpSpPr>
              <p:cNvPr id="29" name="Group 51">
                <a:extLst>
                  <a:ext uri="{FF2B5EF4-FFF2-40B4-BE49-F238E27FC236}">
                    <a16:creationId xmlns="" xmlns:a16="http://schemas.microsoft.com/office/drawing/2014/main" id="{6F38E9F5-6BA7-405C-A9CF-9C1AE1D94E3E}"/>
                  </a:ext>
                </a:extLst>
              </p:cNvPr>
              <p:cNvGrpSpPr/>
              <p:nvPr/>
            </p:nvGrpSpPr>
            <p:grpSpPr>
              <a:xfrm>
                <a:off x="5531582" y="2441523"/>
                <a:ext cx="360476" cy="361093"/>
                <a:chOff x="9145588" y="4435475"/>
                <a:chExt cx="464344" cy="465138"/>
              </a:xfrm>
              <a:solidFill>
                <a:schemeClr val="bg1"/>
              </a:solidFill>
            </p:grpSpPr>
            <p:sp>
              <p:nvSpPr>
                <p:cNvPr id="30" name="AutoShape 7">
                  <a:extLst>
                    <a:ext uri="{FF2B5EF4-FFF2-40B4-BE49-F238E27FC236}">
                      <a16:creationId xmlns="" xmlns:a16="http://schemas.microsoft.com/office/drawing/2014/main" id="{CEB23FB8-B826-412B-8498-6A917B09254C}"/>
                    </a:ext>
                  </a:extLst>
                </p:cNvPr>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3867" tIns="33867" rIns="33867" bIns="33867" anchor="ctr"/>
                <a:lstStyle/>
                <a:p>
                  <a:pPr algn="ctr" defTabSz="406379">
                    <a:defRPr/>
                  </a:pPr>
                  <a:endParaRPr lang="en-US" sz="3200">
                    <a:solidFill>
                      <a:schemeClr val="tx1">
                        <a:lumMod val="75000"/>
                      </a:schemeClr>
                    </a:solidFill>
                    <a:ea typeface="微软雅黑" panose="020B0503020204020204" pitchFamily="34" charset="-122"/>
                    <a:sym typeface="Gill Sans" charset="0"/>
                  </a:endParaRPr>
                </a:p>
              </p:txBody>
            </p:sp>
            <p:sp>
              <p:nvSpPr>
                <p:cNvPr id="31" name="AutoShape 8">
                  <a:extLst>
                    <a:ext uri="{FF2B5EF4-FFF2-40B4-BE49-F238E27FC236}">
                      <a16:creationId xmlns="" xmlns:a16="http://schemas.microsoft.com/office/drawing/2014/main" id="{733C53B0-506E-4471-B975-E71F75EAB194}"/>
                    </a:ext>
                  </a:extLst>
                </p:cNvPr>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3867" tIns="33867" rIns="33867" bIns="33867" anchor="ctr"/>
                <a:lstStyle/>
                <a:p>
                  <a:pPr algn="ctr" defTabSz="406379">
                    <a:defRPr/>
                  </a:pPr>
                  <a:endParaRPr lang="en-US" sz="3200">
                    <a:solidFill>
                      <a:schemeClr val="tx1">
                        <a:lumMod val="75000"/>
                      </a:schemeClr>
                    </a:solidFill>
                    <a:ea typeface="微软雅黑" panose="020B0503020204020204" pitchFamily="34" charset="-122"/>
                    <a:sym typeface="Gill Sans" charset="0"/>
                  </a:endParaRPr>
                </a:p>
              </p:txBody>
            </p:sp>
            <p:sp>
              <p:nvSpPr>
                <p:cNvPr id="32" name="AutoShape 9">
                  <a:extLst>
                    <a:ext uri="{FF2B5EF4-FFF2-40B4-BE49-F238E27FC236}">
                      <a16:creationId xmlns="" xmlns:a16="http://schemas.microsoft.com/office/drawing/2014/main" id="{678BE902-C832-4EEF-8B0E-89445A218F1A}"/>
                    </a:ext>
                  </a:extLst>
                </p:cNvPr>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3867" tIns="33867" rIns="33867" bIns="33867" anchor="ctr"/>
                <a:lstStyle/>
                <a:p>
                  <a:pPr algn="ctr" defTabSz="406379">
                    <a:defRPr/>
                  </a:pPr>
                  <a:endParaRPr lang="en-US" sz="3200">
                    <a:solidFill>
                      <a:schemeClr val="tx1">
                        <a:lumMod val="75000"/>
                      </a:schemeClr>
                    </a:solidFill>
                    <a:ea typeface="微软雅黑" panose="020B0503020204020204" pitchFamily="34" charset="-122"/>
                    <a:sym typeface="Gill Sans" charset="0"/>
                  </a:endParaRPr>
                </a:p>
              </p:txBody>
            </p:sp>
            <p:sp>
              <p:nvSpPr>
                <p:cNvPr id="33" name="AutoShape 10">
                  <a:extLst>
                    <a:ext uri="{FF2B5EF4-FFF2-40B4-BE49-F238E27FC236}">
                      <a16:creationId xmlns="" xmlns:a16="http://schemas.microsoft.com/office/drawing/2014/main" id="{0B4C74DD-9471-48EB-8CB8-BC66F47566DA}"/>
                    </a:ext>
                  </a:extLst>
                </p:cNvPr>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3867" tIns="33867" rIns="33867" bIns="33867" anchor="ctr"/>
                <a:lstStyle/>
                <a:p>
                  <a:pPr algn="ctr" defTabSz="406379">
                    <a:defRPr/>
                  </a:pPr>
                  <a:endParaRPr lang="en-US" sz="3200">
                    <a:solidFill>
                      <a:schemeClr val="tx1">
                        <a:lumMod val="75000"/>
                      </a:schemeClr>
                    </a:solidFill>
                    <a:ea typeface="微软雅黑" panose="020B0503020204020204" pitchFamily="34" charset="-122"/>
                    <a:sym typeface="Gill Sans" charset="0"/>
                  </a:endParaRPr>
                </a:p>
              </p:txBody>
            </p:sp>
            <p:sp>
              <p:nvSpPr>
                <p:cNvPr id="37" name="AutoShape 11">
                  <a:extLst>
                    <a:ext uri="{FF2B5EF4-FFF2-40B4-BE49-F238E27FC236}">
                      <a16:creationId xmlns="" xmlns:a16="http://schemas.microsoft.com/office/drawing/2014/main" id="{1E076EEF-7D52-4014-8E34-6BEB1350BDE6}"/>
                    </a:ext>
                  </a:extLst>
                </p:cNvPr>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3867" tIns="33867" rIns="33867" bIns="33867" anchor="ctr"/>
                <a:lstStyle/>
                <a:p>
                  <a:pPr algn="ctr" defTabSz="406379">
                    <a:defRPr/>
                  </a:pPr>
                  <a:endParaRPr lang="en-US" sz="3200">
                    <a:solidFill>
                      <a:schemeClr val="tx1">
                        <a:lumMod val="75000"/>
                      </a:schemeClr>
                    </a:solidFill>
                    <a:ea typeface="微软雅黑" panose="020B0503020204020204" pitchFamily="34" charset="-122"/>
                    <a:sym typeface="Gill Sans" charset="0"/>
                  </a:endParaRPr>
                </a:p>
              </p:txBody>
            </p:sp>
            <p:sp>
              <p:nvSpPr>
                <p:cNvPr id="38" name="AutoShape 12">
                  <a:extLst>
                    <a:ext uri="{FF2B5EF4-FFF2-40B4-BE49-F238E27FC236}">
                      <a16:creationId xmlns="" xmlns:a16="http://schemas.microsoft.com/office/drawing/2014/main" id="{D5CDA2B6-171D-4AAB-8DFE-84E8EF77CF04}"/>
                    </a:ext>
                  </a:extLst>
                </p:cNvPr>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3867" tIns="33867" rIns="33867" bIns="33867" anchor="ctr"/>
                <a:lstStyle/>
                <a:p>
                  <a:pPr algn="ctr" defTabSz="406379">
                    <a:defRPr/>
                  </a:pPr>
                  <a:endParaRPr lang="en-US" sz="3200">
                    <a:solidFill>
                      <a:schemeClr val="tx1">
                        <a:lumMod val="75000"/>
                      </a:schemeClr>
                    </a:solidFill>
                    <a:ea typeface="微软雅黑" panose="020B0503020204020204" pitchFamily="34" charset="-122"/>
                    <a:sym typeface="Gill Sans" charset="0"/>
                  </a:endParaRPr>
                </a:p>
              </p:txBody>
            </p:sp>
            <p:sp>
              <p:nvSpPr>
                <p:cNvPr id="39" name="AutoShape 13">
                  <a:extLst>
                    <a:ext uri="{FF2B5EF4-FFF2-40B4-BE49-F238E27FC236}">
                      <a16:creationId xmlns="" xmlns:a16="http://schemas.microsoft.com/office/drawing/2014/main" id="{9440944C-234B-416D-B3B7-CAF25FD38FA2}"/>
                    </a:ext>
                  </a:extLst>
                </p:cNvPr>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3867" tIns="33867" rIns="33867" bIns="33867" anchor="ctr"/>
                <a:lstStyle/>
                <a:p>
                  <a:pPr algn="ctr" defTabSz="406379">
                    <a:defRPr/>
                  </a:pPr>
                  <a:endParaRPr lang="en-US" sz="3200">
                    <a:solidFill>
                      <a:schemeClr val="tx1">
                        <a:lumMod val="75000"/>
                      </a:schemeClr>
                    </a:solidFill>
                    <a:ea typeface="微软雅黑" panose="020B0503020204020204" pitchFamily="34" charset="-122"/>
                    <a:sym typeface="Gill Sans" charset="0"/>
                  </a:endParaRPr>
                </a:p>
              </p:txBody>
            </p:sp>
            <p:sp>
              <p:nvSpPr>
                <p:cNvPr id="40" name="AutoShape 14">
                  <a:extLst>
                    <a:ext uri="{FF2B5EF4-FFF2-40B4-BE49-F238E27FC236}">
                      <a16:creationId xmlns="" xmlns:a16="http://schemas.microsoft.com/office/drawing/2014/main" id="{266BA9D5-ABEB-4623-AB7C-A272C7C05D0B}"/>
                    </a:ext>
                  </a:extLst>
                </p:cNvPr>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3867" tIns="33867" rIns="33867" bIns="33867" anchor="ctr"/>
                <a:lstStyle/>
                <a:p>
                  <a:pPr algn="ctr" defTabSz="406379">
                    <a:defRPr/>
                  </a:pPr>
                  <a:endParaRPr lang="en-US" sz="3200">
                    <a:solidFill>
                      <a:schemeClr val="tx1">
                        <a:lumMod val="75000"/>
                      </a:schemeClr>
                    </a:solidFill>
                    <a:ea typeface="微软雅黑" panose="020B0503020204020204" pitchFamily="34" charset="-122"/>
                    <a:sym typeface="Gill Sans" charset="0"/>
                  </a:endParaRPr>
                </a:p>
              </p:txBody>
            </p:sp>
            <p:sp>
              <p:nvSpPr>
                <p:cNvPr id="41" name="AutoShape 15">
                  <a:extLst>
                    <a:ext uri="{FF2B5EF4-FFF2-40B4-BE49-F238E27FC236}">
                      <a16:creationId xmlns="" xmlns:a16="http://schemas.microsoft.com/office/drawing/2014/main" id="{4F9E666A-240C-412B-A9F4-9E3067D62758}"/>
                    </a:ext>
                  </a:extLst>
                </p:cNvPr>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3867" tIns="33867" rIns="33867" bIns="33867" anchor="ctr"/>
                <a:lstStyle/>
                <a:p>
                  <a:pPr algn="ctr" defTabSz="406379">
                    <a:defRPr/>
                  </a:pPr>
                  <a:endParaRPr lang="en-US" sz="3200">
                    <a:solidFill>
                      <a:schemeClr val="tx1">
                        <a:lumMod val="75000"/>
                      </a:schemeClr>
                    </a:solidFill>
                    <a:ea typeface="微软雅黑" panose="020B0503020204020204" pitchFamily="34" charset="-122"/>
                    <a:sym typeface="Gill Sans" charset="0"/>
                  </a:endParaRPr>
                </a:p>
              </p:txBody>
            </p:sp>
          </p:grpSp>
        </p:grpSp>
        <p:grpSp>
          <p:nvGrpSpPr>
            <p:cNvPr id="76822" name="组合 21">
              <a:extLst>
                <a:ext uri="{FF2B5EF4-FFF2-40B4-BE49-F238E27FC236}">
                  <a16:creationId xmlns="" xmlns:a16="http://schemas.microsoft.com/office/drawing/2014/main" id="{E27087FA-A2E9-49A9-A3FF-45C5F5382E12}"/>
                </a:ext>
              </a:extLst>
            </p:cNvPr>
            <p:cNvGrpSpPr>
              <a:grpSpLocks/>
            </p:cNvGrpSpPr>
            <p:nvPr/>
          </p:nvGrpSpPr>
          <p:grpSpPr bwMode="auto">
            <a:xfrm>
              <a:off x="7342548" y="4146878"/>
              <a:ext cx="1291777" cy="1316869"/>
              <a:chOff x="5762894" y="3127213"/>
              <a:chExt cx="968833" cy="987652"/>
            </a:xfrm>
          </p:grpSpPr>
          <p:grpSp>
            <p:nvGrpSpPr>
              <p:cNvPr id="76823" name="组合 22">
                <a:extLst>
                  <a:ext uri="{FF2B5EF4-FFF2-40B4-BE49-F238E27FC236}">
                    <a16:creationId xmlns="" xmlns:a16="http://schemas.microsoft.com/office/drawing/2014/main" id="{6DC7B0C6-6166-4BAB-A9E3-233F0629A968}"/>
                  </a:ext>
                </a:extLst>
              </p:cNvPr>
              <p:cNvGrpSpPr>
                <a:grpSpLocks/>
              </p:cNvGrpSpPr>
              <p:nvPr/>
            </p:nvGrpSpPr>
            <p:grpSpPr bwMode="auto">
              <a:xfrm rot="9985777">
                <a:off x="5762894" y="3127213"/>
                <a:ext cx="968833" cy="987652"/>
                <a:chOff x="2720209" y="3507822"/>
                <a:chExt cx="926822" cy="944825"/>
              </a:xfrm>
            </p:grpSpPr>
            <p:sp>
              <p:nvSpPr>
                <p:cNvPr id="25" name="Oval Callout 9">
                  <a:extLst>
                    <a:ext uri="{FF2B5EF4-FFF2-40B4-BE49-F238E27FC236}">
                      <a16:creationId xmlns="" xmlns:a16="http://schemas.microsoft.com/office/drawing/2014/main" id="{11A3406E-07CC-4FCD-BDC1-8485BB33AEF8}"/>
                    </a:ext>
                  </a:extLst>
                </p:cNvPr>
                <p:cNvSpPr/>
                <p:nvPr/>
              </p:nvSpPr>
              <p:spPr>
                <a:xfrm rot="18720547">
                  <a:off x="2711207" y="3516824"/>
                  <a:ext cx="944825" cy="926822"/>
                </a:xfrm>
                <a:prstGeom prst="wedgeEllipseCallout">
                  <a:avLst>
                    <a:gd name="adj1" fmla="val 38923"/>
                    <a:gd name="adj2" fmla="val 6143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sz="3200">
                    <a:solidFill>
                      <a:schemeClr val="tx1">
                        <a:lumMod val="75000"/>
                      </a:schemeClr>
                    </a:solidFill>
                    <a:latin typeface="微软雅黑" panose="020B0503020204020204" pitchFamily="34" charset="-122"/>
                    <a:ea typeface="微软雅黑" panose="020B0503020204020204" pitchFamily="34" charset="-122"/>
                  </a:endParaRPr>
                </a:p>
              </p:txBody>
            </p:sp>
            <p:sp>
              <p:nvSpPr>
                <p:cNvPr id="26" name="Oval Callout 9">
                  <a:extLst>
                    <a:ext uri="{FF2B5EF4-FFF2-40B4-BE49-F238E27FC236}">
                      <a16:creationId xmlns="" xmlns:a16="http://schemas.microsoft.com/office/drawing/2014/main" id="{F0D7C21A-7744-4A8D-9F93-963E1A4CF5AB}"/>
                    </a:ext>
                  </a:extLst>
                </p:cNvPr>
                <p:cNvSpPr/>
                <p:nvPr/>
              </p:nvSpPr>
              <p:spPr>
                <a:xfrm rot="18720547">
                  <a:off x="2822121" y="3625625"/>
                  <a:ext cx="722996" cy="709220"/>
                </a:xfrm>
                <a:prstGeom prst="wedgeEllipseCallout">
                  <a:avLst>
                    <a:gd name="adj1" fmla="val 38923"/>
                    <a:gd name="adj2" fmla="val 61436"/>
                  </a:avLst>
                </a:prstGeom>
                <a:solidFill>
                  <a:schemeClr val="accent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625519">
                    <a:defRPr/>
                  </a:pPr>
                  <a:endParaRPr lang="en-GB" sz="3200">
                    <a:solidFill>
                      <a:schemeClr val="tx1">
                        <a:lumMod val="75000"/>
                      </a:schemeClr>
                    </a:solidFill>
                    <a:ea typeface="微软雅黑" panose="020B0503020204020204" pitchFamily="34" charset="-122"/>
                  </a:endParaRPr>
                </a:p>
              </p:txBody>
            </p:sp>
          </p:grpSp>
          <p:sp>
            <p:nvSpPr>
              <p:cNvPr id="24" name="Freeform 5">
                <a:extLst>
                  <a:ext uri="{FF2B5EF4-FFF2-40B4-BE49-F238E27FC236}">
                    <a16:creationId xmlns="" xmlns:a16="http://schemas.microsoft.com/office/drawing/2014/main" id="{1FE19B91-096B-476F-9EC7-7F2CCEAD616B}"/>
                  </a:ext>
                </a:extLst>
              </p:cNvPr>
              <p:cNvSpPr>
                <a:spLocks noEditPoints="1"/>
              </p:cNvSpPr>
              <p:nvPr/>
            </p:nvSpPr>
            <p:spPr bwMode="auto">
              <a:xfrm>
                <a:off x="6050669" y="3454361"/>
                <a:ext cx="393865" cy="333356"/>
              </a:xfrm>
              <a:custGeom>
                <a:avLst/>
                <a:gdLst>
                  <a:gd name="T0" fmla="*/ 70 w 288"/>
                  <a:gd name="T1" fmla="*/ 96 h 260"/>
                  <a:gd name="T2" fmla="*/ 70 w 288"/>
                  <a:gd name="T3" fmla="*/ 76 h 260"/>
                  <a:gd name="T4" fmla="*/ 70 w 288"/>
                  <a:gd name="T5" fmla="*/ 72 h 260"/>
                  <a:gd name="T6" fmla="*/ 139 w 288"/>
                  <a:gd name="T7" fmla="*/ 53 h 260"/>
                  <a:gd name="T8" fmla="*/ 40 w 288"/>
                  <a:gd name="T9" fmla="*/ 52 h 260"/>
                  <a:gd name="T10" fmla="*/ 47 w 288"/>
                  <a:gd name="T11" fmla="*/ 58 h 260"/>
                  <a:gd name="T12" fmla="*/ 59 w 288"/>
                  <a:gd name="T13" fmla="*/ 54 h 260"/>
                  <a:gd name="T14" fmla="*/ 70 w 288"/>
                  <a:gd name="T15" fmla="*/ 101 h 260"/>
                  <a:gd name="T16" fmla="*/ 70 w 288"/>
                  <a:gd name="T17" fmla="*/ 122 h 260"/>
                  <a:gd name="T18" fmla="*/ 70 w 288"/>
                  <a:gd name="T19" fmla="*/ 101 h 260"/>
                  <a:gd name="T20" fmla="*/ 0 w 288"/>
                  <a:gd name="T21" fmla="*/ 128 h 260"/>
                  <a:gd name="T22" fmla="*/ 139 w 288"/>
                  <a:gd name="T23" fmla="*/ 108 h 260"/>
                  <a:gd name="T24" fmla="*/ 0 w 288"/>
                  <a:gd name="T25" fmla="*/ 133 h 260"/>
                  <a:gd name="T26" fmla="*/ 139 w 288"/>
                  <a:gd name="T27" fmla="*/ 154 h 260"/>
                  <a:gd name="T28" fmla="*/ 70 w 288"/>
                  <a:gd name="T29" fmla="*/ 177 h 260"/>
                  <a:gd name="T30" fmla="*/ 70 w 288"/>
                  <a:gd name="T31" fmla="*/ 197 h 260"/>
                  <a:gd name="T32" fmla="*/ 70 w 288"/>
                  <a:gd name="T33" fmla="*/ 177 h 260"/>
                  <a:gd name="T34" fmla="*/ 0 w 288"/>
                  <a:gd name="T35" fmla="*/ 203 h 260"/>
                  <a:gd name="T36" fmla="*/ 139 w 288"/>
                  <a:gd name="T37" fmla="*/ 183 h 260"/>
                  <a:gd name="T38" fmla="*/ 150 w 288"/>
                  <a:gd name="T39" fmla="*/ 58 h 260"/>
                  <a:gd name="T40" fmla="*/ 258 w 288"/>
                  <a:gd name="T41" fmla="*/ 43 h 260"/>
                  <a:gd name="T42" fmla="*/ 118 w 288"/>
                  <a:gd name="T43" fmla="*/ 23 h 260"/>
                  <a:gd name="T44" fmla="*/ 149 w 288"/>
                  <a:gd name="T45" fmla="*/ 58 h 260"/>
                  <a:gd name="T46" fmla="*/ 258 w 288"/>
                  <a:gd name="T47" fmla="*/ 19 h 260"/>
                  <a:gd name="T48" fmla="*/ 155 w 288"/>
                  <a:gd name="T49" fmla="*/ 20 h 260"/>
                  <a:gd name="T50" fmla="*/ 216 w 288"/>
                  <a:gd name="T51" fmla="*/ 20 h 260"/>
                  <a:gd name="T52" fmla="*/ 200 w 288"/>
                  <a:gd name="T53" fmla="*/ 13 h 260"/>
                  <a:gd name="T54" fmla="*/ 157 w 288"/>
                  <a:gd name="T55" fmla="*/ 15 h 260"/>
                  <a:gd name="T56" fmla="*/ 258 w 288"/>
                  <a:gd name="T57" fmla="*/ 68 h 260"/>
                  <a:gd name="T58" fmla="*/ 150 w 288"/>
                  <a:gd name="T59" fmla="*/ 64 h 260"/>
                  <a:gd name="T60" fmla="*/ 150 w 288"/>
                  <a:gd name="T61" fmla="*/ 84 h 260"/>
                  <a:gd name="T62" fmla="*/ 150 w 288"/>
                  <a:gd name="T63" fmla="*/ 109 h 260"/>
                  <a:gd name="T64" fmla="*/ 258 w 288"/>
                  <a:gd name="T65" fmla="*/ 94 h 260"/>
                  <a:gd name="T66" fmla="*/ 150 w 288"/>
                  <a:gd name="T67" fmla="*/ 90 h 260"/>
                  <a:gd name="T68" fmla="*/ 150 w 288"/>
                  <a:gd name="T69" fmla="*/ 109 h 260"/>
                  <a:gd name="T70" fmla="*/ 229 w 288"/>
                  <a:gd name="T71" fmla="*/ 114 h 260"/>
                  <a:gd name="T72" fmla="*/ 177 w 288"/>
                  <a:gd name="T73" fmla="*/ 118 h 260"/>
                  <a:gd name="T74" fmla="*/ 218 w 288"/>
                  <a:gd name="T75" fmla="*/ 164 h 260"/>
                  <a:gd name="T76" fmla="*/ 218 w 288"/>
                  <a:gd name="T77" fmla="*/ 184 h 260"/>
                  <a:gd name="T78" fmla="*/ 218 w 288"/>
                  <a:gd name="T79" fmla="*/ 164 h 260"/>
                  <a:gd name="T80" fmla="*/ 218 w 288"/>
                  <a:gd name="T81" fmla="*/ 160 h 260"/>
                  <a:gd name="T82" fmla="*/ 229 w 288"/>
                  <a:gd name="T83" fmla="*/ 140 h 260"/>
                  <a:gd name="T84" fmla="*/ 246 w 288"/>
                  <a:gd name="T85" fmla="*/ 146 h 260"/>
                  <a:gd name="T86" fmla="*/ 241 w 288"/>
                  <a:gd name="T87" fmla="*/ 137 h 260"/>
                  <a:gd name="T88" fmla="*/ 229 w 288"/>
                  <a:gd name="T89" fmla="*/ 137 h 260"/>
                  <a:gd name="T90" fmla="*/ 149 w 288"/>
                  <a:gd name="T91" fmla="*/ 170 h 260"/>
                  <a:gd name="T92" fmla="*/ 288 w 288"/>
                  <a:gd name="T93" fmla="*/ 190 h 260"/>
                  <a:gd name="T94" fmla="*/ 218 w 288"/>
                  <a:gd name="T95" fmla="*/ 215 h 260"/>
                  <a:gd name="T96" fmla="*/ 218 w 288"/>
                  <a:gd name="T97" fmla="*/ 235 h 260"/>
                  <a:gd name="T98" fmla="*/ 218 w 288"/>
                  <a:gd name="T99" fmla="*/ 215 h 260"/>
                  <a:gd name="T100" fmla="*/ 149 w 288"/>
                  <a:gd name="T101" fmla="*/ 241 h 260"/>
                  <a:gd name="T102" fmla="*/ 288 w 288"/>
                  <a:gd name="T103" fmla="*/ 22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8" h="260">
                    <a:moveTo>
                      <a:pt x="139" y="57"/>
                    </a:moveTo>
                    <a:cubicBezTo>
                      <a:pt x="139" y="77"/>
                      <a:pt x="139" y="77"/>
                      <a:pt x="139" y="77"/>
                    </a:cubicBezTo>
                    <a:cubicBezTo>
                      <a:pt x="139" y="88"/>
                      <a:pt x="108" y="96"/>
                      <a:pt x="70" y="96"/>
                    </a:cubicBezTo>
                    <a:cubicBezTo>
                      <a:pt x="31" y="96"/>
                      <a:pt x="0" y="88"/>
                      <a:pt x="0" y="77"/>
                    </a:cubicBezTo>
                    <a:cubicBezTo>
                      <a:pt x="0" y="57"/>
                      <a:pt x="0" y="57"/>
                      <a:pt x="0" y="57"/>
                    </a:cubicBezTo>
                    <a:cubicBezTo>
                      <a:pt x="0" y="67"/>
                      <a:pt x="31" y="76"/>
                      <a:pt x="70" y="76"/>
                    </a:cubicBezTo>
                    <a:cubicBezTo>
                      <a:pt x="108" y="76"/>
                      <a:pt x="139" y="67"/>
                      <a:pt x="139" y="57"/>
                    </a:cubicBezTo>
                    <a:close/>
                    <a:moveTo>
                      <a:pt x="139" y="53"/>
                    </a:moveTo>
                    <a:cubicBezTo>
                      <a:pt x="139" y="64"/>
                      <a:pt x="108" y="72"/>
                      <a:pt x="70" y="72"/>
                    </a:cubicBezTo>
                    <a:cubicBezTo>
                      <a:pt x="31" y="72"/>
                      <a:pt x="0" y="64"/>
                      <a:pt x="0" y="53"/>
                    </a:cubicBezTo>
                    <a:cubicBezTo>
                      <a:pt x="0" y="43"/>
                      <a:pt x="31" y="34"/>
                      <a:pt x="70" y="34"/>
                    </a:cubicBezTo>
                    <a:cubicBezTo>
                      <a:pt x="108" y="34"/>
                      <a:pt x="139" y="43"/>
                      <a:pt x="139" y="53"/>
                    </a:cubicBezTo>
                    <a:close/>
                    <a:moveTo>
                      <a:pt x="103" y="52"/>
                    </a:moveTo>
                    <a:cubicBezTo>
                      <a:pt x="42" y="48"/>
                      <a:pt x="42" y="48"/>
                      <a:pt x="42" y="48"/>
                    </a:cubicBezTo>
                    <a:cubicBezTo>
                      <a:pt x="40" y="52"/>
                      <a:pt x="40" y="52"/>
                      <a:pt x="40" y="52"/>
                    </a:cubicBezTo>
                    <a:cubicBezTo>
                      <a:pt x="42" y="52"/>
                      <a:pt x="42" y="52"/>
                      <a:pt x="42" y="52"/>
                    </a:cubicBezTo>
                    <a:cubicBezTo>
                      <a:pt x="45" y="52"/>
                      <a:pt x="49" y="53"/>
                      <a:pt x="47" y="57"/>
                    </a:cubicBezTo>
                    <a:cubicBezTo>
                      <a:pt x="47" y="58"/>
                      <a:pt x="47" y="58"/>
                      <a:pt x="47" y="58"/>
                    </a:cubicBezTo>
                    <a:cubicBezTo>
                      <a:pt x="58" y="58"/>
                      <a:pt x="58" y="58"/>
                      <a:pt x="58" y="58"/>
                    </a:cubicBezTo>
                    <a:cubicBezTo>
                      <a:pt x="59" y="57"/>
                      <a:pt x="59" y="57"/>
                      <a:pt x="59" y="57"/>
                    </a:cubicBezTo>
                    <a:cubicBezTo>
                      <a:pt x="60" y="56"/>
                      <a:pt x="60" y="55"/>
                      <a:pt x="59" y="54"/>
                    </a:cubicBezTo>
                    <a:cubicBezTo>
                      <a:pt x="101" y="56"/>
                      <a:pt x="101" y="56"/>
                      <a:pt x="101" y="56"/>
                    </a:cubicBezTo>
                    <a:lnTo>
                      <a:pt x="103" y="52"/>
                    </a:lnTo>
                    <a:close/>
                    <a:moveTo>
                      <a:pt x="70" y="101"/>
                    </a:moveTo>
                    <a:cubicBezTo>
                      <a:pt x="31" y="101"/>
                      <a:pt x="0" y="93"/>
                      <a:pt x="0" y="82"/>
                    </a:cubicBezTo>
                    <a:cubicBezTo>
                      <a:pt x="0" y="103"/>
                      <a:pt x="0" y="103"/>
                      <a:pt x="0" y="103"/>
                    </a:cubicBezTo>
                    <a:cubicBezTo>
                      <a:pt x="0" y="113"/>
                      <a:pt x="31" y="122"/>
                      <a:pt x="70" y="122"/>
                    </a:cubicBezTo>
                    <a:cubicBezTo>
                      <a:pt x="108" y="122"/>
                      <a:pt x="139" y="113"/>
                      <a:pt x="139" y="103"/>
                    </a:cubicBezTo>
                    <a:cubicBezTo>
                      <a:pt x="139" y="82"/>
                      <a:pt x="139" y="82"/>
                      <a:pt x="139" y="82"/>
                    </a:cubicBezTo>
                    <a:cubicBezTo>
                      <a:pt x="139" y="93"/>
                      <a:pt x="108" y="101"/>
                      <a:pt x="70" y="101"/>
                    </a:cubicBezTo>
                    <a:close/>
                    <a:moveTo>
                      <a:pt x="70" y="127"/>
                    </a:moveTo>
                    <a:cubicBezTo>
                      <a:pt x="31" y="127"/>
                      <a:pt x="0" y="119"/>
                      <a:pt x="0" y="108"/>
                    </a:cubicBezTo>
                    <a:cubicBezTo>
                      <a:pt x="0" y="128"/>
                      <a:pt x="0" y="128"/>
                      <a:pt x="0" y="128"/>
                    </a:cubicBezTo>
                    <a:cubicBezTo>
                      <a:pt x="0" y="139"/>
                      <a:pt x="31" y="147"/>
                      <a:pt x="70" y="147"/>
                    </a:cubicBezTo>
                    <a:cubicBezTo>
                      <a:pt x="108" y="147"/>
                      <a:pt x="139" y="139"/>
                      <a:pt x="139" y="128"/>
                    </a:cubicBezTo>
                    <a:cubicBezTo>
                      <a:pt x="139" y="108"/>
                      <a:pt x="139" y="108"/>
                      <a:pt x="139" y="108"/>
                    </a:cubicBezTo>
                    <a:cubicBezTo>
                      <a:pt x="139" y="119"/>
                      <a:pt x="108" y="127"/>
                      <a:pt x="70" y="127"/>
                    </a:cubicBezTo>
                    <a:close/>
                    <a:moveTo>
                      <a:pt x="70" y="152"/>
                    </a:moveTo>
                    <a:cubicBezTo>
                      <a:pt x="31" y="152"/>
                      <a:pt x="0" y="144"/>
                      <a:pt x="0" y="133"/>
                    </a:cubicBezTo>
                    <a:cubicBezTo>
                      <a:pt x="0" y="154"/>
                      <a:pt x="0" y="154"/>
                      <a:pt x="0" y="154"/>
                    </a:cubicBezTo>
                    <a:cubicBezTo>
                      <a:pt x="0" y="164"/>
                      <a:pt x="31" y="173"/>
                      <a:pt x="70" y="173"/>
                    </a:cubicBezTo>
                    <a:cubicBezTo>
                      <a:pt x="108" y="173"/>
                      <a:pt x="139" y="164"/>
                      <a:pt x="139" y="154"/>
                    </a:cubicBezTo>
                    <a:cubicBezTo>
                      <a:pt x="139" y="133"/>
                      <a:pt x="139" y="133"/>
                      <a:pt x="139" y="133"/>
                    </a:cubicBezTo>
                    <a:cubicBezTo>
                      <a:pt x="139" y="144"/>
                      <a:pt x="108" y="152"/>
                      <a:pt x="70" y="152"/>
                    </a:cubicBezTo>
                    <a:close/>
                    <a:moveTo>
                      <a:pt x="70" y="177"/>
                    </a:moveTo>
                    <a:cubicBezTo>
                      <a:pt x="31" y="177"/>
                      <a:pt x="0" y="169"/>
                      <a:pt x="0" y="158"/>
                    </a:cubicBezTo>
                    <a:cubicBezTo>
                      <a:pt x="0" y="178"/>
                      <a:pt x="0" y="178"/>
                      <a:pt x="0" y="178"/>
                    </a:cubicBezTo>
                    <a:cubicBezTo>
                      <a:pt x="0" y="189"/>
                      <a:pt x="31" y="197"/>
                      <a:pt x="70" y="197"/>
                    </a:cubicBezTo>
                    <a:cubicBezTo>
                      <a:pt x="108" y="197"/>
                      <a:pt x="139" y="189"/>
                      <a:pt x="139" y="178"/>
                    </a:cubicBezTo>
                    <a:cubicBezTo>
                      <a:pt x="139" y="158"/>
                      <a:pt x="139" y="158"/>
                      <a:pt x="139" y="158"/>
                    </a:cubicBezTo>
                    <a:cubicBezTo>
                      <a:pt x="139" y="169"/>
                      <a:pt x="108" y="177"/>
                      <a:pt x="70" y="177"/>
                    </a:cubicBezTo>
                    <a:close/>
                    <a:moveTo>
                      <a:pt x="70" y="202"/>
                    </a:moveTo>
                    <a:cubicBezTo>
                      <a:pt x="31" y="202"/>
                      <a:pt x="0" y="193"/>
                      <a:pt x="0" y="183"/>
                    </a:cubicBezTo>
                    <a:cubicBezTo>
                      <a:pt x="0" y="203"/>
                      <a:pt x="0" y="203"/>
                      <a:pt x="0" y="203"/>
                    </a:cubicBezTo>
                    <a:cubicBezTo>
                      <a:pt x="0" y="214"/>
                      <a:pt x="31" y="222"/>
                      <a:pt x="70" y="222"/>
                    </a:cubicBezTo>
                    <a:cubicBezTo>
                      <a:pt x="108" y="222"/>
                      <a:pt x="139" y="214"/>
                      <a:pt x="139" y="203"/>
                    </a:cubicBezTo>
                    <a:cubicBezTo>
                      <a:pt x="139" y="183"/>
                      <a:pt x="139" y="183"/>
                      <a:pt x="139" y="183"/>
                    </a:cubicBezTo>
                    <a:cubicBezTo>
                      <a:pt x="139" y="193"/>
                      <a:pt x="108" y="202"/>
                      <a:pt x="70" y="202"/>
                    </a:cubicBezTo>
                    <a:close/>
                    <a:moveTo>
                      <a:pt x="149" y="58"/>
                    </a:moveTo>
                    <a:cubicBezTo>
                      <a:pt x="150" y="58"/>
                      <a:pt x="150" y="58"/>
                      <a:pt x="150" y="58"/>
                    </a:cubicBezTo>
                    <a:cubicBezTo>
                      <a:pt x="150" y="59"/>
                      <a:pt x="150" y="59"/>
                      <a:pt x="150" y="59"/>
                    </a:cubicBezTo>
                    <a:cubicBezTo>
                      <a:pt x="161" y="61"/>
                      <a:pt x="174" y="62"/>
                      <a:pt x="188" y="62"/>
                    </a:cubicBezTo>
                    <a:cubicBezTo>
                      <a:pt x="227" y="62"/>
                      <a:pt x="258" y="53"/>
                      <a:pt x="258" y="43"/>
                    </a:cubicBezTo>
                    <a:cubicBezTo>
                      <a:pt x="258" y="23"/>
                      <a:pt x="258" y="23"/>
                      <a:pt x="258" y="23"/>
                    </a:cubicBezTo>
                    <a:cubicBezTo>
                      <a:pt x="258" y="33"/>
                      <a:pt x="227" y="42"/>
                      <a:pt x="188" y="42"/>
                    </a:cubicBezTo>
                    <a:cubicBezTo>
                      <a:pt x="150" y="42"/>
                      <a:pt x="118" y="33"/>
                      <a:pt x="118" y="23"/>
                    </a:cubicBezTo>
                    <a:cubicBezTo>
                      <a:pt x="118" y="30"/>
                      <a:pt x="118" y="30"/>
                      <a:pt x="118" y="30"/>
                    </a:cubicBezTo>
                    <a:cubicBezTo>
                      <a:pt x="135" y="34"/>
                      <a:pt x="150" y="41"/>
                      <a:pt x="150" y="54"/>
                    </a:cubicBezTo>
                    <a:cubicBezTo>
                      <a:pt x="150" y="56"/>
                      <a:pt x="149" y="57"/>
                      <a:pt x="149" y="58"/>
                    </a:cubicBezTo>
                    <a:close/>
                    <a:moveTo>
                      <a:pt x="118" y="19"/>
                    </a:moveTo>
                    <a:cubicBezTo>
                      <a:pt x="118" y="8"/>
                      <a:pt x="150" y="0"/>
                      <a:pt x="188" y="0"/>
                    </a:cubicBezTo>
                    <a:cubicBezTo>
                      <a:pt x="227" y="0"/>
                      <a:pt x="258" y="8"/>
                      <a:pt x="258" y="19"/>
                    </a:cubicBezTo>
                    <a:cubicBezTo>
                      <a:pt x="258" y="29"/>
                      <a:pt x="227" y="38"/>
                      <a:pt x="188" y="38"/>
                    </a:cubicBezTo>
                    <a:cubicBezTo>
                      <a:pt x="150" y="38"/>
                      <a:pt x="118" y="29"/>
                      <a:pt x="118" y="19"/>
                    </a:cubicBezTo>
                    <a:close/>
                    <a:moveTo>
                      <a:pt x="155" y="20"/>
                    </a:moveTo>
                    <a:cubicBezTo>
                      <a:pt x="216" y="24"/>
                      <a:pt x="216" y="24"/>
                      <a:pt x="216" y="24"/>
                    </a:cubicBezTo>
                    <a:cubicBezTo>
                      <a:pt x="218" y="20"/>
                      <a:pt x="218" y="20"/>
                      <a:pt x="218" y="20"/>
                    </a:cubicBezTo>
                    <a:cubicBezTo>
                      <a:pt x="216" y="20"/>
                      <a:pt x="216" y="20"/>
                      <a:pt x="216" y="20"/>
                    </a:cubicBezTo>
                    <a:cubicBezTo>
                      <a:pt x="213" y="20"/>
                      <a:pt x="209" y="19"/>
                      <a:pt x="210" y="15"/>
                    </a:cubicBezTo>
                    <a:cubicBezTo>
                      <a:pt x="211" y="14"/>
                      <a:pt x="211" y="14"/>
                      <a:pt x="211" y="14"/>
                    </a:cubicBezTo>
                    <a:cubicBezTo>
                      <a:pt x="200" y="13"/>
                      <a:pt x="200" y="13"/>
                      <a:pt x="200" y="13"/>
                    </a:cubicBezTo>
                    <a:cubicBezTo>
                      <a:pt x="199" y="15"/>
                      <a:pt x="199" y="15"/>
                      <a:pt x="199" y="15"/>
                    </a:cubicBezTo>
                    <a:cubicBezTo>
                      <a:pt x="198" y="16"/>
                      <a:pt x="198" y="17"/>
                      <a:pt x="198" y="18"/>
                    </a:cubicBezTo>
                    <a:cubicBezTo>
                      <a:pt x="157" y="15"/>
                      <a:pt x="157" y="15"/>
                      <a:pt x="157" y="15"/>
                    </a:cubicBezTo>
                    <a:lnTo>
                      <a:pt x="155" y="20"/>
                    </a:lnTo>
                    <a:close/>
                    <a:moveTo>
                      <a:pt x="188" y="87"/>
                    </a:moveTo>
                    <a:cubicBezTo>
                      <a:pt x="227" y="87"/>
                      <a:pt x="258" y="79"/>
                      <a:pt x="258" y="68"/>
                    </a:cubicBezTo>
                    <a:cubicBezTo>
                      <a:pt x="258" y="48"/>
                      <a:pt x="258" y="48"/>
                      <a:pt x="258" y="48"/>
                    </a:cubicBezTo>
                    <a:cubicBezTo>
                      <a:pt x="258" y="59"/>
                      <a:pt x="227" y="67"/>
                      <a:pt x="188" y="67"/>
                    </a:cubicBezTo>
                    <a:cubicBezTo>
                      <a:pt x="174" y="67"/>
                      <a:pt x="161" y="66"/>
                      <a:pt x="150" y="64"/>
                    </a:cubicBezTo>
                    <a:cubicBezTo>
                      <a:pt x="150" y="79"/>
                      <a:pt x="150" y="79"/>
                      <a:pt x="150" y="79"/>
                    </a:cubicBezTo>
                    <a:cubicBezTo>
                      <a:pt x="150" y="80"/>
                      <a:pt x="149" y="82"/>
                      <a:pt x="149" y="84"/>
                    </a:cubicBezTo>
                    <a:cubicBezTo>
                      <a:pt x="150" y="84"/>
                      <a:pt x="150" y="84"/>
                      <a:pt x="150" y="84"/>
                    </a:cubicBezTo>
                    <a:cubicBezTo>
                      <a:pt x="150" y="84"/>
                      <a:pt x="150" y="84"/>
                      <a:pt x="150" y="84"/>
                    </a:cubicBezTo>
                    <a:cubicBezTo>
                      <a:pt x="161" y="86"/>
                      <a:pt x="174" y="87"/>
                      <a:pt x="188" y="87"/>
                    </a:cubicBezTo>
                    <a:close/>
                    <a:moveTo>
                      <a:pt x="150" y="109"/>
                    </a:moveTo>
                    <a:cubicBezTo>
                      <a:pt x="150" y="110"/>
                      <a:pt x="150" y="110"/>
                      <a:pt x="150" y="110"/>
                    </a:cubicBezTo>
                    <a:cubicBezTo>
                      <a:pt x="161" y="112"/>
                      <a:pt x="174" y="113"/>
                      <a:pt x="188" y="113"/>
                    </a:cubicBezTo>
                    <a:cubicBezTo>
                      <a:pt x="227" y="113"/>
                      <a:pt x="258" y="105"/>
                      <a:pt x="258" y="94"/>
                    </a:cubicBezTo>
                    <a:cubicBezTo>
                      <a:pt x="258" y="74"/>
                      <a:pt x="258" y="74"/>
                      <a:pt x="258" y="74"/>
                    </a:cubicBezTo>
                    <a:cubicBezTo>
                      <a:pt x="258" y="84"/>
                      <a:pt x="227" y="93"/>
                      <a:pt x="188" y="93"/>
                    </a:cubicBezTo>
                    <a:cubicBezTo>
                      <a:pt x="174" y="93"/>
                      <a:pt x="161" y="92"/>
                      <a:pt x="150" y="90"/>
                    </a:cubicBezTo>
                    <a:cubicBezTo>
                      <a:pt x="150" y="104"/>
                      <a:pt x="150" y="104"/>
                      <a:pt x="150" y="104"/>
                    </a:cubicBezTo>
                    <a:cubicBezTo>
                      <a:pt x="150" y="106"/>
                      <a:pt x="149" y="108"/>
                      <a:pt x="149" y="109"/>
                    </a:cubicBezTo>
                    <a:lnTo>
                      <a:pt x="150" y="109"/>
                    </a:lnTo>
                    <a:close/>
                    <a:moveTo>
                      <a:pt x="258" y="117"/>
                    </a:moveTo>
                    <a:cubicBezTo>
                      <a:pt x="258" y="99"/>
                      <a:pt x="258" y="99"/>
                      <a:pt x="258" y="99"/>
                    </a:cubicBezTo>
                    <a:cubicBezTo>
                      <a:pt x="258" y="105"/>
                      <a:pt x="247" y="111"/>
                      <a:pt x="229" y="114"/>
                    </a:cubicBezTo>
                    <a:cubicBezTo>
                      <a:pt x="237" y="115"/>
                      <a:pt x="247" y="115"/>
                      <a:pt x="258" y="117"/>
                    </a:cubicBezTo>
                    <a:close/>
                    <a:moveTo>
                      <a:pt x="150" y="127"/>
                    </a:moveTo>
                    <a:cubicBezTo>
                      <a:pt x="156" y="123"/>
                      <a:pt x="166" y="120"/>
                      <a:pt x="177" y="118"/>
                    </a:cubicBezTo>
                    <a:cubicBezTo>
                      <a:pt x="167" y="117"/>
                      <a:pt x="158" y="116"/>
                      <a:pt x="150" y="115"/>
                    </a:cubicBezTo>
                    <a:lnTo>
                      <a:pt x="150" y="127"/>
                    </a:lnTo>
                    <a:close/>
                    <a:moveTo>
                      <a:pt x="218" y="164"/>
                    </a:moveTo>
                    <a:cubicBezTo>
                      <a:pt x="180" y="164"/>
                      <a:pt x="149" y="155"/>
                      <a:pt x="149" y="145"/>
                    </a:cubicBezTo>
                    <a:cubicBezTo>
                      <a:pt x="149" y="165"/>
                      <a:pt x="149" y="165"/>
                      <a:pt x="149" y="165"/>
                    </a:cubicBezTo>
                    <a:cubicBezTo>
                      <a:pt x="149" y="175"/>
                      <a:pt x="180" y="184"/>
                      <a:pt x="218" y="184"/>
                    </a:cubicBezTo>
                    <a:cubicBezTo>
                      <a:pt x="257" y="184"/>
                      <a:pt x="288" y="175"/>
                      <a:pt x="288" y="165"/>
                    </a:cubicBezTo>
                    <a:cubicBezTo>
                      <a:pt x="288" y="145"/>
                      <a:pt x="288" y="145"/>
                      <a:pt x="288" y="145"/>
                    </a:cubicBezTo>
                    <a:cubicBezTo>
                      <a:pt x="288" y="155"/>
                      <a:pt x="257" y="164"/>
                      <a:pt x="218" y="164"/>
                    </a:cubicBezTo>
                    <a:close/>
                    <a:moveTo>
                      <a:pt x="218" y="122"/>
                    </a:moveTo>
                    <a:cubicBezTo>
                      <a:pt x="257" y="122"/>
                      <a:pt x="288" y="130"/>
                      <a:pt x="288" y="141"/>
                    </a:cubicBezTo>
                    <a:cubicBezTo>
                      <a:pt x="288" y="151"/>
                      <a:pt x="257" y="160"/>
                      <a:pt x="218" y="160"/>
                    </a:cubicBezTo>
                    <a:cubicBezTo>
                      <a:pt x="180" y="160"/>
                      <a:pt x="149" y="151"/>
                      <a:pt x="149" y="141"/>
                    </a:cubicBezTo>
                    <a:cubicBezTo>
                      <a:pt x="149" y="130"/>
                      <a:pt x="180" y="122"/>
                      <a:pt x="218" y="122"/>
                    </a:cubicBezTo>
                    <a:close/>
                    <a:moveTo>
                      <a:pt x="229" y="140"/>
                    </a:moveTo>
                    <a:cubicBezTo>
                      <a:pt x="187" y="137"/>
                      <a:pt x="187" y="137"/>
                      <a:pt x="187" y="137"/>
                    </a:cubicBezTo>
                    <a:cubicBezTo>
                      <a:pt x="185" y="142"/>
                      <a:pt x="185" y="142"/>
                      <a:pt x="185" y="142"/>
                    </a:cubicBezTo>
                    <a:cubicBezTo>
                      <a:pt x="246" y="146"/>
                      <a:pt x="246" y="146"/>
                      <a:pt x="246" y="146"/>
                    </a:cubicBezTo>
                    <a:cubicBezTo>
                      <a:pt x="248" y="142"/>
                      <a:pt x="248" y="142"/>
                      <a:pt x="248" y="142"/>
                    </a:cubicBezTo>
                    <a:cubicBezTo>
                      <a:pt x="246" y="142"/>
                      <a:pt x="246" y="142"/>
                      <a:pt x="246" y="142"/>
                    </a:cubicBezTo>
                    <a:cubicBezTo>
                      <a:pt x="243" y="142"/>
                      <a:pt x="239" y="141"/>
                      <a:pt x="241" y="137"/>
                    </a:cubicBezTo>
                    <a:cubicBezTo>
                      <a:pt x="241" y="136"/>
                      <a:pt x="241" y="136"/>
                      <a:pt x="241" y="136"/>
                    </a:cubicBezTo>
                    <a:cubicBezTo>
                      <a:pt x="230" y="135"/>
                      <a:pt x="230" y="135"/>
                      <a:pt x="230" y="135"/>
                    </a:cubicBezTo>
                    <a:cubicBezTo>
                      <a:pt x="229" y="137"/>
                      <a:pt x="229" y="137"/>
                      <a:pt x="229" y="137"/>
                    </a:cubicBezTo>
                    <a:cubicBezTo>
                      <a:pt x="229" y="138"/>
                      <a:pt x="228" y="139"/>
                      <a:pt x="229" y="140"/>
                    </a:cubicBezTo>
                    <a:close/>
                    <a:moveTo>
                      <a:pt x="218" y="189"/>
                    </a:moveTo>
                    <a:cubicBezTo>
                      <a:pt x="180" y="189"/>
                      <a:pt x="149" y="181"/>
                      <a:pt x="149" y="170"/>
                    </a:cubicBezTo>
                    <a:cubicBezTo>
                      <a:pt x="149" y="190"/>
                      <a:pt x="149" y="190"/>
                      <a:pt x="149" y="190"/>
                    </a:cubicBezTo>
                    <a:cubicBezTo>
                      <a:pt x="149" y="201"/>
                      <a:pt x="180" y="209"/>
                      <a:pt x="218" y="209"/>
                    </a:cubicBezTo>
                    <a:cubicBezTo>
                      <a:pt x="257" y="209"/>
                      <a:pt x="288" y="201"/>
                      <a:pt x="288" y="190"/>
                    </a:cubicBezTo>
                    <a:cubicBezTo>
                      <a:pt x="288" y="170"/>
                      <a:pt x="288" y="170"/>
                      <a:pt x="288" y="170"/>
                    </a:cubicBezTo>
                    <a:cubicBezTo>
                      <a:pt x="288" y="181"/>
                      <a:pt x="257" y="189"/>
                      <a:pt x="218" y="189"/>
                    </a:cubicBezTo>
                    <a:close/>
                    <a:moveTo>
                      <a:pt x="218" y="215"/>
                    </a:moveTo>
                    <a:cubicBezTo>
                      <a:pt x="180" y="215"/>
                      <a:pt x="149" y="206"/>
                      <a:pt x="149" y="196"/>
                    </a:cubicBezTo>
                    <a:cubicBezTo>
                      <a:pt x="149" y="216"/>
                      <a:pt x="149" y="216"/>
                      <a:pt x="149" y="216"/>
                    </a:cubicBezTo>
                    <a:cubicBezTo>
                      <a:pt x="149" y="227"/>
                      <a:pt x="180" y="235"/>
                      <a:pt x="218" y="235"/>
                    </a:cubicBezTo>
                    <a:cubicBezTo>
                      <a:pt x="257" y="235"/>
                      <a:pt x="288" y="227"/>
                      <a:pt x="288" y="216"/>
                    </a:cubicBezTo>
                    <a:cubicBezTo>
                      <a:pt x="288" y="196"/>
                      <a:pt x="288" y="196"/>
                      <a:pt x="288" y="196"/>
                    </a:cubicBezTo>
                    <a:cubicBezTo>
                      <a:pt x="288" y="206"/>
                      <a:pt x="257" y="215"/>
                      <a:pt x="218" y="215"/>
                    </a:cubicBezTo>
                    <a:close/>
                    <a:moveTo>
                      <a:pt x="218" y="240"/>
                    </a:moveTo>
                    <a:cubicBezTo>
                      <a:pt x="180" y="240"/>
                      <a:pt x="149" y="231"/>
                      <a:pt x="149" y="221"/>
                    </a:cubicBezTo>
                    <a:cubicBezTo>
                      <a:pt x="149" y="241"/>
                      <a:pt x="149" y="241"/>
                      <a:pt x="149" y="241"/>
                    </a:cubicBezTo>
                    <a:cubicBezTo>
                      <a:pt x="149" y="252"/>
                      <a:pt x="180" y="260"/>
                      <a:pt x="218" y="260"/>
                    </a:cubicBezTo>
                    <a:cubicBezTo>
                      <a:pt x="257" y="260"/>
                      <a:pt x="288" y="252"/>
                      <a:pt x="288" y="241"/>
                    </a:cubicBezTo>
                    <a:cubicBezTo>
                      <a:pt x="288" y="221"/>
                      <a:pt x="288" y="221"/>
                      <a:pt x="288" y="221"/>
                    </a:cubicBezTo>
                    <a:cubicBezTo>
                      <a:pt x="288" y="231"/>
                      <a:pt x="257" y="240"/>
                      <a:pt x="218" y="240"/>
                    </a:cubicBezTo>
                    <a:close/>
                  </a:path>
                </a:pathLst>
              </a:custGeom>
              <a:solidFill>
                <a:schemeClr val="bg1"/>
              </a:solidFill>
              <a:ln>
                <a:noFill/>
              </a:ln>
              <a:extLst/>
            </p:spPr>
            <p:txBody>
              <a:bodyPr lIns="162560" tIns="81280" rIns="162560" bIns="81280"/>
              <a:lstStyle/>
              <a:p>
                <a:pPr eaLnBrk="1" hangingPunct="1">
                  <a:defRPr/>
                </a:pPr>
                <a:endParaRPr lang="zh-CN" altLang="en-US" sz="3200">
                  <a:solidFill>
                    <a:schemeClr val="tx1">
                      <a:lumMod val="75000"/>
                    </a:schemeClr>
                  </a:solidFill>
                  <a:ea typeface="微软雅黑" panose="020B0503020204020204" pitchFamily="34" charset="-122"/>
                </a:endParaRPr>
              </a:p>
            </p:txBody>
          </p:sp>
        </p:grpSp>
      </p:grpSp>
      <p:sp>
        <p:nvSpPr>
          <p:cNvPr id="73" name="TextBox 38">
            <a:extLst>
              <a:ext uri="{FF2B5EF4-FFF2-40B4-BE49-F238E27FC236}">
                <a16:creationId xmlns="" xmlns:a16="http://schemas.microsoft.com/office/drawing/2014/main" id="{CA2C5594-4715-4318-B381-640FA46D3D8D}"/>
              </a:ext>
            </a:extLst>
          </p:cNvPr>
          <p:cNvSpPr txBox="1">
            <a:spLocks noChangeArrowheads="1"/>
          </p:cNvSpPr>
          <p:nvPr/>
        </p:nvSpPr>
        <p:spPr bwMode="auto">
          <a:xfrm>
            <a:off x="8790518" y="4572000"/>
            <a:ext cx="2201333" cy="453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nSpc>
                <a:spcPts val="1867"/>
              </a:lnSpc>
            </a:pPr>
            <a:r>
              <a:rPr lang="en-US" altLang="zh-CN" sz="800">
                <a:latin typeface="Arial Unicode MS" panose="020B0604020202020204" pitchFamily="34" charset="-122"/>
                <a:ea typeface="宋体" panose="02010600030101010101" pitchFamily="2" charset="-122"/>
                <a:sym typeface="Lato" panose="020F0502020204030203" pitchFamily="34" charset="0"/>
              </a:rPr>
              <a:t>The activities of a company with buying and selling a product or service. </a:t>
            </a:r>
            <a:endParaRPr lang="zh-CN" altLang="en-US" sz="800">
              <a:latin typeface="等线" panose="02010600030101010101" pitchFamily="2" charset="-122"/>
            </a:endParaRPr>
          </a:p>
        </p:txBody>
      </p:sp>
      <p:sp>
        <p:nvSpPr>
          <p:cNvPr id="74" name="TextBox 39">
            <a:extLst>
              <a:ext uri="{FF2B5EF4-FFF2-40B4-BE49-F238E27FC236}">
                <a16:creationId xmlns="" xmlns:a16="http://schemas.microsoft.com/office/drawing/2014/main" id="{08F24729-23F0-4AC8-AB6E-00DDC088C712}"/>
              </a:ext>
            </a:extLst>
          </p:cNvPr>
          <p:cNvSpPr txBox="1"/>
          <p:nvPr/>
        </p:nvSpPr>
        <p:spPr>
          <a:xfrm>
            <a:off x="8790517" y="4146551"/>
            <a:ext cx="1333698" cy="276999"/>
          </a:xfrm>
          <a:prstGeom prst="rect">
            <a:avLst/>
          </a:prstGeom>
          <a:noFill/>
        </p:spPr>
        <p:txBody>
          <a:bodyPr wrap="none" lIns="0" tIns="0" rIns="0" bIns="0">
            <a:spAutoFit/>
          </a:bodyPr>
          <a:lstStyle>
            <a:defPPr>
              <a:defRPr lang="zh-CN"/>
            </a:defPPr>
            <a:lvl1pPr>
              <a:defRPr>
                <a:gradFill flip="none" rotWithShape="1">
                  <a:gsLst>
                    <a:gs pos="100000">
                      <a:srgbClr val="D49D57"/>
                    </a:gs>
                    <a:gs pos="30000">
                      <a:srgbClr val="F9EDD8"/>
                    </a:gs>
                    <a:gs pos="0">
                      <a:srgbClr val="F4DEBD"/>
                    </a:gs>
                  </a:gsLst>
                  <a:lin ang="5400000" scaled="1"/>
                  <a:tileRect/>
                </a:gradFill>
                <a:latin typeface="+mj-lt"/>
              </a:defRPr>
            </a:lvl1pPr>
          </a:lstStyle>
          <a:p>
            <a:pPr defTabSz="914377">
              <a:defRPr/>
            </a:pPr>
            <a:r>
              <a:rPr lang="zh-CN" altLang="en-US" spc="800" noProof="1">
                <a:solidFill>
                  <a:schemeClr val="tx1"/>
                </a:solidFill>
                <a:latin typeface="Avenir LT 35 Light"/>
                <a:ea typeface="微软雅黑" panose="020B0503020204020204" pitchFamily="34" charset="-122"/>
              </a:rPr>
              <a:t>填写标题</a:t>
            </a:r>
          </a:p>
        </p:txBody>
      </p:sp>
      <p:sp>
        <p:nvSpPr>
          <p:cNvPr id="75" name="TextBox 38">
            <a:extLst>
              <a:ext uri="{FF2B5EF4-FFF2-40B4-BE49-F238E27FC236}">
                <a16:creationId xmlns="" xmlns:a16="http://schemas.microsoft.com/office/drawing/2014/main" id="{DB453BE1-182F-4AB6-BA03-4F5446C2D026}"/>
              </a:ext>
            </a:extLst>
          </p:cNvPr>
          <p:cNvSpPr txBox="1">
            <a:spLocks noChangeArrowheads="1"/>
          </p:cNvSpPr>
          <p:nvPr/>
        </p:nvSpPr>
        <p:spPr bwMode="auto">
          <a:xfrm>
            <a:off x="8047567" y="3153834"/>
            <a:ext cx="2201333" cy="453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nSpc>
                <a:spcPts val="1867"/>
              </a:lnSpc>
            </a:pPr>
            <a:r>
              <a:rPr lang="en-US" altLang="zh-CN" sz="800">
                <a:latin typeface="Arial Unicode MS" panose="020B0604020202020204" pitchFamily="34" charset="-122"/>
                <a:ea typeface="宋体" panose="02010600030101010101" pitchFamily="2" charset="-122"/>
                <a:sym typeface="Lato" panose="020F0502020204030203" pitchFamily="34" charset="0"/>
              </a:rPr>
              <a:t>The activities of a company with buying and selling a product or service. </a:t>
            </a:r>
            <a:endParaRPr lang="zh-CN" altLang="en-US" sz="800">
              <a:latin typeface="等线" panose="02010600030101010101" pitchFamily="2" charset="-122"/>
            </a:endParaRPr>
          </a:p>
        </p:txBody>
      </p:sp>
      <p:sp>
        <p:nvSpPr>
          <p:cNvPr id="76" name="TextBox 39">
            <a:extLst>
              <a:ext uri="{FF2B5EF4-FFF2-40B4-BE49-F238E27FC236}">
                <a16:creationId xmlns="" xmlns:a16="http://schemas.microsoft.com/office/drawing/2014/main" id="{C3C5EB69-8CC0-4B96-A8ED-7F8E90B32B2C}"/>
              </a:ext>
            </a:extLst>
          </p:cNvPr>
          <p:cNvSpPr txBox="1"/>
          <p:nvPr/>
        </p:nvSpPr>
        <p:spPr>
          <a:xfrm>
            <a:off x="8047567" y="2728385"/>
            <a:ext cx="1333698" cy="276999"/>
          </a:xfrm>
          <a:prstGeom prst="rect">
            <a:avLst/>
          </a:prstGeom>
          <a:noFill/>
        </p:spPr>
        <p:txBody>
          <a:bodyPr wrap="none" lIns="0" tIns="0" rIns="0" bIns="0">
            <a:spAutoFit/>
          </a:bodyPr>
          <a:lstStyle>
            <a:defPPr>
              <a:defRPr lang="zh-CN"/>
            </a:defPPr>
            <a:lvl1pPr>
              <a:defRPr>
                <a:gradFill flip="none" rotWithShape="1">
                  <a:gsLst>
                    <a:gs pos="100000">
                      <a:srgbClr val="D49D57"/>
                    </a:gs>
                    <a:gs pos="30000">
                      <a:srgbClr val="F9EDD8"/>
                    </a:gs>
                    <a:gs pos="0">
                      <a:srgbClr val="F4DEBD"/>
                    </a:gs>
                  </a:gsLst>
                  <a:lin ang="5400000" scaled="1"/>
                  <a:tileRect/>
                </a:gradFill>
                <a:latin typeface="+mj-lt"/>
              </a:defRPr>
            </a:lvl1pPr>
          </a:lstStyle>
          <a:p>
            <a:pPr defTabSz="914377">
              <a:defRPr/>
            </a:pPr>
            <a:r>
              <a:rPr lang="zh-CN" altLang="en-US" spc="800" noProof="1">
                <a:solidFill>
                  <a:schemeClr val="tx1"/>
                </a:solidFill>
                <a:latin typeface="Avenir LT 35 Light"/>
                <a:ea typeface="微软雅黑" panose="020B0503020204020204" pitchFamily="34" charset="-122"/>
              </a:rPr>
              <a:t>填写标题</a:t>
            </a:r>
          </a:p>
        </p:txBody>
      </p:sp>
      <p:sp>
        <p:nvSpPr>
          <p:cNvPr id="77" name="TextBox 38">
            <a:extLst>
              <a:ext uri="{FF2B5EF4-FFF2-40B4-BE49-F238E27FC236}">
                <a16:creationId xmlns="" xmlns:a16="http://schemas.microsoft.com/office/drawing/2014/main" id="{0759D69D-814A-44A1-B296-16C5C33A52E4}"/>
              </a:ext>
            </a:extLst>
          </p:cNvPr>
          <p:cNvSpPr txBox="1">
            <a:spLocks noChangeArrowheads="1"/>
          </p:cNvSpPr>
          <p:nvPr/>
        </p:nvSpPr>
        <p:spPr bwMode="auto">
          <a:xfrm>
            <a:off x="4897967" y="1885951"/>
            <a:ext cx="2201333" cy="453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nSpc>
                <a:spcPts val="1867"/>
              </a:lnSpc>
            </a:pPr>
            <a:r>
              <a:rPr lang="en-US" altLang="zh-CN" sz="800">
                <a:latin typeface="Arial Unicode MS" panose="020B0604020202020204" pitchFamily="34" charset="-122"/>
                <a:ea typeface="宋体" panose="02010600030101010101" pitchFamily="2" charset="-122"/>
                <a:sym typeface="Lato" panose="020F0502020204030203" pitchFamily="34" charset="0"/>
              </a:rPr>
              <a:t>The activities of a company with buying and selling a product or service. </a:t>
            </a:r>
            <a:endParaRPr lang="zh-CN" altLang="en-US" sz="800">
              <a:latin typeface="等线" panose="02010600030101010101" pitchFamily="2" charset="-122"/>
            </a:endParaRPr>
          </a:p>
        </p:txBody>
      </p:sp>
      <p:sp>
        <p:nvSpPr>
          <p:cNvPr id="78" name="TextBox 39">
            <a:extLst>
              <a:ext uri="{FF2B5EF4-FFF2-40B4-BE49-F238E27FC236}">
                <a16:creationId xmlns="" xmlns:a16="http://schemas.microsoft.com/office/drawing/2014/main" id="{4AB2F63E-ECE0-4581-B541-3DAD8A3B7D3F}"/>
              </a:ext>
            </a:extLst>
          </p:cNvPr>
          <p:cNvSpPr txBox="1"/>
          <p:nvPr/>
        </p:nvSpPr>
        <p:spPr>
          <a:xfrm>
            <a:off x="4897967" y="1460501"/>
            <a:ext cx="1333698" cy="276999"/>
          </a:xfrm>
          <a:prstGeom prst="rect">
            <a:avLst/>
          </a:prstGeom>
          <a:noFill/>
        </p:spPr>
        <p:txBody>
          <a:bodyPr wrap="none" lIns="0" tIns="0" rIns="0" bIns="0">
            <a:spAutoFit/>
          </a:bodyPr>
          <a:lstStyle>
            <a:defPPr>
              <a:defRPr lang="zh-CN"/>
            </a:defPPr>
            <a:lvl1pPr>
              <a:defRPr>
                <a:gradFill flip="none" rotWithShape="1">
                  <a:gsLst>
                    <a:gs pos="100000">
                      <a:srgbClr val="D49D57"/>
                    </a:gs>
                    <a:gs pos="30000">
                      <a:srgbClr val="F9EDD8"/>
                    </a:gs>
                    <a:gs pos="0">
                      <a:srgbClr val="F4DEBD"/>
                    </a:gs>
                  </a:gsLst>
                  <a:lin ang="5400000" scaled="1"/>
                  <a:tileRect/>
                </a:gradFill>
                <a:latin typeface="+mj-lt"/>
              </a:defRPr>
            </a:lvl1pPr>
          </a:lstStyle>
          <a:p>
            <a:pPr defTabSz="914377">
              <a:defRPr/>
            </a:pPr>
            <a:r>
              <a:rPr lang="zh-CN" altLang="en-US" spc="800" noProof="1">
                <a:solidFill>
                  <a:schemeClr val="tx1"/>
                </a:solidFill>
                <a:latin typeface="Avenir LT 35 Light"/>
                <a:ea typeface="微软雅黑" panose="020B0503020204020204" pitchFamily="34" charset="-122"/>
              </a:rPr>
              <a:t>填写标题</a:t>
            </a:r>
          </a:p>
        </p:txBody>
      </p:sp>
      <p:sp>
        <p:nvSpPr>
          <p:cNvPr id="79" name="TextBox 38">
            <a:extLst>
              <a:ext uri="{FF2B5EF4-FFF2-40B4-BE49-F238E27FC236}">
                <a16:creationId xmlns="" xmlns:a16="http://schemas.microsoft.com/office/drawing/2014/main" id="{1D99B9BC-FE0B-4146-ADCA-11A61BFAB7E0}"/>
              </a:ext>
            </a:extLst>
          </p:cNvPr>
          <p:cNvSpPr txBox="1">
            <a:spLocks noChangeArrowheads="1"/>
          </p:cNvSpPr>
          <p:nvPr/>
        </p:nvSpPr>
        <p:spPr bwMode="auto">
          <a:xfrm>
            <a:off x="1562100" y="2969684"/>
            <a:ext cx="2201333" cy="453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a:lnSpc>
                <a:spcPts val="1867"/>
              </a:lnSpc>
            </a:pPr>
            <a:r>
              <a:rPr lang="en-US" altLang="zh-CN" sz="800">
                <a:latin typeface="Arial Unicode MS" panose="020B0604020202020204" pitchFamily="34" charset="-122"/>
                <a:ea typeface="宋体" panose="02010600030101010101" pitchFamily="2" charset="-122"/>
                <a:sym typeface="Lato" panose="020F0502020204030203" pitchFamily="34" charset="0"/>
              </a:rPr>
              <a:t>The activities of a company with buying and selling a product or service. </a:t>
            </a:r>
            <a:endParaRPr lang="zh-CN" altLang="en-US" sz="800">
              <a:latin typeface="等线" panose="02010600030101010101" pitchFamily="2" charset="-122"/>
            </a:endParaRPr>
          </a:p>
        </p:txBody>
      </p:sp>
      <p:sp>
        <p:nvSpPr>
          <p:cNvPr id="80" name="TextBox 39">
            <a:extLst>
              <a:ext uri="{FF2B5EF4-FFF2-40B4-BE49-F238E27FC236}">
                <a16:creationId xmlns="" xmlns:a16="http://schemas.microsoft.com/office/drawing/2014/main" id="{57C3D1E6-C42B-4EA1-AE88-283F970878CA}"/>
              </a:ext>
            </a:extLst>
          </p:cNvPr>
          <p:cNvSpPr txBox="1"/>
          <p:nvPr/>
        </p:nvSpPr>
        <p:spPr>
          <a:xfrm>
            <a:off x="2567517" y="2700867"/>
            <a:ext cx="1333698" cy="276999"/>
          </a:xfrm>
          <a:prstGeom prst="rect">
            <a:avLst/>
          </a:prstGeom>
          <a:noFill/>
        </p:spPr>
        <p:txBody>
          <a:bodyPr wrap="none" lIns="0" tIns="0" rIns="0" bIns="0">
            <a:spAutoFit/>
          </a:bodyPr>
          <a:lstStyle>
            <a:defPPr>
              <a:defRPr lang="zh-CN"/>
            </a:defPPr>
            <a:lvl1pPr>
              <a:defRPr>
                <a:gradFill flip="none" rotWithShape="1">
                  <a:gsLst>
                    <a:gs pos="100000">
                      <a:srgbClr val="D49D57"/>
                    </a:gs>
                    <a:gs pos="30000">
                      <a:srgbClr val="F9EDD8"/>
                    </a:gs>
                    <a:gs pos="0">
                      <a:srgbClr val="F4DEBD"/>
                    </a:gs>
                  </a:gsLst>
                  <a:lin ang="5400000" scaled="1"/>
                  <a:tileRect/>
                </a:gradFill>
                <a:latin typeface="+mj-lt"/>
              </a:defRPr>
            </a:lvl1pPr>
          </a:lstStyle>
          <a:p>
            <a:pPr defTabSz="914377">
              <a:defRPr/>
            </a:pPr>
            <a:r>
              <a:rPr lang="zh-CN" altLang="en-US" spc="800" noProof="1">
                <a:solidFill>
                  <a:schemeClr val="tx1"/>
                </a:solidFill>
                <a:latin typeface="Avenir LT 35 Light"/>
                <a:ea typeface="微软雅黑" panose="020B0503020204020204" pitchFamily="34" charset="-122"/>
              </a:rPr>
              <a:t>填写标题</a:t>
            </a:r>
          </a:p>
        </p:txBody>
      </p:sp>
      <p:sp>
        <p:nvSpPr>
          <p:cNvPr id="81" name="TextBox 38">
            <a:extLst>
              <a:ext uri="{FF2B5EF4-FFF2-40B4-BE49-F238E27FC236}">
                <a16:creationId xmlns="" xmlns:a16="http://schemas.microsoft.com/office/drawing/2014/main" id="{640122F5-238F-41A0-ACC2-DA49BFA677ED}"/>
              </a:ext>
            </a:extLst>
          </p:cNvPr>
          <p:cNvSpPr txBox="1">
            <a:spLocks noChangeArrowheads="1"/>
          </p:cNvSpPr>
          <p:nvPr/>
        </p:nvSpPr>
        <p:spPr bwMode="auto">
          <a:xfrm>
            <a:off x="1009651" y="4936067"/>
            <a:ext cx="2201333" cy="453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a:lnSpc>
                <a:spcPts val="1867"/>
              </a:lnSpc>
            </a:pPr>
            <a:r>
              <a:rPr lang="en-US" altLang="zh-CN" sz="800">
                <a:latin typeface="Arial Unicode MS" panose="020B0604020202020204" pitchFamily="34" charset="-122"/>
                <a:ea typeface="宋体" panose="02010600030101010101" pitchFamily="2" charset="-122"/>
                <a:sym typeface="Lato" panose="020F0502020204030203" pitchFamily="34" charset="0"/>
              </a:rPr>
              <a:t>The activities of a company with buying and selling a product or service. </a:t>
            </a:r>
            <a:endParaRPr lang="zh-CN" altLang="en-US" sz="800">
              <a:latin typeface="等线" panose="02010600030101010101" pitchFamily="2" charset="-122"/>
            </a:endParaRPr>
          </a:p>
        </p:txBody>
      </p:sp>
      <p:sp>
        <p:nvSpPr>
          <p:cNvPr id="82" name="TextBox 39">
            <a:extLst>
              <a:ext uri="{FF2B5EF4-FFF2-40B4-BE49-F238E27FC236}">
                <a16:creationId xmlns="" xmlns:a16="http://schemas.microsoft.com/office/drawing/2014/main" id="{0B45DE10-69E5-4741-BD5C-3005BB3D9F60}"/>
              </a:ext>
            </a:extLst>
          </p:cNvPr>
          <p:cNvSpPr txBox="1"/>
          <p:nvPr/>
        </p:nvSpPr>
        <p:spPr>
          <a:xfrm>
            <a:off x="1824369" y="4595285"/>
            <a:ext cx="1333698" cy="276999"/>
          </a:xfrm>
          <a:prstGeom prst="rect">
            <a:avLst/>
          </a:prstGeom>
          <a:noFill/>
        </p:spPr>
        <p:txBody>
          <a:bodyPr wrap="none" lIns="0" tIns="0" rIns="0" bIns="0">
            <a:spAutoFit/>
          </a:bodyPr>
          <a:lstStyle>
            <a:defPPr>
              <a:defRPr lang="zh-CN"/>
            </a:defPPr>
            <a:lvl1pPr>
              <a:defRPr>
                <a:gradFill flip="none" rotWithShape="1">
                  <a:gsLst>
                    <a:gs pos="100000">
                      <a:srgbClr val="D49D57"/>
                    </a:gs>
                    <a:gs pos="30000">
                      <a:srgbClr val="F9EDD8"/>
                    </a:gs>
                    <a:gs pos="0">
                      <a:srgbClr val="F4DEBD"/>
                    </a:gs>
                  </a:gsLst>
                  <a:lin ang="5400000" scaled="1"/>
                  <a:tileRect/>
                </a:gradFill>
                <a:latin typeface="+mj-lt"/>
              </a:defRPr>
            </a:lvl1pPr>
          </a:lstStyle>
          <a:p>
            <a:pPr algn="r" defTabSz="914377">
              <a:defRPr/>
            </a:pPr>
            <a:r>
              <a:rPr lang="zh-CN" altLang="en-US" spc="800" noProof="1">
                <a:solidFill>
                  <a:schemeClr val="tx1"/>
                </a:solidFill>
                <a:latin typeface="Avenir LT 35 Light"/>
                <a:ea typeface="微软雅黑" panose="020B0503020204020204" pitchFamily="34" charset="-122"/>
              </a:rPr>
              <a:t>填写标题</a:t>
            </a:r>
          </a:p>
        </p:txBody>
      </p:sp>
      <p:grpSp>
        <p:nvGrpSpPr>
          <p:cNvPr id="66" name="组合 65">
            <a:extLst>
              <a:ext uri="{FF2B5EF4-FFF2-40B4-BE49-F238E27FC236}">
                <a16:creationId xmlns="" xmlns:a16="http://schemas.microsoft.com/office/drawing/2014/main" id="{F8D73697-D582-4583-9312-DFF80D8876A0}"/>
              </a:ext>
            </a:extLst>
          </p:cNvPr>
          <p:cNvGrpSpPr/>
          <p:nvPr/>
        </p:nvGrpSpPr>
        <p:grpSpPr>
          <a:xfrm>
            <a:off x="4797466" y="352475"/>
            <a:ext cx="2442712" cy="560409"/>
            <a:chOff x="4757125" y="339028"/>
            <a:chExt cx="2442712" cy="560409"/>
          </a:xfrm>
        </p:grpSpPr>
        <p:sp>
          <p:nvSpPr>
            <p:cNvPr id="83" name="Subtitle 2">
              <a:extLst>
                <a:ext uri="{FF2B5EF4-FFF2-40B4-BE49-F238E27FC236}">
                  <a16:creationId xmlns="" xmlns:a16="http://schemas.microsoft.com/office/drawing/2014/main" id="{26356D06-1A68-4956-98A2-5FB6EEFD3BCC}"/>
                </a:ext>
              </a:extLst>
            </p:cNvPr>
            <p:cNvSpPr txBox="1">
              <a:spLocks/>
            </p:cNvSpPr>
            <p:nvPr/>
          </p:nvSpPr>
          <p:spPr>
            <a:xfrm>
              <a:off x="4757125" y="339028"/>
              <a:ext cx="2442712"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b="1" spc="300"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未来规划</a:t>
              </a:r>
            </a:p>
          </p:txBody>
        </p:sp>
        <p:sp>
          <p:nvSpPr>
            <p:cNvPr id="84" name="圆角矩形 4">
              <a:extLst>
                <a:ext uri="{FF2B5EF4-FFF2-40B4-BE49-F238E27FC236}">
                  <a16:creationId xmlns="" xmlns:a16="http://schemas.microsoft.com/office/drawing/2014/main" id="{AD71C5E1-38CE-4680-B639-7F33B9805876}"/>
                </a:ext>
              </a:extLst>
            </p:cNvPr>
            <p:cNvSpPr/>
            <p:nvPr/>
          </p:nvSpPr>
          <p:spPr>
            <a:xfrm>
              <a:off x="5550250" y="853718"/>
              <a:ext cx="856463" cy="4571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accent4"/>
                </a:solidFill>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3"/>
                                        </p:tgtEl>
                                        <p:attrNameLst>
                                          <p:attrName>style.visibility</p:attrName>
                                        </p:attrNameLst>
                                      </p:cBhvr>
                                      <p:to>
                                        <p:strVal val="visible"/>
                                      </p:to>
                                    </p:set>
                                    <p:animEffect transition="in" filter="fade">
                                      <p:cBhvr>
                                        <p:cTn id="10" dur="500"/>
                                        <p:tgtEl>
                                          <p:spTgt spid="73"/>
                                        </p:tgtEl>
                                      </p:cBhvr>
                                    </p:animEffect>
                                  </p:childTnLst>
                                </p:cTn>
                              </p:par>
                            </p:childTnLst>
                          </p:cTn>
                        </p:par>
                        <p:par>
                          <p:cTn id="11" fill="hold" nodeType="afterGroup">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76"/>
                                        </p:tgtEl>
                                        <p:attrNameLst>
                                          <p:attrName>style.visibility</p:attrName>
                                        </p:attrNameLst>
                                      </p:cBhvr>
                                      <p:to>
                                        <p:strVal val="visible"/>
                                      </p:to>
                                    </p:set>
                                    <p:animEffect transition="in" filter="fade">
                                      <p:cBhvr>
                                        <p:cTn id="14" dur="500"/>
                                        <p:tgtEl>
                                          <p:spTgt spid="7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75"/>
                                        </p:tgtEl>
                                        <p:attrNameLst>
                                          <p:attrName>style.visibility</p:attrName>
                                        </p:attrNameLst>
                                      </p:cBhvr>
                                      <p:to>
                                        <p:strVal val="visible"/>
                                      </p:to>
                                    </p:set>
                                    <p:animEffect transition="in" filter="fade">
                                      <p:cBhvr>
                                        <p:cTn id="17" dur="500"/>
                                        <p:tgtEl>
                                          <p:spTgt spid="75"/>
                                        </p:tgtEl>
                                      </p:cBhvr>
                                    </p:animEffect>
                                  </p:childTnLst>
                                </p:cTn>
                              </p:par>
                            </p:childTnLst>
                          </p:cTn>
                        </p:par>
                        <p:par>
                          <p:cTn id="18" fill="hold" nodeType="afterGroup">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78"/>
                                        </p:tgtEl>
                                        <p:attrNameLst>
                                          <p:attrName>style.visibility</p:attrName>
                                        </p:attrNameLst>
                                      </p:cBhvr>
                                      <p:to>
                                        <p:strVal val="visible"/>
                                      </p:to>
                                    </p:set>
                                    <p:animEffect transition="in" filter="fade">
                                      <p:cBhvr>
                                        <p:cTn id="21" dur="500"/>
                                        <p:tgtEl>
                                          <p:spTgt spid="7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fade">
                                      <p:cBhvr>
                                        <p:cTn id="24" dur="500"/>
                                        <p:tgtEl>
                                          <p:spTgt spid="77"/>
                                        </p:tgtEl>
                                      </p:cBhvr>
                                    </p:animEffect>
                                  </p:childTnLst>
                                </p:cTn>
                              </p:par>
                            </p:childTnLst>
                          </p:cTn>
                        </p:par>
                        <p:par>
                          <p:cTn id="25" fill="hold" nodeType="afterGroup">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80"/>
                                        </p:tgtEl>
                                        <p:attrNameLst>
                                          <p:attrName>style.visibility</p:attrName>
                                        </p:attrNameLst>
                                      </p:cBhvr>
                                      <p:to>
                                        <p:strVal val="visible"/>
                                      </p:to>
                                    </p:set>
                                    <p:animEffect transition="in" filter="fade">
                                      <p:cBhvr>
                                        <p:cTn id="28" dur="500"/>
                                        <p:tgtEl>
                                          <p:spTgt spid="8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childTnLst>
                                </p:cTn>
                              </p:par>
                            </p:childTnLst>
                          </p:cTn>
                        </p:par>
                        <p:par>
                          <p:cTn id="32" fill="hold" nodeType="afterGroup">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82"/>
                                        </p:tgtEl>
                                        <p:attrNameLst>
                                          <p:attrName>style.visibility</p:attrName>
                                        </p:attrNameLst>
                                      </p:cBhvr>
                                      <p:to>
                                        <p:strVal val="visible"/>
                                      </p:to>
                                    </p:set>
                                    <p:animEffect transition="in" filter="fade">
                                      <p:cBhvr>
                                        <p:cTn id="35" dur="500"/>
                                        <p:tgtEl>
                                          <p:spTgt spid="8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81"/>
                                        </p:tgtEl>
                                        <p:attrNameLst>
                                          <p:attrName>style.visibility</p:attrName>
                                        </p:attrNameLst>
                                      </p:cBhvr>
                                      <p:to>
                                        <p:strVal val="visible"/>
                                      </p:to>
                                    </p:set>
                                    <p:animEffect transition="in" filter="fade">
                                      <p:cBhvr>
                                        <p:cTn id="38"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P spid="75" grpId="0"/>
      <p:bldP spid="76" grpId="0"/>
      <p:bldP spid="77" grpId="0"/>
      <p:bldP spid="78" grpId="0"/>
      <p:bldP spid="79" grpId="0"/>
      <p:bldP spid="80" grpId="0"/>
      <p:bldP spid="81" grpId="0"/>
      <p:bldP spid="8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TextBox 109">
            <a:extLst>
              <a:ext uri="{FF2B5EF4-FFF2-40B4-BE49-F238E27FC236}">
                <a16:creationId xmlns="" xmlns:a16="http://schemas.microsoft.com/office/drawing/2014/main" id="{593AE78F-07CF-4BBF-87FF-1BB3DDEB3446}"/>
              </a:ext>
            </a:extLst>
          </p:cNvPr>
          <p:cNvSpPr txBox="1">
            <a:spLocks noChangeArrowheads="1"/>
          </p:cNvSpPr>
          <p:nvPr/>
        </p:nvSpPr>
        <p:spPr bwMode="auto">
          <a:xfrm>
            <a:off x="7473951" y="2624667"/>
            <a:ext cx="3903133" cy="248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144000" bIns="3600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150000"/>
              </a:lnSpc>
            </a:pPr>
            <a:r>
              <a:rPr lang="id-ID" altLang="zh-CN" sz="2000">
                <a:solidFill>
                  <a:srgbClr val="7F7F7F"/>
                </a:solidFill>
                <a:ea typeface="Roboto" panose="02000000000000000000" pitchFamily="2" charset="0"/>
                <a:cs typeface="Roboto" panose="02000000000000000000" pitchFamily="2" charset="0"/>
              </a:rPr>
              <a:t>Short Description</a:t>
            </a:r>
          </a:p>
          <a:p>
            <a:pPr eaLnBrk="1" hangingPunct="1">
              <a:lnSpc>
                <a:spcPct val="150000"/>
              </a:lnSpc>
            </a:pPr>
            <a:endParaRPr lang="id-ID" altLang="zh-CN" sz="1067">
              <a:solidFill>
                <a:srgbClr val="A6A6A6"/>
              </a:solidFill>
              <a:ea typeface="Roboto" panose="02000000000000000000" pitchFamily="2" charset="0"/>
              <a:cs typeface="Roboto" panose="02000000000000000000" pitchFamily="2" charset="0"/>
            </a:endParaRPr>
          </a:p>
          <a:p>
            <a:pPr eaLnBrk="1" hangingPunct="1">
              <a:lnSpc>
                <a:spcPct val="150000"/>
              </a:lnSpc>
            </a:pPr>
            <a:r>
              <a:rPr lang="en-US" altLang="zh-CN" sz="1067">
                <a:solidFill>
                  <a:srgbClr val="A6A6A6"/>
                </a:solidFill>
                <a:ea typeface="宋体" panose="02010600030101010101" pitchFamily="2" charset="-122"/>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p:txBody>
      </p:sp>
      <p:grpSp>
        <p:nvGrpSpPr>
          <p:cNvPr id="117" name="组合 116">
            <a:extLst>
              <a:ext uri="{FF2B5EF4-FFF2-40B4-BE49-F238E27FC236}">
                <a16:creationId xmlns="" xmlns:a16="http://schemas.microsoft.com/office/drawing/2014/main" id="{343C4BBC-C43D-41FF-AD1E-5440164D39E3}"/>
              </a:ext>
            </a:extLst>
          </p:cNvPr>
          <p:cNvGrpSpPr>
            <a:grpSpLocks/>
          </p:cNvGrpSpPr>
          <p:nvPr/>
        </p:nvGrpSpPr>
        <p:grpSpPr bwMode="auto">
          <a:xfrm>
            <a:off x="1333500" y="2550585"/>
            <a:ext cx="5520267" cy="3131508"/>
            <a:chOff x="974722" y="1867953"/>
            <a:chExt cx="4140882" cy="2348980"/>
          </a:xfrm>
        </p:grpSpPr>
        <p:grpSp>
          <p:nvGrpSpPr>
            <p:cNvPr id="80902" name="Group 3558">
              <a:extLst>
                <a:ext uri="{FF2B5EF4-FFF2-40B4-BE49-F238E27FC236}">
                  <a16:creationId xmlns="" xmlns:a16="http://schemas.microsoft.com/office/drawing/2014/main" id="{6125B488-F0C7-4BBC-A8F8-7A4DA3765EA8}"/>
                </a:ext>
              </a:extLst>
            </p:cNvPr>
            <p:cNvGrpSpPr>
              <a:grpSpLocks/>
            </p:cNvGrpSpPr>
            <p:nvPr/>
          </p:nvGrpSpPr>
          <p:grpSpPr bwMode="auto">
            <a:xfrm>
              <a:off x="974722" y="2299688"/>
              <a:ext cx="4140882" cy="1644284"/>
              <a:chOff x="0" y="0"/>
              <a:chExt cx="4313300" cy="1644284"/>
            </a:xfrm>
          </p:grpSpPr>
          <p:sp>
            <p:nvSpPr>
              <p:cNvPr id="80916" name="Shape 3548">
                <a:extLst>
                  <a:ext uri="{FF2B5EF4-FFF2-40B4-BE49-F238E27FC236}">
                    <a16:creationId xmlns="" xmlns:a16="http://schemas.microsoft.com/office/drawing/2014/main" id="{B7FB4CCE-DCAC-4A0E-B862-71CF940546B2}"/>
                  </a:ext>
                </a:extLst>
              </p:cNvPr>
              <p:cNvSpPr>
                <a:spLocks noChangeShapeType="1"/>
              </p:cNvSpPr>
              <p:nvPr/>
            </p:nvSpPr>
            <p:spPr bwMode="auto">
              <a:xfrm flipH="1" flipV="1">
                <a:off x="6176" y="0"/>
                <a:ext cx="4307124" cy="1"/>
              </a:xfrm>
              <a:prstGeom prst="line">
                <a:avLst/>
              </a:prstGeom>
              <a:noFill/>
              <a:ln w="12700">
                <a:solidFill>
                  <a:srgbClr val="D6D6D6"/>
                </a:solidFill>
                <a:miter lim="400000"/>
                <a:headEnd/>
                <a:tailEnd/>
              </a:ln>
              <a:extLst>
                <a:ext uri="{909E8E84-426E-40DD-AFC4-6F175D3DCCD1}">
                  <a14:hiddenFill xmlns:a14="http://schemas.microsoft.com/office/drawing/2010/main">
                    <a:noFill/>
                  </a14:hiddenFill>
                </a:ext>
              </a:extLst>
            </p:spPr>
            <p:txBody>
              <a:bodyPr lIns="0" tIns="0" rIns="0" bIns="0"/>
              <a:lstStyle/>
              <a:p>
                <a:endParaRPr lang="zh-CN" altLang="en-US" sz="2400"/>
              </a:p>
            </p:txBody>
          </p:sp>
          <p:sp>
            <p:nvSpPr>
              <p:cNvPr id="80917" name="Shape 3549">
                <a:extLst>
                  <a:ext uri="{FF2B5EF4-FFF2-40B4-BE49-F238E27FC236}">
                    <a16:creationId xmlns="" xmlns:a16="http://schemas.microsoft.com/office/drawing/2014/main" id="{D568D4E8-84E5-401B-8DB9-BB3088A2162A}"/>
                  </a:ext>
                </a:extLst>
              </p:cNvPr>
              <p:cNvSpPr>
                <a:spLocks noChangeShapeType="1"/>
              </p:cNvSpPr>
              <p:nvPr/>
            </p:nvSpPr>
            <p:spPr bwMode="auto">
              <a:xfrm flipH="1" flipV="1">
                <a:off x="6176" y="275766"/>
                <a:ext cx="4307124" cy="1"/>
              </a:xfrm>
              <a:prstGeom prst="line">
                <a:avLst/>
              </a:prstGeom>
              <a:noFill/>
              <a:ln w="12700">
                <a:solidFill>
                  <a:srgbClr val="D6D6D6"/>
                </a:solidFill>
                <a:miter lim="400000"/>
                <a:headEnd/>
                <a:tailEnd/>
              </a:ln>
              <a:extLst>
                <a:ext uri="{909E8E84-426E-40DD-AFC4-6F175D3DCCD1}">
                  <a14:hiddenFill xmlns:a14="http://schemas.microsoft.com/office/drawing/2010/main">
                    <a:noFill/>
                  </a14:hiddenFill>
                </a:ext>
              </a:extLst>
            </p:spPr>
            <p:txBody>
              <a:bodyPr lIns="0" tIns="0" rIns="0" bIns="0"/>
              <a:lstStyle/>
              <a:p>
                <a:endParaRPr lang="zh-CN" altLang="en-US" sz="2400"/>
              </a:p>
            </p:txBody>
          </p:sp>
          <p:sp>
            <p:nvSpPr>
              <p:cNvPr id="80918" name="Shape 3550">
                <a:extLst>
                  <a:ext uri="{FF2B5EF4-FFF2-40B4-BE49-F238E27FC236}">
                    <a16:creationId xmlns="" xmlns:a16="http://schemas.microsoft.com/office/drawing/2014/main" id="{0BF9F6CF-0800-4DB1-ACE6-E02A4208AA91}"/>
                  </a:ext>
                </a:extLst>
              </p:cNvPr>
              <p:cNvSpPr>
                <a:spLocks noChangeShapeType="1"/>
              </p:cNvSpPr>
              <p:nvPr/>
            </p:nvSpPr>
            <p:spPr bwMode="auto">
              <a:xfrm flipH="1" flipV="1">
                <a:off x="6176" y="551532"/>
                <a:ext cx="4307124" cy="1"/>
              </a:xfrm>
              <a:prstGeom prst="line">
                <a:avLst/>
              </a:prstGeom>
              <a:noFill/>
              <a:ln w="12700">
                <a:solidFill>
                  <a:srgbClr val="D6D6D6"/>
                </a:solidFill>
                <a:miter lim="400000"/>
                <a:headEnd/>
                <a:tailEnd/>
              </a:ln>
              <a:extLst>
                <a:ext uri="{909E8E84-426E-40DD-AFC4-6F175D3DCCD1}">
                  <a14:hiddenFill xmlns:a14="http://schemas.microsoft.com/office/drawing/2010/main">
                    <a:noFill/>
                  </a14:hiddenFill>
                </a:ext>
              </a:extLst>
            </p:spPr>
            <p:txBody>
              <a:bodyPr lIns="0" tIns="0" rIns="0" bIns="0"/>
              <a:lstStyle/>
              <a:p>
                <a:endParaRPr lang="zh-CN" altLang="en-US" sz="2400"/>
              </a:p>
            </p:txBody>
          </p:sp>
          <p:sp>
            <p:nvSpPr>
              <p:cNvPr id="80919" name="Shape 3551">
                <a:extLst>
                  <a:ext uri="{FF2B5EF4-FFF2-40B4-BE49-F238E27FC236}">
                    <a16:creationId xmlns="" xmlns:a16="http://schemas.microsoft.com/office/drawing/2014/main" id="{CC171130-C153-404B-B99B-BC4D23607032}"/>
                  </a:ext>
                </a:extLst>
              </p:cNvPr>
              <p:cNvSpPr>
                <a:spLocks noChangeShapeType="1"/>
              </p:cNvSpPr>
              <p:nvPr/>
            </p:nvSpPr>
            <p:spPr bwMode="auto">
              <a:xfrm flipH="1" flipV="1">
                <a:off x="6176" y="827298"/>
                <a:ext cx="4307124" cy="1"/>
              </a:xfrm>
              <a:prstGeom prst="line">
                <a:avLst/>
              </a:prstGeom>
              <a:noFill/>
              <a:ln w="12700">
                <a:solidFill>
                  <a:srgbClr val="D6D6D6"/>
                </a:solidFill>
                <a:miter lim="400000"/>
                <a:headEnd/>
                <a:tailEnd/>
              </a:ln>
              <a:extLst>
                <a:ext uri="{909E8E84-426E-40DD-AFC4-6F175D3DCCD1}">
                  <a14:hiddenFill xmlns:a14="http://schemas.microsoft.com/office/drawing/2010/main">
                    <a:noFill/>
                  </a14:hiddenFill>
                </a:ext>
              </a:extLst>
            </p:spPr>
            <p:txBody>
              <a:bodyPr lIns="0" tIns="0" rIns="0" bIns="0"/>
              <a:lstStyle/>
              <a:p>
                <a:endParaRPr lang="zh-CN" altLang="en-US" sz="2400"/>
              </a:p>
            </p:txBody>
          </p:sp>
          <p:sp>
            <p:nvSpPr>
              <p:cNvPr id="80920" name="Shape 3552">
                <a:extLst>
                  <a:ext uri="{FF2B5EF4-FFF2-40B4-BE49-F238E27FC236}">
                    <a16:creationId xmlns="" xmlns:a16="http://schemas.microsoft.com/office/drawing/2014/main" id="{D9B9A2FD-47DD-4473-9225-74BC9574667F}"/>
                  </a:ext>
                </a:extLst>
              </p:cNvPr>
              <p:cNvSpPr>
                <a:spLocks noChangeShapeType="1"/>
              </p:cNvSpPr>
              <p:nvPr/>
            </p:nvSpPr>
            <p:spPr bwMode="auto">
              <a:xfrm flipH="1" flipV="1">
                <a:off x="6176" y="1103064"/>
                <a:ext cx="4307124" cy="1"/>
              </a:xfrm>
              <a:prstGeom prst="line">
                <a:avLst/>
              </a:prstGeom>
              <a:noFill/>
              <a:ln w="12700">
                <a:solidFill>
                  <a:srgbClr val="D6D6D6"/>
                </a:solidFill>
                <a:miter lim="400000"/>
                <a:headEnd/>
                <a:tailEnd/>
              </a:ln>
              <a:extLst>
                <a:ext uri="{909E8E84-426E-40DD-AFC4-6F175D3DCCD1}">
                  <a14:hiddenFill xmlns:a14="http://schemas.microsoft.com/office/drawing/2010/main">
                    <a:noFill/>
                  </a14:hiddenFill>
                </a:ext>
              </a:extLst>
            </p:spPr>
            <p:txBody>
              <a:bodyPr lIns="0" tIns="0" rIns="0" bIns="0"/>
              <a:lstStyle/>
              <a:p>
                <a:endParaRPr lang="zh-CN" altLang="en-US" sz="2400"/>
              </a:p>
            </p:txBody>
          </p:sp>
          <p:sp>
            <p:nvSpPr>
              <p:cNvPr id="80921" name="Shape 3553">
                <a:extLst>
                  <a:ext uri="{FF2B5EF4-FFF2-40B4-BE49-F238E27FC236}">
                    <a16:creationId xmlns="" xmlns:a16="http://schemas.microsoft.com/office/drawing/2014/main" id="{E8CF789B-84FE-4BBF-AC69-C747DDCBB6DC}"/>
                  </a:ext>
                </a:extLst>
              </p:cNvPr>
              <p:cNvSpPr>
                <a:spLocks noChangeArrowheads="1"/>
              </p:cNvSpPr>
              <p:nvPr/>
            </p:nvSpPr>
            <p:spPr bwMode="auto">
              <a:xfrm>
                <a:off x="0" y="923"/>
                <a:ext cx="1863620" cy="1639728"/>
              </a:xfrm>
              <a:custGeom>
                <a:avLst/>
                <a:gdLst>
                  <a:gd name="T0" fmla="*/ 160790718 w 21600"/>
                  <a:gd name="T1" fmla="*/ 124477218 h 21600"/>
                  <a:gd name="T2" fmla="*/ 0 w 21600"/>
                  <a:gd name="T3" fmla="*/ 124477218 h 21600"/>
                  <a:gd name="T4" fmla="*/ 72705683 w 21600"/>
                  <a:gd name="T5" fmla="*/ 0 h 21600"/>
                  <a:gd name="T6" fmla="*/ 160790718 w 21600"/>
                  <a:gd name="T7" fmla="*/ 12447721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21600"/>
                    </a:moveTo>
                    <a:lnTo>
                      <a:pt x="0" y="21600"/>
                    </a:lnTo>
                    <a:lnTo>
                      <a:pt x="9767" y="0"/>
                    </a:lnTo>
                    <a:cubicBezTo>
                      <a:pt x="9767" y="0"/>
                      <a:pt x="21600" y="21600"/>
                      <a:pt x="21600" y="21600"/>
                    </a:cubicBezTo>
                    <a:close/>
                  </a:path>
                </a:pathLst>
              </a:custGeom>
              <a:solidFill>
                <a:schemeClr val="accent4"/>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lstStyle/>
              <a:p>
                <a:endParaRPr lang="zh-CN" altLang="en-US" sz="2400" dirty="0"/>
              </a:p>
            </p:txBody>
          </p:sp>
          <p:sp>
            <p:nvSpPr>
              <p:cNvPr id="80922" name="Shape 3554">
                <a:extLst>
                  <a:ext uri="{FF2B5EF4-FFF2-40B4-BE49-F238E27FC236}">
                    <a16:creationId xmlns="" xmlns:a16="http://schemas.microsoft.com/office/drawing/2014/main" id="{C54E1337-B241-4532-86C7-57E3B0D0DE83}"/>
                  </a:ext>
                </a:extLst>
              </p:cNvPr>
              <p:cNvSpPr>
                <a:spLocks noChangeArrowheads="1"/>
              </p:cNvSpPr>
              <p:nvPr/>
            </p:nvSpPr>
            <p:spPr bwMode="auto">
              <a:xfrm>
                <a:off x="698500" y="280323"/>
                <a:ext cx="1586509" cy="1363961"/>
              </a:xfrm>
              <a:custGeom>
                <a:avLst/>
                <a:gdLst>
                  <a:gd name="T0" fmla="*/ 116528278 w 21600"/>
                  <a:gd name="T1" fmla="*/ 86129149 h 21600"/>
                  <a:gd name="T2" fmla="*/ 0 w 21600"/>
                  <a:gd name="T3" fmla="*/ 86129149 h 21600"/>
                  <a:gd name="T4" fmla="*/ 55216095 w 21600"/>
                  <a:gd name="T5" fmla="*/ 0 h 21600"/>
                  <a:gd name="T6" fmla="*/ 116528278 w 21600"/>
                  <a:gd name="T7" fmla="*/ 8612914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21600"/>
                    </a:moveTo>
                    <a:lnTo>
                      <a:pt x="0" y="21600"/>
                    </a:lnTo>
                    <a:lnTo>
                      <a:pt x="10235" y="0"/>
                    </a:lnTo>
                    <a:cubicBezTo>
                      <a:pt x="10235" y="0"/>
                      <a:pt x="21600" y="21600"/>
                      <a:pt x="21600" y="21600"/>
                    </a:cubicBezTo>
                    <a:close/>
                  </a:path>
                </a:pathLst>
              </a:custGeom>
              <a:solidFill>
                <a:schemeClr val="tx2"/>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lstStyle/>
              <a:p>
                <a:endParaRPr lang="zh-CN" altLang="en-US" sz="2400"/>
              </a:p>
            </p:txBody>
          </p:sp>
          <p:sp>
            <p:nvSpPr>
              <p:cNvPr id="80923" name="Shape 3555">
                <a:extLst>
                  <a:ext uri="{FF2B5EF4-FFF2-40B4-BE49-F238E27FC236}">
                    <a16:creationId xmlns="" xmlns:a16="http://schemas.microsoft.com/office/drawing/2014/main" id="{9FA30920-D4D2-4A34-9CD3-0C3D4E5FDA84}"/>
                  </a:ext>
                </a:extLst>
              </p:cNvPr>
              <p:cNvSpPr>
                <a:spLocks noChangeArrowheads="1"/>
              </p:cNvSpPr>
              <p:nvPr/>
            </p:nvSpPr>
            <p:spPr bwMode="auto">
              <a:xfrm>
                <a:off x="1397000" y="115223"/>
                <a:ext cx="1518481" cy="1518476"/>
              </a:xfrm>
              <a:custGeom>
                <a:avLst/>
                <a:gdLst>
                  <a:gd name="T0" fmla="*/ 106749285 w 21600"/>
                  <a:gd name="T1" fmla="*/ 106748582 h 21600"/>
                  <a:gd name="T2" fmla="*/ 0 w 21600"/>
                  <a:gd name="T3" fmla="*/ 106748582 h 21600"/>
                  <a:gd name="T4" fmla="*/ 53374677 w 21600"/>
                  <a:gd name="T5" fmla="*/ 0 h 21600"/>
                  <a:gd name="T6" fmla="*/ 106749285 w 21600"/>
                  <a:gd name="T7" fmla="*/ 10674858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21600"/>
                    </a:moveTo>
                    <a:lnTo>
                      <a:pt x="0" y="21600"/>
                    </a:lnTo>
                    <a:lnTo>
                      <a:pt x="10800" y="0"/>
                    </a:lnTo>
                    <a:cubicBezTo>
                      <a:pt x="10800" y="0"/>
                      <a:pt x="21600" y="21600"/>
                      <a:pt x="21600" y="21600"/>
                    </a:cubicBezTo>
                    <a:close/>
                  </a:path>
                </a:pathLst>
              </a:custGeom>
              <a:solidFill>
                <a:schemeClr val="bg1">
                  <a:lumMod val="85000"/>
                </a:schemeClr>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lstStyle/>
              <a:p>
                <a:endParaRPr lang="zh-CN" altLang="en-US" sz="2400"/>
              </a:p>
            </p:txBody>
          </p:sp>
          <p:sp>
            <p:nvSpPr>
              <p:cNvPr id="80924" name="Shape 3556">
                <a:extLst>
                  <a:ext uri="{FF2B5EF4-FFF2-40B4-BE49-F238E27FC236}">
                    <a16:creationId xmlns="" xmlns:a16="http://schemas.microsoft.com/office/drawing/2014/main" id="{42E5CF0C-7578-4564-822A-639AAACD72B9}"/>
                  </a:ext>
                </a:extLst>
              </p:cNvPr>
              <p:cNvSpPr>
                <a:spLocks noChangeArrowheads="1"/>
              </p:cNvSpPr>
              <p:nvPr/>
            </p:nvSpPr>
            <p:spPr bwMode="auto">
              <a:xfrm>
                <a:off x="2120900" y="280323"/>
                <a:ext cx="1494315" cy="1363961"/>
              </a:xfrm>
              <a:custGeom>
                <a:avLst/>
                <a:gdLst>
                  <a:gd name="T0" fmla="*/ 103378580 w 21600"/>
                  <a:gd name="T1" fmla="*/ 86129149 h 21600"/>
                  <a:gd name="T2" fmla="*/ 0 w 21600"/>
                  <a:gd name="T3" fmla="*/ 86129149 h 21600"/>
                  <a:gd name="T4" fmla="*/ 55149632 w 21600"/>
                  <a:gd name="T5" fmla="*/ 0 h 21600"/>
                  <a:gd name="T6" fmla="*/ 103378580 w 21600"/>
                  <a:gd name="T7" fmla="*/ 8612914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21600"/>
                    </a:moveTo>
                    <a:lnTo>
                      <a:pt x="0" y="21600"/>
                    </a:lnTo>
                    <a:lnTo>
                      <a:pt x="11523" y="0"/>
                    </a:lnTo>
                    <a:cubicBezTo>
                      <a:pt x="11523" y="0"/>
                      <a:pt x="21600" y="21600"/>
                      <a:pt x="21600" y="21600"/>
                    </a:cubicBezTo>
                    <a:close/>
                  </a:path>
                </a:pathLst>
              </a:custGeom>
              <a:solidFill>
                <a:srgbClr val="FFC00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lstStyle/>
              <a:p>
                <a:endParaRPr lang="zh-CN" altLang="en-US" sz="2400"/>
              </a:p>
            </p:txBody>
          </p:sp>
          <p:sp>
            <p:nvSpPr>
              <p:cNvPr id="80925" name="Shape 3557">
                <a:extLst>
                  <a:ext uri="{FF2B5EF4-FFF2-40B4-BE49-F238E27FC236}">
                    <a16:creationId xmlns="" xmlns:a16="http://schemas.microsoft.com/office/drawing/2014/main" id="{8AF231C7-F5CF-4003-9BD5-CEF6AA89458B}"/>
                  </a:ext>
                </a:extLst>
              </p:cNvPr>
              <p:cNvSpPr>
                <a:spLocks noChangeArrowheads="1"/>
              </p:cNvSpPr>
              <p:nvPr/>
            </p:nvSpPr>
            <p:spPr bwMode="auto">
              <a:xfrm>
                <a:off x="2794000" y="280323"/>
                <a:ext cx="1518475" cy="1363961"/>
              </a:xfrm>
              <a:custGeom>
                <a:avLst/>
                <a:gdLst>
                  <a:gd name="T0" fmla="*/ 106748441 w 21600"/>
                  <a:gd name="T1" fmla="*/ 86129149 h 21600"/>
                  <a:gd name="T2" fmla="*/ 0 w 21600"/>
                  <a:gd name="T3" fmla="*/ 86129149 h 21600"/>
                  <a:gd name="T4" fmla="*/ 51046490 w 21600"/>
                  <a:gd name="T5" fmla="*/ 0 h 21600"/>
                  <a:gd name="T6" fmla="*/ 106748441 w 21600"/>
                  <a:gd name="T7" fmla="*/ 8612914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21600"/>
                    </a:moveTo>
                    <a:lnTo>
                      <a:pt x="0" y="21600"/>
                    </a:lnTo>
                    <a:lnTo>
                      <a:pt x="10329" y="0"/>
                    </a:lnTo>
                    <a:cubicBezTo>
                      <a:pt x="10329" y="0"/>
                      <a:pt x="21600" y="21600"/>
                      <a:pt x="21600" y="21600"/>
                    </a:cubicBezTo>
                    <a:close/>
                  </a:path>
                </a:pathLst>
              </a:custGeom>
              <a:solidFill>
                <a:srgbClr val="595959"/>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lstStyle/>
              <a:p>
                <a:endParaRPr lang="zh-CN" altLang="en-US" sz="2400"/>
              </a:p>
            </p:txBody>
          </p:sp>
        </p:grpSp>
        <p:sp>
          <p:nvSpPr>
            <p:cNvPr id="119" name="Shape 3569">
              <a:extLst>
                <a:ext uri="{FF2B5EF4-FFF2-40B4-BE49-F238E27FC236}">
                  <a16:creationId xmlns="" xmlns:a16="http://schemas.microsoft.com/office/drawing/2014/main" id="{836D3ACE-60AE-4094-BD29-F0417BCAE931}"/>
                </a:ext>
              </a:extLst>
            </p:cNvPr>
            <p:cNvSpPr/>
            <p:nvPr/>
          </p:nvSpPr>
          <p:spPr>
            <a:xfrm>
              <a:off x="3518316" y="1867953"/>
              <a:ext cx="0" cy="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2600" y="16200"/>
                    <a:pt x="7200" y="8100"/>
                    <a:pt x="0" y="0"/>
                  </a:cubicBezTo>
                  <a:lnTo>
                    <a:pt x="1800" y="2700"/>
                  </a:lnTo>
                  <a:cubicBezTo>
                    <a:pt x="7200" y="10800"/>
                    <a:pt x="14400" y="16200"/>
                    <a:pt x="21600" y="21600"/>
                  </a:cubicBezTo>
                  <a:close/>
                </a:path>
              </a:pathLst>
            </a:custGeom>
            <a:solidFill>
              <a:srgbClr val="F15B45"/>
            </a:solidFill>
            <a:ln w="12700">
              <a:miter lim="400000"/>
            </a:ln>
          </p:spPr>
          <p:txBody>
            <a:bodyPr lIns="48768" tIns="48768" rIns="48768" bIns="48768" anchor="ctr"/>
            <a:lstStyle>
              <a:defPPr marL="0" marR="0" indent="0" algn="l" defTabSz="87757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791845" rtl="0" fontAlgn="auto" latinLnBrk="0" hangingPunct="0">
                <a:lnSpc>
                  <a:spcPct val="100000"/>
                </a:lnSpc>
                <a:spcBef>
                  <a:spcPts val="0"/>
                </a:spcBef>
                <a:spcAft>
                  <a:spcPts val="0"/>
                </a:spcAft>
                <a:buClrTx/>
                <a:buSzTx/>
                <a:buFontTx/>
                <a:buNone/>
                <a:defRPr kumimoji="0" sz="4300" b="0" i="0" u="none" strike="noStrike" cap="none" spc="0" normalizeH="0" baseline="0">
                  <a:ln>
                    <a:noFill/>
                  </a:ln>
                  <a:solidFill>
                    <a:srgbClr val="000000"/>
                  </a:solidFill>
                  <a:effectLst/>
                  <a:uFillTx/>
                  <a:latin typeface="Helvetica Light"/>
                  <a:ea typeface="Helvetica Light"/>
                  <a:cs typeface="Helvetica Light"/>
                  <a:sym typeface="Helvetica Light"/>
                </a:defRPr>
              </a:lvl1pPr>
              <a:lvl2pPr marL="0" marR="0" indent="219710" algn="l" defTabSz="791845" rtl="0" fontAlgn="auto" latinLnBrk="0" hangingPunct="0">
                <a:lnSpc>
                  <a:spcPct val="100000"/>
                </a:lnSpc>
                <a:spcBef>
                  <a:spcPts val="0"/>
                </a:spcBef>
                <a:spcAft>
                  <a:spcPts val="0"/>
                </a:spcAft>
                <a:buClrTx/>
                <a:buSzTx/>
                <a:buFontTx/>
                <a:buNone/>
                <a:defRPr kumimoji="0" sz="4300" b="0" i="0" u="none" strike="noStrike" cap="none" spc="0" normalizeH="0" baseline="0">
                  <a:ln>
                    <a:noFill/>
                  </a:ln>
                  <a:solidFill>
                    <a:srgbClr val="000000"/>
                  </a:solidFill>
                  <a:effectLst/>
                  <a:uFillTx/>
                  <a:latin typeface="Helvetica Light"/>
                  <a:ea typeface="Helvetica Light"/>
                  <a:cs typeface="Helvetica Light"/>
                  <a:sym typeface="Helvetica Light"/>
                </a:defRPr>
              </a:lvl2pPr>
              <a:lvl3pPr marL="0" marR="0" indent="438785" algn="l" defTabSz="791845" rtl="0" fontAlgn="auto" latinLnBrk="0" hangingPunct="0">
                <a:lnSpc>
                  <a:spcPct val="100000"/>
                </a:lnSpc>
                <a:spcBef>
                  <a:spcPts val="0"/>
                </a:spcBef>
                <a:spcAft>
                  <a:spcPts val="0"/>
                </a:spcAft>
                <a:buClrTx/>
                <a:buSzTx/>
                <a:buFontTx/>
                <a:buNone/>
                <a:defRPr kumimoji="0" sz="4300" b="0" i="0" u="none" strike="noStrike" cap="none" spc="0" normalizeH="0" baseline="0">
                  <a:ln>
                    <a:noFill/>
                  </a:ln>
                  <a:solidFill>
                    <a:srgbClr val="000000"/>
                  </a:solidFill>
                  <a:effectLst/>
                  <a:uFillTx/>
                  <a:latin typeface="Helvetica Light"/>
                  <a:ea typeface="Helvetica Light"/>
                  <a:cs typeface="Helvetica Light"/>
                  <a:sym typeface="Helvetica Light"/>
                </a:defRPr>
              </a:lvl3pPr>
              <a:lvl4pPr marL="0" marR="0" indent="658495" algn="l" defTabSz="791845" rtl="0" fontAlgn="auto" latinLnBrk="0" hangingPunct="0">
                <a:lnSpc>
                  <a:spcPct val="100000"/>
                </a:lnSpc>
                <a:spcBef>
                  <a:spcPts val="0"/>
                </a:spcBef>
                <a:spcAft>
                  <a:spcPts val="0"/>
                </a:spcAft>
                <a:buClrTx/>
                <a:buSzTx/>
                <a:buFontTx/>
                <a:buNone/>
                <a:defRPr kumimoji="0" sz="4300" b="0" i="0" u="none" strike="noStrike" cap="none" spc="0" normalizeH="0" baseline="0">
                  <a:ln>
                    <a:noFill/>
                  </a:ln>
                  <a:solidFill>
                    <a:srgbClr val="000000"/>
                  </a:solidFill>
                  <a:effectLst/>
                  <a:uFillTx/>
                  <a:latin typeface="Helvetica Light"/>
                  <a:ea typeface="Helvetica Light"/>
                  <a:cs typeface="Helvetica Light"/>
                  <a:sym typeface="Helvetica Light"/>
                </a:defRPr>
              </a:lvl4pPr>
              <a:lvl5pPr marL="0" marR="0" indent="877570" algn="l" defTabSz="791845" rtl="0" fontAlgn="auto" latinLnBrk="0" hangingPunct="0">
                <a:lnSpc>
                  <a:spcPct val="100000"/>
                </a:lnSpc>
                <a:spcBef>
                  <a:spcPts val="0"/>
                </a:spcBef>
                <a:spcAft>
                  <a:spcPts val="0"/>
                </a:spcAft>
                <a:buClrTx/>
                <a:buSzTx/>
                <a:buFontTx/>
                <a:buNone/>
                <a:defRPr kumimoji="0" sz="4300" b="0" i="0" u="none" strike="noStrike" cap="none" spc="0" normalizeH="0" baseline="0">
                  <a:ln>
                    <a:noFill/>
                  </a:ln>
                  <a:solidFill>
                    <a:srgbClr val="000000"/>
                  </a:solidFill>
                  <a:effectLst/>
                  <a:uFillTx/>
                  <a:latin typeface="Helvetica Light"/>
                  <a:ea typeface="Helvetica Light"/>
                  <a:cs typeface="Helvetica Light"/>
                  <a:sym typeface="Helvetica Light"/>
                </a:defRPr>
              </a:lvl5pPr>
              <a:lvl6pPr marL="0" marR="0" indent="1097280" algn="l" defTabSz="791845" rtl="0" fontAlgn="auto" latinLnBrk="0" hangingPunct="0">
                <a:lnSpc>
                  <a:spcPct val="100000"/>
                </a:lnSpc>
                <a:spcBef>
                  <a:spcPts val="0"/>
                </a:spcBef>
                <a:spcAft>
                  <a:spcPts val="0"/>
                </a:spcAft>
                <a:buClrTx/>
                <a:buSzTx/>
                <a:buFontTx/>
                <a:buNone/>
                <a:defRPr kumimoji="0" sz="4300" b="0" i="0" u="none" strike="noStrike" cap="none" spc="0" normalizeH="0" baseline="0">
                  <a:ln>
                    <a:noFill/>
                  </a:ln>
                  <a:solidFill>
                    <a:srgbClr val="000000"/>
                  </a:solidFill>
                  <a:effectLst/>
                  <a:uFillTx/>
                  <a:latin typeface="Helvetica Light"/>
                  <a:ea typeface="Helvetica Light"/>
                  <a:cs typeface="Helvetica Light"/>
                  <a:sym typeface="Helvetica Light"/>
                </a:defRPr>
              </a:lvl6pPr>
              <a:lvl7pPr marL="0" marR="0" indent="1316355" algn="l" defTabSz="791845" rtl="0" fontAlgn="auto" latinLnBrk="0" hangingPunct="0">
                <a:lnSpc>
                  <a:spcPct val="100000"/>
                </a:lnSpc>
                <a:spcBef>
                  <a:spcPts val="0"/>
                </a:spcBef>
                <a:spcAft>
                  <a:spcPts val="0"/>
                </a:spcAft>
                <a:buClrTx/>
                <a:buSzTx/>
                <a:buFontTx/>
                <a:buNone/>
                <a:defRPr kumimoji="0" sz="4300" b="0" i="0" u="none" strike="noStrike" cap="none" spc="0" normalizeH="0" baseline="0">
                  <a:ln>
                    <a:noFill/>
                  </a:ln>
                  <a:solidFill>
                    <a:srgbClr val="000000"/>
                  </a:solidFill>
                  <a:effectLst/>
                  <a:uFillTx/>
                  <a:latin typeface="Helvetica Light"/>
                  <a:ea typeface="Helvetica Light"/>
                  <a:cs typeface="Helvetica Light"/>
                  <a:sym typeface="Helvetica Light"/>
                </a:defRPr>
              </a:lvl7pPr>
              <a:lvl8pPr marL="0" marR="0" indent="1536065" algn="l" defTabSz="791845" rtl="0" fontAlgn="auto" latinLnBrk="0" hangingPunct="0">
                <a:lnSpc>
                  <a:spcPct val="100000"/>
                </a:lnSpc>
                <a:spcBef>
                  <a:spcPts val="0"/>
                </a:spcBef>
                <a:spcAft>
                  <a:spcPts val="0"/>
                </a:spcAft>
                <a:buClrTx/>
                <a:buSzTx/>
                <a:buFontTx/>
                <a:buNone/>
                <a:defRPr kumimoji="0" sz="4300" b="0" i="0" u="none" strike="noStrike" cap="none" spc="0" normalizeH="0" baseline="0">
                  <a:ln>
                    <a:noFill/>
                  </a:ln>
                  <a:solidFill>
                    <a:srgbClr val="000000"/>
                  </a:solidFill>
                  <a:effectLst/>
                  <a:uFillTx/>
                  <a:latin typeface="Helvetica Light"/>
                  <a:ea typeface="Helvetica Light"/>
                  <a:cs typeface="Helvetica Light"/>
                  <a:sym typeface="Helvetica Light"/>
                </a:defRPr>
              </a:lvl8pPr>
              <a:lvl9pPr marL="0" marR="0" indent="1755140" algn="l" defTabSz="791845" rtl="0" fontAlgn="auto" latinLnBrk="0" hangingPunct="0">
                <a:lnSpc>
                  <a:spcPct val="100000"/>
                </a:lnSpc>
                <a:spcBef>
                  <a:spcPts val="0"/>
                </a:spcBef>
                <a:spcAft>
                  <a:spcPts val="0"/>
                </a:spcAft>
                <a:buClrTx/>
                <a:buSzTx/>
                <a:buFontTx/>
                <a:buNone/>
                <a:defRPr kumimoji="0" sz="4300" b="0" i="0" u="none" strike="noStrike" cap="none" spc="0" normalizeH="0" baseline="0">
                  <a:ln>
                    <a:noFill/>
                  </a:ln>
                  <a:solidFill>
                    <a:srgbClr val="000000"/>
                  </a:solidFill>
                  <a:effectLst/>
                  <a:uFillTx/>
                  <a:latin typeface="Helvetica Light"/>
                  <a:ea typeface="Helvetica Light"/>
                  <a:cs typeface="Helvetica Light"/>
                  <a:sym typeface="Helvetica Light"/>
                </a:defRPr>
              </a:lvl9pPr>
            </a:lstStyle>
            <a:p>
              <a:pPr algn="ctr" defTabSz="585032">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noProof="1">
                <a:solidFill>
                  <a:srgbClr val="FFFFFF"/>
                </a:solidFill>
                <a:effectLst>
                  <a:outerShdw blurRad="38100" dist="12700" dir="5400000" rotWithShape="0">
                    <a:srgbClr val="000000">
                      <a:alpha val="50000"/>
                    </a:srgbClr>
                  </a:outerShdw>
                </a:effectLst>
                <a:latin typeface="Arial" panose="020B0604020202020204"/>
                <a:ea typeface="Arial" panose="020B0604020202020204"/>
                <a:cs typeface="Arial" panose="020B0604020202020204"/>
                <a:sym typeface="Gill Sans"/>
              </a:endParaRPr>
            </a:p>
          </p:txBody>
        </p:sp>
        <p:cxnSp>
          <p:nvCxnSpPr>
            <p:cNvPr id="120" name="直接连接符 119">
              <a:extLst>
                <a:ext uri="{FF2B5EF4-FFF2-40B4-BE49-F238E27FC236}">
                  <a16:creationId xmlns="" xmlns:a16="http://schemas.microsoft.com/office/drawing/2014/main" id="{5802BE0B-1928-4A6A-BCEF-85994C789CD8}"/>
                </a:ext>
              </a:extLst>
            </p:cNvPr>
            <p:cNvCxnSpPr/>
            <p:nvPr/>
          </p:nvCxnSpPr>
          <p:spPr>
            <a:xfrm>
              <a:off x="974722" y="1990208"/>
              <a:ext cx="0" cy="19433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0905" name="TextBox 35">
              <a:extLst>
                <a:ext uri="{FF2B5EF4-FFF2-40B4-BE49-F238E27FC236}">
                  <a16:creationId xmlns="" xmlns:a16="http://schemas.microsoft.com/office/drawing/2014/main" id="{06F6A7AA-2149-4025-98B4-9C12EE657D24}"/>
                </a:ext>
              </a:extLst>
            </p:cNvPr>
            <p:cNvSpPr txBox="1">
              <a:spLocks noChangeArrowheads="1"/>
            </p:cNvSpPr>
            <p:nvPr/>
          </p:nvSpPr>
          <p:spPr bwMode="auto">
            <a:xfrm>
              <a:off x="3625936" y="1927221"/>
              <a:ext cx="517204" cy="238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zh-CN" sz="1467">
                  <a:solidFill>
                    <a:srgbClr val="342E3E"/>
                  </a:solidFill>
                  <a:latin typeface="等线 Light" panose="02010600030101010101" pitchFamily="2" charset="-122"/>
                  <a:ea typeface="等线 Light" panose="02010600030101010101" pitchFamily="2" charset="-122"/>
                </a:rPr>
                <a:t>98%</a:t>
              </a:r>
            </a:p>
          </p:txBody>
        </p:sp>
        <p:sp>
          <p:nvSpPr>
            <p:cNvPr id="80906" name="TextBox 38">
              <a:extLst>
                <a:ext uri="{FF2B5EF4-FFF2-40B4-BE49-F238E27FC236}">
                  <a16:creationId xmlns="" xmlns:a16="http://schemas.microsoft.com/office/drawing/2014/main" id="{4F4D7BCC-43EE-4450-8C5F-0437328DF043}"/>
                </a:ext>
              </a:extLst>
            </p:cNvPr>
            <p:cNvSpPr txBox="1">
              <a:spLocks noChangeArrowheads="1"/>
            </p:cNvSpPr>
            <p:nvPr/>
          </p:nvSpPr>
          <p:spPr bwMode="auto">
            <a:xfrm>
              <a:off x="2899790" y="1923783"/>
              <a:ext cx="517204" cy="238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zh-CN" sz="1467">
                  <a:solidFill>
                    <a:srgbClr val="342E3E"/>
                  </a:solidFill>
                  <a:latin typeface="等线 Light" panose="02010600030101010101" pitchFamily="2" charset="-122"/>
                  <a:ea typeface="等线 Light" panose="02010600030101010101" pitchFamily="2" charset="-122"/>
                </a:rPr>
                <a:t>58%</a:t>
              </a:r>
            </a:p>
          </p:txBody>
        </p:sp>
        <p:sp>
          <p:nvSpPr>
            <p:cNvPr id="80907" name="TextBox 40">
              <a:extLst>
                <a:ext uri="{FF2B5EF4-FFF2-40B4-BE49-F238E27FC236}">
                  <a16:creationId xmlns="" xmlns:a16="http://schemas.microsoft.com/office/drawing/2014/main" id="{3E0D3975-63C2-4F7A-917F-30BA12F18618}"/>
                </a:ext>
              </a:extLst>
            </p:cNvPr>
            <p:cNvSpPr txBox="1">
              <a:spLocks noChangeArrowheads="1"/>
            </p:cNvSpPr>
            <p:nvPr/>
          </p:nvSpPr>
          <p:spPr bwMode="auto">
            <a:xfrm>
              <a:off x="2246642" y="1927221"/>
              <a:ext cx="517204" cy="238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zh-CN" sz="1467">
                  <a:solidFill>
                    <a:srgbClr val="342E3E"/>
                  </a:solidFill>
                  <a:latin typeface="等线 Light" panose="02010600030101010101" pitchFamily="2" charset="-122"/>
                  <a:ea typeface="等线 Light" panose="02010600030101010101" pitchFamily="2" charset="-122"/>
                </a:rPr>
                <a:t>82%</a:t>
              </a:r>
            </a:p>
          </p:txBody>
        </p:sp>
        <p:sp>
          <p:nvSpPr>
            <p:cNvPr id="80908" name="TextBox 42">
              <a:extLst>
                <a:ext uri="{FF2B5EF4-FFF2-40B4-BE49-F238E27FC236}">
                  <a16:creationId xmlns="" xmlns:a16="http://schemas.microsoft.com/office/drawing/2014/main" id="{FEF58217-C5A1-4FD1-8759-E30700E9B2A9}"/>
                </a:ext>
              </a:extLst>
            </p:cNvPr>
            <p:cNvSpPr txBox="1">
              <a:spLocks noChangeArrowheads="1"/>
            </p:cNvSpPr>
            <p:nvPr/>
          </p:nvSpPr>
          <p:spPr bwMode="auto">
            <a:xfrm>
              <a:off x="1600388" y="1923783"/>
              <a:ext cx="517204" cy="238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zh-CN" sz="1467">
                  <a:solidFill>
                    <a:srgbClr val="342E3E"/>
                  </a:solidFill>
                  <a:latin typeface="等线 Light" panose="02010600030101010101" pitchFamily="2" charset="-122"/>
                  <a:ea typeface="等线 Light" panose="02010600030101010101" pitchFamily="2" charset="-122"/>
                </a:rPr>
                <a:t>78%</a:t>
              </a:r>
            </a:p>
          </p:txBody>
        </p:sp>
        <p:sp>
          <p:nvSpPr>
            <p:cNvPr id="80909" name="TextBox 40">
              <a:extLst>
                <a:ext uri="{FF2B5EF4-FFF2-40B4-BE49-F238E27FC236}">
                  <a16:creationId xmlns="" xmlns:a16="http://schemas.microsoft.com/office/drawing/2014/main" id="{51413D86-DAA2-4A3B-ACFD-39504FF7494A}"/>
                </a:ext>
              </a:extLst>
            </p:cNvPr>
            <p:cNvSpPr txBox="1">
              <a:spLocks noChangeArrowheads="1"/>
            </p:cNvSpPr>
            <p:nvPr/>
          </p:nvSpPr>
          <p:spPr bwMode="auto">
            <a:xfrm>
              <a:off x="4173580" y="1944727"/>
              <a:ext cx="517204" cy="238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zh-CN" sz="1467">
                  <a:solidFill>
                    <a:srgbClr val="342E3E"/>
                  </a:solidFill>
                  <a:latin typeface="等线 Light" panose="02010600030101010101" pitchFamily="2" charset="-122"/>
                  <a:ea typeface="等线 Light" panose="02010600030101010101" pitchFamily="2" charset="-122"/>
                </a:rPr>
                <a:t>82%</a:t>
              </a:r>
            </a:p>
          </p:txBody>
        </p:sp>
        <p:grpSp>
          <p:nvGrpSpPr>
            <p:cNvPr id="80910" name="组合 125">
              <a:extLst>
                <a:ext uri="{FF2B5EF4-FFF2-40B4-BE49-F238E27FC236}">
                  <a16:creationId xmlns="" xmlns:a16="http://schemas.microsoft.com/office/drawing/2014/main" id="{2D96AE46-9055-475B-8D36-6916BBC8746C}"/>
                </a:ext>
              </a:extLst>
            </p:cNvPr>
            <p:cNvGrpSpPr>
              <a:grpSpLocks/>
            </p:cNvGrpSpPr>
            <p:nvPr/>
          </p:nvGrpSpPr>
          <p:grpSpPr bwMode="auto">
            <a:xfrm>
              <a:off x="1273487" y="3993809"/>
              <a:ext cx="3276629" cy="223124"/>
              <a:chOff x="4221581" y="4217697"/>
              <a:chExt cx="3276629" cy="223124"/>
            </a:xfrm>
          </p:grpSpPr>
          <p:sp>
            <p:nvSpPr>
              <p:cNvPr id="80911" name="TextBox 14">
                <a:extLst>
                  <a:ext uri="{FF2B5EF4-FFF2-40B4-BE49-F238E27FC236}">
                    <a16:creationId xmlns="" xmlns:a16="http://schemas.microsoft.com/office/drawing/2014/main" id="{B3D627BE-0F48-45A0-B86B-BD8D001694A8}"/>
                  </a:ext>
                </a:extLst>
              </p:cNvPr>
              <p:cNvSpPr txBox="1">
                <a:spLocks noChangeArrowheads="1"/>
              </p:cNvSpPr>
              <p:nvPr/>
            </p:nvSpPr>
            <p:spPr bwMode="auto">
              <a:xfrm>
                <a:off x="4221581" y="4217697"/>
                <a:ext cx="519436" cy="223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zh-CN" sz="1333">
                    <a:solidFill>
                      <a:srgbClr val="3D3648"/>
                    </a:solidFill>
                    <a:latin typeface="Arial" panose="020B0604020202020204" pitchFamily="34" charset="0"/>
                    <a:ea typeface="微软雅黑" panose="020B0503020204020204" pitchFamily="34" charset="-122"/>
                    <a:sym typeface="Arial" panose="020B0604020202020204" pitchFamily="34" charset="0"/>
                  </a:rPr>
                  <a:t>Text</a:t>
                </a:r>
              </a:p>
            </p:txBody>
          </p:sp>
          <p:sp>
            <p:nvSpPr>
              <p:cNvPr id="80912" name="TextBox 14">
                <a:extLst>
                  <a:ext uri="{FF2B5EF4-FFF2-40B4-BE49-F238E27FC236}">
                    <a16:creationId xmlns="" xmlns:a16="http://schemas.microsoft.com/office/drawing/2014/main" id="{8605F8FA-BB5A-4B54-BBA2-072C370AC86D}"/>
                  </a:ext>
                </a:extLst>
              </p:cNvPr>
              <p:cNvSpPr txBox="1">
                <a:spLocks noChangeArrowheads="1"/>
              </p:cNvSpPr>
              <p:nvPr/>
            </p:nvSpPr>
            <p:spPr bwMode="auto">
              <a:xfrm>
                <a:off x="4744537" y="4217697"/>
                <a:ext cx="519436" cy="223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zh-CN" sz="1333">
                    <a:solidFill>
                      <a:srgbClr val="3D3648"/>
                    </a:solidFill>
                    <a:latin typeface="Arial" panose="020B0604020202020204" pitchFamily="34" charset="0"/>
                    <a:ea typeface="微软雅黑" panose="020B0503020204020204" pitchFamily="34" charset="-122"/>
                    <a:sym typeface="Arial" panose="020B0604020202020204" pitchFamily="34" charset="0"/>
                  </a:rPr>
                  <a:t>Text</a:t>
                </a:r>
              </a:p>
            </p:txBody>
          </p:sp>
          <p:sp>
            <p:nvSpPr>
              <p:cNvPr id="80913" name="TextBox 14">
                <a:extLst>
                  <a:ext uri="{FF2B5EF4-FFF2-40B4-BE49-F238E27FC236}">
                    <a16:creationId xmlns="" xmlns:a16="http://schemas.microsoft.com/office/drawing/2014/main" id="{F7653A60-48DE-4331-B2C7-D50133934CA1}"/>
                  </a:ext>
                </a:extLst>
              </p:cNvPr>
              <p:cNvSpPr txBox="1">
                <a:spLocks noChangeArrowheads="1"/>
              </p:cNvSpPr>
              <p:nvPr/>
            </p:nvSpPr>
            <p:spPr bwMode="auto">
              <a:xfrm>
                <a:off x="5417713" y="4217697"/>
                <a:ext cx="519436" cy="223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zh-CN" sz="1333">
                    <a:solidFill>
                      <a:srgbClr val="3D3648"/>
                    </a:solidFill>
                    <a:latin typeface="Arial" panose="020B0604020202020204" pitchFamily="34" charset="0"/>
                    <a:ea typeface="微软雅黑" panose="020B0503020204020204" pitchFamily="34" charset="-122"/>
                    <a:sym typeface="Arial" panose="020B0604020202020204" pitchFamily="34" charset="0"/>
                  </a:rPr>
                  <a:t>Text</a:t>
                </a:r>
              </a:p>
            </p:txBody>
          </p:sp>
          <p:sp>
            <p:nvSpPr>
              <p:cNvPr id="80914" name="TextBox 14">
                <a:extLst>
                  <a:ext uri="{FF2B5EF4-FFF2-40B4-BE49-F238E27FC236}">
                    <a16:creationId xmlns="" xmlns:a16="http://schemas.microsoft.com/office/drawing/2014/main" id="{9C704544-2C32-4B9E-BEB2-0385C33C7EC6}"/>
                  </a:ext>
                </a:extLst>
              </p:cNvPr>
              <p:cNvSpPr txBox="1">
                <a:spLocks noChangeArrowheads="1"/>
              </p:cNvSpPr>
              <p:nvPr/>
            </p:nvSpPr>
            <p:spPr bwMode="auto">
              <a:xfrm>
                <a:off x="6106486" y="4217697"/>
                <a:ext cx="519436" cy="223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zh-CN" sz="1333">
                    <a:solidFill>
                      <a:srgbClr val="3D3648"/>
                    </a:solidFill>
                    <a:latin typeface="Arial" panose="020B0604020202020204" pitchFamily="34" charset="0"/>
                    <a:ea typeface="微软雅黑" panose="020B0503020204020204" pitchFamily="34" charset="-122"/>
                    <a:sym typeface="Arial" panose="020B0604020202020204" pitchFamily="34" charset="0"/>
                  </a:rPr>
                  <a:t>Text</a:t>
                </a:r>
              </a:p>
            </p:txBody>
          </p:sp>
          <p:sp>
            <p:nvSpPr>
              <p:cNvPr id="80915" name="TextBox 14">
                <a:extLst>
                  <a:ext uri="{FF2B5EF4-FFF2-40B4-BE49-F238E27FC236}">
                    <a16:creationId xmlns="" xmlns:a16="http://schemas.microsoft.com/office/drawing/2014/main" id="{09D287E8-C879-4B61-A1A8-2370CA209A74}"/>
                  </a:ext>
                </a:extLst>
              </p:cNvPr>
              <p:cNvSpPr txBox="1">
                <a:spLocks noChangeArrowheads="1"/>
              </p:cNvSpPr>
              <p:nvPr/>
            </p:nvSpPr>
            <p:spPr bwMode="auto">
              <a:xfrm>
                <a:off x="6978774" y="4217697"/>
                <a:ext cx="519436" cy="223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zh-CN" sz="1333">
                    <a:solidFill>
                      <a:srgbClr val="3D3648"/>
                    </a:solidFill>
                    <a:latin typeface="Arial" panose="020B0604020202020204" pitchFamily="34" charset="0"/>
                    <a:ea typeface="微软雅黑" panose="020B0503020204020204" pitchFamily="34" charset="-122"/>
                    <a:sym typeface="Arial" panose="020B0604020202020204" pitchFamily="34" charset="0"/>
                  </a:rPr>
                  <a:t>Text</a:t>
                </a:r>
              </a:p>
            </p:txBody>
          </p:sp>
        </p:grpSp>
      </p:grpSp>
      <p:grpSp>
        <p:nvGrpSpPr>
          <p:cNvPr id="30" name="组合 29">
            <a:extLst>
              <a:ext uri="{FF2B5EF4-FFF2-40B4-BE49-F238E27FC236}">
                <a16:creationId xmlns="" xmlns:a16="http://schemas.microsoft.com/office/drawing/2014/main" id="{212EA924-92B9-4E33-B155-B7A80438C0AE}"/>
              </a:ext>
            </a:extLst>
          </p:cNvPr>
          <p:cNvGrpSpPr/>
          <p:nvPr/>
        </p:nvGrpSpPr>
        <p:grpSpPr>
          <a:xfrm>
            <a:off x="4797466" y="352475"/>
            <a:ext cx="2442712" cy="560409"/>
            <a:chOff x="4757125" y="339028"/>
            <a:chExt cx="2442712" cy="560409"/>
          </a:xfrm>
        </p:grpSpPr>
        <p:sp>
          <p:nvSpPr>
            <p:cNvPr id="31" name="Subtitle 2">
              <a:extLst>
                <a:ext uri="{FF2B5EF4-FFF2-40B4-BE49-F238E27FC236}">
                  <a16:creationId xmlns="" xmlns:a16="http://schemas.microsoft.com/office/drawing/2014/main" id="{79033E4C-3394-4C3A-8B0D-53121870B750}"/>
                </a:ext>
              </a:extLst>
            </p:cNvPr>
            <p:cNvSpPr txBox="1">
              <a:spLocks/>
            </p:cNvSpPr>
            <p:nvPr/>
          </p:nvSpPr>
          <p:spPr>
            <a:xfrm>
              <a:off x="4757125" y="339028"/>
              <a:ext cx="2442712"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b="1" spc="300"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未来规划</a:t>
              </a:r>
            </a:p>
          </p:txBody>
        </p:sp>
        <p:sp>
          <p:nvSpPr>
            <p:cNvPr id="32" name="圆角矩形 4">
              <a:extLst>
                <a:ext uri="{FF2B5EF4-FFF2-40B4-BE49-F238E27FC236}">
                  <a16:creationId xmlns="" xmlns:a16="http://schemas.microsoft.com/office/drawing/2014/main" id="{EA52F809-B454-4C48-8740-34EE506DA2EB}"/>
                </a:ext>
              </a:extLst>
            </p:cNvPr>
            <p:cNvSpPr/>
            <p:nvPr/>
          </p:nvSpPr>
          <p:spPr>
            <a:xfrm>
              <a:off x="5550250" y="853718"/>
              <a:ext cx="856463" cy="4571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accent4"/>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repeatCount="2000"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down)">
                                      <p:cBhvr>
                                        <p:cTn id="7" dur="500"/>
                                        <p:tgtEl>
                                          <p:spTgt spid="117"/>
                                        </p:tgtEl>
                                      </p:cBhvr>
                                    </p:animEffect>
                                  </p:childTnLst>
                                </p:cTn>
                              </p:par>
                            </p:childTnLst>
                          </p:cTn>
                        </p:par>
                        <p:par>
                          <p:cTn id="8" fill="hold" nodeType="afterGroup">
                            <p:stCondLst>
                              <p:cond delay="1000"/>
                            </p:stCondLst>
                            <p:childTnLst>
                              <p:par>
                                <p:cTn id="9" presetID="2" presetClass="entr" presetSubtype="2" fill="hold" grpId="0" nodeType="afterEffect">
                                  <p:stCondLst>
                                    <p:cond delay="0"/>
                                  </p:stCondLst>
                                  <p:childTnLst>
                                    <p:set>
                                      <p:cBhvr>
                                        <p:cTn id="10" dur="1" fill="hold">
                                          <p:stCondLst>
                                            <p:cond delay="0"/>
                                          </p:stCondLst>
                                        </p:cTn>
                                        <p:tgtEl>
                                          <p:spTgt spid="110"/>
                                        </p:tgtEl>
                                        <p:attrNameLst>
                                          <p:attrName>style.visibility</p:attrName>
                                        </p:attrNameLst>
                                      </p:cBhvr>
                                      <p:to>
                                        <p:strVal val="visible"/>
                                      </p:to>
                                    </p:set>
                                    <p:anim calcmode="lin" valueType="num">
                                      <p:cBhvr>
                                        <p:cTn id="11" dur="500" fill="hold"/>
                                        <p:tgtEl>
                                          <p:spTgt spid="110"/>
                                        </p:tgtEl>
                                        <p:attrNameLst>
                                          <p:attrName>ppt_x</p:attrName>
                                        </p:attrNameLst>
                                      </p:cBhvr>
                                      <p:tavLst>
                                        <p:tav tm="0">
                                          <p:val>
                                            <p:strVal val="1+#ppt_w/2"/>
                                          </p:val>
                                        </p:tav>
                                        <p:tav tm="100000">
                                          <p:val>
                                            <p:strVal val="#ppt_x"/>
                                          </p:val>
                                        </p:tav>
                                      </p:tavLst>
                                    </p:anim>
                                    <p:anim calcmode="lin" valueType="num">
                                      <p:cBhvr>
                                        <p:cTn id="12" dur="500" fill="hold"/>
                                        <p:tgtEl>
                                          <p:spTgt spid="1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75D1794B-1633-4703-85D1-16463AD75792}"/>
              </a:ext>
            </a:extLst>
          </p:cNvPr>
          <p:cNvGrpSpPr>
            <a:grpSpLocks/>
          </p:cNvGrpSpPr>
          <p:nvPr/>
        </p:nvGrpSpPr>
        <p:grpSpPr bwMode="auto">
          <a:xfrm>
            <a:off x="6214534" y="5175254"/>
            <a:ext cx="1479551" cy="1048006"/>
            <a:chOff x="4973959" y="3435846"/>
            <a:chExt cx="1110208" cy="786415"/>
          </a:xfrm>
        </p:grpSpPr>
        <p:sp>
          <p:nvSpPr>
            <p:cNvPr id="82993" name="TextBox 65">
              <a:extLst>
                <a:ext uri="{FF2B5EF4-FFF2-40B4-BE49-F238E27FC236}">
                  <a16:creationId xmlns="" xmlns:a16="http://schemas.microsoft.com/office/drawing/2014/main" id="{227BCD90-089C-4B93-A5E6-8DCC004CF30C}"/>
                </a:ext>
              </a:extLst>
            </p:cNvPr>
            <p:cNvSpPr txBox="1">
              <a:spLocks noChangeArrowheads="1"/>
            </p:cNvSpPr>
            <p:nvPr/>
          </p:nvSpPr>
          <p:spPr bwMode="auto">
            <a:xfrm>
              <a:off x="5065222" y="3435846"/>
              <a:ext cx="1018945" cy="223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buSzPct val="25000"/>
              </a:pPr>
              <a:r>
                <a:rPr lang="en-US" altLang="zh-CN" sz="1333">
                  <a:solidFill>
                    <a:srgbClr val="595959"/>
                  </a:solidFill>
                  <a:latin typeface="Arial Unicode MS" panose="020B0604020202020204" pitchFamily="34" charset="-122"/>
                  <a:ea typeface="宋体" panose="02010600030101010101" pitchFamily="2" charset="-122"/>
                  <a:sym typeface="Lato" panose="020F0502020204030203" pitchFamily="34" charset="0"/>
                </a:rPr>
                <a:t> ABOUT 03</a:t>
              </a:r>
            </a:p>
          </p:txBody>
        </p:sp>
        <p:sp>
          <p:nvSpPr>
            <p:cNvPr id="82994" name="TextBox 69">
              <a:extLst>
                <a:ext uri="{FF2B5EF4-FFF2-40B4-BE49-F238E27FC236}">
                  <a16:creationId xmlns="" xmlns:a16="http://schemas.microsoft.com/office/drawing/2014/main" id="{91AAAFF1-751A-46CD-9EFD-1F76E1B481AB}"/>
                </a:ext>
              </a:extLst>
            </p:cNvPr>
            <p:cNvSpPr txBox="1">
              <a:spLocks noChangeArrowheads="1"/>
            </p:cNvSpPr>
            <p:nvPr/>
          </p:nvSpPr>
          <p:spPr bwMode="auto">
            <a:xfrm>
              <a:off x="4973959" y="3663836"/>
              <a:ext cx="1104317" cy="55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a:lnSpc>
                  <a:spcPts val="1333"/>
                </a:lnSpc>
              </a:pPr>
              <a:r>
                <a:rPr lang="en-US" altLang="zh-CN" sz="800">
                  <a:solidFill>
                    <a:srgbClr val="595959"/>
                  </a:solidFill>
                  <a:latin typeface="Arial Unicode MS" panose="020B0604020202020204" pitchFamily="34" charset="-122"/>
                  <a:ea typeface="宋体" panose="02010600030101010101" pitchFamily="2" charset="-122"/>
                  <a:sym typeface="Lato" panose="020F0502020204030203" pitchFamily="34" charset="0"/>
                </a:rPr>
                <a:t>The activities of a com pan associated with buying and selling a product or service. It includes</a:t>
              </a:r>
              <a:endParaRPr lang="zh-CN" altLang="en-US" sz="800">
                <a:solidFill>
                  <a:srgbClr val="595959"/>
                </a:solidFill>
                <a:ea typeface="宋体" panose="02010600030101010101" pitchFamily="2" charset="-122"/>
              </a:endParaRPr>
            </a:p>
          </p:txBody>
        </p:sp>
      </p:grpSp>
      <p:grpSp>
        <p:nvGrpSpPr>
          <p:cNvPr id="9" name="组合 8">
            <a:extLst>
              <a:ext uri="{FF2B5EF4-FFF2-40B4-BE49-F238E27FC236}">
                <a16:creationId xmlns="" xmlns:a16="http://schemas.microsoft.com/office/drawing/2014/main" id="{C6C4DA6D-4019-4053-A0CE-4E78D030D4CC}"/>
              </a:ext>
            </a:extLst>
          </p:cNvPr>
          <p:cNvGrpSpPr>
            <a:grpSpLocks/>
          </p:cNvGrpSpPr>
          <p:nvPr/>
        </p:nvGrpSpPr>
        <p:grpSpPr bwMode="auto">
          <a:xfrm>
            <a:off x="8796867" y="4066120"/>
            <a:ext cx="1576917" cy="1048006"/>
            <a:chOff x="6414119" y="3435846"/>
            <a:chExt cx="1182216" cy="786415"/>
          </a:xfrm>
        </p:grpSpPr>
        <p:sp>
          <p:nvSpPr>
            <p:cNvPr id="82991" name="TextBox 70">
              <a:extLst>
                <a:ext uri="{FF2B5EF4-FFF2-40B4-BE49-F238E27FC236}">
                  <a16:creationId xmlns="" xmlns:a16="http://schemas.microsoft.com/office/drawing/2014/main" id="{B6107853-46B4-45DD-A961-ED5D2594DD57}"/>
                </a:ext>
              </a:extLst>
            </p:cNvPr>
            <p:cNvSpPr txBox="1">
              <a:spLocks noChangeArrowheads="1"/>
            </p:cNvSpPr>
            <p:nvPr/>
          </p:nvSpPr>
          <p:spPr bwMode="auto">
            <a:xfrm>
              <a:off x="6536754" y="3435846"/>
              <a:ext cx="1059581" cy="223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buSzPct val="25000"/>
              </a:pPr>
              <a:r>
                <a:rPr lang="en-US" altLang="zh-CN" sz="1333">
                  <a:solidFill>
                    <a:srgbClr val="595959"/>
                  </a:solidFill>
                  <a:latin typeface="Arial Unicode MS" panose="020B0604020202020204" pitchFamily="34" charset="-122"/>
                  <a:ea typeface="宋体" panose="02010600030101010101" pitchFamily="2" charset="-122"/>
                  <a:sym typeface="Lato" panose="020F0502020204030203" pitchFamily="34" charset="0"/>
                </a:rPr>
                <a:t> ABOUT 04</a:t>
              </a:r>
            </a:p>
          </p:txBody>
        </p:sp>
        <p:sp>
          <p:nvSpPr>
            <p:cNvPr id="82992" name="TextBox 71">
              <a:extLst>
                <a:ext uri="{FF2B5EF4-FFF2-40B4-BE49-F238E27FC236}">
                  <a16:creationId xmlns="" xmlns:a16="http://schemas.microsoft.com/office/drawing/2014/main" id="{C8D3DC0C-9058-46E7-B9B5-EB71BBA0FC93}"/>
                </a:ext>
              </a:extLst>
            </p:cNvPr>
            <p:cNvSpPr txBox="1">
              <a:spLocks noChangeArrowheads="1"/>
            </p:cNvSpPr>
            <p:nvPr/>
          </p:nvSpPr>
          <p:spPr bwMode="auto">
            <a:xfrm>
              <a:off x="6414119" y="3663836"/>
              <a:ext cx="1104317" cy="55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a:lnSpc>
                  <a:spcPts val="1333"/>
                </a:lnSpc>
              </a:pPr>
              <a:r>
                <a:rPr lang="en-US" altLang="zh-CN" sz="800">
                  <a:solidFill>
                    <a:srgbClr val="595959"/>
                  </a:solidFill>
                  <a:latin typeface="Arial Unicode MS" panose="020B0604020202020204" pitchFamily="34" charset="-122"/>
                  <a:ea typeface="宋体" panose="02010600030101010101" pitchFamily="2" charset="-122"/>
                  <a:sym typeface="Lato" panose="020F0502020204030203" pitchFamily="34" charset="0"/>
                </a:rPr>
                <a:t>The activities of a com pan associated with buying and selling a product or service. It includes</a:t>
              </a:r>
              <a:endParaRPr lang="zh-CN" altLang="en-US" sz="800">
                <a:solidFill>
                  <a:srgbClr val="595959"/>
                </a:solidFill>
                <a:ea typeface="宋体" panose="02010600030101010101" pitchFamily="2" charset="-122"/>
              </a:endParaRPr>
            </a:p>
          </p:txBody>
        </p:sp>
      </p:grpSp>
      <p:grpSp>
        <p:nvGrpSpPr>
          <p:cNvPr id="7" name="组合 6">
            <a:extLst>
              <a:ext uri="{FF2B5EF4-FFF2-40B4-BE49-F238E27FC236}">
                <a16:creationId xmlns="" xmlns:a16="http://schemas.microsoft.com/office/drawing/2014/main" id="{86DC4B81-3FE8-4724-B488-DE607B2ECBFB}"/>
              </a:ext>
            </a:extLst>
          </p:cNvPr>
          <p:cNvGrpSpPr>
            <a:grpSpLocks/>
          </p:cNvGrpSpPr>
          <p:nvPr/>
        </p:nvGrpSpPr>
        <p:grpSpPr bwMode="auto">
          <a:xfrm>
            <a:off x="2838451" y="4847168"/>
            <a:ext cx="1513416" cy="1048007"/>
            <a:chOff x="3437594" y="3435846"/>
            <a:chExt cx="1134405" cy="786415"/>
          </a:xfrm>
        </p:grpSpPr>
        <p:sp>
          <p:nvSpPr>
            <p:cNvPr id="82989" name="TextBox 74">
              <a:extLst>
                <a:ext uri="{FF2B5EF4-FFF2-40B4-BE49-F238E27FC236}">
                  <a16:creationId xmlns="" xmlns:a16="http://schemas.microsoft.com/office/drawing/2014/main" id="{D1582BBA-0C94-4D09-BE61-80DC8D19221C}"/>
                </a:ext>
              </a:extLst>
            </p:cNvPr>
            <p:cNvSpPr txBox="1">
              <a:spLocks noChangeArrowheads="1"/>
            </p:cNvSpPr>
            <p:nvPr/>
          </p:nvSpPr>
          <p:spPr bwMode="auto">
            <a:xfrm>
              <a:off x="3512418" y="3435846"/>
              <a:ext cx="1059581" cy="223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buSzPct val="25000"/>
              </a:pPr>
              <a:r>
                <a:rPr lang="en-US" altLang="zh-CN" sz="1333">
                  <a:solidFill>
                    <a:srgbClr val="595959"/>
                  </a:solidFill>
                  <a:latin typeface="Arial Unicode MS" panose="020B0604020202020204" pitchFamily="34" charset="-122"/>
                  <a:ea typeface="宋体" panose="02010600030101010101" pitchFamily="2" charset="-122"/>
                  <a:sym typeface="Lato" panose="020F0502020204030203" pitchFamily="34" charset="0"/>
                </a:rPr>
                <a:t> ABOUT 02</a:t>
              </a:r>
            </a:p>
          </p:txBody>
        </p:sp>
        <p:sp>
          <p:nvSpPr>
            <p:cNvPr id="82990" name="TextBox 75">
              <a:extLst>
                <a:ext uri="{FF2B5EF4-FFF2-40B4-BE49-F238E27FC236}">
                  <a16:creationId xmlns="" xmlns:a16="http://schemas.microsoft.com/office/drawing/2014/main" id="{41761B15-BF4C-4482-8093-95F801A8769E}"/>
                </a:ext>
              </a:extLst>
            </p:cNvPr>
            <p:cNvSpPr txBox="1">
              <a:spLocks noChangeArrowheads="1"/>
            </p:cNvSpPr>
            <p:nvPr/>
          </p:nvSpPr>
          <p:spPr bwMode="auto">
            <a:xfrm>
              <a:off x="3437594" y="3663836"/>
              <a:ext cx="1104317" cy="55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a:lnSpc>
                  <a:spcPts val="1333"/>
                </a:lnSpc>
              </a:pPr>
              <a:r>
                <a:rPr lang="en-US" altLang="zh-CN" sz="800">
                  <a:solidFill>
                    <a:srgbClr val="595959"/>
                  </a:solidFill>
                  <a:latin typeface="Arial Unicode MS" panose="020B0604020202020204" pitchFamily="34" charset="-122"/>
                  <a:ea typeface="宋体" panose="02010600030101010101" pitchFamily="2" charset="-122"/>
                  <a:sym typeface="Lato" panose="020F0502020204030203" pitchFamily="34" charset="0"/>
                </a:rPr>
                <a:t>The activities of a com pan associated with buying and selling a product or service. It includes</a:t>
              </a:r>
              <a:endParaRPr lang="zh-CN" altLang="en-US" sz="800">
                <a:solidFill>
                  <a:srgbClr val="595959"/>
                </a:solidFill>
                <a:ea typeface="宋体" panose="02010600030101010101" pitchFamily="2" charset="-122"/>
              </a:endParaRPr>
            </a:p>
          </p:txBody>
        </p:sp>
      </p:grpSp>
      <p:grpSp>
        <p:nvGrpSpPr>
          <p:cNvPr id="2" name="组合 1">
            <a:extLst>
              <a:ext uri="{FF2B5EF4-FFF2-40B4-BE49-F238E27FC236}">
                <a16:creationId xmlns="" xmlns:a16="http://schemas.microsoft.com/office/drawing/2014/main" id="{76687011-A46F-497C-BE9D-7DFCBDE08899}"/>
              </a:ext>
            </a:extLst>
          </p:cNvPr>
          <p:cNvGrpSpPr>
            <a:grpSpLocks/>
          </p:cNvGrpSpPr>
          <p:nvPr/>
        </p:nvGrpSpPr>
        <p:grpSpPr bwMode="auto">
          <a:xfrm>
            <a:off x="1094317" y="3088217"/>
            <a:ext cx="1471083" cy="1070312"/>
            <a:chOff x="1877615" y="3435846"/>
            <a:chExt cx="1104317" cy="803508"/>
          </a:xfrm>
        </p:grpSpPr>
        <p:sp>
          <p:nvSpPr>
            <p:cNvPr id="82987" name="TextBox 76">
              <a:extLst>
                <a:ext uri="{FF2B5EF4-FFF2-40B4-BE49-F238E27FC236}">
                  <a16:creationId xmlns="" xmlns:a16="http://schemas.microsoft.com/office/drawing/2014/main" id="{6D4B43F0-2CD0-42B4-B1E0-2162D0233E61}"/>
                </a:ext>
              </a:extLst>
            </p:cNvPr>
            <p:cNvSpPr txBox="1">
              <a:spLocks noChangeArrowheads="1"/>
            </p:cNvSpPr>
            <p:nvPr/>
          </p:nvSpPr>
          <p:spPr bwMode="auto">
            <a:xfrm>
              <a:off x="1963424" y="3435846"/>
              <a:ext cx="981681" cy="223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buSzPct val="25000"/>
              </a:pPr>
              <a:r>
                <a:rPr lang="en-US" altLang="zh-CN" sz="1333">
                  <a:solidFill>
                    <a:srgbClr val="595959"/>
                  </a:solidFill>
                  <a:latin typeface="Arial Unicode MS" panose="020B0604020202020204" pitchFamily="34" charset="-122"/>
                  <a:ea typeface="宋体" panose="02010600030101010101" pitchFamily="2" charset="-122"/>
                  <a:sym typeface="Lato" panose="020F0502020204030203" pitchFamily="34" charset="0"/>
                </a:rPr>
                <a:t> ABOUT 01</a:t>
              </a:r>
            </a:p>
          </p:txBody>
        </p:sp>
        <p:sp>
          <p:nvSpPr>
            <p:cNvPr id="82988" name="TextBox 77">
              <a:extLst>
                <a:ext uri="{FF2B5EF4-FFF2-40B4-BE49-F238E27FC236}">
                  <a16:creationId xmlns="" xmlns:a16="http://schemas.microsoft.com/office/drawing/2014/main" id="{7981676B-CFF0-43C3-AE31-954D3ED44B52}"/>
                </a:ext>
              </a:extLst>
            </p:cNvPr>
            <p:cNvSpPr txBox="1">
              <a:spLocks noChangeArrowheads="1"/>
            </p:cNvSpPr>
            <p:nvPr/>
          </p:nvSpPr>
          <p:spPr bwMode="auto">
            <a:xfrm>
              <a:off x="1877615" y="3680683"/>
              <a:ext cx="1104317" cy="558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a:lnSpc>
                  <a:spcPts val="1333"/>
                </a:lnSpc>
              </a:pPr>
              <a:r>
                <a:rPr lang="en-US" altLang="zh-CN" sz="800">
                  <a:solidFill>
                    <a:srgbClr val="595959"/>
                  </a:solidFill>
                  <a:latin typeface="Arial Unicode MS" panose="020B0604020202020204" pitchFamily="34" charset="-122"/>
                  <a:ea typeface="宋体" panose="02010600030101010101" pitchFamily="2" charset="-122"/>
                  <a:sym typeface="Lato" panose="020F0502020204030203" pitchFamily="34" charset="0"/>
                </a:rPr>
                <a:t>The activities of a com pan associated with buying and selling a product or service. It includes</a:t>
              </a:r>
              <a:endParaRPr lang="zh-CN" altLang="en-US" sz="800">
                <a:solidFill>
                  <a:srgbClr val="595959"/>
                </a:solidFill>
                <a:ea typeface="宋体" panose="02010600030101010101" pitchFamily="2" charset="-122"/>
              </a:endParaRPr>
            </a:p>
          </p:txBody>
        </p:sp>
      </p:grpSp>
      <p:sp>
        <p:nvSpPr>
          <p:cNvPr id="41" name="椭圆 7">
            <a:extLst>
              <a:ext uri="{FF2B5EF4-FFF2-40B4-BE49-F238E27FC236}">
                <a16:creationId xmlns="" xmlns:a16="http://schemas.microsoft.com/office/drawing/2014/main" id="{D3CAD385-AC42-4CD5-9867-997B81B841E9}"/>
              </a:ext>
            </a:extLst>
          </p:cNvPr>
          <p:cNvSpPr/>
          <p:nvPr/>
        </p:nvSpPr>
        <p:spPr>
          <a:xfrm>
            <a:off x="3340100" y="3475568"/>
            <a:ext cx="5141384" cy="1208617"/>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1" fmla="*/ 5141438 w 5141438"/>
              <a:gd name="connsiteY0-2" fmla="*/ 0 h 1208638"/>
              <a:gd name="connsiteX1-3" fmla="*/ 2570719 w 5141438"/>
              <a:gd name="connsiteY1-4" fmla="*/ 1208638 h 1208638"/>
              <a:gd name="connsiteX2-5" fmla="*/ 0 w 5141438"/>
              <a:gd name="connsiteY2-6" fmla="*/ 0 h 1208638"/>
            </a:gdLst>
            <a:ahLst/>
            <a:cxnLst>
              <a:cxn ang="0">
                <a:pos x="connsiteX0-1" y="connsiteY0-2"/>
              </a:cxn>
              <a:cxn ang="0">
                <a:pos x="connsiteX1-3" y="connsiteY1-4"/>
              </a:cxn>
              <a:cxn ang="0">
                <a:pos x="connsiteX2-5" y="connsiteY2-6"/>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2400">
              <a:latin typeface="微软雅黑" panose="020B0503020204020204" pitchFamily="34" charset="-122"/>
              <a:ea typeface="微软雅黑" panose="020B0503020204020204" pitchFamily="34" charset="-122"/>
            </a:endParaRPr>
          </a:p>
        </p:txBody>
      </p:sp>
      <p:cxnSp>
        <p:nvCxnSpPr>
          <p:cNvPr id="46" name="直接连接符 45">
            <a:extLst>
              <a:ext uri="{FF2B5EF4-FFF2-40B4-BE49-F238E27FC236}">
                <a16:creationId xmlns="" xmlns:a16="http://schemas.microsoft.com/office/drawing/2014/main" id="{D47D6DEA-27DE-4BC0-A473-259D22EDB732}"/>
              </a:ext>
            </a:extLst>
          </p:cNvPr>
          <p:cNvCxnSpPr>
            <a:endCxn id="41" idx="1"/>
          </p:cNvCxnSpPr>
          <p:nvPr/>
        </p:nvCxnSpPr>
        <p:spPr>
          <a:xfrm>
            <a:off x="5907618" y="2876552"/>
            <a:ext cx="2116" cy="1807633"/>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7" name="组合 46">
            <a:extLst>
              <a:ext uri="{FF2B5EF4-FFF2-40B4-BE49-F238E27FC236}">
                <a16:creationId xmlns="" xmlns:a16="http://schemas.microsoft.com/office/drawing/2014/main" id="{1797D65F-0090-49DC-964D-E2C117800818}"/>
              </a:ext>
            </a:extLst>
          </p:cNvPr>
          <p:cNvGrpSpPr>
            <a:grpSpLocks/>
          </p:cNvGrpSpPr>
          <p:nvPr/>
        </p:nvGrpSpPr>
        <p:grpSpPr bwMode="auto">
          <a:xfrm>
            <a:off x="4859867" y="1157817"/>
            <a:ext cx="2084917" cy="2082800"/>
            <a:chOff x="2848131" y="1860029"/>
            <a:chExt cx="3807502" cy="3807502"/>
          </a:xfrm>
        </p:grpSpPr>
        <p:grpSp>
          <p:nvGrpSpPr>
            <p:cNvPr id="82983" name="组合 47">
              <a:extLst>
                <a:ext uri="{FF2B5EF4-FFF2-40B4-BE49-F238E27FC236}">
                  <a16:creationId xmlns="" xmlns:a16="http://schemas.microsoft.com/office/drawing/2014/main" id="{D3C10F57-FE0E-4618-BCF9-B2F3CF74B984}"/>
                </a:ext>
              </a:extLst>
            </p:cNvPr>
            <p:cNvGrpSpPr>
              <a:grpSpLocks/>
            </p:cNvGrpSpPr>
            <p:nvPr/>
          </p:nvGrpSpPr>
          <p:grpSpPr bwMode="auto">
            <a:xfrm>
              <a:off x="2848131" y="1860029"/>
              <a:ext cx="3807502" cy="3807502"/>
              <a:chOff x="2848131" y="1860029"/>
              <a:chExt cx="3807502" cy="3807502"/>
            </a:xfrm>
          </p:grpSpPr>
          <p:sp>
            <p:nvSpPr>
              <p:cNvPr id="50" name="椭圆 49">
                <a:extLst>
                  <a:ext uri="{FF2B5EF4-FFF2-40B4-BE49-F238E27FC236}">
                    <a16:creationId xmlns="" xmlns:a16="http://schemas.microsoft.com/office/drawing/2014/main" id="{10A1301A-E7F2-4C09-855F-F86A2730F3A2}"/>
                  </a:ext>
                </a:extLst>
              </p:cNvPr>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latin typeface="微软雅黑" panose="020B0503020204020204" pitchFamily="34" charset="-122"/>
                  <a:ea typeface="微软雅黑" panose="020B0503020204020204" pitchFamily="34" charset="-122"/>
                </a:endParaRPr>
              </a:p>
            </p:txBody>
          </p:sp>
          <p:sp>
            <p:nvSpPr>
              <p:cNvPr id="51" name="椭圆 50">
                <a:extLst>
                  <a:ext uri="{FF2B5EF4-FFF2-40B4-BE49-F238E27FC236}">
                    <a16:creationId xmlns="" xmlns:a16="http://schemas.microsoft.com/office/drawing/2014/main" id="{E0FE459B-7451-456F-94D2-24D17B93F241}"/>
                  </a:ext>
                </a:extLst>
              </p:cNvPr>
              <p:cNvSpPr/>
              <p:nvPr/>
            </p:nvSpPr>
            <p:spPr>
              <a:xfrm>
                <a:off x="2937038" y="1949024"/>
                <a:ext cx="3629687" cy="362950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latin typeface="微软雅黑" panose="020B0503020204020204" pitchFamily="34" charset="-122"/>
                  <a:ea typeface="微软雅黑" panose="020B0503020204020204" pitchFamily="34" charset="-122"/>
                </a:endParaRPr>
              </a:p>
            </p:txBody>
          </p:sp>
        </p:grpSp>
        <p:sp>
          <p:nvSpPr>
            <p:cNvPr id="82984" name="文本框 91">
              <a:extLst>
                <a:ext uri="{FF2B5EF4-FFF2-40B4-BE49-F238E27FC236}">
                  <a16:creationId xmlns="" xmlns:a16="http://schemas.microsoft.com/office/drawing/2014/main" id="{1CBD5D82-A21F-47BE-BA67-3D08597B42AB}"/>
                </a:ext>
              </a:extLst>
            </p:cNvPr>
            <p:cNvSpPr txBox="1">
              <a:spLocks noChangeArrowheads="1"/>
            </p:cNvSpPr>
            <p:nvPr/>
          </p:nvSpPr>
          <p:spPr bwMode="auto">
            <a:xfrm>
              <a:off x="3279276" y="3335069"/>
              <a:ext cx="2960212" cy="956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a:r>
                <a:rPr lang="zh-CN" altLang="en-US" sz="2800" b="1" dirty="0">
                  <a:solidFill>
                    <a:schemeClr val="accent4"/>
                  </a:solidFill>
                  <a:latin typeface="微软雅黑" panose="020B0503020204020204" pitchFamily="34" charset="-122"/>
                  <a:ea typeface="微软雅黑" panose="020B0503020204020204" pitchFamily="34" charset="-122"/>
                </a:rPr>
                <a:t>您的标题</a:t>
              </a:r>
              <a:endParaRPr lang="en-US" altLang="zh-CN" sz="2800" b="1" dirty="0">
                <a:solidFill>
                  <a:schemeClr val="accent4"/>
                </a:solidFill>
                <a:latin typeface="微软雅黑" panose="020B0503020204020204" pitchFamily="34" charset="-122"/>
                <a:ea typeface="微软雅黑" panose="020B0503020204020204" pitchFamily="34" charset="-122"/>
              </a:endParaRPr>
            </a:p>
          </p:txBody>
        </p:sp>
      </p:grpSp>
      <p:grpSp>
        <p:nvGrpSpPr>
          <p:cNvPr id="52" name="组合 51">
            <a:extLst>
              <a:ext uri="{FF2B5EF4-FFF2-40B4-BE49-F238E27FC236}">
                <a16:creationId xmlns="" xmlns:a16="http://schemas.microsoft.com/office/drawing/2014/main" id="{F3A75C73-A534-45D9-9868-78D9C2EE2E1A}"/>
              </a:ext>
            </a:extLst>
          </p:cNvPr>
          <p:cNvGrpSpPr>
            <a:grpSpLocks/>
          </p:cNvGrpSpPr>
          <p:nvPr/>
        </p:nvGrpSpPr>
        <p:grpSpPr bwMode="auto">
          <a:xfrm>
            <a:off x="2698751" y="2910417"/>
            <a:ext cx="1075267" cy="1075267"/>
            <a:chOff x="2800449" y="3260788"/>
            <a:chExt cx="1075144" cy="1075144"/>
          </a:xfrm>
        </p:grpSpPr>
        <p:grpSp>
          <p:nvGrpSpPr>
            <p:cNvPr id="82977" name="组合 52">
              <a:extLst>
                <a:ext uri="{FF2B5EF4-FFF2-40B4-BE49-F238E27FC236}">
                  <a16:creationId xmlns="" xmlns:a16="http://schemas.microsoft.com/office/drawing/2014/main" id="{3235BC41-0CCD-4BE2-9334-1BB29E96C543}"/>
                </a:ext>
              </a:extLst>
            </p:cNvPr>
            <p:cNvGrpSpPr>
              <a:grpSpLocks/>
            </p:cNvGrpSpPr>
            <p:nvPr/>
          </p:nvGrpSpPr>
          <p:grpSpPr bwMode="auto">
            <a:xfrm>
              <a:off x="2800449" y="3260788"/>
              <a:ext cx="1075144" cy="1075144"/>
              <a:chOff x="3724322" y="1908536"/>
              <a:chExt cx="1329153" cy="1329153"/>
            </a:xfrm>
          </p:grpSpPr>
          <p:sp>
            <p:nvSpPr>
              <p:cNvPr id="55" name="椭圆 54">
                <a:extLst>
                  <a:ext uri="{FF2B5EF4-FFF2-40B4-BE49-F238E27FC236}">
                    <a16:creationId xmlns="" xmlns:a16="http://schemas.microsoft.com/office/drawing/2014/main" id="{7103709E-93FD-496C-9B85-BE3F04296588}"/>
                  </a:ext>
                </a:extLst>
              </p:cNvPr>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latin typeface="微软雅黑" panose="020B0503020204020204" pitchFamily="34" charset="-122"/>
                  <a:ea typeface="微软雅黑" panose="020B0503020204020204" pitchFamily="34" charset="-122"/>
                </a:endParaRPr>
              </a:p>
            </p:txBody>
          </p:sp>
          <p:sp>
            <p:nvSpPr>
              <p:cNvPr id="56" name="椭圆 55">
                <a:extLst>
                  <a:ext uri="{FF2B5EF4-FFF2-40B4-BE49-F238E27FC236}">
                    <a16:creationId xmlns="" xmlns:a16="http://schemas.microsoft.com/office/drawing/2014/main" id="{BAFD97A6-C69D-4111-971F-C0D648B95773}"/>
                  </a:ext>
                </a:extLst>
              </p:cNvPr>
              <p:cNvSpPr/>
              <p:nvPr/>
            </p:nvSpPr>
            <p:spPr>
              <a:xfrm>
                <a:off x="3839838" y="2024052"/>
                <a:ext cx="1098122" cy="1098122"/>
              </a:xfrm>
              <a:prstGeom prst="ellipse">
                <a:avLst/>
              </a:prstGeom>
              <a:solidFill>
                <a:schemeClr val="accent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2400" dirty="0">
                  <a:latin typeface="微软雅黑" panose="020B0503020204020204" pitchFamily="34" charset="-122"/>
                  <a:ea typeface="微软雅黑" panose="020B0503020204020204" pitchFamily="34" charset="-122"/>
                </a:endParaRPr>
              </a:p>
            </p:txBody>
          </p:sp>
        </p:grpSp>
        <p:sp>
          <p:nvSpPr>
            <p:cNvPr id="82978" name="Freeform 12">
              <a:extLst>
                <a:ext uri="{FF2B5EF4-FFF2-40B4-BE49-F238E27FC236}">
                  <a16:creationId xmlns="" xmlns:a16="http://schemas.microsoft.com/office/drawing/2014/main" id="{C74EC31D-2D3D-497C-AA3C-BAA9F3305412}"/>
                </a:ext>
              </a:extLst>
            </p:cNvPr>
            <p:cNvSpPr>
              <a:spLocks noEditPoints="1"/>
            </p:cNvSpPr>
            <p:nvPr/>
          </p:nvSpPr>
          <p:spPr bwMode="black">
            <a:xfrm>
              <a:off x="3115247" y="3529914"/>
              <a:ext cx="450199" cy="498101"/>
            </a:xfrm>
            <a:custGeom>
              <a:avLst/>
              <a:gdLst>
                <a:gd name="T0" fmla="*/ 450199 w 709"/>
                <a:gd name="T1" fmla="*/ 400448 h 709"/>
                <a:gd name="T2" fmla="*/ 236847 w 709"/>
                <a:gd name="T3" fmla="*/ 498101 h 709"/>
                <a:gd name="T4" fmla="*/ 236847 w 709"/>
                <a:gd name="T5" fmla="*/ 206547 h 709"/>
                <a:gd name="T6" fmla="*/ 450199 w 709"/>
                <a:gd name="T7" fmla="*/ 108191 h 709"/>
                <a:gd name="T8" fmla="*/ 450199 w 709"/>
                <a:gd name="T9" fmla="*/ 400448 h 709"/>
                <a:gd name="T10" fmla="*/ 212717 w 709"/>
                <a:gd name="T11" fmla="*/ 206547 h 709"/>
                <a:gd name="T12" fmla="*/ 0 w 709"/>
                <a:gd name="T13" fmla="*/ 108191 h 709"/>
                <a:gd name="T14" fmla="*/ 0 w 709"/>
                <a:gd name="T15" fmla="*/ 400448 h 709"/>
                <a:gd name="T16" fmla="*/ 212717 w 709"/>
                <a:gd name="T17" fmla="*/ 498101 h 709"/>
                <a:gd name="T18" fmla="*/ 212717 w 709"/>
                <a:gd name="T19" fmla="*/ 206547 h 709"/>
                <a:gd name="T20" fmla="*/ 224782 w 709"/>
                <a:gd name="T21" fmla="*/ 0 h 709"/>
                <a:gd name="T22" fmla="*/ 0 w 709"/>
                <a:gd name="T23" fmla="*/ 88520 h 709"/>
                <a:gd name="T24" fmla="*/ 224782 w 709"/>
                <a:gd name="T25" fmla="*/ 188281 h 709"/>
                <a:gd name="T26" fmla="*/ 450199 w 709"/>
                <a:gd name="T27" fmla="*/ 88520 h 709"/>
                <a:gd name="T28" fmla="*/ 224782 w 709"/>
                <a:gd name="T29" fmla="*/ 0 h 70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09740" tIns="54871" rIns="109740" bIns="54871"/>
            <a:lstStyle/>
            <a:p>
              <a:endParaRPr lang="zh-CN" altLang="en-US" sz="2400"/>
            </a:p>
          </p:txBody>
        </p:sp>
      </p:grpSp>
      <p:grpSp>
        <p:nvGrpSpPr>
          <p:cNvPr id="57" name="组合 56">
            <a:extLst>
              <a:ext uri="{FF2B5EF4-FFF2-40B4-BE49-F238E27FC236}">
                <a16:creationId xmlns="" xmlns:a16="http://schemas.microsoft.com/office/drawing/2014/main" id="{02A7FC42-80AE-4A12-B5A3-CF35249089C2}"/>
              </a:ext>
            </a:extLst>
          </p:cNvPr>
          <p:cNvGrpSpPr>
            <a:grpSpLocks/>
          </p:cNvGrpSpPr>
          <p:nvPr/>
        </p:nvGrpSpPr>
        <p:grpSpPr bwMode="auto">
          <a:xfrm>
            <a:off x="4178300" y="3793067"/>
            <a:ext cx="1075267" cy="1075267"/>
            <a:chOff x="4279007" y="4144161"/>
            <a:chExt cx="1075144" cy="1075144"/>
          </a:xfrm>
        </p:grpSpPr>
        <p:grpSp>
          <p:nvGrpSpPr>
            <p:cNvPr id="82971" name="组合 57">
              <a:extLst>
                <a:ext uri="{FF2B5EF4-FFF2-40B4-BE49-F238E27FC236}">
                  <a16:creationId xmlns="" xmlns:a16="http://schemas.microsoft.com/office/drawing/2014/main" id="{D8D1D3F2-CDE5-433A-84BA-973692ECF3E3}"/>
                </a:ext>
              </a:extLst>
            </p:cNvPr>
            <p:cNvGrpSpPr>
              <a:grpSpLocks/>
            </p:cNvGrpSpPr>
            <p:nvPr/>
          </p:nvGrpSpPr>
          <p:grpSpPr bwMode="auto">
            <a:xfrm>
              <a:off x="4279007" y="4144161"/>
              <a:ext cx="1075144" cy="1075144"/>
              <a:chOff x="3724322" y="1908536"/>
              <a:chExt cx="1329153" cy="1329153"/>
            </a:xfrm>
          </p:grpSpPr>
          <p:sp>
            <p:nvSpPr>
              <p:cNvPr id="60" name="椭圆 59">
                <a:extLst>
                  <a:ext uri="{FF2B5EF4-FFF2-40B4-BE49-F238E27FC236}">
                    <a16:creationId xmlns="" xmlns:a16="http://schemas.microsoft.com/office/drawing/2014/main" id="{7E3C44F9-A6C7-4EFF-AE36-6FBFB816294E}"/>
                  </a:ext>
                </a:extLst>
              </p:cNvPr>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latin typeface="微软雅黑" panose="020B0503020204020204" pitchFamily="34" charset="-122"/>
                  <a:ea typeface="微软雅黑" panose="020B0503020204020204" pitchFamily="34" charset="-122"/>
                </a:endParaRPr>
              </a:p>
            </p:txBody>
          </p:sp>
          <p:sp>
            <p:nvSpPr>
              <p:cNvPr id="61" name="椭圆 60">
                <a:extLst>
                  <a:ext uri="{FF2B5EF4-FFF2-40B4-BE49-F238E27FC236}">
                    <a16:creationId xmlns="" xmlns:a16="http://schemas.microsoft.com/office/drawing/2014/main" id="{67616F60-5C9A-49B2-9408-8932587631E6}"/>
                  </a:ext>
                </a:extLst>
              </p:cNvPr>
              <p:cNvSpPr/>
              <p:nvPr/>
            </p:nvSpPr>
            <p:spPr>
              <a:xfrm>
                <a:off x="3839838" y="2024052"/>
                <a:ext cx="1098122" cy="1098122"/>
              </a:xfrm>
              <a:prstGeom prst="ellipse">
                <a:avLst/>
              </a:prstGeom>
              <a:solidFill>
                <a:schemeClr val="accent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2400">
                  <a:latin typeface="微软雅黑" panose="020B0503020204020204" pitchFamily="34" charset="-122"/>
                  <a:ea typeface="微软雅黑" panose="020B0503020204020204" pitchFamily="34" charset="-122"/>
                </a:endParaRPr>
              </a:p>
            </p:txBody>
          </p:sp>
        </p:grpSp>
        <p:pic>
          <p:nvPicPr>
            <p:cNvPr id="82972" name="Picture 5" descr="C:\Users\Jonahs\Dropbox\Projects SCOTT\MEET Windows Azure\source\Background\tile-icon-CDN.png">
              <a:extLst>
                <a:ext uri="{FF2B5EF4-FFF2-40B4-BE49-F238E27FC236}">
                  <a16:creationId xmlns="" xmlns:a16="http://schemas.microsoft.com/office/drawing/2014/main" id="{53501F3B-65AD-46F9-8FCB-62FE580364AF}"/>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03176" y="4333642"/>
              <a:ext cx="638782" cy="638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2" name="组合 61">
            <a:extLst>
              <a:ext uri="{FF2B5EF4-FFF2-40B4-BE49-F238E27FC236}">
                <a16:creationId xmlns="" xmlns:a16="http://schemas.microsoft.com/office/drawing/2014/main" id="{F048CCB6-AA00-47C8-BBC2-907297B6A38B}"/>
              </a:ext>
            </a:extLst>
          </p:cNvPr>
          <p:cNvGrpSpPr>
            <a:grpSpLocks/>
          </p:cNvGrpSpPr>
          <p:nvPr/>
        </p:nvGrpSpPr>
        <p:grpSpPr bwMode="auto">
          <a:xfrm>
            <a:off x="6415617" y="3884084"/>
            <a:ext cx="1075267" cy="1075267"/>
            <a:chOff x="6517624" y="4235525"/>
            <a:chExt cx="1075144" cy="1075144"/>
          </a:xfrm>
        </p:grpSpPr>
        <p:grpSp>
          <p:nvGrpSpPr>
            <p:cNvPr id="82965" name="组合 62">
              <a:extLst>
                <a:ext uri="{FF2B5EF4-FFF2-40B4-BE49-F238E27FC236}">
                  <a16:creationId xmlns="" xmlns:a16="http://schemas.microsoft.com/office/drawing/2014/main" id="{EB7B2451-82B6-467C-8C76-C8B7EEDDC01D}"/>
                </a:ext>
              </a:extLst>
            </p:cNvPr>
            <p:cNvGrpSpPr>
              <a:grpSpLocks/>
            </p:cNvGrpSpPr>
            <p:nvPr/>
          </p:nvGrpSpPr>
          <p:grpSpPr bwMode="auto">
            <a:xfrm>
              <a:off x="6517624" y="4235525"/>
              <a:ext cx="1075144" cy="1075144"/>
              <a:chOff x="3724322" y="1908536"/>
              <a:chExt cx="1329153" cy="1329153"/>
            </a:xfrm>
          </p:grpSpPr>
          <p:sp>
            <p:nvSpPr>
              <p:cNvPr id="65" name="椭圆 64">
                <a:extLst>
                  <a:ext uri="{FF2B5EF4-FFF2-40B4-BE49-F238E27FC236}">
                    <a16:creationId xmlns="" xmlns:a16="http://schemas.microsoft.com/office/drawing/2014/main" id="{8283A681-26BD-4BE8-8319-844F80139F4C}"/>
                  </a:ext>
                </a:extLst>
              </p:cNvPr>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latin typeface="微软雅黑" panose="020B0503020204020204" pitchFamily="34" charset="-122"/>
                  <a:ea typeface="微软雅黑" panose="020B0503020204020204" pitchFamily="34" charset="-122"/>
                </a:endParaRPr>
              </a:p>
            </p:txBody>
          </p:sp>
          <p:sp>
            <p:nvSpPr>
              <p:cNvPr id="66" name="椭圆 65">
                <a:extLst>
                  <a:ext uri="{FF2B5EF4-FFF2-40B4-BE49-F238E27FC236}">
                    <a16:creationId xmlns="" xmlns:a16="http://schemas.microsoft.com/office/drawing/2014/main" id="{6D81416C-CB8D-4FD3-BE4E-BC981B852AE1}"/>
                  </a:ext>
                </a:extLst>
              </p:cNvPr>
              <p:cNvSpPr/>
              <p:nvPr/>
            </p:nvSpPr>
            <p:spPr>
              <a:xfrm>
                <a:off x="3839838" y="2024052"/>
                <a:ext cx="1098122" cy="1098122"/>
              </a:xfrm>
              <a:prstGeom prst="ellipse">
                <a:avLst/>
              </a:prstGeom>
              <a:solidFill>
                <a:srgbClr val="595959"/>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2400">
                  <a:latin typeface="微软雅黑" panose="020B0503020204020204" pitchFamily="34" charset="-122"/>
                  <a:ea typeface="微软雅黑" panose="020B0503020204020204" pitchFamily="34" charset="-122"/>
                </a:endParaRPr>
              </a:p>
            </p:txBody>
          </p:sp>
        </p:grpSp>
        <p:pic>
          <p:nvPicPr>
            <p:cNvPr id="82966" name="Picture 10" descr="C:\Users\Jonahs\Dropbox\Projects SCOTT\MEET Windows Azure\source\Background\tile-icon-network.png">
              <a:extLst>
                <a:ext uri="{FF2B5EF4-FFF2-40B4-BE49-F238E27FC236}">
                  <a16:creationId xmlns="" xmlns:a16="http://schemas.microsoft.com/office/drawing/2014/main" id="{5E2C7C1F-6B0D-463D-B916-6C8AA6432086}"/>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731404" y="4453789"/>
              <a:ext cx="638782" cy="638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7" name="组合 66">
            <a:extLst>
              <a:ext uri="{FF2B5EF4-FFF2-40B4-BE49-F238E27FC236}">
                <a16:creationId xmlns="" xmlns:a16="http://schemas.microsoft.com/office/drawing/2014/main" id="{1EF90E3D-441A-49F3-8D6A-ECFE80589C33}"/>
              </a:ext>
            </a:extLst>
          </p:cNvPr>
          <p:cNvGrpSpPr>
            <a:grpSpLocks/>
          </p:cNvGrpSpPr>
          <p:nvPr/>
        </p:nvGrpSpPr>
        <p:grpSpPr bwMode="auto">
          <a:xfrm>
            <a:off x="7943851" y="2910417"/>
            <a:ext cx="1075267" cy="1075267"/>
            <a:chOff x="8045392" y="3260788"/>
            <a:chExt cx="1075144" cy="1075144"/>
          </a:xfrm>
        </p:grpSpPr>
        <p:grpSp>
          <p:nvGrpSpPr>
            <p:cNvPr id="82959" name="组合 67">
              <a:extLst>
                <a:ext uri="{FF2B5EF4-FFF2-40B4-BE49-F238E27FC236}">
                  <a16:creationId xmlns="" xmlns:a16="http://schemas.microsoft.com/office/drawing/2014/main" id="{359CDFC3-7904-482C-98C5-97A67E6B1392}"/>
                </a:ext>
              </a:extLst>
            </p:cNvPr>
            <p:cNvGrpSpPr>
              <a:grpSpLocks/>
            </p:cNvGrpSpPr>
            <p:nvPr/>
          </p:nvGrpSpPr>
          <p:grpSpPr bwMode="auto">
            <a:xfrm>
              <a:off x="8045392" y="3260788"/>
              <a:ext cx="1075144" cy="1075144"/>
              <a:chOff x="3724322" y="1908536"/>
              <a:chExt cx="1329153" cy="1329153"/>
            </a:xfrm>
          </p:grpSpPr>
          <p:sp>
            <p:nvSpPr>
              <p:cNvPr id="70" name="椭圆 69">
                <a:extLst>
                  <a:ext uri="{FF2B5EF4-FFF2-40B4-BE49-F238E27FC236}">
                    <a16:creationId xmlns="" xmlns:a16="http://schemas.microsoft.com/office/drawing/2014/main" id="{66650FDB-FE3B-413A-822F-0D9D36D703E4}"/>
                  </a:ext>
                </a:extLst>
              </p:cNvPr>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latin typeface="微软雅黑" panose="020B0503020204020204" pitchFamily="34" charset="-122"/>
                  <a:ea typeface="微软雅黑" panose="020B0503020204020204" pitchFamily="34" charset="-122"/>
                </a:endParaRPr>
              </a:p>
            </p:txBody>
          </p:sp>
          <p:sp>
            <p:nvSpPr>
              <p:cNvPr id="71" name="椭圆 70">
                <a:extLst>
                  <a:ext uri="{FF2B5EF4-FFF2-40B4-BE49-F238E27FC236}">
                    <a16:creationId xmlns="" xmlns:a16="http://schemas.microsoft.com/office/drawing/2014/main" id="{7D07058D-FE36-40DB-93FF-EDAA183C50DB}"/>
                  </a:ext>
                </a:extLst>
              </p:cNvPr>
              <p:cNvSpPr/>
              <p:nvPr/>
            </p:nvSpPr>
            <p:spPr>
              <a:xfrm>
                <a:off x="3839838" y="2024052"/>
                <a:ext cx="1098122" cy="1098122"/>
              </a:xfrm>
              <a:prstGeom prst="ellipse">
                <a:avLst/>
              </a:prstGeom>
              <a:solidFill>
                <a:schemeClr val="accent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2400">
                  <a:latin typeface="微软雅黑" panose="020B0503020204020204" pitchFamily="34" charset="-122"/>
                  <a:ea typeface="微软雅黑" panose="020B0503020204020204" pitchFamily="34" charset="-122"/>
                </a:endParaRPr>
              </a:p>
            </p:txBody>
          </p:sp>
        </p:grpSp>
        <p:sp>
          <p:nvSpPr>
            <p:cNvPr id="82960" name="Freeform 45">
              <a:extLst>
                <a:ext uri="{FF2B5EF4-FFF2-40B4-BE49-F238E27FC236}">
                  <a16:creationId xmlns="" xmlns:a16="http://schemas.microsoft.com/office/drawing/2014/main" id="{D4785AEF-7333-411F-976A-9B01A5373E09}"/>
                </a:ext>
              </a:extLst>
            </p:cNvPr>
            <p:cNvSpPr>
              <a:spLocks noEditPoints="1"/>
            </p:cNvSpPr>
            <p:nvPr/>
          </p:nvSpPr>
          <p:spPr bwMode="black">
            <a:xfrm>
              <a:off x="8341545" y="3499152"/>
              <a:ext cx="470167" cy="507079"/>
            </a:xfrm>
            <a:custGeom>
              <a:avLst/>
              <a:gdLst>
                <a:gd name="T0" fmla="*/ 453375 w 140"/>
                <a:gd name="T1" fmla="*/ 285442 h 151"/>
                <a:gd name="T2" fmla="*/ 470167 w 140"/>
                <a:gd name="T3" fmla="*/ 322381 h 151"/>
                <a:gd name="T4" fmla="*/ 450017 w 140"/>
                <a:gd name="T5" fmla="*/ 355963 h 151"/>
                <a:gd name="T6" fmla="*/ 460092 w 140"/>
                <a:gd name="T7" fmla="*/ 392902 h 151"/>
                <a:gd name="T8" fmla="*/ 433225 w 140"/>
                <a:gd name="T9" fmla="*/ 429842 h 151"/>
                <a:gd name="T10" fmla="*/ 429867 w 140"/>
                <a:gd name="T11" fmla="*/ 460065 h 151"/>
                <a:gd name="T12" fmla="*/ 389567 w 140"/>
                <a:gd name="T13" fmla="*/ 497005 h 151"/>
                <a:gd name="T14" fmla="*/ 218292 w 140"/>
                <a:gd name="T15" fmla="*/ 497005 h 151"/>
                <a:gd name="T16" fmla="*/ 110825 w 140"/>
                <a:gd name="T17" fmla="*/ 476856 h 151"/>
                <a:gd name="T18" fmla="*/ 110825 w 140"/>
                <a:gd name="T19" fmla="*/ 275367 h 151"/>
                <a:gd name="T20" fmla="*/ 114183 w 140"/>
                <a:gd name="T21" fmla="*/ 275367 h 151"/>
                <a:gd name="T22" fmla="*/ 114183 w 140"/>
                <a:gd name="T23" fmla="*/ 275367 h 151"/>
                <a:gd name="T24" fmla="*/ 124258 w 140"/>
                <a:gd name="T25" fmla="*/ 275367 h 151"/>
                <a:gd name="T26" fmla="*/ 201500 w 140"/>
                <a:gd name="T27" fmla="*/ 161191 h 151"/>
                <a:gd name="T28" fmla="*/ 228367 w 140"/>
                <a:gd name="T29" fmla="*/ 130967 h 151"/>
                <a:gd name="T30" fmla="*/ 272025 w 140"/>
                <a:gd name="T31" fmla="*/ 10074 h 151"/>
                <a:gd name="T32" fmla="*/ 325759 w 140"/>
                <a:gd name="T33" fmla="*/ 26865 h 151"/>
                <a:gd name="T34" fmla="*/ 332475 w 140"/>
                <a:gd name="T35" fmla="*/ 117535 h 151"/>
                <a:gd name="T36" fmla="*/ 302250 w 140"/>
                <a:gd name="T37" fmla="*/ 201488 h 151"/>
                <a:gd name="T38" fmla="*/ 436584 w 140"/>
                <a:gd name="T39" fmla="*/ 208205 h 151"/>
                <a:gd name="T40" fmla="*/ 470167 w 140"/>
                <a:gd name="T41" fmla="*/ 258577 h 151"/>
                <a:gd name="T42" fmla="*/ 453375 w 140"/>
                <a:gd name="T43" fmla="*/ 285442 h 151"/>
                <a:gd name="T44" fmla="*/ 100750 w 140"/>
                <a:gd name="T45" fmla="*/ 460065 h 151"/>
                <a:gd name="T46" fmla="*/ 100750 w 140"/>
                <a:gd name="T47" fmla="*/ 460065 h 151"/>
                <a:gd name="T48" fmla="*/ 100750 w 140"/>
                <a:gd name="T49" fmla="*/ 275367 h 151"/>
                <a:gd name="T50" fmla="*/ 77242 w 140"/>
                <a:gd name="T51" fmla="*/ 255219 h 151"/>
                <a:gd name="T52" fmla="*/ 23508 w 140"/>
                <a:gd name="T53" fmla="*/ 255219 h 151"/>
                <a:gd name="T54" fmla="*/ 0 w 140"/>
                <a:gd name="T55" fmla="*/ 275367 h 151"/>
                <a:gd name="T56" fmla="*/ 0 w 140"/>
                <a:gd name="T57" fmla="*/ 460065 h 151"/>
                <a:gd name="T58" fmla="*/ 23508 w 140"/>
                <a:gd name="T59" fmla="*/ 483572 h 151"/>
                <a:gd name="T60" fmla="*/ 77242 w 140"/>
                <a:gd name="T61" fmla="*/ 483572 h 151"/>
                <a:gd name="T62" fmla="*/ 100750 w 140"/>
                <a:gd name="T63" fmla="*/ 460065 h 15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24" tIns="45713" rIns="91424" bIns="45713"/>
            <a:lstStyle/>
            <a:p>
              <a:endParaRPr lang="zh-CN" altLang="en-US" sz="2400"/>
            </a:p>
          </p:txBody>
        </p:sp>
      </p:grpSp>
      <p:grpSp>
        <p:nvGrpSpPr>
          <p:cNvPr id="43" name="组合 42">
            <a:extLst>
              <a:ext uri="{FF2B5EF4-FFF2-40B4-BE49-F238E27FC236}">
                <a16:creationId xmlns="" xmlns:a16="http://schemas.microsoft.com/office/drawing/2014/main" id="{4C24EBC3-3F87-4ED3-9636-1B436EDD5FE9}"/>
              </a:ext>
            </a:extLst>
          </p:cNvPr>
          <p:cNvGrpSpPr/>
          <p:nvPr/>
        </p:nvGrpSpPr>
        <p:grpSpPr>
          <a:xfrm>
            <a:off x="4797466" y="352475"/>
            <a:ext cx="2442712" cy="560409"/>
            <a:chOff x="4757125" y="339028"/>
            <a:chExt cx="2442712" cy="560409"/>
          </a:xfrm>
        </p:grpSpPr>
        <p:sp>
          <p:nvSpPr>
            <p:cNvPr id="44" name="Subtitle 2">
              <a:extLst>
                <a:ext uri="{FF2B5EF4-FFF2-40B4-BE49-F238E27FC236}">
                  <a16:creationId xmlns="" xmlns:a16="http://schemas.microsoft.com/office/drawing/2014/main" id="{EBAC8848-A988-40EE-921C-F430424CE60F}"/>
                </a:ext>
              </a:extLst>
            </p:cNvPr>
            <p:cNvSpPr txBox="1">
              <a:spLocks/>
            </p:cNvSpPr>
            <p:nvPr/>
          </p:nvSpPr>
          <p:spPr>
            <a:xfrm>
              <a:off x="4757125" y="339028"/>
              <a:ext cx="2442712"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b="1" spc="300"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未来规划</a:t>
              </a:r>
            </a:p>
          </p:txBody>
        </p:sp>
        <p:sp>
          <p:nvSpPr>
            <p:cNvPr id="45" name="圆角矩形 4">
              <a:extLst>
                <a:ext uri="{FF2B5EF4-FFF2-40B4-BE49-F238E27FC236}">
                  <a16:creationId xmlns="" xmlns:a16="http://schemas.microsoft.com/office/drawing/2014/main" id="{E3B0120C-DD3B-4F0F-8B95-E0D6DE20E714}"/>
                </a:ext>
              </a:extLst>
            </p:cNvPr>
            <p:cNvSpPr/>
            <p:nvPr/>
          </p:nvSpPr>
          <p:spPr>
            <a:xfrm>
              <a:off x="5550250" y="853718"/>
              <a:ext cx="856463" cy="4571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accent4"/>
                </a:solidFill>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anim calcmode="lin" valueType="num">
                                      <p:cBhvr>
                                        <p:cTn id="18" dur="500" fill="hold"/>
                                        <p:tgtEl>
                                          <p:spTgt spid="8"/>
                                        </p:tgtEl>
                                        <p:attrNameLst>
                                          <p:attrName>ppt_x</p:attrName>
                                        </p:attrNameLst>
                                      </p:cBhvr>
                                      <p:tavLst>
                                        <p:tav tm="0">
                                          <p:val>
                                            <p:strVal val="#ppt_x"/>
                                          </p:val>
                                        </p:tav>
                                        <p:tav tm="100000">
                                          <p:val>
                                            <p:strVal val="#ppt_x"/>
                                          </p:val>
                                        </p:tav>
                                      </p:tavLst>
                                    </p:anim>
                                    <p:anim calcmode="lin" valueType="num">
                                      <p:cBhvr>
                                        <p:cTn id="19" dur="5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anim calcmode="lin" valueType="num">
                                      <p:cBhvr>
                                        <p:cTn id="23" dur="500" fill="hold"/>
                                        <p:tgtEl>
                                          <p:spTgt spid="9"/>
                                        </p:tgtEl>
                                        <p:attrNameLst>
                                          <p:attrName>ppt_x</p:attrName>
                                        </p:attrNameLst>
                                      </p:cBhvr>
                                      <p:tavLst>
                                        <p:tav tm="0">
                                          <p:val>
                                            <p:strVal val="#ppt_x"/>
                                          </p:val>
                                        </p:tav>
                                        <p:tav tm="100000">
                                          <p:val>
                                            <p:strVal val="#ppt_x"/>
                                          </p:val>
                                        </p:tav>
                                      </p:tavLst>
                                    </p:anim>
                                    <p:anim calcmode="lin" valueType="num">
                                      <p:cBhvr>
                                        <p:cTn id="24" dur="500" fill="hold"/>
                                        <p:tgtEl>
                                          <p:spTgt spid="9"/>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1000"/>
                                        <p:tgtEl>
                                          <p:spTgt spid="47"/>
                                        </p:tgtEl>
                                      </p:cBhvr>
                                    </p:animEffect>
                                    <p:anim calcmode="lin" valueType="num">
                                      <p:cBhvr>
                                        <p:cTn id="28" dur="1000" fill="hold"/>
                                        <p:tgtEl>
                                          <p:spTgt spid="47"/>
                                        </p:tgtEl>
                                        <p:attrNameLst>
                                          <p:attrName>ppt_x</p:attrName>
                                        </p:attrNameLst>
                                      </p:cBhvr>
                                      <p:tavLst>
                                        <p:tav tm="0">
                                          <p:val>
                                            <p:strVal val="#ppt_x"/>
                                          </p:val>
                                        </p:tav>
                                        <p:tav tm="100000">
                                          <p:val>
                                            <p:strVal val="#ppt_x"/>
                                          </p:val>
                                        </p:tav>
                                      </p:tavLst>
                                    </p:anim>
                                    <p:anim calcmode="lin" valueType="num">
                                      <p:cBhvr>
                                        <p:cTn id="29" dur="1000" fill="hold"/>
                                        <p:tgtEl>
                                          <p:spTgt spid="47"/>
                                        </p:tgtEl>
                                        <p:attrNameLst>
                                          <p:attrName>ppt_y</p:attrName>
                                        </p:attrNameLst>
                                      </p:cBhvr>
                                      <p:tavLst>
                                        <p:tav tm="0">
                                          <p:val>
                                            <p:strVal val="#ppt_y-.1"/>
                                          </p:val>
                                        </p:tav>
                                        <p:tav tm="100000">
                                          <p:val>
                                            <p:strVal val="#ppt_y"/>
                                          </p:val>
                                        </p:tav>
                                      </p:tavLst>
                                    </p:anim>
                                  </p:childTnLst>
                                </p:cTn>
                              </p:par>
                            </p:childTnLst>
                          </p:cTn>
                        </p:par>
                        <p:par>
                          <p:cTn id="30" fill="hold" nodeType="afterGroup">
                            <p:stCondLst>
                              <p:cond delay="1000"/>
                            </p:stCondLst>
                            <p:childTnLst>
                              <p:par>
                                <p:cTn id="31" presetID="22" presetClass="entr" presetSubtype="1" fill="hold" nodeType="after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wipe(up)">
                                      <p:cBhvr>
                                        <p:cTn id="33" dur="500"/>
                                        <p:tgtEl>
                                          <p:spTgt spid="46"/>
                                        </p:tgtEl>
                                      </p:cBhvr>
                                    </p:animEffect>
                                  </p:childTnLst>
                                </p:cTn>
                              </p:par>
                            </p:childTnLst>
                          </p:cTn>
                        </p:par>
                        <p:par>
                          <p:cTn id="34" fill="hold" nodeType="afterGroup">
                            <p:stCondLst>
                              <p:cond delay="1500"/>
                            </p:stCondLst>
                            <p:childTnLst>
                              <p:par>
                                <p:cTn id="35" presetID="22" presetClass="entr" presetSubtype="8" fill="hold"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left)">
                                      <p:cBhvr>
                                        <p:cTn id="37" dur="500"/>
                                        <p:tgtEl>
                                          <p:spTgt spid="41"/>
                                        </p:tgtEl>
                                      </p:cBhvr>
                                    </p:animEffect>
                                  </p:childTnLst>
                                </p:cTn>
                              </p:par>
                            </p:childTnLst>
                          </p:cTn>
                        </p:par>
                        <p:par>
                          <p:cTn id="38" fill="hold" nodeType="afterGroup">
                            <p:stCondLst>
                              <p:cond delay="2000"/>
                            </p:stCondLst>
                            <p:childTnLst>
                              <p:par>
                                <p:cTn id="39" presetID="42" presetClass="entr" presetSubtype="0" fill="hold" nodeType="after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fade">
                                      <p:cBhvr>
                                        <p:cTn id="41" dur="1000"/>
                                        <p:tgtEl>
                                          <p:spTgt spid="52"/>
                                        </p:tgtEl>
                                      </p:cBhvr>
                                    </p:animEffect>
                                    <p:anim calcmode="lin" valueType="num">
                                      <p:cBhvr>
                                        <p:cTn id="42" dur="1000" fill="hold"/>
                                        <p:tgtEl>
                                          <p:spTgt spid="52"/>
                                        </p:tgtEl>
                                        <p:attrNameLst>
                                          <p:attrName>ppt_x</p:attrName>
                                        </p:attrNameLst>
                                      </p:cBhvr>
                                      <p:tavLst>
                                        <p:tav tm="0">
                                          <p:val>
                                            <p:strVal val="#ppt_x"/>
                                          </p:val>
                                        </p:tav>
                                        <p:tav tm="100000">
                                          <p:val>
                                            <p:strVal val="#ppt_x"/>
                                          </p:val>
                                        </p:tav>
                                      </p:tavLst>
                                    </p:anim>
                                    <p:anim calcmode="lin" valueType="num">
                                      <p:cBhvr>
                                        <p:cTn id="43" dur="1000" fill="hold"/>
                                        <p:tgtEl>
                                          <p:spTgt spid="52"/>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fade">
                                      <p:cBhvr>
                                        <p:cTn id="46" dur="1000"/>
                                        <p:tgtEl>
                                          <p:spTgt spid="57"/>
                                        </p:tgtEl>
                                      </p:cBhvr>
                                    </p:animEffect>
                                    <p:anim calcmode="lin" valueType="num">
                                      <p:cBhvr>
                                        <p:cTn id="47" dur="1000" fill="hold"/>
                                        <p:tgtEl>
                                          <p:spTgt spid="57"/>
                                        </p:tgtEl>
                                        <p:attrNameLst>
                                          <p:attrName>ppt_x</p:attrName>
                                        </p:attrNameLst>
                                      </p:cBhvr>
                                      <p:tavLst>
                                        <p:tav tm="0">
                                          <p:val>
                                            <p:strVal val="#ppt_x"/>
                                          </p:val>
                                        </p:tav>
                                        <p:tav tm="100000">
                                          <p:val>
                                            <p:strVal val="#ppt_x"/>
                                          </p:val>
                                        </p:tav>
                                      </p:tavLst>
                                    </p:anim>
                                    <p:anim calcmode="lin" valueType="num">
                                      <p:cBhvr>
                                        <p:cTn id="48" dur="1000" fill="hold"/>
                                        <p:tgtEl>
                                          <p:spTgt spid="57"/>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fade">
                                      <p:cBhvr>
                                        <p:cTn id="51" dur="1000"/>
                                        <p:tgtEl>
                                          <p:spTgt spid="62"/>
                                        </p:tgtEl>
                                      </p:cBhvr>
                                    </p:animEffect>
                                    <p:anim calcmode="lin" valueType="num">
                                      <p:cBhvr>
                                        <p:cTn id="52" dur="1000" fill="hold"/>
                                        <p:tgtEl>
                                          <p:spTgt spid="62"/>
                                        </p:tgtEl>
                                        <p:attrNameLst>
                                          <p:attrName>ppt_x</p:attrName>
                                        </p:attrNameLst>
                                      </p:cBhvr>
                                      <p:tavLst>
                                        <p:tav tm="0">
                                          <p:val>
                                            <p:strVal val="#ppt_x"/>
                                          </p:val>
                                        </p:tav>
                                        <p:tav tm="100000">
                                          <p:val>
                                            <p:strVal val="#ppt_x"/>
                                          </p:val>
                                        </p:tav>
                                      </p:tavLst>
                                    </p:anim>
                                    <p:anim calcmode="lin" valueType="num">
                                      <p:cBhvr>
                                        <p:cTn id="53" dur="1000" fill="hold"/>
                                        <p:tgtEl>
                                          <p:spTgt spid="62"/>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67"/>
                                        </p:tgtEl>
                                        <p:attrNameLst>
                                          <p:attrName>style.visibility</p:attrName>
                                        </p:attrNameLst>
                                      </p:cBhvr>
                                      <p:to>
                                        <p:strVal val="visible"/>
                                      </p:to>
                                    </p:set>
                                    <p:animEffect transition="in" filter="fade">
                                      <p:cBhvr>
                                        <p:cTn id="56" dur="1000"/>
                                        <p:tgtEl>
                                          <p:spTgt spid="67"/>
                                        </p:tgtEl>
                                      </p:cBhvr>
                                    </p:animEffect>
                                    <p:anim calcmode="lin" valueType="num">
                                      <p:cBhvr>
                                        <p:cTn id="57" dur="1000" fill="hold"/>
                                        <p:tgtEl>
                                          <p:spTgt spid="67"/>
                                        </p:tgtEl>
                                        <p:attrNameLst>
                                          <p:attrName>ppt_x</p:attrName>
                                        </p:attrNameLst>
                                      </p:cBhvr>
                                      <p:tavLst>
                                        <p:tav tm="0">
                                          <p:val>
                                            <p:strVal val="#ppt_x"/>
                                          </p:val>
                                        </p:tav>
                                        <p:tav tm="100000">
                                          <p:val>
                                            <p:strVal val="#ppt_x"/>
                                          </p:val>
                                        </p:tav>
                                      </p:tavLst>
                                    </p:anim>
                                    <p:anim calcmode="lin" valueType="num">
                                      <p:cBhvr>
                                        <p:cTn id="58"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文本框 48">
            <a:extLst>
              <a:ext uri="{FF2B5EF4-FFF2-40B4-BE49-F238E27FC236}">
                <a16:creationId xmlns="" xmlns:a16="http://schemas.microsoft.com/office/drawing/2014/main" id="{944359F3-37C5-4293-B7E1-CA2CBEB6F374}"/>
              </a:ext>
            </a:extLst>
          </p:cNvPr>
          <p:cNvSpPr txBox="1"/>
          <p:nvPr/>
        </p:nvSpPr>
        <p:spPr>
          <a:xfrm>
            <a:off x="2335530" y="2389665"/>
            <a:ext cx="7510389" cy="1862048"/>
          </a:xfrm>
          <a:prstGeom prst="rect">
            <a:avLst/>
          </a:prstGeom>
          <a:noFill/>
        </p:spPr>
        <p:txBody>
          <a:bodyPr wrap="none" rtlCol="0">
            <a:spAutoFit/>
          </a:bodyPr>
          <a:lstStyle/>
          <a:p>
            <a:pPr algn="ctr"/>
            <a:r>
              <a:rPr lang="en-US" altLang="zh-CN" sz="11500" dirty="0">
                <a:latin typeface="方正正中黑简体" panose="02000000000000000000" pitchFamily="2" charset="-122"/>
                <a:ea typeface="方正正中黑简体" panose="02000000000000000000" pitchFamily="2" charset="-122"/>
              </a:rPr>
              <a:t>THANKS</a:t>
            </a:r>
            <a:endParaRPr lang="zh-CN" altLang="en-US" sz="11500" dirty="0">
              <a:latin typeface="方正正中黑简体" panose="02000000000000000000" pitchFamily="2" charset="-122"/>
              <a:ea typeface="方正正中黑简体" panose="02000000000000000000" pitchFamily="2" charset="-122"/>
            </a:endParaRPr>
          </a:p>
        </p:txBody>
      </p:sp>
      <p:sp>
        <p:nvSpPr>
          <p:cNvPr id="51" name="文本框 50">
            <a:extLst>
              <a:ext uri="{FF2B5EF4-FFF2-40B4-BE49-F238E27FC236}">
                <a16:creationId xmlns="" xmlns:a16="http://schemas.microsoft.com/office/drawing/2014/main" id="{F92AD3AF-289B-4AC6-B007-7E4FA8E2FE8C}"/>
              </a:ext>
            </a:extLst>
          </p:cNvPr>
          <p:cNvSpPr txBox="1"/>
          <p:nvPr/>
        </p:nvSpPr>
        <p:spPr>
          <a:xfrm>
            <a:off x="4735223" y="4127334"/>
            <a:ext cx="2710999" cy="307777"/>
          </a:xfrm>
          <a:prstGeom prst="rect">
            <a:avLst/>
          </a:prstGeom>
          <a:noFill/>
        </p:spPr>
        <p:txBody>
          <a:bodyPr wrap="none" rtlCol="0">
            <a:spAutoFit/>
          </a:bodyPr>
          <a:lstStyle/>
          <a:p>
            <a:pPr algn="ctr"/>
            <a:r>
              <a:rPr lang="zh-CN" altLang="en-US" sz="1400" dirty="0">
                <a:latin typeface="方正兰亭黑_GBK" panose="02000000000000000000" pitchFamily="2" charset="-122"/>
                <a:ea typeface="方正兰亭黑_GBK" panose="02000000000000000000" pitchFamily="2" charset="-122"/>
              </a:rPr>
              <a:t>品牌 </a:t>
            </a:r>
            <a:r>
              <a:rPr lang="en-US" altLang="zh-CN" sz="1400" dirty="0">
                <a:latin typeface="方正兰亭黑_GBK" panose="02000000000000000000" pitchFamily="2" charset="-122"/>
                <a:ea typeface="方正兰亭黑_GBK" panose="02000000000000000000" pitchFamily="2" charset="-122"/>
              </a:rPr>
              <a:t>/ </a:t>
            </a:r>
            <a:r>
              <a:rPr lang="zh-CN" altLang="en-US" sz="1400" dirty="0">
                <a:latin typeface="方正兰亭黑_GBK" panose="02000000000000000000" pitchFamily="2" charset="-122"/>
                <a:ea typeface="方正兰亭黑_GBK" panose="02000000000000000000" pitchFamily="2" charset="-122"/>
              </a:rPr>
              <a:t>卓越 </a:t>
            </a:r>
            <a:r>
              <a:rPr lang="en-US" altLang="zh-CN" sz="1400" dirty="0">
                <a:latin typeface="方正兰亭黑_GBK" panose="02000000000000000000" pitchFamily="2" charset="-122"/>
                <a:ea typeface="方正兰亭黑_GBK" panose="02000000000000000000" pitchFamily="2" charset="-122"/>
              </a:rPr>
              <a:t>/ </a:t>
            </a:r>
            <a:r>
              <a:rPr lang="zh-CN" altLang="en-US" sz="1400" dirty="0">
                <a:latin typeface="方正兰亭黑_GBK" panose="02000000000000000000" pitchFamily="2" charset="-122"/>
                <a:ea typeface="方正兰亭黑_GBK" panose="02000000000000000000" pitchFamily="2" charset="-122"/>
              </a:rPr>
              <a:t>专注 </a:t>
            </a:r>
            <a:r>
              <a:rPr lang="en-US" altLang="zh-CN" sz="1400" dirty="0">
                <a:latin typeface="方正兰亭黑_GBK" panose="02000000000000000000" pitchFamily="2" charset="-122"/>
                <a:ea typeface="方正兰亭黑_GBK" panose="02000000000000000000" pitchFamily="2" charset="-122"/>
              </a:rPr>
              <a:t>/ </a:t>
            </a:r>
            <a:r>
              <a:rPr lang="zh-CN" altLang="en-US" sz="1400" dirty="0">
                <a:latin typeface="方正兰亭黑_GBK" panose="02000000000000000000" pitchFamily="2" charset="-122"/>
                <a:ea typeface="方正兰亭黑_GBK" panose="02000000000000000000" pitchFamily="2" charset="-122"/>
              </a:rPr>
              <a:t>领航 </a:t>
            </a:r>
            <a:r>
              <a:rPr lang="en-US" altLang="zh-CN" sz="1400" dirty="0">
                <a:latin typeface="方正兰亭黑_GBK" panose="02000000000000000000" pitchFamily="2" charset="-122"/>
                <a:ea typeface="方正兰亭黑_GBK" panose="02000000000000000000" pitchFamily="2" charset="-122"/>
              </a:rPr>
              <a:t>/ </a:t>
            </a:r>
            <a:r>
              <a:rPr lang="zh-CN" altLang="en-US" sz="1400" dirty="0">
                <a:latin typeface="方正兰亭黑_GBK" panose="02000000000000000000" pitchFamily="2" charset="-122"/>
                <a:ea typeface="方正兰亭黑_GBK" panose="02000000000000000000" pitchFamily="2" charset="-122"/>
              </a:rPr>
              <a:t>未来</a:t>
            </a:r>
          </a:p>
        </p:txBody>
      </p:sp>
      <p:grpSp>
        <p:nvGrpSpPr>
          <p:cNvPr id="53" name="组合 52">
            <a:extLst>
              <a:ext uri="{FF2B5EF4-FFF2-40B4-BE49-F238E27FC236}">
                <a16:creationId xmlns="" xmlns:a16="http://schemas.microsoft.com/office/drawing/2014/main" id="{D4AD0B66-480E-4B23-994E-32666EB58F7B}"/>
              </a:ext>
            </a:extLst>
          </p:cNvPr>
          <p:cNvGrpSpPr/>
          <p:nvPr/>
        </p:nvGrpSpPr>
        <p:grpSpPr>
          <a:xfrm>
            <a:off x="7575322" y="4258363"/>
            <a:ext cx="1302690" cy="45719"/>
            <a:chOff x="7169106" y="4815399"/>
            <a:chExt cx="1302690" cy="45719"/>
          </a:xfrm>
        </p:grpSpPr>
        <p:cxnSp>
          <p:nvCxnSpPr>
            <p:cNvPr id="54" name="直接连接符 53">
              <a:extLst>
                <a:ext uri="{FF2B5EF4-FFF2-40B4-BE49-F238E27FC236}">
                  <a16:creationId xmlns="" xmlns:a16="http://schemas.microsoft.com/office/drawing/2014/main" id="{C5DB3E1B-443C-4768-B33A-3084D237A607}"/>
                </a:ext>
              </a:extLst>
            </p:cNvPr>
            <p:cNvCxnSpPr/>
            <p:nvPr/>
          </p:nvCxnSpPr>
          <p:spPr>
            <a:xfrm>
              <a:off x="7204391" y="4838258"/>
              <a:ext cx="126740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椭圆 54">
              <a:extLst>
                <a:ext uri="{FF2B5EF4-FFF2-40B4-BE49-F238E27FC236}">
                  <a16:creationId xmlns="" xmlns:a16="http://schemas.microsoft.com/office/drawing/2014/main" id="{B6EE6736-5285-4BA9-ACE3-81372F5ED264}"/>
                </a:ext>
              </a:extLst>
            </p:cNvPr>
            <p:cNvSpPr/>
            <p:nvPr/>
          </p:nvSpPr>
          <p:spPr>
            <a:xfrm>
              <a:off x="7169106" y="4815399"/>
              <a:ext cx="45719" cy="45719"/>
            </a:xfrm>
            <a:prstGeom prst="ellipse">
              <a:avLst/>
            </a:prstGeom>
            <a:solidFill>
              <a:srgbClr val="4C419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a:extLst>
              <a:ext uri="{FF2B5EF4-FFF2-40B4-BE49-F238E27FC236}">
                <a16:creationId xmlns="" xmlns:a16="http://schemas.microsoft.com/office/drawing/2014/main" id="{2DBE5838-B201-431A-9137-831E187CC902}"/>
              </a:ext>
            </a:extLst>
          </p:cNvPr>
          <p:cNvGrpSpPr/>
          <p:nvPr/>
        </p:nvGrpSpPr>
        <p:grpSpPr>
          <a:xfrm>
            <a:off x="3303433" y="4258363"/>
            <a:ext cx="1284922" cy="45719"/>
            <a:chOff x="2897217" y="4815399"/>
            <a:chExt cx="1284922" cy="45719"/>
          </a:xfrm>
        </p:grpSpPr>
        <p:cxnSp>
          <p:nvCxnSpPr>
            <p:cNvPr id="57" name="直接连接符 56">
              <a:extLst>
                <a:ext uri="{FF2B5EF4-FFF2-40B4-BE49-F238E27FC236}">
                  <a16:creationId xmlns="" xmlns:a16="http://schemas.microsoft.com/office/drawing/2014/main" id="{3E1AE5AC-E22E-487B-AA0C-E1E0121C03A4}"/>
                </a:ext>
              </a:extLst>
            </p:cNvPr>
            <p:cNvCxnSpPr/>
            <p:nvPr/>
          </p:nvCxnSpPr>
          <p:spPr>
            <a:xfrm>
              <a:off x="2897217" y="4838258"/>
              <a:ext cx="126740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椭圆 57">
              <a:extLst>
                <a:ext uri="{FF2B5EF4-FFF2-40B4-BE49-F238E27FC236}">
                  <a16:creationId xmlns="" xmlns:a16="http://schemas.microsoft.com/office/drawing/2014/main" id="{B7E87D30-D48A-48E6-BDF3-CA75B2346F82}"/>
                </a:ext>
              </a:extLst>
            </p:cNvPr>
            <p:cNvSpPr/>
            <p:nvPr/>
          </p:nvSpPr>
          <p:spPr>
            <a:xfrm>
              <a:off x="4136420" y="4815399"/>
              <a:ext cx="45719" cy="45719"/>
            </a:xfrm>
            <a:prstGeom prst="ellipse">
              <a:avLst/>
            </a:prstGeom>
            <a:solidFill>
              <a:srgbClr val="4C419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1" name="组合 130">
            <a:extLst>
              <a:ext uri="{FF2B5EF4-FFF2-40B4-BE49-F238E27FC236}">
                <a16:creationId xmlns="" xmlns:a16="http://schemas.microsoft.com/office/drawing/2014/main" id="{1E207A35-8616-477D-8AFB-680B85B11266}"/>
              </a:ext>
            </a:extLst>
          </p:cNvPr>
          <p:cNvGrpSpPr/>
          <p:nvPr/>
        </p:nvGrpSpPr>
        <p:grpSpPr>
          <a:xfrm>
            <a:off x="-10549" y="3165604"/>
            <a:ext cx="3811767" cy="4051507"/>
            <a:chOff x="-10549" y="3165604"/>
            <a:chExt cx="3811767" cy="4051507"/>
          </a:xfrm>
        </p:grpSpPr>
        <p:sp>
          <p:nvSpPr>
            <p:cNvPr id="132" name="等腰三角形 131">
              <a:extLst>
                <a:ext uri="{FF2B5EF4-FFF2-40B4-BE49-F238E27FC236}">
                  <a16:creationId xmlns="" xmlns:a16="http://schemas.microsoft.com/office/drawing/2014/main" id="{29FD6CEE-E348-4FEE-A03B-047BE24BCD55}"/>
                </a:ext>
              </a:extLst>
            </p:cNvPr>
            <p:cNvSpPr/>
            <p:nvPr/>
          </p:nvSpPr>
          <p:spPr>
            <a:xfrm rot="5400000">
              <a:off x="-61373" y="653099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等腰三角形 132">
              <a:extLst>
                <a:ext uri="{FF2B5EF4-FFF2-40B4-BE49-F238E27FC236}">
                  <a16:creationId xmlns="" xmlns:a16="http://schemas.microsoft.com/office/drawing/2014/main" id="{697BC27C-1708-4164-8206-4488817FBB16}"/>
                </a:ext>
              </a:extLst>
            </p:cNvPr>
            <p:cNvSpPr/>
            <p:nvPr/>
          </p:nvSpPr>
          <p:spPr>
            <a:xfrm rot="5400000">
              <a:off x="1209216" y="6530994"/>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等腰三角形 133">
              <a:extLst>
                <a:ext uri="{FF2B5EF4-FFF2-40B4-BE49-F238E27FC236}">
                  <a16:creationId xmlns="" xmlns:a16="http://schemas.microsoft.com/office/drawing/2014/main" id="{1076DFC6-F6DF-40DE-BD22-A004DB9168CD}"/>
                </a:ext>
              </a:extLst>
            </p:cNvPr>
            <p:cNvSpPr/>
            <p:nvPr/>
          </p:nvSpPr>
          <p:spPr>
            <a:xfrm rot="16200000">
              <a:off x="573922" y="6530994"/>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等腰三角形 134">
              <a:extLst>
                <a:ext uri="{FF2B5EF4-FFF2-40B4-BE49-F238E27FC236}">
                  <a16:creationId xmlns="" xmlns:a16="http://schemas.microsoft.com/office/drawing/2014/main" id="{ACC161EF-3440-493A-9B1E-A3688052296B}"/>
                </a:ext>
              </a:extLst>
            </p:cNvPr>
            <p:cNvSpPr/>
            <p:nvPr/>
          </p:nvSpPr>
          <p:spPr>
            <a:xfrm rot="5400000">
              <a:off x="2479805" y="653099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等腰三角形 135">
              <a:extLst>
                <a:ext uri="{FF2B5EF4-FFF2-40B4-BE49-F238E27FC236}">
                  <a16:creationId xmlns="" xmlns:a16="http://schemas.microsoft.com/office/drawing/2014/main" id="{50FC60C8-3D40-45AF-9FBF-1BB2606FE362}"/>
                </a:ext>
              </a:extLst>
            </p:cNvPr>
            <p:cNvSpPr/>
            <p:nvPr/>
          </p:nvSpPr>
          <p:spPr>
            <a:xfrm rot="16200000">
              <a:off x="1844511" y="6530994"/>
              <a:ext cx="736941" cy="635294"/>
            </a:xfrm>
            <a:prstGeom prst="triangle">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等腰三角形 136">
              <a:extLst>
                <a:ext uri="{FF2B5EF4-FFF2-40B4-BE49-F238E27FC236}">
                  <a16:creationId xmlns="" xmlns:a16="http://schemas.microsoft.com/office/drawing/2014/main" id="{96B2AA27-5B5F-4A4F-86A7-FF023DD75312}"/>
                </a:ext>
              </a:extLst>
            </p:cNvPr>
            <p:cNvSpPr/>
            <p:nvPr/>
          </p:nvSpPr>
          <p:spPr>
            <a:xfrm rot="5400000">
              <a:off x="573922" y="6164196"/>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等腰三角形 137">
              <a:extLst>
                <a:ext uri="{FF2B5EF4-FFF2-40B4-BE49-F238E27FC236}">
                  <a16:creationId xmlns="" xmlns:a16="http://schemas.microsoft.com/office/drawing/2014/main" id="{F988D625-0E43-4DDE-9C61-E96DD70110D3}"/>
                </a:ext>
              </a:extLst>
            </p:cNvPr>
            <p:cNvSpPr/>
            <p:nvPr/>
          </p:nvSpPr>
          <p:spPr>
            <a:xfrm rot="16200000">
              <a:off x="-61372" y="616419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等腰三角形 138">
              <a:extLst>
                <a:ext uri="{FF2B5EF4-FFF2-40B4-BE49-F238E27FC236}">
                  <a16:creationId xmlns="" xmlns:a16="http://schemas.microsoft.com/office/drawing/2014/main" id="{67F7EDF4-EA50-4366-B64B-6A8312D82BEE}"/>
                </a:ext>
              </a:extLst>
            </p:cNvPr>
            <p:cNvSpPr/>
            <p:nvPr/>
          </p:nvSpPr>
          <p:spPr>
            <a:xfrm rot="5400000">
              <a:off x="1844511" y="616419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等腰三角形 139">
              <a:extLst>
                <a:ext uri="{FF2B5EF4-FFF2-40B4-BE49-F238E27FC236}">
                  <a16:creationId xmlns="" xmlns:a16="http://schemas.microsoft.com/office/drawing/2014/main" id="{362D5B06-B13A-410C-A53D-A030A8CCF425}"/>
                </a:ext>
              </a:extLst>
            </p:cNvPr>
            <p:cNvSpPr/>
            <p:nvPr/>
          </p:nvSpPr>
          <p:spPr>
            <a:xfrm rot="16200000">
              <a:off x="1209217" y="6164196"/>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等腰三角形 140">
              <a:extLst>
                <a:ext uri="{FF2B5EF4-FFF2-40B4-BE49-F238E27FC236}">
                  <a16:creationId xmlns="" xmlns:a16="http://schemas.microsoft.com/office/drawing/2014/main" id="{CE18E326-8788-43FE-92A2-69E2A4516374}"/>
                </a:ext>
              </a:extLst>
            </p:cNvPr>
            <p:cNvSpPr/>
            <p:nvPr/>
          </p:nvSpPr>
          <p:spPr>
            <a:xfrm rot="5400000">
              <a:off x="3115100" y="6164196"/>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等腰三角形 141">
              <a:extLst>
                <a:ext uri="{FF2B5EF4-FFF2-40B4-BE49-F238E27FC236}">
                  <a16:creationId xmlns="" xmlns:a16="http://schemas.microsoft.com/office/drawing/2014/main" id="{E6B650FF-4D82-4E7E-AF44-38E0F707CF55}"/>
                </a:ext>
              </a:extLst>
            </p:cNvPr>
            <p:cNvSpPr/>
            <p:nvPr/>
          </p:nvSpPr>
          <p:spPr>
            <a:xfrm rot="5400000">
              <a:off x="-61373" y="5794052"/>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等腰三角形 142">
              <a:extLst>
                <a:ext uri="{FF2B5EF4-FFF2-40B4-BE49-F238E27FC236}">
                  <a16:creationId xmlns="" xmlns:a16="http://schemas.microsoft.com/office/drawing/2014/main" id="{2BD9653A-2887-4414-BC44-94CCA6D0034A}"/>
                </a:ext>
              </a:extLst>
            </p:cNvPr>
            <p:cNvSpPr/>
            <p:nvPr/>
          </p:nvSpPr>
          <p:spPr>
            <a:xfrm rot="5400000">
              <a:off x="1209216" y="579405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等腰三角形 143">
              <a:extLst>
                <a:ext uri="{FF2B5EF4-FFF2-40B4-BE49-F238E27FC236}">
                  <a16:creationId xmlns="" xmlns:a16="http://schemas.microsoft.com/office/drawing/2014/main" id="{798CF837-6232-4EB2-8376-2BBF0285A49F}"/>
                </a:ext>
              </a:extLst>
            </p:cNvPr>
            <p:cNvSpPr/>
            <p:nvPr/>
          </p:nvSpPr>
          <p:spPr>
            <a:xfrm rot="16200000">
              <a:off x="573922" y="5794052"/>
              <a:ext cx="736941" cy="635294"/>
            </a:xfrm>
            <a:prstGeom prst="triangle">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等腰三角形 144">
              <a:extLst>
                <a:ext uri="{FF2B5EF4-FFF2-40B4-BE49-F238E27FC236}">
                  <a16:creationId xmlns="" xmlns:a16="http://schemas.microsoft.com/office/drawing/2014/main" id="{5FEA12C8-D8C0-44E2-AF3E-DCF3F65B5CE8}"/>
                </a:ext>
              </a:extLst>
            </p:cNvPr>
            <p:cNvSpPr/>
            <p:nvPr/>
          </p:nvSpPr>
          <p:spPr>
            <a:xfrm rot="5400000">
              <a:off x="2479805" y="579405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等腰三角形 145">
              <a:extLst>
                <a:ext uri="{FF2B5EF4-FFF2-40B4-BE49-F238E27FC236}">
                  <a16:creationId xmlns="" xmlns:a16="http://schemas.microsoft.com/office/drawing/2014/main" id="{033597E7-9E61-43EC-AC6D-77B442185709}"/>
                </a:ext>
              </a:extLst>
            </p:cNvPr>
            <p:cNvSpPr/>
            <p:nvPr/>
          </p:nvSpPr>
          <p:spPr>
            <a:xfrm rot="16200000">
              <a:off x="1844511" y="5794052"/>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等腰三角形 146">
              <a:extLst>
                <a:ext uri="{FF2B5EF4-FFF2-40B4-BE49-F238E27FC236}">
                  <a16:creationId xmlns="" xmlns:a16="http://schemas.microsoft.com/office/drawing/2014/main" id="{3B426D08-BA29-489E-B6FC-C0048CCC2C17}"/>
                </a:ext>
              </a:extLst>
            </p:cNvPr>
            <p:cNvSpPr/>
            <p:nvPr/>
          </p:nvSpPr>
          <p:spPr>
            <a:xfrm rot="5400000">
              <a:off x="573922" y="542725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等腰三角形 147">
              <a:extLst>
                <a:ext uri="{FF2B5EF4-FFF2-40B4-BE49-F238E27FC236}">
                  <a16:creationId xmlns="" xmlns:a16="http://schemas.microsoft.com/office/drawing/2014/main" id="{8CDDD2DC-9D76-4A32-AEDF-92B3C877FFEB}"/>
                </a:ext>
              </a:extLst>
            </p:cNvPr>
            <p:cNvSpPr/>
            <p:nvPr/>
          </p:nvSpPr>
          <p:spPr>
            <a:xfrm rot="16200000">
              <a:off x="-61372" y="5427254"/>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等腰三角形 148">
              <a:extLst>
                <a:ext uri="{FF2B5EF4-FFF2-40B4-BE49-F238E27FC236}">
                  <a16:creationId xmlns="" xmlns:a16="http://schemas.microsoft.com/office/drawing/2014/main" id="{0F6CD3E4-E2E5-46C8-9C42-329E73F60884}"/>
                </a:ext>
              </a:extLst>
            </p:cNvPr>
            <p:cNvSpPr/>
            <p:nvPr/>
          </p:nvSpPr>
          <p:spPr>
            <a:xfrm rot="16200000">
              <a:off x="1209217" y="5427254"/>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等腰三角形 149">
              <a:extLst>
                <a:ext uri="{FF2B5EF4-FFF2-40B4-BE49-F238E27FC236}">
                  <a16:creationId xmlns="" xmlns:a16="http://schemas.microsoft.com/office/drawing/2014/main" id="{0EE98A91-CA1C-4259-A06C-6469D5C63478}"/>
                </a:ext>
              </a:extLst>
            </p:cNvPr>
            <p:cNvSpPr/>
            <p:nvPr/>
          </p:nvSpPr>
          <p:spPr>
            <a:xfrm rot="5400000">
              <a:off x="-61373" y="5057110"/>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等腰三角形 150">
              <a:extLst>
                <a:ext uri="{FF2B5EF4-FFF2-40B4-BE49-F238E27FC236}">
                  <a16:creationId xmlns="" xmlns:a16="http://schemas.microsoft.com/office/drawing/2014/main" id="{02FE4375-A7FD-40BB-8851-88C43F1BCC43}"/>
                </a:ext>
              </a:extLst>
            </p:cNvPr>
            <p:cNvSpPr/>
            <p:nvPr/>
          </p:nvSpPr>
          <p:spPr>
            <a:xfrm rot="5400000">
              <a:off x="1209216" y="5057110"/>
              <a:ext cx="736941" cy="635294"/>
            </a:xfrm>
            <a:prstGeom prst="triangle">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等腰三角形 151">
              <a:extLst>
                <a:ext uri="{FF2B5EF4-FFF2-40B4-BE49-F238E27FC236}">
                  <a16:creationId xmlns="" xmlns:a16="http://schemas.microsoft.com/office/drawing/2014/main" id="{C1CB76FB-D14C-4F77-BECE-B860D85FDCFD}"/>
                </a:ext>
              </a:extLst>
            </p:cNvPr>
            <p:cNvSpPr/>
            <p:nvPr/>
          </p:nvSpPr>
          <p:spPr>
            <a:xfrm rot="16200000">
              <a:off x="573922" y="5057110"/>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等腰三角形 152">
              <a:extLst>
                <a:ext uri="{FF2B5EF4-FFF2-40B4-BE49-F238E27FC236}">
                  <a16:creationId xmlns="" xmlns:a16="http://schemas.microsoft.com/office/drawing/2014/main" id="{EA17CABA-16E3-46AD-906B-DD272FD3A90D}"/>
                </a:ext>
              </a:extLst>
            </p:cNvPr>
            <p:cNvSpPr/>
            <p:nvPr/>
          </p:nvSpPr>
          <p:spPr>
            <a:xfrm rot="5400000">
              <a:off x="573922" y="4690312"/>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等腰三角形 153">
              <a:extLst>
                <a:ext uri="{FF2B5EF4-FFF2-40B4-BE49-F238E27FC236}">
                  <a16:creationId xmlns="" xmlns:a16="http://schemas.microsoft.com/office/drawing/2014/main" id="{B6C80EB8-9456-4802-810B-7F5FD0196108}"/>
                </a:ext>
              </a:extLst>
            </p:cNvPr>
            <p:cNvSpPr/>
            <p:nvPr/>
          </p:nvSpPr>
          <p:spPr>
            <a:xfrm rot="16200000">
              <a:off x="-61372" y="469031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等腰三角形 154">
              <a:extLst>
                <a:ext uri="{FF2B5EF4-FFF2-40B4-BE49-F238E27FC236}">
                  <a16:creationId xmlns="" xmlns:a16="http://schemas.microsoft.com/office/drawing/2014/main" id="{FA1AEFA8-9FD9-4FA9-B58D-36CEAA9EC8B9}"/>
                </a:ext>
              </a:extLst>
            </p:cNvPr>
            <p:cNvSpPr/>
            <p:nvPr/>
          </p:nvSpPr>
          <p:spPr>
            <a:xfrm rot="16200000">
              <a:off x="1209217" y="4690312"/>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等腰三角形 155">
              <a:extLst>
                <a:ext uri="{FF2B5EF4-FFF2-40B4-BE49-F238E27FC236}">
                  <a16:creationId xmlns="" xmlns:a16="http://schemas.microsoft.com/office/drawing/2014/main" id="{BBFD81A7-A7C6-4460-800C-F3DD59DF5E62}"/>
                </a:ext>
              </a:extLst>
            </p:cNvPr>
            <p:cNvSpPr/>
            <p:nvPr/>
          </p:nvSpPr>
          <p:spPr>
            <a:xfrm rot="5400000">
              <a:off x="-61373" y="4320168"/>
              <a:ext cx="736941" cy="635294"/>
            </a:xfrm>
            <a:prstGeom prst="triangle">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等腰三角形 156">
              <a:extLst>
                <a:ext uri="{FF2B5EF4-FFF2-40B4-BE49-F238E27FC236}">
                  <a16:creationId xmlns="" xmlns:a16="http://schemas.microsoft.com/office/drawing/2014/main" id="{FEC146D0-7F65-496A-95D9-F64477CC33ED}"/>
                </a:ext>
              </a:extLst>
            </p:cNvPr>
            <p:cNvSpPr/>
            <p:nvPr/>
          </p:nvSpPr>
          <p:spPr>
            <a:xfrm rot="16200000">
              <a:off x="573922" y="4320168"/>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等腰三角形 157">
              <a:extLst>
                <a:ext uri="{FF2B5EF4-FFF2-40B4-BE49-F238E27FC236}">
                  <a16:creationId xmlns="" xmlns:a16="http://schemas.microsoft.com/office/drawing/2014/main" id="{716E4D49-84B4-4B1E-A76D-3236C7CBA5E7}"/>
                </a:ext>
              </a:extLst>
            </p:cNvPr>
            <p:cNvSpPr/>
            <p:nvPr/>
          </p:nvSpPr>
          <p:spPr>
            <a:xfrm rot="16200000">
              <a:off x="-61372" y="3953370"/>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等腰三角形 158">
              <a:extLst>
                <a:ext uri="{FF2B5EF4-FFF2-40B4-BE49-F238E27FC236}">
                  <a16:creationId xmlns="" xmlns:a16="http://schemas.microsoft.com/office/drawing/2014/main" id="{46A59D31-01A2-43F2-9030-A065F86EDE60}"/>
                </a:ext>
              </a:extLst>
            </p:cNvPr>
            <p:cNvSpPr/>
            <p:nvPr/>
          </p:nvSpPr>
          <p:spPr>
            <a:xfrm rot="5400000">
              <a:off x="-61373" y="358322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等腰三角形 159">
              <a:extLst>
                <a:ext uri="{FF2B5EF4-FFF2-40B4-BE49-F238E27FC236}">
                  <a16:creationId xmlns="" xmlns:a16="http://schemas.microsoft.com/office/drawing/2014/main" id="{24E31E7E-5B7B-41E0-B50F-38F8665BF11D}"/>
                </a:ext>
              </a:extLst>
            </p:cNvPr>
            <p:cNvSpPr/>
            <p:nvPr/>
          </p:nvSpPr>
          <p:spPr>
            <a:xfrm rot="16200000">
              <a:off x="-61372" y="3216428"/>
              <a:ext cx="736941" cy="635294"/>
            </a:xfrm>
            <a:prstGeom prst="triangle">
              <a:avLst/>
            </a:prstGeom>
            <a:solidFill>
              <a:srgbClr val="FFC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a:extLst>
              <a:ext uri="{FF2B5EF4-FFF2-40B4-BE49-F238E27FC236}">
                <a16:creationId xmlns="" xmlns:a16="http://schemas.microsoft.com/office/drawing/2014/main" id="{913FC7DB-6899-4651-818B-DD3BE5BECB1E}"/>
              </a:ext>
            </a:extLst>
          </p:cNvPr>
          <p:cNvGrpSpPr/>
          <p:nvPr/>
        </p:nvGrpSpPr>
        <p:grpSpPr>
          <a:xfrm>
            <a:off x="7096299" y="-375451"/>
            <a:ext cx="5095701" cy="4433082"/>
            <a:chOff x="7096299" y="-375451"/>
            <a:chExt cx="5095701" cy="4433082"/>
          </a:xfrm>
        </p:grpSpPr>
        <p:grpSp>
          <p:nvGrpSpPr>
            <p:cNvPr id="198" name="组合 197">
              <a:extLst>
                <a:ext uri="{FF2B5EF4-FFF2-40B4-BE49-F238E27FC236}">
                  <a16:creationId xmlns="" xmlns:a16="http://schemas.microsoft.com/office/drawing/2014/main" id="{D72A1872-3C19-45FC-86F4-463F1F4E0B0B}"/>
                </a:ext>
              </a:extLst>
            </p:cNvPr>
            <p:cNvGrpSpPr/>
            <p:nvPr/>
          </p:nvGrpSpPr>
          <p:grpSpPr>
            <a:xfrm rot="10800000">
              <a:off x="8380233" y="6124"/>
              <a:ext cx="3811767" cy="4051507"/>
              <a:chOff x="-10549" y="3165604"/>
              <a:chExt cx="3811767" cy="4051507"/>
            </a:xfrm>
          </p:grpSpPr>
          <p:sp>
            <p:nvSpPr>
              <p:cNvPr id="199" name="等腰三角形 198">
                <a:extLst>
                  <a:ext uri="{FF2B5EF4-FFF2-40B4-BE49-F238E27FC236}">
                    <a16:creationId xmlns="" xmlns:a16="http://schemas.microsoft.com/office/drawing/2014/main" id="{E618A7AB-AA95-4F6A-B538-B39A1B98EE91}"/>
                  </a:ext>
                </a:extLst>
              </p:cNvPr>
              <p:cNvSpPr/>
              <p:nvPr/>
            </p:nvSpPr>
            <p:spPr>
              <a:xfrm rot="5400000">
                <a:off x="-61373" y="653099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等腰三角形 199">
                <a:extLst>
                  <a:ext uri="{FF2B5EF4-FFF2-40B4-BE49-F238E27FC236}">
                    <a16:creationId xmlns="" xmlns:a16="http://schemas.microsoft.com/office/drawing/2014/main" id="{B698AD04-503C-4B0B-A0D6-7FC7C726E222}"/>
                  </a:ext>
                </a:extLst>
              </p:cNvPr>
              <p:cNvSpPr/>
              <p:nvPr/>
            </p:nvSpPr>
            <p:spPr>
              <a:xfrm rot="5400000">
                <a:off x="1209216" y="6530994"/>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等腰三角形 200">
                <a:extLst>
                  <a:ext uri="{FF2B5EF4-FFF2-40B4-BE49-F238E27FC236}">
                    <a16:creationId xmlns="" xmlns:a16="http://schemas.microsoft.com/office/drawing/2014/main" id="{A3DA80AD-2F70-44BB-ABA5-01948E794118}"/>
                  </a:ext>
                </a:extLst>
              </p:cNvPr>
              <p:cNvSpPr/>
              <p:nvPr/>
            </p:nvSpPr>
            <p:spPr>
              <a:xfrm rot="16200000">
                <a:off x="573922" y="6530994"/>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等腰三角形 201">
                <a:extLst>
                  <a:ext uri="{FF2B5EF4-FFF2-40B4-BE49-F238E27FC236}">
                    <a16:creationId xmlns="" xmlns:a16="http://schemas.microsoft.com/office/drawing/2014/main" id="{9A5ED14A-5883-41F1-835B-F4175FD7077D}"/>
                  </a:ext>
                </a:extLst>
              </p:cNvPr>
              <p:cNvSpPr/>
              <p:nvPr/>
            </p:nvSpPr>
            <p:spPr>
              <a:xfrm rot="5400000">
                <a:off x="2479805" y="653099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等腰三角形 202">
                <a:extLst>
                  <a:ext uri="{FF2B5EF4-FFF2-40B4-BE49-F238E27FC236}">
                    <a16:creationId xmlns="" xmlns:a16="http://schemas.microsoft.com/office/drawing/2014/main" id="{9EB75314-2429-412D-A554-8F3A0CDF0F5E}"/>
                  </a:ext>
                </a:extLst>
              </p:cNvPr>
              <p:cNvSpPr/>
              <p:nvPr/>
            </p:nvSpPr>
            <p:spPr>
              <a:xfrm rot="16200000">
                <a:off x="1844511" y="6530994"/>
                <a:ext cx="736941" cy="635294"/>
              </a:xfrm>
              <a:prstGeom prst="triangle">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等腰三角形 203">
                <a:extLst>
                  <a:ext uri="{FF2B5EF4-FFF2-40B4-BE49-F238E27FC236}">
                    <a16:creationId xmlns="" xmlns:a16="http://schemas.microsoft.com/office/drawing/2014/main" id="{0AA708B1-1082-4094-9255-73A4017FCF38}"/>
                  </a:ext>
                </a:extLst>
              </p:cNvPr>
              <p:cNvSpPr/>
              <p:nvPr/>
            </p:nvSpPr>
            <p:spPr>
              <a:xfrm rot="5400000">
                <a:off x="573922" y="6164196"/>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等腰三角形 204">
                <a:extLst>
                  <a:ext uri="{FF2B5EF4-FFF2-40B4-BE49-F238E27FC236}">
                    <a16:creationId xmlns="" xmlns:a16="http://schemas.microsoft.com/office/drawing/2014/main" id="{A9CEFA82-7679-4208-8BD7-793AF117BFB8}"/>
                  </a:ext>
                </a:extLst>
              </p:cNvPr>
              <p:cNvSpPr/>
              <p:nvPr/>
            </p:nvSpPr>
            <p:spPr>
              <a:xfrm rot="16200000">
                <a:off x="-61372" y="616419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 name="等腰三角形 205">
                <a:extLst>
                  <a:ext uri="{FF2B5EF4-FFF2-40B4-BE49-F238E27FC236}">
                    <a16:creationId xmlns="" xmlns:a16="http://schemas.microsoft.com/office/drawing/2014/main" id="{CEC40A95-24B6-4BA5-90D1-9270F1AA66B7}"/>
                  </a:ext>
                </a:extLst>
              </p:cNvPr>
              <p:cNvSpPr/>
              <p:nvPr/>
            </p:nvSpPr>
            <p:spPr>
              <a:xfrm rot="5400000">
                <a:off x="1844511" y="616419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等腰三角形 206">
                <a:extLst>
                  <a:ext uri="{FF2B5EF4-FFF2-40B4-BE49-F238E27FC236}">
                    <a16:creationId xmlns="" xmlns:a16="http://schemas.microsoft.com/office/drawing/2014/main" id="{CA39C65D-C651-44C3-8126-9DDE41FBE745}"/>
                  </a:ext>
                </a:extLst>
              </p:cNvPr>
              <p:cNvSpPr/>
              <p:nvPr/>
            </p:nvSpPr>
            <p:spPr>
              <a:xfrm rot="16200000">
                <a:off x="1209217" y="6164196"/>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8" name="等腰三角形 207">
                <a:extLst>
                  <a:ext uri="{FF2B5EF4-FFF2-40B4-BE49-F238E27FC236}">
                    <a16:creationId xmlns="" xmlns:a16="http://schemas.microsoft.com/office/drawing/2014/main" id="{C49330C6-0CA2-4434-B235-A7CD8C3CF875}"/>
                  </a:ext>
                </a:extLst>
              </p:cNvPr>
              <p:cNvSpPr/>
              <p:nvPr/>
            </p:nvSpPr>
            <p:spPr>
              <a:xfrm rot="5400000">
                <a:off x="3115100" y="6164196"/>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等腰三角形 208">
                <a:extLst>
                  <a:ext uri="{FF2B5EF4-FFF2-40B4-BE49-F238E27FC236}">
                    <a16:creationId xmlns="" xmlns:a16="http://schemas.microsoft.com/office/drawing/2014/main" id="{04B43A65-8FD2-4FA0-A345-244B6A0EDE3A}"/>
                  </a:ext>
                </a:extLst>
              </p:cNvPr>
              <p:cNvSpPr/>
              <p:nvPr/>
            </p:nvSpPr>
            <p:spPr>
              <a:xfrm rot="5400000">
                <a:off x="-61373" y="5794052"/>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等腰三角形 209">
                <a:extLst>
                  <a:ext uri="{FF2B5EF4-FFF2-40B4-BE49-F238E27FC236}">
                    <a16:creationId xmlns="" xmlns:a16="http://schemas.microsoft.com/office/drawing/2014/main" id="{9B7360B6-68B9-483F-A8B7-7113EE0466D9}"/>
                  </a:ext>
                </a:extLst>
              </p:cNvPr>
              <p:cNvSpPr/>
              <p:nvPr/>
            </p:nvSpPr>
            <p:spPr>
              <a:xfrm rot="5400000">
                <a:off x="1209216" y="579405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等腰三角形 210">
                <a:extLst>
                  <a:ext uri="{FF2B5EF4-FFF2-40B4-BE49-F238E27FC236}">
                    <a16:creationId xmlns="" xmlns:a16="http://schemas.microsoft.com/office/drawing/2014/main" id="{35CCBCBA-2DAC-4FE2-BD3B-CC1A44703B70}"/>
                  </a:ext>
                </a:extLst>
              </p:cNvPr>
              <p:cNvSpPr/>
              <p:nvPr/>
            </p:nvSpPr>
            <p:spPr>
              <a:xfrm rot="16200000">
                <a:off x="573922" y="5794052"/>
                <a:ext cx="736941" cy="635294"/>
              </a:xfrm>
              <a:prstGeom prst="triangle">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2" name="等腰三角形 211">
                <a:extLst>
                  <a:ext uri="{FF2B5EF4-FFF2-40B4-BE49-F238E27FC236}">
                    <a16:creationId xmlns="" xmlns:a16="http://schemas.microsoft.com/office/drawing/2014/main" id="{DCA56806-501F-4CB7-81E4-986D9B6E6AAA}"/>
                  </a:ext>
                </a:extLst>
              </p:cNvPr>
              <p:cNvSpPr/>
              <p:nvPr/>
            </p:nvSpPr>
            <p:spPr>
              <a:xfrm rot="5400000">
                <a:off x="2479805" y="579405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等腰三角形 212">
                <a:extLst>
                  <a:ext uri="{FF2B5EF4-FFF2-40B4-BE49-F238E27FC236}">
                    <a16:creationId xmlns="" xmlns:a16="http://schemas.microsoft.com/office/drawing/2014/main" id="{B5B97FEE-6442-48CD-8A6D-8D079548E394}"/>
                  </a:ext>
                </a:extLst>
              </p:cNvPr>
              <p:cNvSpPr/>
              <p:nvPr/>
            </p:nvSpPr>
            <p:spPr>
              <a:xfrm rot="16200000">
                <a:off x="1844511" y="5794052"/>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等腰三角形 213">
                <a:extLst>
                  <a:ext uri="{FF2B5EF4-FFF2-40B4-BE49-F238E27FC236}">
                    <a16:creationId xmlns="" xmlns:a16="http://schemas.microsoft.com/office/drawing/2014/main" id="{57413BF9-9174-42F0-8C87-2F1B998DC5A3}"/>
                  </a:ext>
                </a:extLst>
              </p:cNvPr>
              <p:cNvSpPr/>
              <p:nvPr/>
            </p:nvSpPr>
            <p:spPr>
              <a:xfrm rot="5400000">
                <a:off x="573922" y="542725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等腰三角形 214">
                <a:extLst>
                  <a:ext uri="{FF2B5EF4-FFF2-40B4-BE49-F238E27FC236}">
                    <a16:creationId xmlns="" xmlns:a16="http://schemas.microsoft.com/office/drawing/2014/main" id="{D88526B3-53EC-408B-85EB-9C228567C400}"/>
                  </a:ext>
                </a:extLst>
              </p:cNvPr>
              <p:cNvSpPr/>
              <p:nvPr/>
            </p:nvSpPr>
            <p:spPr>
              <a:xfrm rot="16200000">
                <a:off x="-61372" y="5427254"/>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等腰三角形 215">
                <a:extLst>
                  <a:ext uri="{FF2B5EF4-FFF2-40B4-BE49-F238E27FC236}">
                    <a16:creationId xmlns="" xmlns:a16="http://schemas.microsoft.com/office/drawing/2014/main" id="{6243441E-2EC2-4B4B-A4ED-F57E7F5857B6}"/>
                  </a:ext>
                </a:extLst>
              </p:cNvPr>
              <p:cNvSpPr/>
              <p:nvPr/>
            </p:nvSpPr>
            <p:spPr>
              <a:xfrm rot="16200000">
                <a:off x="1209217" y="5427254"/>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等腰三角形 216">
                <a:extLst>
                  <a:ext uri="{FF2B5EF4-FFF2-40B4-BE49-F238E27FC236}">
                    <a16:creationId xmlns="" xmlns:a16="http://schemas.microsoft.com/office/drawing/2014/main" id="{08C240CE-520F-4340-8865-6E3E67AC3038}"/>
                  </a:ext>
                </a:extLst>
              </p:cNvPr>
              <p:cNvSpPr/>
              <p:nvPr/>
            </p:nvSpPr>
            <p:spPr>
              <a:xfrm rot="5400000">
                <a:off x="-61373" y="5057110"/>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8" name="等腰三角形 217">
                <a:extLst>
                  <a:ext uri="{FF2B5EF4-FFF2-40B4-BE49-F238E27FC236}">
                    <a16:creationId xmlns="" xmlns:a16="http://schemas.microsoft.com/office/drawing/2014/main" id="{499A3689-438D-46DB-9907-944ED1AA0DD9}"/>
                  </a:ext>
                </a:extLst>
              </p:cNvPr>
              <p:cNvSpPr/>
              <p:nvPr/>
            </p:nvSpPr>
            <p:spPr>
              <a:xfrm rot="5400000">
                <a:off x="1209216" y="5057110"/>
                <a:ext cx="736941" cy="635294"/>
              </a:xfrm>
              <a:prstGeom prst="triangle">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9" name="等腰三角形 218">
                <a:extLst>
                  <a:ext uri="{FF2B5EF4-FFF2-40B4-BE49-F238E27FC236}">
                    <a16:creationId xmlns="" xmlns:a16="http://schemas.microsoft.com/office/drawing/2014/main" id="{19D1FA33-1D9E-4E46-8EDE-5B104CD9FFCC}"/>
                  </a:ext>
                </a:extLst>
              </p:cNvPr>
              <p:cNvSpPr/>
              <p:nvPr/>
            </p:nvSpPr>
            <p:spPr>
              <a:xfrm rot="16200000">
                <a:off x="573922" y="5057110"/>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0" name="等腰三角形 219">
                <a:extLst>
                  <a:ext uri="{FF2B5EF4-FFF2-40B4-BE49-F238E27FC236}">
                    <a16:creationId xmlns="" xmlns:a16="http://schemas.microsoft.com/office/drawing/2014/main" id="{7D45736D-717C-415E-8F0F-215C33AACA26}"/>
                  </a:ext>
                </a:extLst>
              </p:cNvPr>
              <p:cNvSpPr/>
              <p:nvPr/>
            </p:nvSpPr>
            <p:spPr>
              <a:xfrm rot="5400000">
                <a:off x="573922" y="4690312"/>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1" name="等腰三角形 220">
                <a:extLst>
                  <a:ext uri="{FF2B5EF4-FFF2-40B4-BE49-F238E27FC236}">
                    <a16:creationId xmlns="" xmlns:a16="http://schemas.microsoft.com/office/drawing/2014/main" id="{BF5103D6-3B23-44B0-BDC0-CE565CD617C9}"/>
                  </a:ext>
                </a:extLst>
              </p:cNvPr>
              <p:cNvSpPr/>
              <p:nvPr/>
            </p:nvSpPr>
            <p:spPr>
              <a:xfrm rot="16200000">
                <a:off x="-61372" y="469031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等腰三角形 221">
                <a:extLst>
                  <a:ext uri="{FF2B5EF4-FFF2-40B4-BE49-F238E27FC236}">
                    <a16:creationId xmlns="" xmlns:a16="http://schemas.microsoft.com/office/drawing/2014/main" id="{37E16509-F868-4B17-B49D-F36D4096867B}"/>
                  </a:ext>
                </a:extLst>
              </p:cNvPr>
              <p:cNvSpPr/>
              <p:nvPr/>
            </p:nvSpPr>
            <p:spPr>
              <a:xfrm rot="16200000">
                <a:off x="1209217" y="4690312"/>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等腰三角形 222">
                <a:extLst>
                  <a:ext uri="{FF2B5EF4-FFF2-40B4-BE49-F238E27FC236}">
                    <a16:creationId xmlns="" xmlns:a16="http://schemas.microsoft.com/office/drawing/2014/main" id="{8D1F8BC3-2C39-4C41-8059-AA0019E7874C}"/>
                  </a:ext>
                </a:extLst>
              </p:cNvPr>
              <p:cNvSpPr/>
              <p:nvPr/>
            </p:nvSpPr>
            <p:spPr>
              <a:xfrm rot="5400000">
                <a:off x="-61373" y="4320168"/>
                <a:ext cx="736941" cy="635294"/>
              </a:xfrm>
              <a:prstGeom prst="triangle">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等腰三角形 223">
                <a:extLst>
                  <a:ext uri="{FF2B5EF4-FFF2-40B4-BE49-F238E27FC236}">
                    <a16:creationId xmlns="" xmlns:a16="http://schemas.microsoft.com/office/drawing/2014/main" id="{59214381-180F-492E-B1E5-BEEDC96285BD}"/>
                  </a:ext>
                </a:extLst>
              </p:cNvPr>
              <p:cNvSpPr/>
              <p:nvPr/>
            </p:nvSpPr>
            <p:spPr>
              <a:xfrm rot="16200000">
                <a:off x="573922" y="4320168"/>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等腰三角形 224">
                <a:extLst>
                  <a:ext uri="{FF2B5EF4-FFF2-40B4-BE49-F238E27FC236}">
                    <a16:creationId xmlns="" xmlns:a16="http://schemas.microsoft.com/office/drawing/2014/main" id="{CDD4F814-FB2B-4FFD-B710-D4D58E0BEBBF}"/>
                  </a:ext>
                </a:extLst>
              </p:cNvPr>
              <p:cNvSpPr/>
              <p:nvPr/>
            </p:nvSpPr>
            <p:spPr>
              <a:xfrm rot="16200000">
                <a:off x="-61372" y="3953370"/>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等腰三角形 225">
                <a:extLst>
                  <a:ext uri="{FF2B5EF4-FFF2-40B4-BE49-F238E27FC236}">
                    <a16:creationId xmlns="" xmlns:a16="http://schemas.microsoft.com/office/drawing/2014/main" id="{916FD95E-5B7E-44A9-A190-B2D8718CD0B6}"/>
                  </a:ext>
                </a:extLst>
              </p:cNvPr>
              <p:cNvSpPr/>
              <p:nvPr/>
            </p:nvSpPr>
            <p:spPr>
              <a:xfrm rot="5400000">
                <a:off x="-61373" y="358322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7" name="等腰三角形 226">
                <a:extLst>
                  <a:ext uri="{FF2B5EF4-FFF2-40B4-BE49-F238E27FC236}">
                    <a16:creationId xmlns="" xmlns:a16="http://schemas.microsoft.com/office/drawing/2014/main" id="{E7DEB228-A512-419A-97C5-32C07A3382F0}"/>
                  </a:ext>
                </a:extLst>
              </p:cNvPr>
              <p:cNvSpPr/>
              <p:nvPr/>
            </p:nvSpPr>
            <p:spPr>
              <a:xfrm rot="16200000">
                <a:off x="-61372" y="3216428"/>
                <a:ext cx="736941" cy="635294"/>
              </a:xfrm>
              <a:prstGeom prst="triangle">
                <a:avLst/>
              </a:prstGeom>
              <a:solidFill>
                <a:srgbClr val="FFC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8" name="等腰三角形 227">
              <a:extLst>
                <a:ext uri="{FF2B5EF4-FFF2-40B4-BE49-F238E27FC236}">
                  <a16:creationId xmlns="" xmlns:a16="http://schemas.microsoft.com/office/drawing/2014/main" id="{67C9B27A-5F01-415C-93D3-62634AF70040}"/>
                </a:ext>
              </a:extLst>
            </p:cNvPr>
            <p:cNvSpPr/>
            <p:nvPr/>
          </p:nvSpPr>
          <p:spPr>
            <a:xfrm rot="16200000">
              <a:off x="8316066" y="-324627"/>
              <a:ext cx="736941" cy="635294"/>
            </a:xfrm>
            <a:prstGeom prst="triangle">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9" name="等腰三角形 228">
              <a:extLst>
                <a:ext uri="{FF2B5EF4-FFF2-40B4-BE49-F238E27FC236}">
                  <a16:creationId xmlns="" xmlns:a16="http://schemas.microsoft.com/office/drawing/2014/main" id="{E2B6FD35-B0D4-4AA2-BBD7-B3350D10BC17}"/>
                </a:ext>
              </a:extLst>
            </p:cNvPr>
            <p:cNvSpPr/>
            <p:nvPr/>
          </p:nvSpPr>
          <p:spPr>
            <a:xfrm rot="16200000">
              <a:off x="7680770" y="4212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等腰三角形 229">
              <a:extLst>
                <a:ext uri="{FF2B5EF4-FFF2-40B4-BE49-F238E27FC236}">
                  <a16:creationId xmlns="" xmlns:a16="http://schemas.microsoft.com/office/drawing/2014/main" id="{7DA45A8F-F332-48A2-9CF6-40F289E305F5}"/>
                </a:ext>
              </a:extLst>
            </p:cNvPr>
            <p:cNvSpPr/>
            <p:nvPr/>
          </p:nvSpPr>
          <p:spPr>
            <a:xfrm rot="16200000">
              <a:off x="7045475" y="-324627"/>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8982800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9"/>
                                        </p:tgtEl>
                                        <p:attrNameLst>
                                          <p:attrName>ppt_y</p:attrName>
                                        </p:attrNameLst>
                                      </p:cBhvr>
                                      <p:tavLst>
                                        <p:tav tm="0">
                                          <p:val>
                                            <p:strVal val="#ppt_y"/>
                                          </p:val>
                                        </p:tav>
                                        <p:tav tm="100000">
                                          <p:val>
                                            <p:strVal val="#ppt_y"/>
                                          </p:val>
                                        </p:tav>
                                      </p:tavLst>
                                    </p:anim>
                                    <p:anim calcmode="lin" valueType="num">
                                      <p:cBhvr>
                                        <p:cTn id="9"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9"/>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51"/>
                                        </p:tgtEl>
                                        <p:attrNameLst>
                                          <p:attrName>style.visibility</p:attrName>
                                        </p:attrNameLst>
                                      </p:cBhvr>
                                      <p:to>
                                        <p:strVal val="visible"/>
                                      </p:to>
                                    </p:set>
                                    <p:animEffect transition="in" filter="fade">
                                      <p:cBhvr>
                                        <p:cTn id="14" dur="1000"/>
                                        <p:tgtEl>
                                          <p:spTgt spid="51"/>
                                        </p:tgtEl>
                                      </p:cBhvr>
                                    </p:animEffect>
                                    <p:anim calcmode="lin" valueType="num">
                                      <p:cBhvr>
                                        <p:cTn id="15" dur="1000" fill="hold"/>
                                        <p:tgtEl>
                                          <p:spTgt spid="51"/>
                                        </p:tgtEl>
                                        <p:attrNameLst>
                                          <p:attrName>ppt_x</p:attrName>
                                        </p:attrNameLst>
                                      </p:cBhvr>
                                      <p:tavLst>
                                        <p:tav tm="0">
                                          <p:val>
                                            <p:strVal val="#ppt_x"/>
                                          </p:val>
                                        </p:tav>
                                        <p:tav tm="100000">
                                          <p:val>
                                            <p:strVal val="#ppt_x"/>
                                          </p:val>
                                        </p:tav>
                                      </p:tavLst>
                                    </p:anim>
                                    <p:anim calcmode="lin" valueType="num">
                                      <p:cBhvr>
                                        <p:cTn id="16" dur="1000" fill="hold"/>
                                        <p:tgtEl>
                                          <p:spTgt spid="51"/>
                                        </p:tgtEl>
                                        <p:attrNameLst>
                                          <p:attrName>ppt_y</p:attrName>
                                        </p:attrNameLst>
                                      </p:cBhvr>
                                      <p:tavLst>
                                        <p:tav tm="0">
                                          <p:val>
                                            <p:strVal val="#ppt_y+.1"/>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500" fill="hold"/>
                                        <p:tgtEl>
                                          <p:spTgt spid="56"/>
                                        </p:tgtEl>
                                        <p:attrNameLst>
                                          <p:attrName>ppt_x</p:attrName>
                                        </p:attrNameLst>
                                      </p:cBhvr>
                                      <p:tavLst>
                                        <p:tav tm="0">
                                          <p:val>
                                            <p:strVal val="0-#ppt_w/2"/>
                                          </p:val>
                                        </p:tav>
                                        <p:tav tm="100000">
                                          <p:val>
                                            <p:strVal val="#ppt_x"/>
                                          </p:val>
                                        </p:tav>
                                      </p:tavLst>
                                    </p:anim>
                                    <p:anim calcmode="lin" valueType="num">
                                      <p:cBhvr additive="base">
                                        <p:cTn id="20" dur="500" fill="hold"/>
                                        <p:tgtEl>
                                          <p:spTgt spid="56"/>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additive="base">
                                        <p:cTn id="23" dur="500" fill="hold"/>
                                        <p:tgtEl>
                                          <p:spTgt spid="53"/>
                                        </p:tgtEl>
                                        <p:attrNameLst>
                                          <p:attrName>ppt_x</p:attrName>
                                        </p:attrNameLst>
                                      </p:cBhvr>
                                      <p:tavLst>
                                        <p:tav tm="0">
                                          <p:val>
                                            <p:strVal val="1+#ppt_w/2"/>
                                          </p:val>
                                        </p:tav>
                                        <p:tav tm="100000">
                                          <p:val>
                                            <p:strVal val="#ppt_x"/>
                                          </p:val>
                                        </p:tav>
                                      </p:tavLst>
                                    </p:anim>
                                    <p:anim calcmode="lin" valueType="num">
                                      <p:cBhvr additive="base">
                                        <p:cTn id="24"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03373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 name="矩形 516"/>
          <p:cNvSpPr/>
          <p:nvPr/>
        </p:nvSpPr>
        <p:spPr>
          <a:xfrm>
            <a:off x="0" y="0"/>
            <a:ext cx="12192000"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5" name="矩形 434"/>
          <p:cNvSpPr/>
          <p:nvPr/>
        </p:nvSpPr>
        <p:spPr>
          <a:xfrm>
            <a:off x="3008077" y="2379066"/>
            <a:ext cx="4391363" cy="1138773"/>
          </a:xfrm>
          <a:prstGeom prst="rect">
            <a:avLst/>
          </a:prstGeom>
        </p:spPr>
        <p:txBody>
          <a:bodyPr wrap="square">
            <a:spAutoFit/>
          </a:bodyPr>
          <a:lstStyle/>
          <a:p>
            <a:r>
              <a:rPr lang="zh-CN" altLang="en-US" sz="4000" dirty="0">
                <a:solidFill>
                  <a:schemeClr val="bg1"/>
                </a:solidFill>
                <a:latin typeface="+mj-ea"/>
                <a:ea typeface="+mj-ea"/>
              </a:rPr>
              <a:t>工作概述 </a:t>
            </a:r>
            <a:endParaRPr lang="en-US" altLang="zh-CN" sz="4000" dirty="0">
              <a:solidFill>
                <a:schemeClr val="bg1"/>
              </a:solidFill>
              <a:latin typeface="+mj-ea"/>
              <a:ea typeface="+mj-ea"/>
            </a:endParaRPr>
          </a:p>
          <a:p>
            <a:r>
              <a:rPr lang="en-US" altLang="zh-CN" sz="2800" dirty="0">
                <a:solidFill>
                  <a:schemeClr val="bg1"/>
                </a:solidFill>
                <a:latin typeface="+mj-ea"/>
                <a:ea typeface="+mj-ea"/>
              </a:rPr>
              <a:t>COMPANY PROFILE</a:t>
            </a:r>
            <a:endParaRPr lang="zh-CN" altLang="en-US" sz="2800" dirty="0">
              <a:solidFill>
                <a:schemeClr val="bg1"/>
              </a:solidFill>
              <a:latin typeface="+mj-ea"/>
              <a:ea typeface="+mj-ea"/>
            </a:endParaRPr>
          </a:p>
        </p:txBody>
      </p:sp>
      <p:grpSp>
        <p:nvGrpSpPr>
          <p:cNvPr id="436" name="组合 435"/>
          <p:cNvGrpSpPr/>
          <p:nvPr/>
        </p:nvGrpSpPr>
        <p:grpSpPr>
          <a:xfrm>
            <a:off x="1531472" y="2423879"/>
            <a:ext cx="1204992" cy="926036"/>
            <a:chOff x="646562" y="1647630"/>
            <a:chExt cx="1204992" cy="926036"/>
          </a:xfrm>
        </p:grpSpPr>
        <p:sp>
          <p:nvSpPr>
            <p:cNvPr id="437" name="任意多边形 436"/>
            <p:cNvSpPr/>
            <p:nvPr/>
          </p:nvSpPr>
          <p:spPr>
            <a:xfrm>
              <a:off x="646562" y="1647630"/>
              <a:ext cx="593870" cy="926036"/>
            </a:xfrm>
            <a:custGeom>
              <a:avLst/>
              <a:gdLst/>
              <a:ahLst/>
              <a:cxnLst/>
              <a:rect l="l" t="t" r="r" b="b"/>
              <a:pathLst>
                <a:path w="1350388" h="2105689">
                  <a:moveTo>
                    <a:pt x="687971" y="25"/>
                  </a:moveTo>
                  <a:lnTo>
                    <a:pt x="712279" y="25"/>
                  </a:lnTo>
                  <a:cubicBezTo>
                    <a:pt x="894524" y="11675"/>
                    <a:pt x="1037459" y="72697"/>
                    <a:pt x="1141084" y="183096"/>
                  </a:cubicBezTo>
                  <a:cubicBezTo>
                    <a:pt x="1244708" y="293492"/>
                    <a:pt x="1309403" y="428959"/>
                    <a:pt x="1335166" y="589489"/>
                  </a:cubicBezTo>
                  <a:cubicBezTo>
                    <a:pt x="1339661" y="614115"/>
                    <a:pt x="1342826" y="640070"/>
                    <a:pt x="1344661" y="667352"/>
                  </a:cubicBezTo>
                  <a:cubicBezTo>
                    <a:pt x="1346497" y="694635"/>
                    <a:pt x="1347383" y="721348"/>
                    <a:pt x="1347320" y="747493"/>
                  </a:cubicBezTo>
                  <a:lnTo>
                    <a:pt x="1350359" y="1242764"/>
                  </a:lnTo>
                  <a:cubicBezTo>
                    <a:pt x="1351055" y="1358098"/>
                    <a:pt x="1339028" y="1469256"/>
                    <a:pt x="1314277" y="1576235"/>
                  </a:cubicBezTo>
                  <a:cubicBezTo>
                    <a:pt x="1289526" y="1683215"/>
                    <a:pt x="1247873" y="1777662"/>
                    <a:pt x="1189319" y="1859573"/>
                  </a:cubicBezTo>
                  <a:cubicBezTo>
                    <a:pt x="1132728" y="1938765"/>
                    <a:pt x="1056006" y="1999154"/>
                    <a:pt x="959155" y="2040744"/>
                  </a:cubicBezTo>
                  <a:cubicBezTo>
                    <a:pt x="862304" y="2082332"/>
                    <a:pt x="756717" y="2103981"/>
                    <a:pt x="642394" y="2105689"/>
                  </a:cubicBezTo>
                  <a:cubicBezTo>
                    <a:pt x="510952" y="2093742"/>
                    <a:pt x="400441" y="2053830"/>
                    <a:pt x="310863" y="1985954"/>
                  </a:cubicBezTo>
                  <a:cubicBezTo>
                    <a:pt x="221284" y="1918073"/>
                    <a:pt x="151287" y="1833146"/>
                    <a:pt x="100870" y="1731170"/>
                  </a:cubicBezTo>
                  <a:cubicBezTo>
                    <a:pt x="50454" y="1629193"/>
                    <a:pt x="18269" y="1521086"/>
                    <a:pt x="4314" y="1406842"/>
                  </a:cubicBezTo>
                  <a:cubicBezTo>
                    <a:pt x="2669" y="1380570"/>
                    <a:pt x="1403" y="1352589"/>
                    <a:pt x="516" y="1322902"/>
                  </a:cubicBezTo>
                  <a:cubicBezTo>
                    <a:pt x="-370" y="1293213"/>
                    <a:pt x="-117" y="1264476"/>
                    <a:pt x="1276" y="1236685"/>
                  </a:cubicBezTo>
                  <a:cubicBezTo>
                    <a:pt x="1403" y="1163510"/>
                    <a:pt x="1909" y="1089573"/>
                    <a:pt x="2795" y="1014879"/>
                  </a:cubicBezTo>
                  <a:cubicBezTo>
                    <a:pt x="3681" y="940181"/>
                    <a:pt x="4188" y="866246"/>
                    <a:pt x="4314" y="793069"/>
                  </a:cubicBezTo>
                  <a:cubicBezTo>
                    <a:pt x="4251" y="681721"/>
                    <a:pt x="18811" y="577780"/>
                    <a:pt x="47993" y="481244"/>
                  </a:cubicBezTo>
                  <a:cubicBezTo>
                    <a:pt x="77175" y="384709"/>
                    <a:pt x="121359" y="298242"/>
                    <a:pt x="180546" y="221836"/>
                  </a:cubicBezTo>
                  <a:cubicBezTo>
                    <a:pt x="235112" y="151256"/>
                    <a:pt x="304490" y="96434"/>
                    <a:pt x="388681" y="57378"/>
                  </a:cubicBezTo>
                  <a:cubicBezTo>
                    <a:pt x="472872" y="18321"/>
                    <a:pt x="572636" y="-795"/>
                    <a:pt x="687971" y="25"/>
                  </a:cubicBezTo>
                  <a:close/>
                  <a:moveTo>
                    <a:pt x="706202" y="197529"/>
                  </a:moveTo>
                  <a:cubicBezTo>
                    <a:pt x="621188" y="194807"/>
                    <a:pt x="547378" y="206327"/>
                    <a:pt x="484773" y="232092"/>
                  </a:cubicBezTo>
                  <a:cubicBezTo>
                    <a:pt x="422168" y="257854"/>
                    <a:pt x="370387" y="295960"/>
                    <a:pt x="329431" y="346413"/>
                  </a:cubicBezTo>
                  <a:cubicBezTo>
                    <a:pt x="287082" y="401803"/>
                    <a:pt x="255558" y="468015"/>
                    <a:pt x="234859" y="545053"/>
                  </a:cubicBezTo>
                  <a:cubicBezTo>
                    <a:pt x="214159" y="622091"/>
                    <a:pt x="203144" y="705777"/>
                    <a:pt x="201815" y="796107"/>
                  </a:cubicBezTo>
                  <a:cubicBezTo>
                    <a:pt x="201562" y="869158"/>
                    <a:pt x="200549" y="942586"/>
                    <a:pt x="198776" y="1016396"/>
                  </a:cubicBezTo>
                  <a:cubicBezTo>
                    <a:pt x="197004" y="1090206"/>
                    <a:pt x="195992" y="1163637"/>
                    <a:pt x="195738" y="1236685"/>
                  </a:cubicBezTo>
                  <a:cubicBezTo>
                    <a:pt x="194156" y="1284098"/>
                    <a:pt x="195802" y="1332082"/>
                    <a:pt x="200676" y="1380637"/>
                  </a:cubicBezTo>
                  <a:cubicBezTo>
                    <a:pt x="205550" y="1429187"/>
                    <a:pt x="214033" y="1476408"/>
                    <a:pt x="226123" y="1522301"/>
                  </a:cubicBezTo>
                  <a:cubicBezTo>
                    <a:pt x="249861" y="1632003"/>
                    <a:pt x="295818" y="1721766"/>
                    <a:pt x="363994" y="1791588"/>
                  </a:cubicBezTo>
                  <a:cubicBezTo>
                    <a:pt x="432169" y="1861411"/>
                    <a:pt x="525983" y="1900276"/>
                    <a:pt x="645432" y="1908190"/>
                  </a:cubicBezTo>
                  <a:cubicBezTo>
                    <a:pt x="733232" y="1911037"/>
                    <a:pt x="808307" y="1898505"/>
                    <a:pt x="870659" y="1870588"/>
                  </a:cubicBezTo>
                  <a:cubicBezTo>
                    <a:pt x="933011" y="1842672"/>
                    <a:pt x="984539" y="1800513"/>
                    <a:pt x="1025242" y="1744111"/>
                  </a:cubicBezTo>
                  <a:cubicBezTo>
                    <a:pt x="1071768" y="1679164"/>
                    <a:pt x="1104812" y="1603201"/>
                    <a:pt x="1124372" y="1516227"/>
                  </a:cubicBezTo>
                  <a:cubicBezTo>
                    <a:pt x="1143932" y="1429249"/>
                    <a:pt x="1153427" y="1338095"/>
                    <a:pt x="1152858" y="1242764"/>
                  </a:cubicBezTo>
                  <a:lnTo>
                    <a:pt x="1149819" y="747493"/>
                  </a:lnTo>
                  <a:cubicBezTo>
                    <a:pt x="1150326" y="664946"/>
                    <a:pt x="1137159" y="583919"/>
                    <a:pt x="1110319" y="504413"/>
                  </a:cubicBezTo>
                  <a:cubicBezTo>
                    <a:pt x="1079618" y="419085"/>
                    <a:pt x="1030116" y="348188"/>
                    <a:pt x="961814" y="291720"/>
                  </a:cubicBezTo>
                  <a:cubicBezTo>
                    <a:pt x="893511" y="235257"/>
                    <a:pt x="808307" y="203858"/>
                    <a:pt x="706202" y="197529"/>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38" name="任意多边形 437"/>
            <p:cNvSpPr/>
            <p:nvPr/>
          </p:nvSpPr>
          <p:spPr>
            <a:xfrm>
              <a:off x="1405246" y="1647736"/>
              <a:ext cx="446308" cy="912567"/>
            </a:xfrm>
            <a:custGeom>
              <a:avLst/>
              <a:gdLst/>
              <a:ahLst/>
              <a:cxnLst/>
              <a:rect l="l" t="t" r="r" b="b"/>
              <a:pathLst>
                <a:path w="1014850" h="2075064">
                  <a:moveTo>
                    <a:pt x="496743" y="72"/>
                  </a:moveTo>
                  <a:cubicBezTo>
                    <a:pt x="504276" y="-182"/>
                    <a:pt x="511761" y="230"/>
                    <a:pt x="519199" y="1306"/>
                  </a:cubicBezTo>
                  <a:cubicBezTo>
                    <a:pt x="534075" y="3457"/>
                    <a:pt x="548381" y="9027"/>
                    <a:pt x="562118" y="18017"/>
                  </a:cubicBezTo>
                  <a:cubicBezTo>
                    <a:pt x="586425" y="36755"/>
                    <a:pt x="598579" y="63086"/>
                    <a:pt x="598579" y="97016"/>
                  </a:cubicBezTo>
                  <a:lnTo>
                    <a:pt x="598579" y="1874526"/>
                  </a:lnTo>
                  <a:lnTo>
                    <a:pt x="920658" y="1874526"/>
                  </a:lnTo>
                  <a:cubicBezTo>
                    <a:pt x="947181" y="1875220"/>
                    <a:pt x="969337" y="1885222"/>
                    <a:pt x="987124" y="1904529"/>
                  </a:cubicBezTo>
                  <a:cubicBezTo>
                    <a:pt x="1004912" y="1923839"/>
                    <a:pt x="1014154" y="1948272"/>
                    <a:pt x="1014850" y="1977832"/>
                  </a:cubicBezTo>
                  <a:cubicBezTo>
                    <a:pt x="1014154" y="2005812"/>
                    <a:pt x="1004912" y="2028854"/>
                    <a:pt x="987124" y="2046958"/>
                  </a:cubicBezTo>
                  <a:cubicBezTo>
                    <a:pt x="969337" y="2065063"/>
                    <a:pt x="947181" y="2074430"/>
                    <a:pt x="920658" y="2075064"/>
                  </a:cubicBezTo>
                  <a:lnTo>
                    <a:pt x="97231" y="2075064"/>
                  </a:lnTo>
                  <a:cubicBezTo>
                    <a:pt x="67922" y="2074557"/>
                    <a:pt x="44501" y="2064936"/>
                    <a:pt x="26966" y="2046199"/>
                  </a:cubicBezTo>
                  <a:cubicBezTo>
                    <a:pt x="9432" y="2027462"/>
                    <a:pt x="443" y="2002648"/>
                    <a:pt x="0" y="1971756"/>
                  </a:cubicBezTo>
                  <a:cubicBezTo>
                    <a:pt x="443" y="1945106"/>
                    <a:pt x="9432" y="1922445"/>
                    <a:pt x="26966" y="1903771"/>
                  </a:cubicBezTo>
                  <a:cubicBezTo>
                    <a:pt x="44501" y="1885097"/>
                    <a:pt x="67922" y="1875348"/>
                    <a:pt x="97231" y="1874526"/>
                  </a:cubicBezTo>
                  <a:lnTo>
                    <a:pt x="401079" y="1874526"/>
                  </a:lnTo>
                  <a:lnTo>
                    <a:pt x="401079" y="233747"/>
                  </a:lnTo>
                  <a:lnTo>
                    <a:pt x="188385" y="300595"/>
                  </a:lnTo>
                  <a:cubicBezTo>
                    <a:pt x="176105" y="303632"/>
                    <a:pt x="163444" y="304393"/>
                    <a:pt x="150404" y="302874"/>
                  </a:cubicBezTo>
                  <a:cubicBezTo>
                    <a:pt x="137364" y="301356"/>
                    <a:pt x="124704" y="297554"/>
                    <a:pt x="112423" y="291479"/>
                  </a:cubicBezTo>
                  <a:cubicBezTo>
                    <a:pt x="101662" y="285530"/>
                    <a:pt x="92040" y="277679"/>
                    <a:pt x="83558" y="267931"/>
                  </a:cubicBezTo>
                  <a:cubicBezTo>
                    <a:pt x="75075" y="258184"/>
                    <a:pt x="68492" y="245774"/>
                    <a:pt x="63808" y="230709"/>
                  </a:cubicBezTo>
                  <a:cubicBezTo>
                    <a:pt x="56781" y="203997"/>
                    <a:pt x="59440" y="179183"/>
                    <a:pt x="71784" y="156267"/>
                  </a:cubicBezTo>
                  <a:cubicBezTo>
                    <a:pt x="84128" y="133352"/>
                    <a:pt x="102738" y="117652"/>
                    <a:pt x="127616" y="109173"/>
                  </a:cubicBezTo>
                  <a:lnTo>
                    <a:pt x="474002" y="2823"/>
                  </a:lnTo>
                  <a:cubicBezTo>
                    <a:pt x="481630" y="1241"/>
                    <a:pt x="489210" y="324"/>
                    <a:pt x="496743" y="72"/>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439" name="矩形 438"/>
          <p:cNvSpPr/>
          <p:nvPr/>
        </p:nvSpPr>
        <p:spPr>
          <a:xfrm>
            <a:off x="2958838" y="3627686"/>
            <a:ext cx="4654146" cy="1177245"/>
          </a:xfrm>
          <a:prstGeom prst="rect">
            <a:avLst/>
          </a:prstGeom>
        </p:spPr>
        <p:txBody>
          <a:bodyPr wrap="square">
            <a:spAutoFit/>
          </a:bodyPr>
          <a:lstStyle/>
          <a:p>
            <a:pPr>
              <a:lnSpc>
                <a:spcPct val="150000"/>
              </a:lnSpc>
              <a:spcAft>
                <a:spcPts val="600"/>
              </a:spcAft>
            </a:pPr>
            <a:r>
              <a:rPr lang="zh-CN" altLang="en-US" sz="1200" dirty="0">
                <a:solidFill>
                  <a:schemeClr val="bg1"/>
                </a:solidFill>
                <a:latin typeface="+mn-ea"/>
              </a:rPr>
              <a:t>我们坚持以客户为中心，快速响应客户需求，持续为客户创造长期价值进而成就客户。为客户提供有效服务，是我们工作的方向和价值评价的标尺，成就客户就是成就我们自己。为客户服务是我们存在的唯一理由，客户需求是我们发展的原动力。</a:t>
            </a:r>
            <a:endParaRPr lang="en-US" altLang="zh-CN" sz="1200" dirty="0">
              <a:solidFill>
                <a:schemeClr val="bg1"/>
              </a:solidFill>
              <a:latin typeface="+mn-ea"/>
            </a:endParaRPr>
          </a:p>
        </p:txBody>
      </p:sp>
      <p:grpSp>
        <p:nvGrpSpPr>
          <p:cNvPr id="618" name="组合 617"/>
          <p:cNvGrpSpPr/>
          <p:nvPr/>
        </p:nvGrpSpPr>
        <p:grpSpPr>
          <a:xfrm>
            <a:off x="5203760" y="-369459"/>
            <a:ext cx="6988240" cy="4421651"/>
            <a:chOff x="5203760" y="-369459"/>
            <a:chExt cx="6988240" cy="4421651"/>
          </a:xfrm>
        </p:grpSpPr>
        <p:sp>
          <p:nvSpPr>
            <p:cNvPr id="519" name="等腰三角形 518"/>
            <p:cNvSpPr/>
            <p:nvPr/>
          </p:nvSpPr>
          <p:spPr>
            <a:xfrm rot="16200000">
              <a:off x="11505882" y="-3186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等腰三角形 519"/>
            <p:cNvSpPr/>
            <p:nvPr/>
          </p:nvSpPr>
          <p:spPr>
            <a:xfrm rot="16200000">
              <a:off x="10235292" y="-3186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1" name="等腰三角形 520"/>
            <p:cNvSpPr/>
            <p:nvPr/>
          </p:nvSpPr>
          <p:spPr>
            <a:xfrm rot="5400000">
              <a:off x="10870586"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2" name="等腰三角形 521"/>
            <p:cNvSpPr/>
            <p:nvPr/>
          </p:nvSpPr>
          <p:spPr>
            <a:xfrm rot="16200000">
              <a:off x="8964703"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3" name="等腰三角形 522"/>
            <p:cNvSpPr/>
            <p:nvPr/>
          </p:nvSpPr>
          <p:spPr>
            <a:xfrm rot="5400000">
              <a:off x="9599997" y="-3186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4" name="等腰三角形 523"/>
            <p:cNvSpPr/>
            <p:nvPr/>
          </p:nvSpPr>
          <p:spPr>
            <a:xfrm rot="16200000">
              <a:off x="7694114"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5" name="等腰三角形 524"/>
            <p:cNvSpPr/>
            <p:nvPr/>
          </p:nvSpPr>
          <p:spPr>
            <a:xfrm rot="5400000">
              <a:off x="8329408" y="-3186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6" name="等腰三角形 525"/>
            <p:cNvSpPr/>
            <p:nvPr/>
          </p:nvSpPr>
          <p:spPr>
            <a:xfrm rot="16200000">
              <a:off x="6423525"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7" name="等腰三角形 526"/>
            <p:cNvSpPr/>
            <p:nvPr/>
          </p:nvSpPr>
          <p:spPr>
            <a:xfrm rot="5400000">
              <a:off x="7058819" y="-3186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8" name="等腰三角形 527"/>
            <p:cNvSpPr/>
            <p:nvPr/>
          </p:nvSpPr>
          <p:spPr>
            <a:xfrm rot="16200000">
              <a:off x="10870587" y="51509"/>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等腰三角形 528"/>
            <p:cNvSpPr/>
            <p:nvPr/>
          </p:nvSpPr>
          <p:spPr>
            <a:xfrm rot="5400000">
              <a:off x="11505881"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0" name="等腰三角形 529"/>
            <p:cNvSpPr/>
            <p:nvPr/>
          </p:nvSpPr>
          <p:spPr>
            <a:xfrm rot="16200000">
              <a:off x="9599998"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1" name="等腰三角形 530"/>
            <p:cNvSpPr/>
            <p:nvPr/>
          </p:nvSpPr>
          <p:spPr>
            <a:xfrm rot="16200000">
              <a:off x="8329409"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2" name="等腰三角形 531"/>
            <p:cNvSpPr/>
            <p:nvPr/>
          </p:nvSpPr>
          <p:spPr>
            <a:xfrm rot="5400000">
              <a:off x="8964703" y="5150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3" name="等腰三角形 532"/>
            <p:cNvSpPr/>
            <p:nvPr/>
          </p:nvSpPr>
          <p:spPr>
            <a:xfrm rot="16200000">
              <a:off x="7058820"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4" name="等腰三角形 533"/>
            <p:cNvSpPr/>
            <p:nvPr/>
          </p:nvSpPr>
          <p:spPr>
            <a:xfrm rot="5400000">
              <a:off x="7694114" y="5150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5" name="等腰三角形 534"/>
            <p:cNvSpPr/>
            <p:nvPr/>
          </p:nvSpPr>
          <p:spPr>
            <a:xfrm rot="16200000">
              <a:off x="11505882" y="418307"/>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6" name="等腰三角形 535"/>
            <p:cNvSpPr/>
            <p:nvPr/>
          </p:nvSpPr>
          <p:spPr>
            <a:xfrm rot="16200000">
              <a:off x="10235292" y="418307"/>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7" name="等腰三角形 536"/>
            <p:cNvSpPr/>
            <p:nvPr/>
          </p:nvSpPr>
          <p:spPr>
            <a:xfrm rot="5400000">
              <a:off x="10870586" y="41830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8" name="等腰三角形 537"/>
            <p:cNvSpPr/>
            <p:nvPr/>
          </p:nvSpPr>
          <p:spPr>
            <a:xfrm rot="16200000">
              <a:off x="8964703" y="41830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9" name="等腰三角形 538"/>
            <p:cNvSpPr/>
            <p:nvPr/>
          </p:nvSpPr>
          <p:spPr>
            <a:xfrm rot="5400000">
              <a:off x="9599997" y="418307"/>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0" name="等腰三角形 539"/>
            <p:cNvSpPr/>
            <p:nvPr/>
          </p:nvSpPr>
          <p:spPr>
            <a:xfrm rot="16200000">
              <a:off x="7694114" y="418307"/>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1" name="等腰三角形 540"/>
            <p:cNvSpPr/>
            <p:nvPr/>
          </p:nvSpPr>
          <p:spPr>
            <a:xfrm rot="16200000">
              <a:off x="6423525" y="41830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2" name="等腰三角形 541"/>
            <p:cNvSpPr/>
            <p:nvPr/>
          </p:nvSpPr>
          <p:spPr>
            <a:xfrm rot="5400000">
              <a:off x="7058819" y="418307"/>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3" name="等腰三角形 542"/>
            <p:cNvSpPr/>
            <p:nvPr/>
          </p:nvSpPr>
          <p:spPr>
            <a:xfrm rot="5400000">
              <a:off x="11505881" y="78845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4" name="等腰三角形 543"/>
            <p:cNvSpPr/>
            <p:nvPr/>
          </p:nvSpPr>
          <p:spPr>
            <a:xfrm rot="16200000">
              <a:off x="9599998" y="788451"/>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5" name="等腰三角形 544"/>
            <p:cNvSpPr/>
            <p:nvPr/>
          </p:nvSpPr>
          <p:spPr>
            <a:xfrm rot="5400000">
              <a:off x="10235292" y="78845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6" name="等腰三角形 545"/>
            <p:cNvSpPr/>
            <p:nvPr/>
          </p:nvSpPr>
          <p:spPr>
            <a:xfrm rot="16200000">
              <a:off x="8329409" y="78845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7" name="等腰三角形 546"/>
            <p:cNvSpPr/>
            <p:nvPr/>
          </p:nvSpPr>
          <p:spPr>
            <a:xfrm rot="5400000">
              <a:off x="8964703" y="788451"/>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8" name="等腰三角形 547"/>
            <p:cNvSpPr/>
            <p:nvPr/>
          </p:nvSpPr>
          <p:spPr>
            <a:xfrm rot="16200000">
              <a:off x="7058820" y="788451"/>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9" name="等腰三角形 548"/>
            <p:cNvSpPr/>
            <p:nvPr/>
          </p:nvSpPr>
          <p:spPr>
            <a:xfrm rot="5400000">
              <a:off x="7694114" y="78845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0" name="等腰三角形 549"/>
            <p:cNvSpPr/>
            <p:nvPr/>
          </p:nvSpPr>
          <p:spPr>
            <a:xfrm rot="5400000">
              <a:off x="6423525" y="78845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1" name="等腰三角形 550"/>
            <p:cNvSpPr/>
            <p:nvPr/>
          </p:nvSpPr>
          <p:spPr>
            <a:xfrm rot="16200000">
              <a:off x="11505882"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2" name="等腰三角形 551"/>
            <p:cNvSpPr/>
            <p:nvPr/>
          </p:nvSpPr>
          <p:spPr>
            <a:xfrm rot="16200000">
              <a:off x="10235292" y="115524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3" name="等腰三角形 552"/>
            <p:cNvSpPr/>
            <p:nvPr/>
          </p:nvSpPr>
          <p:spPr>
            <a:xfrm rot="5400000">
              <a:off x="10870586"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4" name="等腰三角形 553"/>
            <p:cNvSpPr/>
            <p:nvPr/>
          </p:nvSpPr>
          <p:spPr>
            <a:xfrm rot="16200000">
              <a:off x="8964703" y="115524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5" name="等腰三角形 554"/>
            <p:cNvSpPr/>
            <p:nvPr/>
          </p:nvSpPr>
          <p:spPr>
            <a:xfrm rot="5400000">
              <a:off x="9599997"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6" name="等腰三角形 555"/>
            <p:cNvSpPr/>
            <p:nvPr/>
          </p:nvSpPr>
          <p:spPr>
            <a:xfrm rot="16200000">
              <a:off x="7694114" y="1155249"/>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7" name="等腰三角形 556"/>
            <p:cNvSpPr/>
            <p:nvPr/>
          </p:nvSpPr>
          <p:spPr>
            <a:xfrm rot="5400000">
              <a:off x="8329408"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8" name="等腰三角形 557"/>
            <p:cNvSpPr/>
            <p:nvPr/>
          </p:nvSpPr>
          <p:spPr>
            <a:xfrm rot="16200000">
              <a:off x="6423525"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9" name="等腰三角形 558"/>
            <p:cNvSpPr/>
            <p:nvPr/>
          </p:nvSpPr>
          <p:spPr>
            <a:xfrm rot="16200000">
              <a:off x="5152936"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0" name="等腰三角形 559"/>
            <p:cNvSpPr/>
            <p:nvPr/>
          </p:nvSpPr>
          <p:spPr>
            <a:xfrm rot="16200000">
              <a:off x="10870587" y="1525393"/>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1" name="等腰三角形 560"/>
            <p:cNvSpPr/>
            <p:nvPr/>
          </p:nvSpPr>
          <p:spPr>
            <a:xfrm rot="16200000">
              <a:off x="9599998" y="1525393"/>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2" name="等腰三角形 561"/>
            <p:cNvSpPr/>
            <p:nvPr/>
          </p:nvSpPr>
          <p:spPr>
            <a:xfrm rot="5400000">
              <a:off x="10235292" y="152539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3" name="等腰三角形 562"/>
            <p:cNvSpPr/>
            <p:nvPr/>
          </p:nvSpPr>
          <p:spPr>
            <a:xfrm rot="16200000">
              <a:off x="8329409" y="1525393"/>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4" name="等腰三角形 563"/>
            <p:cNvSpPr/>
            <p:nvPr/>
          </p:nvSpPr>
          <p:spPr>
            <a:xfrm rot="5400000">
              <a:off x="8964703" y="152539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5" name="等腰三角形 564"/>
            <p:cNvSpPr/>
            <p:nvPr/>
          </p:nvSpPr>
          <p:spPr>
            <a:xfrm rot="16200000">
              <a:off x="7058820" y="1525393"/>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6" name="等腰三角形 565"/>
            <p:cNvSpPr/>
            <p:nvPr/>
          </p:nvSpPr>
          <p:spPr>
            <a:xfrm rot="5400000">
              <a:off x="7694114" y="152539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7" name="等腰三角形 566"/>
            <p:cNvSpPr/>
            <p:nvPr/>
          </p:nvSpPr>
          <p:spPr>
            <a:xfrm rot="16200000">
              <a:off x="11505882"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8" name="等腰三角形 567"/>
            <p:cNvSpPr/>
            <p:nvPr/>
          </p:nvSpPr>
          <p:spPr>
            <a:xfrm rot="16200000">
              <a:off x="10235292" y="1892191"/>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9" name="等腰三角形 568"/>
            <p:cNvSpPr/>
            <p:nvPr/>
          </p:nvSpPr>
          <p:spPr>
            <a:xfrm rot="5400000">
              <a:off x="10870586"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0" name="等腰三角形 569"/>
            <p:cNvSpPr/>
            <p:nvPr/>
          </p:nvSpPr>
          <p:spPr>
            <a:xfrm rot="16200000">
              <a:off x="8964703" y="189219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1" name="等腰三角形 570"/>
            <p:cNvSpPr/>
            <p:nvPr/>
          </p:nvSpPr>
          <p:spPr>
            <a:xfrm rot="5400000">
              <a:off x="9599997"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2" name="等腰三角形 571"/>
            <p:cNvSpPr/>
            <p:nvPr/>
          </p:nvSpPr>
          <p:spPr>
            <a:xfrm rot="5400000">
              <a:off x="8329408"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3" name="等腰三角形 572"/>
            <p:cNvSpPr/>
            <p:nvPr/>
          </p:nvSpPr>
          <p:spPr>
            <a:xfrm rot="16200000">
              <a:off x="10870587" y="2262335"/>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4" name="等腰三角形 573"/>
            <p:cNvSpPr/>
            <p:nvPr/>
          </p:nvSpPr>
          <p:spPr>
            <a:xfrm rot="5400000">
              <a:off x="11505881" y="22623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5" name="等腰三角形 574"/>
            <p:cNvSpPr/>
            <p:nvPr/>
          </p:nvSpPr>
          <p:spPr>
            <a:xfrm rot="16200000">
              <a:off x="9599998" y="22623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6" name="等腰三角形 575"/>
            <p:cNvSpPr/>
            <p:nvPr/>
          </p:nvSpPr>
          <p:spPr>
            <a:xfrm rot="5400000">
              <a:off x="10235292" y="22623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7" name="等腰三角形 576"/>
            <p:cNvSpPr/>
            <p:nvPr/>
          </p:nvSpPr>
          <p:spPr>
            <a:xfrm rot="16200000">
              <a:off x="8329409" y="22623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8" name="等腰三角形 577"/>
            <p:cNvSpPr/>
            <p:nvPr/>
          </p:nvSpPr>
          <p:spPr>
            <a:xfrm rot="5400000">
              <a:off x="8964703" y="22623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9" name="等腰三角形 578"/>
            <p:cNvSpPr/>
            <p:nvPr/>
          </p:nvSpPr>
          <p:spPr>
            <a:xfrm rot="16200000">
              <a:off x="11505882" y="262913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0" name="等腰三角形 579"/>
            <p:cNvSpPr/>
            <p:nvPr/>
          </p:nvSpPr>
          <p:spPr>
            <a:xfrm rot="16200000">
              <a:off x="10235292" y="262913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1" name="等腰三角形 580"/>
            <p:cNvSpPr/>
            <p:nvPr/>
          </p:nvSpPr>
          <p:spPr>
            <a:xfrm rot="5400000">
              <a:off x="10870586" y="2629133"/>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2" name="等腰三角形 581"/>
            <p:cNvSpPr/>
            <p:nvPr/>
          </p:nvSpPr>
          <p:spPr>
            <a:xfrm rot="5400000">
              <a:off x="9599997" y="2629133"/>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3" name="等腰三角形 582"/>
            <p:cNvSpPr/>
            <p:nvPr/>
          </p:nvSpPr>
          <p:spPr>
            <a:xfrm rot="16200000">
              <a:off x="9599998" y="299927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4" name="等腰三角形 583"/>
            <p:cNvSpPr/>
            <p:nvPr/>
          </p:nvSpPr>
          <p:spPr>
            <a:xfrm rot="5400000">
              <a:off x="10235292" y="2999277"/>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5" name="等腰三角形 584"/>
            <p:cNvSpPr/>
            <p:nvPr/>
          </p:nvSpPr>
          <p:spPr>
            <a:xfrm rot="16200000">
              <a:off x="11505882" y="3366075"/>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6" name="等腰三角形 585"/>
            <p:cNvSpPr/>
            <p:nvPr/>
          </p:nvSpPr>
          <p:spPr>
            <a:xfrm rot="5400000">
              <a:off x="10870586" y="336607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7" name="等腰三角形 586"/>
            <p:cNvSpPr/>
            <p:nvPr/>
          </p:nvSpPr>
          <p:spPr>
            <a:xfrm rot="5400000">
              <a:off x="9599997" y="336607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9" name="组合 618"/>
          <p:cNvGrpSpPr/>
          <p:nvPr/>
        </p:nvGrpSpPr>
        <p:grpSpPr>
          <a:xfrm>
            <a:off x="-10549" y="3165604"/>
            <a:ext cx="3811767" cy="4051507"/>
            <a:chOff x="-10549" y="3165604"/>
            <a:chExt cx="3811767" cy="4051507"/>
          </a:xfrm>
        </p:grpSpPr>
        <p:sp>
          <p:nvSpPr>
            <p:cNvPr id="589" name="等腰三角形 588"/>
            <p:cNvSpPr/>
            <p:nvPr/>
          </p:nvSpPr>
          <p:spPr>
            <a:xfrm rot="5400000">
              <a:off x="-61373" y="653099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0" name="等腰三角形 589"/>
            <p:cNvSpPr/>
            <p:nvPr/>
          </p:nvSpPr>
          <p:spPr>
            <a:xfrm rot="5400000">
              <a:off x="1209216" y="6530994"/>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1" name="等腰三角形 590"/>
            <p:cNvSpPr/>
            <p:nvPr/>
          </p:nvSpPr>
          <p:spPr>
            <a:xfrm rot="16200000">
              <a:off x="573922" y="6530994"/>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2" name="等腰三角形 591"/>
            <p:cNvSpPr/>
            <p:nvPr/>
          </p:nvSpPr>
          <p:spPr>
            <a:xfrm rot="5400000">
              <a:off x="2479805" y="653099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3" name="等腰三角形 592"/>
            <p:cNvSpPr/>
            <p:nvPr/>
          </p:nvSpPr>
          <p:spPr>
            <a:xfrm rot="16200000">
              <a:off x="1844511" y="6530994"/>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4" name="等腰三角形 593"/>
            <p:cNvSpPr/>
            <p:nvPr/>
          </p:nvSpPr>
          <p:spPr>
            <a:xfrm rot="5400000">
              <a:off x="573922" y="6164196"/>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5" name="等腰三角形 594"/>
            <p:cNvSpPr/>
            <p:nvPr/>
          </p:nvSpPr>
          <p:spPr>
            <a:xfrm rot="16200000">
              <a:off x="-61372" y="616419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6" name="等腰三角形 595"/>
            <p:cNvSpPr/>
            <p:nvPr/>
          </p:nvSpPr>
          <p:spPr>
            <a:xfrm rot="5400000">
              <a:off x="1844511" y="616419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7" name="等腰三角形 596"/>
            <p:cNvSpPr/>
            <p:nvPr/>
          </p:nvSpPr>
          <p:spPr>
            <a:xfrm rot="16200000">
              <a:off x="1209217" y="6164196"/>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8" name="等腰三角形 597"/>
            <p:cNvSpPr/>
            <p:nvPr/>
          </p:nvSpPr>
          <p:spPr>
            <a:xfrm rot="5400000">
              <a:off x="3115100" y="6164196"/>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9" name="等腰三角形 598"/>
            <p:cNvSpPr/>
            <p:nvPr/>
          </p:nvSpPr>
          <p:spPr>
            <a:xfrm rot="5400000">
              <a:off x="-61373" y="5794052"/>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0" name="等腰三角形 599"/>
            <p:cNvSpPr/>
            <p:nvPr/>
          </p:nvSpPr>
          <p:spPr>
            <a:xfrm rot="5400000">
              <a:off x="1209216" y="579405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1" name="等腰三角形 600"/>
            <p:cNvSpPr/>
            <p:nvPr/>
          </p:nvSpPr>
          <p:spPr>
            <a:xfrm rot="16200000">
              <a:off x="573922" y="5794052"/>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2" name="等腰三角形 601"/>
            <p:cNvSpPr/>
            <p:nvPr/>
          </p:nvSpPr>
          <p:spPr>
            <a:xfrm rot="5400000">
              <a:off x="2479805" y="579405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3" name="等腰三角形 602"/>
            <p:cNvSpPr/>
            <p:nvPr/>
          </p:nvSpPr>
          <p:spPr>
            <a:xfrm rot="16200000">
              <a:off x="1844511" y="5794052"/>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4" name="等腰三角形 603"/>
            <p:cNvSpPr/>
            <p:nvPr/>
          </p:nvSpPr>
          <p:spPr>
            <a:xfrm rot="5400000">
              <a:off x="573922" y="542725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5" name="等腰三角形 604"/>
            <p:cNvSpPr/>
            <p:nvPr/>
          </p:nvSpPr>
          <p:spPr>
            <a:xfrm rot="16200000">
              <a:off x="-61372" y="5427254"/>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6" name="等腰三角形 605"/>
            <p:cNvSpPr/>
            <p:nvPr/>
          </p:nvSpPr>
          <p:spPr>
            <a:xfrm rot="16200000">
              <a:off x="1209217" y="5427254"/>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7" name="等腰三角形 606"/>
            <p:cNvSpPr/>
            <p:nvPr/>
          </p:nvSpPr>
          <p:spPr>
            <a:xfrm rot="5400000">
              <a:off x="-61373" y="5057110"/>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8" name="等腰三角形 607"/>
            <p:cNvSpPr/>
            <p:nvPr/>
          </p:nvSpPr>
          <p:spPr>
            <a:xfrm rot="5400000">
              <a:off x="1209216" y="5057110"/>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9" name="等腰三角形 608"/>
            <p:cNvSpPr/>
            <p:nvPr/>
          </p:nvSpPr>
          <p:spPr>
            <a:xfrm rot="16200000">
              <a:off x="573922" y="5057110"/>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0" name="等腰三角形 609"/>
            <p:cNvSpPr/>
            <p:nvPr/>
          </p:nvSpPr>
          <p:spPr>
            <a:xfrm rot="5400000">
              <a:off x="573922" y="4690312"/>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1" name="等腰三角形 610"/>
            <p:cNvSpPr/>
            <p:nvPr/>
          </p:nvSpPr>
          <p:spPr>
            <a:xfrm rot="16200000">
              <a:off x="-61372" y="469031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2" name="等腰三角形 611"/>
            <p:cNvSpPr/>
            <p:nvPr/>
          </p:nvSpPr>
          <p:spPr>
            <a:xfrm rot="16200000">
              <a:off x="1209217" y="4690312"/>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3" name="等腰三角形 612"/>
            <p:cNvSpPr/>
            <p:nvPr/>
          </p:nvSpPr>
          <p:spPr>
            <a:xfrm rot="5400000">
              <a:off x="-61373" y="4320168"/>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4" name="等腰三角形 613"/>
            <p:cNvSpPr/>
            <p:nvPr/>
          </p:nvSpPr>
          <p:spPr>
            <a:xfrm rot="16200000">
              <a:off x="573922" y="4320168"/>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5" name="等腰三角形 614"/>
            <p:cNvSpPr/>
            <p:nvPr/>
          </p:nvSpPr>
          <p:spPr>
            <a:xfrm rot="16200000">
              <a:off x="-61372" y="3953370"/>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6" name="等腰三角形 615"/>
            <p:cNvSpPr/>
            <p:nvPr/>
          </p:nvSpPr>
          <p:spPr>
            <a:xfrm rot="5400000">
              <a:off x="-61373" y="358322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7" name="等腰三角形 616"/>
            <p:cNvSpPr/>
            <p:nvPr/>
          </p:nvSpPr>
          <p:spPr>
            <a:xfrm rot="16200000">
              <a:off x="-61372" y="3216428"/>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410531613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8"/>
                                        </p:tgtEl>
                                        <p:attrNameLst>
                                          <p:attrName>style.visibility</p:attrName>
                                        </p:attrNameLst>
                                      </p:cBhvr>
                                      <p:to>
                                        <p:strVal val="visible"/>
                                      </p:to>
                                    </p:set>
                                    <p:animEffect transition="in" filter="fade">
                                      <p:cBhvr>
                                        <p:cTn id="7" dur="500"/>
                                        <p:tgtEl>
                                          <p:spTgt spid="618"/>
                                        </p:tgtEl>
                                      </p:cBhvr>
                                    </p:animEffect>
                                  </p:childTnLst>
                                </p:cTn>
                              </p:par>
                              <p:par>
                                <p:cTn id="8" presetID="10" presetClass="entr" presetSubtype="0" fill="hold" nodeType="withEffect">
                                  <p:stCondLst>
                                    <p:cond delay="0"/>
                                  </p:stCondLst>
                                  <p:childTnLst>
                                    <p:set>
                                      <p:cBhvr>
                                        <p:cTn id="9" dur="1" fill="hold">
                                          <p:stCondLst>
                                            <p:cond delay="0"/>
                                          </p:stCondLst>
                                        </p:cTn>
                                        <p:tgtEl>
                                          <p:spTgt spid="619"/>
                                        </p:tgtEl>
                                        <p:attrNameLst>
                                          <p:attrName>style.visibility</p:attrName>
                                        </p:attrNameLst>
                                      </p:cBhvr>
                                      <p:to>
                                        <p:strVal val="visible"/>
                                      </p:to>
                                    </p:set>
                                    <p:animEffect transition="in" filter="fade">
                                      <p:cBhvr>
                                        <p:cTn id="10" dur="500"/>
                                        <p:tgtEl>
                                          <p:spTgt spid="619"/>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436"/>
                                        </p:tgtEl>
                                        <p:attrNameLst>
                                          <p:attrName>style.visibility</p:attrName>
                                        </p:attrNameLst>
                                      </p:cBhvr>
                                      <p:to>
                                        <p:strVal val="visible"/>
                                      </p:to>
                                    </p:set>
                                    <p:anim calcmode="lin" valueType="num">
                                      <p:cBhvr>
                                        <p:cTn id="15" dur="500" fill="hold"/>
                                        <p:tgtEl>
                                          <p:spTgt spid="436"/>
                                        </p:tgtEl>
                                        <p:attrNameLst>
                                          <p:attrName>ppt_w</p:attrName>
                                        </p:attrNameLst>
                                      </p:cBhvr>
                                      <p:tavLst>
                                        <p:tav tm="0">
                                          <p:val>
                                            <p:fltVal val="0"/>
                                          </p:val>
                                        </p:tav>
                                        <p:tav tm="100000">
                                          <p:val>
                                            <p:strVal val="#ppt_w"/>
                                          </p:val>
                                        </p:tav>
                                      </p:tavLst>
                                    </p:anim>
                                    <p:anim calcmode="lin" valueType="num">
                                      <p:cBhvr>
                                        <p:cTn id="16" dur="500" fill="hold"/>
                                        <p:tgtEl>
                                          <p:spTgt spid="436"/>
                                        </p:tgtEl>
                                        <p:attrNameLst>
                                          <p:attrName>ppt_h</p:attrName>
                                        </p:attrNameLst>
                                      </p:cBhvr>
                                      <p:tavLst>
                                        <p:tav tm="0">
                                          <p:val>
                                            <p:fltVal val="0"/>
                                          </p:val>
                                        </p:tav>
                                        <p:tav tm="100000">
                                          <p:val>
                                            <p:strVal val="#ppt_h"/>
                                          </p:val>
                                        </p:tav>
                                      </p:tavLst>
                                    </p:anim>
                                    <p:animEffect transition="in" filter="fade">
                                      <p:cBhvr>
                                        <p:cTn id="17" dur="500"/>
                                        <p:tgtEl>
                                          <p:spTgt spid="436"/>
                                        </p:tgtEl>
                                      </p:cBhvr>
                                    </p:animEffect>
                                  </p:childTnLst>
                                </p:cTn>
                              </p:par>
                              <p:par>
                                <p:cTn id="18" presetID="41" presetClass="entr" presetSubtype="0" fill="hold" grpId="0" nodeType="withEffect">
                                  <p:stCondLst>
                                    <p:cond delay="0"/>
                                  </p:stCondLst>
                                  <p:iterate type="lt">
                                    <p:tmPct val="10000"/>
                                  </p:iterate>
                                  <p:childTnLst>
                                    <p:set>
                                      <p:cBhvr>
                                        <p:cTn id="19" dur="1" fill="hold">
                                          <p:stCondLst>
                                            <p:cond delay="0"/>
                                          </p:stCondLst>
                                        </p:cTn>
                                        <p:tgtEl>
                                          <p:spTgt spid="435"/>
                                        </p:tgtEl>
                                        <p:attrNameLst>
                                          <p:attrName>style.visibility</p:attrName>
                                        </p:attrNameLst>
                                      </p:cBhvr>
                                      <p:to>
                                        <p:strVal val="visible"/>
                                      </p:to>
                                    </p:set>
                                    <p:anim calcmode="lin" valueType="num">
                                      <p:cBhvr>
                                        <p:cTn id="20" dur="500" fill="hold"/>
                                        <p:tgtEl>
                                          <p:spTgt spid="43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35"/>
                                        </p:tgtEl>
                                        <p:attrNameLst>
                                          <p:attrName>ppt_y</p:attrName>
                                        </p:attrNameLst>
                                      </p:cBhvr>
                                      <p:tavLst>
                                        <p:tav tm="0">
                                          <p:val>
                                            <p:strVal val="#ppt_y"/>
                                          </p:val>
                                        </p:tav>
                                        <p:tav tm="100000">
                                          <p:val>
                                            <p:strVal val="#ppt_y"/>
                                          </p:val>
                                        </p:tav>
                                      </p:tavLst>
                                    </p:anim>
                                    <p:anim calcmode="lin" valueType="num">
                                      <p:cBhvr>
                                        <p:cTn id="22" dur="500" fill="hold"/>
                                        <p:tgtEl>
                                          <p:spTgt spid="43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3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35"/>
                                        </p:tgtEl>
                                      </p:cBhvr>
                                    </p:animEffect>
                                  </p:childTnLst>
                                </p:cTn>
                              </p:par>
                              <p:par>
                                <p:cTn id="25" presetID="42" presetClass="entr" presetSubtype="0" fill="hold" grpId="0" nodeType="withEffect">
                                  <p:stCondLst>
                                    <p:cond delay="500"/>
                                  </p:stCondLst>
                                  <p:childTnLst>
                                    <p:set>
                                      <p:cBhvr>
                                        <p:cTn id="26" dur="1" fill="hold">
                                          <p:stCondLst>
                                            <p:cond delay="0"/>
                                          </p:stCondLst>
                                        </p:cTn>
                                        <p:tgtEl>
                                          <p:spTgt spid="439"/>
                                        </p:tgtEl>
                                        <p:attrNameLst>
                                          <p:attrName>style.visibility</p:attrName>
                                        </p:attrNameLst>
                                      </p:cBhvr>
                                      <p:to>
                                        <p:strVal val="visible"/>
                                      </p:to>
                                    </p:set>
                                    <p:animEffect transition="in" filter="fade">
                                      <p:cBhvr>
                                        <p:cTn id="27" dur="1000"/>
                                        <p:tgtEl>
                                          <p:spTgt spid="439"/>
                                        </p:tgtEl>
                                      </p:cBhvr>
                                    </p:animEffect>
                                    <p:anim calcmode="lin" valueType="num">
                                      <p:cBhvr>
                                        <p:cTn id="28" dur="1000" fill="hold"/>
                                        <p:tgtEl>
                                          <p:spTgt spid="439"/>
                                        </p:tgtEl>
                                        <p:attrNameLst>
                                          <p:attrName>ppt_x</p:attrName>
                                        </p:attrNameLst>
                                      </p:cBhvr>
                                      <p:tavLst>
                                        <p:tav tm="0">
                                          <p:val>
                                            <p:strVal val="#ppt_x"/>
                                          </p:val>
                                        </p:tav>
                                        <p:tav tm="100000">
                                          <p:val>
                                            <p:strVal val="#ppt_x"/>
                                          </p:val>
                                        </p:tav>
                                      </p:tavLst>
                                    </p:anim>
                                    <p:anim calcmode="lin" valueType="num">
                                      <p:cBhvr>
                                        <p:cTn id="29" dur="1000" fill="hold"/>
                                        <p:tgtEl>
                                          <p:spTgt spid="4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5" grpId="0"/>
      <p:bldP spid="43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3112169"/>
            <a:ext cx="12192000" cy="374583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sp>
        <p:nvSpPr>
          <p:cNvPr id="7" name="矩形 6"/>
          <p:cNvSpPr/>
          <p:nvPr/>
        </p:nvSpPr>
        <p:spPr>
          <a:xfrm>
            <a:off x="0" y="3112169"/>
            <a:ext cx="12192000" cy="3745831"/>
          </a:xfrm>
          <a:prstGeom prst="rect">
            <a:avLst/>
          </a:prstGeom>
          <a:solidFill>
            <a:srgbClr val="140F28">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grpSp>
        <p:nvGrpSpPr>
          <p:cNvPr id="9" name="组合 8"/>
          <p:cNvGrpSpPr/>
          <p:nvPr/>
        </p:nvGrpSpPr>
        <p:grpSpPr>
          <a:xfrm>
            <a:off x="4797466" y="352475"/>
            <a:ext cx="2442712" cy="560409"/>
            <a:chOff x="4757125" y="339028"/>
            <a:chExt cx="2442712" cy="560409"/>
          </a:xfrm>
        </p:grpSpPr>
        <p:sp>
          <p:nvSpPr>
            <p:cNvPr id="10" name="Subtitle 2">
              <a:extLst>
                <a:ext uri="{FF2B5EF4-FFF2-40B4-BE49-F238E27FC236}">
                  <a16:creationId xmlns="" xmlns:a16="http://schemas.microsoft.com/office/drawing/2014/main" id="{360062CF-4239-4286-B703-132EC1F0E32B}"/>
                </a:ext>
              </a:extLst>
            </p:cNvPr>
            <p:cNvSpPr txBox="1">
              <a:spLocks/>
            </p:cNvSpPr>
            <p:nvPr/>
          </p:nvSpPr>
          <p:spPr>
            <a:xfrm>
              <a:off x="4757125" y="339028"/>
              <a:ext cx="2442712"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b="1" spc="300"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工作概述</a:t>
              </a:r>
            </a:p>
          </p:txBody>
        </p:sp>
        <p:sp>
          <p:nvSpPr>
            <p:cNvPr id="11" name="圆角矩形 10"/>
            <p:cNvSpPr/>
            <p:nvPr/>
          </p:nvSpPr>
          <p:spPr>
            <a:xfrm>
              <a:off x="5550250" y="853718"/>
              <a:ext cx="856463" cy="4571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accent4"/>
                </a:solidFill>
              </a:endParaRPr>
            </a:p>
          </p:txBody>
        </p:sp>
      </p:grpSp>
      <p:grpSp>
        <p:nvGrpSpPr>
          <p:cNvPr id="5" name="组合 4"/>
          <p:cNvGrpSpPr/>
          <p:nvPr/>
        </p:nvGrpSpPr>
        <p:grpSpPr>
          <a:xfrm>
            <a:off x="1158764" y="1648677"/>
            <a:ext cx="1717253" cy="1058780"/>
            <a:chOff x="661225" y="1702465"/>
            <a:chExt cx="1717253" cy="1058780"/>
          </a:xfrm>
        </p:grpSpPr>
        <p:sp>
          <p:nvSpPr>
            <p:cNvPr id="13" name="TextBox 21"/>
            <p:cNvSpPr txBox="1"/>
            <p:nvPr/>
          </p:nvSpPr>
          <p:spPr>
            <a:xfrm>
              <a:off x="725393" y="2161081"/>
              <a:ext cx="1588916" cy="600164"/>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4" name="Subtitle 2">
              <a:extLst>
                <a:ext uri="{FF2B5EF4-FFF2-40B4-BE49-F238E27FC236}">
                  <a16:creationId xmlns="" xmlns:a16="http://schemas.microsoft.com/office/drawing/2014/main" id="{360062CF-4239-4286-B703-132EC1F0E32B}"/>
                </a:ext>
              </a:extLst>
            </p:cNvPr>
            <p:cNvSpPr txBox="1">
              <a:spLocks/>
            </p:cNvSpPr>
            <p:nvPr/>
          </p:nvSpPr>
          <p:spPr>
            <a:xfrm>
              <a:off x="661225" y="1702465"/>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添加标题</a:t>
              </a:r>
              <a:endParaRPr lang="id-ID"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30" name="组合 29"/>
          <p:cNvGrpSpPr/>
          <p:nvPr/>
        </p:nvGrpSpPr>
        <p:grpSpPr>
          <a:xfrm>
            <a:off x="3946358" y="3626326"/>
            <a:ext cx="4090737" cy="2148832"/>
            <a:chOff x="3946358" y="3626326"/>
            <a:chExt cx="4090737" cy="2148832"/>
          </a:xfrm>
        </p:grpSpPr>
        <p:sp>
          <p:nvSpPr>
            <p:cNvPr id="3" name="矩形 2"/>
            <p:cNvSpPr/>
            <p:nvPr/>
          </p:nvSpPr>
          <p:spPr>
            <a:xfrm>
              <a:off x="3946358" y="3930316"/>
              <a:ext cx="4090737" cy="1844842"/>
            </a:xfrm>
            <a:prstGeom prst="rect">
              <a:avLst/>
            </a:prstGeom>
            <a:solidFill>
              <a:schemeClr val="accent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椭圆 3"/>
            <p:cNvSpPr/>
            <p:nvPr/>
          </p:nvSpPr>
          <p:spPr>
            <a:xfrm>
              <a:off x="5739401" y="3626326"/>
              <a:ext cx="504650" cy="504650"/>
            </a:xfrm>
            <a:prstGeom prst="ellipse">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Shape 2619"/>
            <p:cNvSpPr/>
            <p:nvPr/>
          </p:nvSpPr>
          <p:spPr>
            <a:xfrm>
              <a:off x="5885541" y="3772467"/>
              <a:ext cx="212371" cy="212369"/>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3"/>
                  </a:lnTo>
                  <a:lnTo>
                    <a:pt x="11365" y="12790"/>
                  </a:lnTo>
                  <a:lnTo>
                    <a:pt x="10785" y="12365"/>
                  </a:lnTo>
                  <a:lnTo>
                    <a:pt x="10205" y="12790"/>
                  </a:lnTo>
                  <a:lnTo>
                    <a:pt x="8508" y="14033"/>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2"/>
                  </a:lnTo>
                  <a:lnTo>
                    <a:pt x="14969" y="16647"/>
                  </a:lnTo>
                  <a:lnTo>
                    <a:pt x="13295" y="11631"/>
                  </a:lnTo>
                  <a:lnTo>
                    <a:pt x="16921" y="8813"/>
                  </a:lnTo>
                  <a:cubicBezTo>
                    <a:pt x="16921" y="8813"/>
                    <a:pt x="12458" y="8813"/>
                    <a:pt x="12458" y="8813"/>
                  </a:cubicBezTo>
                  <a:close/>
                  <a:moveTo>
                    <a:pt x="10800" y="20592"/>
                  </a:moveTo>
                  <a:cubicBezTo>
                    <a:pt x="9796" y="20381"/>
                    <a:pt x="982" y="17399"/>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6"/>
                    <a:pt x="20618" y="12263"/>
                  </a:cubicBezTo>
                  <a:cubicBezTo>
                    <a:pt x="20618" y="17393"/>
                    <a:pt x="11803" y="20381"/>
                    <a:pt x="10800" y="20592"/>
                  </a:cubicBezTo>
                  <a:moveTo>
                    <a:pt x="19618" y="356"/>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6"/>
                  </a:cubicBezTo>
                  <a:cubicBezTo>
                    <a:pt x="1963" y="426"/>
                    <a:pt x="0" y="6376"/>
                    <a:pt x="0" y="12263"/>
                  </a:cubicBezTo>
                  <a:cubicBezTo>
                    <a:pt x="0" y="18484"/>
                    <a:pt x="10271" y="21491"/>
                    <a:pt x="10708" y="21575"/>
                  </a:cubicBezTo>
                  <a:cubicBezTo>
                    <a:pt x="10739" y="21580"/>
                    <a:pt x="10770" y="21583"/>
                    <a:pt x="10800" y="21583"/>
                  </a:cubicBezTo>
                  <a:cubicBezTo>
                    <a:pt x="10831" y="21583"/>
                    <a:pt x="10862" y="21580"/>
                    <a:pt x="10892" y="21575"/>
                  </a:cubicBezTo>
                  <a:cubicBezTo>
                    <a:pt x="11329" y="21491"/>
                    <a:pt x="21600" y="18484"/>
                    <a:pt x="21600" y="12263"/>
                  </a:cubicBezTo>
                  <a:cubicBezTo>
                    <a:pt x="21600" y="6376"/>
                    <a:pt x="19637" y="426"/>
                    <a:pt x="19618" y="356"/>
                  </a:cubicBezTo>
                </a:path>
              </a:pathLst>
            </a:custGeom>
            <a:solidFill>
              <a:schemeClr val="accent4"/>
            </a:solidFill>
            <a:ln w="3175">
              <a:solidFill>
                <a:schemeClr val="accent4"/>
              </a:solidFill>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Source Sans Pro Light" charset="0"/>
                <a:ea typeface="Source Sans Pro Light" charset="0"/>
                <a:cs typeface="Source Sans Pro Light" charset="0"/>
              </a:endParaRPr>
            </a:p>
          </p:txBody>
        </p:sp>
        <p:sp>
          <p:nvSpPr>
            <p:cNvPr id="15" name="Subtitle 2">
              <a:extLst>
                <a:ext uri="{FF2B5EF4-FFF2-40B4-BE49-F238E27FC236}">
                  <a16:creationId xmlns="" xmlns:a16="http://schemas.microsoft.com/office/drawing/2014/main" id="{360062CF-4239-4286-B703-132EC1F0E32B}"/>
                </a:ext>
              </a:extLst>
            </p:cNvPr>
            <p:cNvSpPr txBox="1">
              <a:spLocks/>
            </p:cNvSpPr>
            <p:nvPr/>
          </p:nvSpPr>
          <p:spPr>
            <a:xfrm>
              <a:off x="5137715" y="4313129"/>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400" dirty="0">
                  <a:solidFill>
                    <a:schemeClr val="bg1"/>
                  </a:solidFill>
                  <a:latin typeface="微软雅黑" panose="020B0503020204020204" pitchFamily="34" charset="-122"/>
                  <a:ea typeface="微软雅黑" panose="020B0503020204020204" pitchFamily="34" charset="-122"/>
                  <a:cs typeface="Lato" panose="020F0502020204030203" pitchFamily="34" charset="0"/>
                </a:rPr>
                <a:t>添加您的标题</a:t>
              </a:r>
              <a:endParaRPr lang="id-ID" sz="1400"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16" name="Subtitle 2">
              <a:extLst>
                <a:ext uri="{FF2B5EF4-FFF2-40B4-BE49-F238E27FC236}">
                  <a16:creationId xmlns="" xmlns:a16="http://schemas.microsoft.com/office/drawing/2014/main" id="{360062CF-4239-4286-B703-132EC1F0E32B}"/>
                </a:ext>
              </a:extLst>
            </p:cNvPr>
            <p:cNvSpPr txBox="1">
              <a:spLocks/>
            </p:cNvSpPr>
            <p:nvPr/>
          </p:nvSpPr>
          <p:spPr>
            <a:xfrm>
              <a:off x="4448882" y="4601817"/>
              <a:ext cx="3094918" cy="74176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en-US" altLang="zh-CN" sz="3600" spc="600" dirty="0">
                  <a:solidFill>
                    <a:schemeClr val="bg1"/>
                  </a:solidFill>
                  <a:latin typeface="微软雅黑" panose="020B0503020204020204" pitchFamily="34" charset="-122"/>
                  <a:ea typeface="微软雅黑" panose="020B0503020204020204" pitchFamily="34" charset="-122"/>
                  <a:cs typeface="Lato" panose="020F0502020204030203" pitchFamily="34" charset="0"/>
                </a:rPr>
                <a:t>8500,000</a:t>
              </a:r>
              <a:endParaRPr lang="id-ID" sz="3600" spc="600"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17" name="Subtitle 2">
              <a:extLst>
                <a:ext uri="{FF2B5EF4-FFF2-40B4-BE49-F238E27FC236}">
                  <a16:creationId xmlns="" xmlns:a16="http://schemas.microsoft.com/office/drawing/2014/main" id="{360062CF-4239-4286-B703-132EC1F0E32B}"/>
                </a:ext>
              </a:extLst>
            </p:cNvPr>
            <p:cNvSpPr txBox="1">
              <a:spLocks/>
            </p:cNvSpPr>
            <p:nvPr/>
          </p:nvSpPr>
          <p:spPr>
            <a:xfrm>
              <a:off x="5000211" y="5351726"/>
              <a:ext cx="1992260"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dist">
                <a:lnSpc>
                  <a:spcPct val="130000"/>
                </a:lnSpc>
                <a:spcBef>
                  <a:spcPts val="0"/>
                </a:spcBef>
                <a:defRPr/>
              </a:pPr>
              <a:r>
                <a:rPr lang="en-US" altLang="zh-CN" sz="1100" dirty="0">
                  <a:solidFill>
                    <a:schemeClr val="bg1"/>
                  </a:solidFill>
                  <a:latin typeface="微软雅黑" panose="020B0503020204020204" pitchFamily="34" charset="-122"/>
                  <a:ea typeface="微软雅黑" panose="020B0503020204020204" pitchFamily="34" charset="-122"/>
                  <a:cs typeface="Lato" panose="020F0502020204030203" pitchFamily="34" charset="0"/>
                </a:rPr>
                <a:t>MARKETING PLAN</a:t>
              </a:r>
              <a:endParaRPr lang="id-ID" sz="1100"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18" name="组合 17"/>
          <p:cNvGrpSpPr/>
          <p:nvPr/>
        </p:nvGrpSpPr>
        <p:grpSpPr>
          <a:xfrm>
            <a:off x="3780497" y="1648677"/>
            <a:ext cx="1717253" cy="1058780"/>
            <a:chOff x="661225" y="1702465"/>
            <a:chExt cx="1717253" cy="1058780"/>
          </a:xfrm>
        </p:grpSpPr>
        <p:sp>
          <p:nvSpPr>
            <p:cNvPr id="19" name="TextBox 21"/>
            <p:cNvSpPr txBox="1"/>
            <p:nvPr/>
          </p:nvSpPr>
          <p:spPr>
            <a:xfrm>
              <a:off x="725393" y="2161081"/>
              <a:ext cx="1588916" cy="600164"/>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Subtitle 2">
              <a:extLst>
                <a:ext uri="{FF2B5EF4-FFF2-40B4-BE49-F238E27FC236}">
                  <a16:creationId xmlns="" xmlns:a16="http://schemas.microsoft.com/office/drawing/2014/main" id="{360062CF-4239-4286-B703-132EC1F0E32B}"/>
                </a:ext>
              </a:extLst>
            </p:cNvPr>
            <p:cNvSpPr txBox="1">
              <a:spLocks/>
            </p:cNvSpPr>
            <p:nvPr/>
          </p:nvSpPr>
          <p:spPr>
            <a:xfrm>
              <a:off x="661225" y="1702465"/>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添加标题</a:t>
              </a:r>
              <a:endParaRPr lang="id-ID"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21" name="组合 20"/>
          <p:cNvGrpSpPr/>
          <p:nvPr/>
        </p:nvGrpSpPr>
        <p:grpSpPr>
          <a:xfrm>
            <a:off x="6402230" y="1648677"/>
            <a:ext cx="1717253" cy="1058780"/>
            <a:chOff x="661225" y="1702465"/>
            <a:chExt cx="1717253" cy="1058780"/>
          </a:xfrm>
        </p:grpSpPr>
        <p:sp>
          <p:nvSpPr>
            <p:cNvPr id="22" name="TextBox 21"/>
            <p:cNvSpPr txBox="1"/>
            <p:nvPr/>
          </p:nvSpPr>
          <p:spPr>
            <a:xfrm>
              <a:off x="725393" y="2161081"/>
              <a:ext cx="1588916" cy="600164"/>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Subtitle 2">
              <a:extLst>
                <a:ext uri="{FF2B5EF4-FFF2-40B4-BE49-F238E27FC236}">
                  <a16:creationId xmlns="" xmlns:a16="http://schemas.microsoft.com/office/drawing/2014/main" id="{360062CF-4239-4286-B703-132EC1F0E32B}"/>
                </a:ext>
              </a:extLst>
            </p:cNvPr>
            <p:cNvSpPr txBox="1">
              <a:spLocks/>
            </p:cNvSpPr>
            <p:nvPr/>
          </p:nvSpPr>
          <p:spPr>
            <a:xfrm>
              <a:off x="661225" y="1702465"/>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添加标题</a:t>
              </a:r>
              <a:endParaRPr lang="id-ID"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24" name="组合 23"/>
          <p:cNvGrpSpPr/>
          <p:nvPr/>
        </p:nvGrpSpPr>
        <p:grpSpPr>
          <a:xfrm>
            <a:off x="9023963" y="1648677"/>
            <a:ext cx="1717253" cy="1058780"/>
            <a:chOff x="661225" y="1702465"/>
            <a:chExt cx="1717253" cy="1058780"/>
          </a:xfrm>
        </p:grpSpPr>
        <p:sp>
          <p:nvSpPr>
            <p:cNvPr id="25" name="TextBox 21"/>
            <p:cNvSpPr txBox="1"/>
            <p:nvPr/>
          </p:nvSpPr>
          <p:spPr>
            <a:xfrm>
              <a:off x="725393" y="2161081"/>
              <a:ext cx="1588916" cy="600164"/>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Subtitle 2">
              <a:extLst>
                <a:ext uri="{FF2B5EF4-FFF2-40B4-BE49-F238E27FC236}">
                  <a16:creationId xmlns="" xmlns:a16="http://schemas.microsoft.com/office/drawing/2014/main" id="{360062CF-4239-4286-B703-132EC1F0E32B}"/>
                </a:ext>
              </a:extLst>
            </p:cNvPr>
            <p:cNvSpPr txBox="1">
              <a:spLocks/>
            </p:cNvSpPr>
            <p:nvPr/>
          </p:nvSpPr>
          <p:spPr>
            <a:xfrm>
              <a:off x="661225" y="1702465"/>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添加标题</a:t>
              </a:r>
              <a:endParaRPr lang="id-ID"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endParaRPr>
            </a:p>
          </p:txBody>
        </p:sp>
      </p:grpSp>
    </p:spTree>
    <p:extLst>
      <p:ext uri="{BB962C8B-B14F-4D97-AF65-F5344CB8AC3E}">
        <p14:creationId xmlns:p14="http://schemas.microsoft.com/office/powerpoint/2010/main" val="249370343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par>
                                    <p:cTn id="11" presetID="2" presetClass="entr" presetSubtype="4" fill="hold" nodeType="withEffect" p14:presetBounceEnd="40000">
                                      <p:stCondLst>
                                        <p:cond delay="250"/>
                                      </p:stCondLst>
                                      <p:childTnLst>
                                        <p:set>
                                          <p:cBhvr>
                                            <p:cTn id="12" dur="1" fill="hold">
                                              <p:stCondLst>
                                                <p:cond delay="0"/>
                                              </p:stCondLst>
                                            </p:cTn>
                                            <p:tgtEl>
                                              <p:spTgt spid="30"/>
                                            </p:tgtEl>
                                            <p:attrNameLst>
                                              <p:attrName>style.visibility</p:attrName>
                                            </p:attrNameLst>
                                          </p:cBhvr>
                                          <p:to>
                                            <p:strVal val="visible"/>
                                          </p:to>
                                        </p:set>
                                        <p:anim calcmode="lin" valueType="num" p14:bounceEnd="40000">
                                          <p:cBhvr additive="base">
                                            <p:cTn id="13" dur="750" fill="hold"/>
                                            <p:tgtEl>
                                              <p:spTgt spid="30"/>
                                            </p:tgtEl>
                                            <p:attrNameLst>
                                              <p:attrName>ppt_x</p:attrName>
                                            </p:attrNameLst>
                                          </p:cBhvr>
                                          <p:tavLst>
                                            <p:tav tm="0">
                                              <p:val>
                                                <p:strVal val="#ppt_x"/>
                                              </p:val>
                                            </p:tav>
                                            <p:tav tm="100000">
                                              <p:val>
                                                <p:strVal val="#ppt_x"/>
                                              </p:val>
                                            </p:tav>
                                          </p:tavLst>
                                        </p:anim>
                                        <p:anim calcmode="lin" valueType="num" p14:bounceEnd="40000">
                                          <p:cBhvr additive="base">
                                            <p:cTn id="14" dur="750" fill="hold"/>
                                            <p:tgtEl>
                                              <p:spTgt spid="30"/>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1000"/>
                                            <p:tgtEl>
                                              <p:spTgt spid="21"/>
                                            </p:tgtEl>
                                          </p:cBhvr>
                                        </p:animEffect>
                                        <p:anim calcmode="lin" valueType="num">
                                          <p:cBhvr>
                                            <p:cTn id="29" dur="1000" fill="hold"/>
                                            <p:tgtEl>
                                              <p:spTgt spid="21"/>
                                            </p:tgtEl>
                                            <p:attrNameLst>
                                              <p:attrName>ppt_x</p:attrName>
                                            </p:attrNameLst>
                                          </p:cBhvr>
                                          <p:tavLst>
                                            <p:tav tm="0">
                                              <p:val>
                                                <p:strVal val="#ppt_x"/>
                                              </p:val>
                                            </p:tav>
                                            <p:tav tm="100000">
                                              <p:val>
                                                <p:strVal val="#ppt_x"/>
                                              </p:val>
                                            </p:tav>
                                          </p:tavLst>
                                        </p:anim>
                                        <p:anim calcmode="lin" valueType="num">
                                          <p:cBhvr>
                                            <p:cTn id="30" dur="1000" fill="hold"/>
                                            <p:tgtEl>
                                              <p:spTgt spid="21"/>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par>
                                    <p:cTn id="11" presetID="2" presetClass="entr" presetSubtype="4" fill="hold" nodeType="withEffect">
                                      <p:stCondLst>
                                        <p:cond delay="25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750" fill="hold"/>
                                            <p:tgtEl>
                                              <p:spTgt spid="30"/>
                                            </p:tgtEl>
                                            <p:attrNameLst>
                                              <p:attrName>ppt_x</p:attrName>
                                            </p:attrNameLst>
                                          </p:cBhvr>
                                          <p:tavLst>
                                            <p:tav tm="0">
                                              <p:val>
                                                <p:strVal val="#ppt_x"/>
                                              </p:val>
                                            </p:tav>
                                            <p:tav tm="100000">
                                              <p:val>
                                                <p:strVal val="#ppt_x"/>
                                              </p:val>
                                            </p:tav>
                                          </p:tavLst>
                                        </p:anim>
                                        <p:anim calcmode="lin" valueType="num">
                                          <p:cBhvr additive="base">
                                            <p:cTn id="14" dur="750" fill="hold"/>
                                            <p:tgtEl>
                                              <p:spTgt spid="30"/>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1000"/>
                                            <p:tgtEl>
                                              <p:spTgt spid="21"/>
                                            </p:tgtEl>
                                          </p:cBhvr>
                                        </p:animEffect>
                                        <p:anim calcmode="lin" valueType="num">
                                          <p:cBhvr>
                                            <p:cTn id="29" dur="1000" fill="hold"/>
                                            <p:tgtEl>
                                              <p:spTgt spid="21"/>
                                            </p:tgtEl>
                                            <p:attrNameLst>
                                              <p:attrName>ppt_x</p:attrName>
                                            </p:attrNameLst>
                                          </p:cBhvr>
                                          <p:tavLst>
                                            <p:tav tm="0">
                                              <p:val>
                                                <p:strVal val="#ppt_x"/>
                                              </p:val>
                                            </p:tav>
                                            <p:tav tm="100000">
                                              <p:val>
                                                <p:strVal val="#ppt_x"/>
                                              </p:val>
                                            </p:tav>
                                          </p:tavLst>
                                        </p:anim>
                                        <p:anim calcmode="lin" valueType="num">
                                          <p:cBhvr>
                                            <p:cTn id="30" dur="1000" fill="hold"/>
                                            <p:tgtEl>
                                              <p:spTgt spid="21"/>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3126259"/>
            <a:ext cx="12192000" cy="373174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sp>
        <p:nvSpPr>
          <p:cNvPr id="7" name="矩形 6"/>
          <p:cNvSpPr/>
          <p:nvPr/>
        </p:nvSpPr>
        <p:spPr>
          <a:xfrm>
            <a:off x="0" y="3126259"/>
            <a:ext cx="12192000" cy="3731741"/>
          </a:xfrm>
          <a:prstGeom prst="rect">
            <a:avLst/>
          </a:prstGeom>
          <a:solidFill>
            <a:srgbClr val="140F28">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grpSp>
        <p:nvGrpSpPr>
          <p:cNvPr id="9" name="组合 8"/>
          <p:cNvGrpSpPr/>
          <p:nvPr/>
        </p:nvGrpSpPr>
        <p:grpSpPr>
          <a:xfrm>
            <a:off x="4797466" y="352475"/>
            <a:ext cx="2442712" cy="560409"/>
            <a:chOff x="4757125" y="339028"/>
            <a:chExt cx="2442712" cy="560409"/>
          </a:xfrm>
        </p:grpSpPr>
        <p:sp>
          <p:nvSpPr>
            <p:cNvPr id="10" name="Subtitle 2">
              <a:extLst>
                <a:ext uri="{FF2B5EF4-FFF2-40B4-BE49-F238E27FC236}">
                  <a16:creationId xmlns="" xmlns:a16="http://schemas.microsoft.com/office/drawing/2014/main" id="{360062CF-4239-4286-B703-132EC1F0E32B}"/>
                </a:ext>
              </a:extLst>
            </p:cNvPr>
            <p:cNvSpPr txBox="1">
              <a:spLocks/>
            </p:cNvSpPr>
            <p:nvPr/>
          </p:nvSpPr>
          <p:spPr>
            <a:xfrm>
              <a:off x="4757125" y="339028"/>
              <a:ext cx="2442712"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b="1" spc="300"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工作概述</a:t>
              </a:r>
            </a:p>
          </p:txBody>
        </p:sp>
        <p:sp>
          <p:nvSpPr>
            <p:cNvPr id="11" name="圆角矩形 10"/>
            <p:cNvSpPr/>
            <p:nvPr/>
          </p:nvSpPr>
          <p:spPr>
            <a:xfrm>
              <a:off x="5550250" y="853718"/>
              <a:ext cx="856463" cy="4571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grpSp>
      <p:grpSp>
        <p:nvGrpSpPr>
          <p:cNvPr id="8" name="组合 7"/>
          <p:cNvGrpSpPr/>
          <p:nvPr/>
        </p:nvGrpSpPr>
        <p:grpSpPr>
          <a:xfrm>
            <a:off x="988544" y="1927654"/>
            <a:ext cx="4559643" cy="3571103"/>
            <a:chOff x="815546" y="1927654"/>
            <a:chExt cx="4559643" cy="3571103"/>
          </a:xfrm>
        </p:grpSpPr>
        <p:sp>
          <p:nvSpPr>
            <p:cNvPr id="3" name="矩形 2"/>
            <p:cNvSpPr/>
            <p:nvPr/>
          </p:nvSpPr>
          <p:spPr>
            <a:xfrm>
              <a:off x="815546" y="1927654"/>
              <a:ext cx="4559643" cy="3571103"/>
            </a:xfrm>
            <a:prstGeom prst="rect">
              <a:avLst/>
            </a:prstGeom>
            <a:solidFill>
              <a:schemeClr val="accent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Subtitle 2">
              <a:extLst>
                <a:ext uri="{FF2B5EF4-FFF2-40B4-BE49-F238E27FC236}">
                  <a16:creationId xmlns="" xmlns:a16="http://schemas.microsoft.com/office/drawing/2014/main" id="{360062CF-4239-4286-B703-132EC1F0E32B}"/>
                </a:ext>
              </a:extLst>
            </p:cNvPr>
            <p:cNvSpPr txBox="1">
              <a:spLocks/>
            </p:cNvSpPr>
            <p:nvPr/>
          </p:nvSpPr>
          <p:spPr>
            <a:xfrm>
              <a:off x="1096619" y="239781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rPr>
                <a:t>添加您的标题</a:t>
              </a:r>
              <a:endParaRPr lang="id-ID"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cxnSp>
          <p:nvCxnSpPr>
            <p:cNvPr id="14" name="直接连接符 13"/>
            <p:cNvCxnSpPr/>
            <p:nvPr/>
          </p:nvCxnSpPr>
          <p:spPr>
            <a:xfrm>
              <a:off x="1290923" y="2940909"/>
              <a:ext cx="676679"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195476" y="3334478"/>
              <a:ext cx="3537161" cy="483117"/>
              <a:chOff x="1158404" y="3334478"/>
              <a:chExt cx="4040334" cy="483117"/>
            </a:xfrm>
          </p:grpSpPr>
          <p:sp>
            <p:nvSpPr>
              <p:cNvPr id="12" name="TextBox 21"/>
              <p:cNvSpPr txBox="1"/>
              <p:nvPr/>
            </p:nvSpPr>
            <p:spPr>
              <a:xfrm>
                <a:off x="2084088" y="3383117"/>
                <a:ext cx="3114650" cy="434478"/>
              </a:xfrm>
              <a:prstGeom prst="rect">
                <a:avLst/>
              </a:prstGeom>
              <a:noFill/>
            </p:spPr>
            <p:txBody>
              <a:bodyPr wrap="square" lIns="0" tIns="0" rIns="0" bIns="0" rtlCol="0">
                <a:spAutoFit/>
              </a:bodyPr>
              <a:lstStyle/>
              <a:p>
                <a:pP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5" name="Subtitle 2">
                <a:extLst>
                  <a:ext uri="{FF2B5EF4-FFF2-40B4-BE49-F238E27FC236}">
                    <a16:creationId xmlns="" xmlns:a16="http://schemas.microsoft.com/office/drawing/2014/main" id="{360062CF-4239-4286-B703-132EC1F0E32B}"/>
                  </a:ext>
                </a:extLst>
              </p:cNvPr>
              <p:cNvSpPr txBox="1">
                <a:spLocks/>
              </p:cNvSpPr>
              <p:nvPr/>
            </p:nvSpPr>
            <p:spPr>
              <a:xfrm>
                <a:off x="1158404" y="3334478"/>
                <a:ext cx="966959"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pc="300" dirty="0">
                    <a:solidFill>
                      <a:schemeClr val="bg1"/>
                    </a:solidFill>
                    <a:latin typeface="微软雅黑" panose="020B0503020204020204" pitchFamily="34" charset="-122"/>
                    <a:ea typeface="微软雅黑" panose="020B0503020204020204" pitchFamily="34" charset="-122"/>
                    <a:cs typeface="Lato" panose="020F0502020204030203" pitchFamily="34" charset="0"/>
                  </a:rPr>
                  <a:t>01/</a:t>
                </a:r>
                <a:endParaRPr lang="id-ID" spc="300"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16" name="组合 15"/>
            <p:cNvGrpSpPr/>
            <p:nvPr/>
          </p:nvGrpSpPr>
          <p:grpSpPr>
            <a:xfrm>
              <a:off x="1195476" y="4208803"/>
              <a:ext cx="3537161" cy="510304"/>
              <a:chOff x="1158404" y="3334478"/>
              <a:chExt cx="4040334" cy="510304"/>
            </a:xfrm>
          </p:grpSpPr>
          <p:sp>
            <p:nvSpPr>
              <p:cNvPr id="17" name="TextBox 21"/>
              <p:cNvSpPr txBox="1"/>
              <p:nvPr/>
            </p:nvSpPr>
            <p:spPr>
              <a:xfrm>
                <a:off x="2084088" y="3383117"/>
                <a:ext cx="3114650" cy="461665"/>
              </a:xfrm>
              <a:prstGeom prst="rect">
                <a:avLst/>
              </a:prstGeom>
              <a:noFill/>
            </p:spPr>
            <p:txBody>
              <a:bodyPr wrap="square" lIns="0" tIns="0" rIns="0" bIns="0" rtlCol="0">
                <a:spAutoFit/>
              </a:bodyPr>
              <a:lstStyle/>
              <a:p>
                <a:pP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8" name="Subtitle 2">
                <a:extLst>
                  <a:ext uri="{FF2B5EF4-FFF2-40B4-BE49-F238E27FC236}">
                    <a16:creationId xmlns="" xmlns:a16="http://schemas.microsoft.com/office/drawing/2014/main" id="{360062CF-4239-4286-B703-132EC1F0E32B}"/>
                  </a:ext>
                </a:extLst>
              </p:cNvPr>
              <p:cNvSpPr txBox="1">
                <a:spLocks/>
              </p:cNvSpPr>
              <p:nvPr/>
            </p:nvSpPr>
            <p:spPr>
              <a:xfrm>
                <a:off x="1158404" y="3334478"/>
                <a:ext cx="966959"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pc="300" dirty="0">
                    <a:solidFill>
                      <a:schemeClr val="bg1"/>
                    </a:solidFill>
                    <a:latin typeface="微软雅黑" panose="020B0503020204020204" pitchFamily="34" charset="-122"/>
                    <a:ea typeface="微软雅黑" panose="020B0503020204020204" pitchFamily="34" charset="-122"/>
                    <a:cs typeface="Lato" panose="020F0502020204030203" pitchFamily="34" charset="0"/>
                  </a:rPr>
                  <a:t>01/</a:t>
                </a:r>
                <a:endParaRPr lang="id-ID" spc="300"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grpSp>
        <p:nvGrpSpPr>
          <p:cNvPr id="19" name="组合 18"/>
          <p:cNvGrpSpPr/>
          <p:nvPr/>
        </p:nvGrpSpPr>
        <p:grpSpPr>
          <a:xfrm>
            <a:off x="6620052" y="1927654"/>
            <a:ext cx="4559643" cy="3571103"/>
            <a:chOff x="815546" y="1927654"/>
            <a:chExt cx="4559643" cy="3571103"/>
          </a:xfrm>
        </p:grpSpPr>
        <p:sp>
          <p:nvSpPr>
            <p:cNvPr id="20" name="矩形 19"/>
            <p:cNvSpPr/>
            <p:nvPr/>
          </p:nvSpPr>
          <p:spPr>
            <a:xfrm>
              <a:off x="815546" y="1927654"/>
              <a:ext cx="4559643" cy="3571103"/>
            </a:xfrm>
            <a:prstGeom prst="rect">
              <a:avLst/>
            </a:prstGeom>
            <a:solidFill>
              <a:schemeClr val="tx1">
                <a:lumMod val="50000"/>
                <a:lumOff val="50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Subtitle 2">
              <a:extLst>
                <a:ext uri="{FF2B5EF4-FFF2-40B4-BE49-F238E27FC236}">
                  <a16:creationId xmlns="" xmlns:a16="http://schemas.microsoft.com/office/drawing/2014/main" id="{360062CF-4239-4286-B703-132EC1F0E32B}"/>
                </a:ext>
              </a:extLst>
            </p:cNvPr>
            <p:cNvSpPr txBox="1">
              <a:spLocks/>
            </p:cNvSpPr>
            <p:nvPr/>
          </p:nvSpPr>
          <p:spPr>
            <a:xfrm>
              <a:off x="1096619" y="239781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rPr>
                <a:t>添加您的标题</a:t>
              </a:r>
              <a:endParaRPr lang="id-ID"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cxnSp>
          <p:nvCxnSpPr>
            <p:cNvPr id="22" name="直接连接符 21"/>
            <p:cNvCxnSpPr/>
            <p:nvPr/>
          </p:nvCxnSpPr>
          <p:spPr>
            <a:xfrm>
              <a:off x="1290923" y="2940909"/>
              <a:ext cx="676679"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1195476" y="3334478"/>
              <a:ext cx="3537161" cy="483117"/>
              <a:chOff x="1158404" y="3334478"/>
              <a:chExt cx="4040334" cy="483117"/>
            </a:xfrm>
          </p:grpSpPr>
          <p:sp>
            <p:nvSpPr>
              <p:cNvPr id="27" name="TextBox 21"/>
              <p:cNvSpPr txBox="1"/>
              <p:nvPr/>
            </p:nvSpPr>
            <p:spPr>
              <a:xfrm>
                <a:off x="2084088" y="3383117"/>
                <a:ext cx="3114650" cy="434478"/>
              </a:xfrm>
              <a:prstGeom prst="rect">
                <a:avLst/>
              </a:prstGeom>
              <a:noFill/>
            </p:spPr>
            <p:txBody>
              <a:bodyPr wrap="square" lIns="0" tIns="0" rIns="0" bIns="0" rtlCol="0">
                <a:spAutoFit/>
              </a:bodyPr>
              <a:lstStyle/>
              <a:p>
                <a:pP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28" name="Subtitle 2">
                <a:extLst>
                  <a:ext uri="{FF2B5EF4-FFF2-40B4-BE49-F238E27FC236}">
                    <a16:creationId xmlns="" xmlns:a16="http://schemas.microsoft.com/office/drawing/2014/main" id="{360062CF-4239-4286-B703-132EC1F0E32B}"/>
                  </a:ext>
                </a:extLst>
              </p:cNvPr>
              <p:cNvSpPr txBox="1">
                <a:spLocks/>
              </p:cNvSpPr>
              <p:nvPr/>
            </p:nvSpPr>
            <p:spPr>
              <a:xfrm>
                <a:off x="1158404" y="3334478"/>
                <a:ext cx="966959"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pc="300" dirty="0">
                    <a:solidFill>
                      <a:schemeClr val="bg1"/>
                    </a:solidFill>
                    <a:latin typeface="微软雅黑" panose="020B0503020204020204" pitchFamily="34" charset="-122"/>
                    <a:ea typeface="微软雅黑" panose="020B0503020204020204" pitchFamily="34" charset="-122"/>
                    <a:cs typeface="Lato" panose="020F0502020204030203" pitchFamily="34" charset="0"/>
                  </a:rPr>
                  <a:t>01/</a:t>
                </a:r>
                <a:endParaRPr lang="id-ID" spc="300"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24" name="组合 23"/>
            <p:cNvGrpSpPr/>
            <p:nvPr/>
          </p:nvGrpSpPr>
          <p:grpSpPr>
            <a:xfrm>
              <a:off x="1195476" y="4208803"/>
              <a:ext cx="3537161" cy="510304"/>
              <a:chOff x="1158404" y="3334478"/>
              <a:chExt cx="4040334" cy="510304"/>
            </a:xfrm>
          </p:grpSpPr>
          <p:sp>
            <p:nvSpPr>
              <p:cNvPr id="25" name="TextBox 21"/>
              <p:cNvSpPr txBox="1"/>
              <p:nvPr/>
            </p:nvSpPr>
            <p:spPr>
              <a:xfrm>
                <a:off x="2084088" y="3383117"/>
                <a:ext cx="3114650" cy="461665"/>
              </a:xfrm>
              <a:prstGeom prst="rect">
                <a:avLst/>
              </a:prstGeom>
              <a:noFill/>
            </p:spPr>
            <p:txBody>
              <a:bodyPr wrap="square" lIns="0" tIns="0" rIns="0" bIns="0" rtlCol="0">
                <a:spAutoFit/>
              </a:bodyPr>
              <a:lstStyle/>
              <a:p>
                <a:pP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26" name="Subtitle 2">
                <a:extLst>
                  <a:ext uri="{FF2B5EF4-FFF2-40B4-BE49-F238E27FC236}">
                    <a16:creationId xmlns="" xmlns:a16="http://schemas.microsoft.com/office/drawing/2014/main" id="{360062CF-4239-4286-B703-132EC1F0E32B}"/>
                  </a:ext>
                </a:extLst>
              </p:cNvPr>
              <p:cNvSpPr txBox="1">
                <a:spLocks/>
              </p:cNvSpPr>
              <p:nvPr/>
            </p:nvSpPr>
            <p:spPr>
              <a:xfrm>
                <a:off x="1158404" y="3334478"/>
                <a:ext cx="966959"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pc="300" dirty="0">
                    <a:solidFill>
                      <a:schemeClr val="bg1"/>
                    </a:solidFill>
                    <a:latin typeface="微软雅黑" panose="020B0503020204020204" pitchFamily="34" charset="-122"/>
                    <a:ea typeface="微软雅黑" panose="020B0503020204020204" pitchFamily="34" charset="-122"/>
                    <a:cs typeface="Lato" panose="020F0502020204030203" pitchFamily="34" charset="0"/>
                  </a:rPr>
                  <a:t>01/</a:t>
                </a:r>
                <a:endParaRPr lang="id-ID" spc="300"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spTree>
    <p:extLst>
      <p:ext uri="{BB962C8B-B14F-4D97-AF65-F5344CB8AC3E}">
        <p14:creationId xmlns:p14="http://schemas.microsoft.com/office/powerpoint/2010/main" val="180098525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ppt_x"/>
                                          </p:val>
                                        </p:tav>
                                        <p:tav tm="100000">
                                          <p:val>
                                            <p:strVal val="#ppt_x"/>
                                          </p:val>
                                        </p:tav>
                                      </p:tavLst>
                                    </p:anim>
                                    <p:anim calcmode="lin" valueType="num">
                                      <p:cBhvr additive="base">
                                        <p:cTn id="15" dur="500" fill="hold"/>
                                        <p:tgtEl>
                                          <p:spTgt spid="19"/>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2" presetClass="entr" presetSubtype="4"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831490" y="2627709"/>
            <a:ext cx="6339017" cy="1141106"/>
          </a:xfrm>
          <a:prstGeom prst="rect">
            <a:avLst/>
          </a:prstGeom>
          <a:solidFill>
            <a:schemeClr val="accent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矩形 5"/>
          <p:cNvSpPr/>
          <p:nvPr/>
        </p:nvSpPr>
        <p:spPr>
          <a:xfrm>
            <a:off x="859232" y="1550780"/>
            <a:ext cx="3975916" cy="455963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sp>
        <p:nvSpPr>
          <p:cNvPr id="7" name="矩形 6"/>
          <p:cNvSpPr/>
          <p:nvPr/>
        </p:nvSpPr>
        <p:spPr>
          <a:xfrm>
            <a:off x="859232" y="1576166"/>
            <a:ext cx="3975916" cy="4534253"/>
          </a:xfrm>
          <a:prstGeom prst="rect">
            <a:avLst/>
          </a:prstGeom>
          <a:solidFill>
            <a:srgbClr val="140F28">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grpSp>
        <p:nvGrpSpPr>
          <p:cNvPr id="9" name="组合 8"/>
          <p:cNvGrpSpPr/>
          <p:nvPr/>
        </p:nvGrpSpPr>
        <p:grpSpPr>
          <a:xfrm>
            <a:off x="-71098" y="352475"/>
            <a:ext cx="2442712" cy="560409"/>
            <a:chOff x="4757125" y="339028"/>
            <a:chExt cx="2442712" cy="560409"/>
          </a:xfrm>
        </p:grpSpPr>
        <p:sp>
          <p:nvSpPr>
            <p:cNvPr id="10" name="Subtitle 2">
              <a:extLst>
                <a:ext uri="{FF2B5EF4-FFF2-40B4-BE49-F238E27FC236}">
                  <a16:creationId xmlns="" xmlns:a16="http://schemas.microsoft.com/office/drawing/2014/main" id="{360062CF-4239-4286-B703-132EC1F0E32B}"/>
                </a:ext>
              </a:extLst>
            </p:cNvPr>
            <p:cNvSpPr txBox="1">
              <a:spLocks/>
            </p:cNvSpPr>
            <p:nvPr/>
          </p:nvSpPr>
          <p:spPr>
            <a:xfrm>
              <a:off x="4757125" y="339028"/>
              <a:ext cx="2442712"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b="1" spc="300"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工作概述</a:t>
              </a:r>
            </a:p>
          </p:txBody>
        </p:sp>
        <p:sp>
          <p:nvSpPr>
            <p:cNvPr id="11" name="圆角矩形 10"/>
            <p:cNvSpPr/>
            <p:nvPr/>
          </p:nvSpPr>
          <p:spPr>
            <a:xfrm>
              <a:off x="5303110" y="853718"/>
              <a:ext cx="856463" cy="4571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grpSp>
      <p:grpSp>
        <p:nvGrpSpPr>
          <p:cNvPr id="3" name="组合 2"/>
          <p:cNvGrpSpPr/>
          <p:nvPr/>
        </p:nvGrpSpPr>
        <p:grpSpPr>
          <a:xfrm>
            <a:off x="5085298" y="1576166"/>
            <a:ext cx="5467370" cy="612650"/>
            <a:chOff x="5357148" y="1205456"/>
            <a:chExt cx="5467370" cy="612650"/>
          </a:xfrm>
        </p:grpSpPr>
        <p:sp>
          <p:nvSpPr>
            <p:cNvPr id="8" name="TextBox 21"/>
            <p:cNvSpPr txBox="1"/>
            <p:nvPr/>
          </p:nvSpPr>
          <p:spPr>
            <a:xfrm>
              <a:off x="5452987" y="1618051"/>
              <a:ext cx="5371531" cy="200055"/>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3" name="Subtitle 2">
              <a:extLst>
                <a:ext uri="{FF2B5EF4-FFF2-40B4-BE49-F238E27FC236}">
                  <a16:creationId xmlns="" xmlns:a16="http://schemas.microsoft.com/office/drawing/2014/main" id="{360062CF-4239-4286-B703-132EC1F0E32B}"/>
                </a:ext>
              </a:extLst>
            </p:cNvPr>
            <p:cNvSpPr txBox="1">
              <a:spLocks/>
            </p:cNvSpPr>
            <p:nvPr/>
          </p:nvSpPr>
          <p:spPr>
            <a:xfrm>
              <a:off x="5357148" y="120545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添加您的标题</a:t>
              </a:r>
              <a:endParaRPr lang="id-ID"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15" name="组合 14"/>
          <p:cNvGrpSpPr/>
          <p:nvPr/>
        </p:nvGrpSpPr>
        <p:grpSpPr>
          <a:xfrm>
            <a:off x="5085298" y="2857124"/>
            <a:ext cx="5467370" cy="593157"/>
            <a:chOff x="5357148" y="1205456"/>
            <a:chExt cx="5467370" cy="593157"/>
          </a:xfrm>
        </p:grpSpPr>
        <p:sp>
          <p:nvSpPr>
            <p:cNvPr id="16" name="TextBox 21"/>
            <p:cNvSpPr txBox="1"/>
            <p:nvPr/>
          </p:nvSpPr>
          <p:spPr>
            <a:xfrm>
              <a:off x="5452987" y="1618051"/>
              <a:ext cx="5371531" cy="180562"/>
            </a:xfrm>
            <a:prstGeom prst="rect">
              <a:avLst/>
            </a:prstGeom>
            <a:noFill/>
          </p:spPr>
          <p:txBody>
            <a:bodyPr wrap="square" lIns="0" tIns="0" rIns="0" bIns="0" rtlCol="0">
              <a:spAutoFit/>
            </a:bodyPr>
            <a:lstStyle/>
            <a:p>
              <a:pP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7" name="Subtitle 2">
              <a:extLst>
                <a:ext uri="{FF2B5EF4-FFF2-40B4-BE49-F238E27FC236}">
                  <a16:creationId xmlns="" xmlns:a16="http://schemas.microsoft.com/office/drawing/2014/main" id="{360062CF-4239-4286-B703-132EC1F0E32B}"/>
                </a:ext>
              </a:extLst>
            </p:cNvPr>
            <p:cNvSpPr txBox="1">
              <a:spLocks/>
            </p:cNvSpPr>
            <p:nvPr/>
          </p:nvSpPr>
          <p:spPr>
            <a:xfrm>
              <a:off x="5357148" y="120545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rPr>
                <a:t>添加您的标题</a:t>
              </a:r>
              <a:endParaRPr lang="id-ID"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18" name="组合 17"/>
          <p:cNvGrpSpPr/>
          <p:nvPr/>
        </p:nvGrpSpPr>
        <p:grpSpPr>
          <a:xfrm>
            <a:off x="5085298" y="4118589"/>
            <a:ext cx="5467370" cy="612650"/>
            <a:chOff x="5357148" y="1205456"/>
            <a:chExt cx="5467370" cy="612650"/>
          </a:xfrm>
        </p:grpSpPr>
        <p:sp>
          <p:nvSpPr>
            <p:cNvPr id="19" name="TextBox 21"/>
            <p:cNvSpPr txBox="1"/>
            <p:nvPr/>
          </p:nvSpPr>
          <p:spPr>
            <a:xfrm>
              <a:off x="5452987" y="1618051"/>
              <a:ext cx="5371531" cy="200055"/>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Subtitle 2">
              <a:extLst>
                <a:ext uri="{FF2B5EF4-FFF2-40B4-BE49-F238E27FC236}">
                  <a16:creationId xmlns="" xmlns:a16="http://schemas.microsoft.com/office/drawing/2014/main" id="{360062CF-4239-4286-B703-132EC1F0E32B}"/>
                </a:ext>
              </a:extLst>
            </p:cNvPr>
            <p:cNvSpPr txBox="1">
              <a:spLocks/>
            </p:cNvSpPr>
            <p:nvPr/>
          </p:nvSpPr>
          <p:spPr>
            <a:xfrm>
              <a:off x="5357148" y="120545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添加您的标题</a:t>
              </a:r>
              <a:endParaRPr lang="id-ID"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21" name="组合 20"/>
          <p:cNvGrpSpPr/>
          <p:nvPr/>
        </p:nvGrpSpPr>
        <p:grpSpPr>
          <a:xfrm>
            <a:off x="5085298" y="5399546"/>
            <a:ext cx="5467370" cy="612650"/>
            <a:chOff x="5357148" y="1205456"/>
            <a:chExt cx="5467370" cy="612650"/>
          </a:xfrm>
        </p:grpSpPr>
        <p:sp>
          <p:nvSpPr>
            <p:cNvPr id="22" name="TextBox 21"/>
            <p:cNvSpPr txBox="1"/>
            <p:nvPr/>
          </p:nvSpPr>
          <p:spPr>
            <a:xfrm>
              <a:off x="5452987" y="1618051"/>
              <a:ext cx="5371531" cy="200055"/>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Subtitle 2">
              <a:extLst>
                <a:ext uri="{FF2B5EF4-FFF2-40B4-BE49-F238E27FC236}">
                  <a16:creationId xmlns="" xmlns:a16="http://schemas.microsoft.com/office/drawing/2014/main" id="{360062CF-4239-4286-B703-132EC1F0E32B}"/>
                </a:ext>
              </a:extLst>
            </p:cNvPr>
            <p:cNvSpPr txBox="1">
              <a:spLocks/>
            </p:cNvSpPr>
            <p:nvPr/>
          </p:nvSpPr>
          <p:spPr>
            <a:xfrm>
              <a:off x="5357148" y="120545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添加您的标题</a:t>
              </a:r>
              <a:endParaRPr lang="id-ID"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endParaRPr>
            </a:p>
          </p:txBody>
        </p:sp>
      </p:grpSp>
      <p:sp>
        <p:nvSpPr>
          <p:cNvPr id="24" name="TextBox 21"/>
          <p:cNvSpPr txBox="1"/>
          <p:nvPr/>
        </p:nvSpPr>
        <p:spPr>
          <a:xfrm>
            <a:off x="1757258" y="3064127"/>
            <a:ext cx="2939814" cy="1846659"/>
          </a:xfrm>
          <a:prstGeom prst="rect">
            <a:avLst/>
          </a:prstGeom>
          <a:noFill/>
        </p:spPr>
        <p:txBody>
          <a:bodyPr wrap="square" lIns="0" tIns="0" rIns="0" bIns="0" rtlCol="0">
            <a:spAutoFit/>
          </a:bodyPr>
          <a:lstStyle/>
          <a:p>
            <a:pPr>
              <a:lnSpc>
                <a:spcPct val="150000"/>
              </a:lnSpc>
            </a:pPr>
            <a:r>
              <a:rPr lang="en-US" altLang="zh-CN" sz="2000" dirty="0">
                <a:solidFill>
                  <a:schemeClr val="accent4"/>
                </a:solidFill>
                <a:latin typeface="微软雅黑" panose="020B0503020204020204" pitchFamily="34" charset="-122"/>
                <a:ea typeface="微软雅黑" panose="020B0503020204020204" pitchFamily="34" charset="-122"/>
              </a:rPr>
              <a:t>YOUR MARKETING PLAN FOR </a:t>
            </a:r>
            <a:r>
              <a:rPr lang="en-US" altLang="zh-CN" sz="2000" dirty="0">
                <a:solidFill>
                  <a:schemeClr val="bg1">
                    <a:lumMod val="85000"/>
                  </a:schemeClr>
                </a:solidFill>
                <a:latin typeface="微软雅黑" panose="020B0503020204020204" pitchFamily="34" charset="-122"/>
                <a:ea typeface="微软雅黑" panose="020B0503020204020204" pitchFamily="34" charset="-122"/>
              </a:rPr>
              <a:t>TECHNOLOGY PRODUCTS</a:t>
            </a:r>
          </a:p>
        </p:txBody>
      </p:sp>
    </p:spTree>
    <p:extLst>
      <p:ext uri="{BB962C8B-B14F-4D97-AF65-F5344CB8AC3E}">
        <p14:creationId xmlns:p14="http://schemas.microsoft.com/office/powerpoint/2010/main" val="190309709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1000"/>
                                        <p:tgtEl>
                                          <p:spTgt spid="24"/>
                                        </p:tgtEl>
                                      </p:cBhvr>
                                    </p:animEffect>
                                    <p:anim calcmode="lin" valueType="num">
                                      <p:cBhvr>
                                        <p:cTn id="15" dur="1000" fill="hold"/>
                                        <p:tgtEl>
                                          <p:spTgt spid="24"/>
                                        </p:tgtEl>
                                        <p:attrNameLst>
                                          <p:attrName>ppt_x</p:attrName>
                                        </p:attrNameLst>
                                      </p:cBhvr>
                                      <p:tavLst>
                                        <p:tav tm="0">
                                          <p:val>
                                            <p:strVal val="#ppt_x"/>
                                          </p:val>
                                        </p:tav>
                                        <p:tav tm="100000">
                                          <p:val>
                                            <p:strVal val="#ppt_x"/>
                                          </p:val>
                                        </p:tav>
                                      </p:tavLst>
                                    </p:anim>
                                    <p:anim calcmode="lin" valueType="num">
                                      <p:cBhvr>
                                        <p:cTn id="16" dur="1000" fill="hold"/>
                                        <p:tgtEl>
                                          <p:spTgt spid="24"/>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2" presetClass="entr" presetSubtype="8"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1+#ppt_w/2"/>
                                          </p:val>
                                        </p:tav>
                                        <p:tav tm="100000">
                                          <p:val>
                                            <p:strVal val="#ppt_x"/>
                                          </p:val>
                                        </p:tav>
                                      </p:tavLst>
                                    </p:anim>
                                    <p:anim calcmode="lin" valueType="num">
                                      <p:cBhvr additive="base">
                                        <p:cTn id="26" dur="50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1+#ppt_w/2"/>
                                          </p:val>
                                        </p:tav>
                                        <p:tav tm="100000">
                                          <p:val>
                                            <p:strVal val="#ppt_x"/>
                                          </p:val>
                                        </p:tav>
                                      </p:tavLst>
                                    </p:anim>
                                    <p:anim calcmode="lin" valueType="num">
                                      <p:cBhvr additive="base">
                                        <p:cTn id="30" dur="500" fill="hold"/>
                                        <p:tgtEl>
                                          <p:spTgt spid="15"/>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1+#ppt_w/2"/>
                                          </p:val>
                                        </p:tav>
                                        <p:tav tm="100000">
                                          <p:val>
                                            <p:strVal val="#ppt_x"/>
                                          </p:val>
                                        </p:tav>
                                      </p:tavLst>
                                    </p:anim>
                                    <p:anim calcmode="lin" valueType="num">
                                      <p:cBhvr additive="base">
                                        <p:cTn id="34" dur="500" fill="hold"/>
                                        <p:tgtEl>
                                          <p:spTgt spid="18"/>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1+#ppt_w/2"/>
                                          </p:val>
                                        </p:tav>
                                        <p:tav tm="100000">
                                          <p:val>
                                            <p:strVal val="#ppt_x"/>
                                          </p:val>
                                        </p:tav>
                                      </p:tavLst>
                                    </p:anim>
                                    <p:anim calcmode="lin" valueType="num">
                                      <p:cBhvr additive="base">
                                        <p:cTn id="3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p:nvPr/>
        </p:nvSpPr>
        <p:spPr>
          <a:xfrm>
            <a:off x="5241471" y="-73979"/>
            <a:ext cx="6957087" cy="6931979"/>
          </a:xfrm>
          <a:custGeom>
            <a:avLst/>
            <a:gdLst>
              <a:gd name="connsiteX0" fmla="*/ 3438769 w 3438769"/>
              <a:gd name="connsiteY0" fmla="*/ 0 h 3440635"/>
              <a:gd name="connsiteX1" fmla="*/ 3438769 w 3438769"/>
              <a:gd name="connsiteY1" fmla="*/ 3440635 h 3440635"/>
              <a:gd name="connsiteX2" fmla="*/ 47 w 3438769"/>
              <a:gd name="connsiteY2" fmla="*/ 3440635 h 3440635"/>
              <a:gd name="connsiteX3" fmla="*/ 0 w 3438769"/>
              <a:gd name="connsiteY3" fmla="*/ 3438769 h 3440635"/>
              <a:gd name="connsiteX4" fmla="*/ 3438769 w 3438769"/>
              <a:gd name="connsiteY4" fmla="*/ 0 h 3440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8769" h="3440635">
                <a:moveTo>
                  <a:pt x="3438769" y="0"/>
                </a:moveTo>
                <a:lnTo>
                  <a:pt x="3438769" y="3440635"/>
                </a:lnTo>
                <a:lnTo>
                  <a:pt x="47" y="3440635"/>
                </a:lnTo>
                <a:lnTo>
                  <a:pt x="0" y="3438769"/>
                </a:lnTo>
                <a:cubicBezTo>
                  <a:pt x="0" y="1539589"/>
                  <a:pt x="1539589" y="0"/>
                  <a:pt x="3438769" y="0"/>
                </a:cubicBezTo>
                <a:close/>
              </a:path>
            </a:pathLst>
          </a:custGeom>
          <a:solidFill>
            <a:schemeClr val="accent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任意多边形 13"/>
          <p:cNvSpPr/>
          <p:nvPr/>
        </p:nvSpPr>
        <p:spPr>
          <a:xfrm>
            <a:off x="5451955" y="114300"/>
            <a:ext cx="6740045" cy="6743702"/>
          </a:xfrm>
          <a:custGeom>
            <a:avLst/>
            <a:gdLst>
              <a:gd name="connsiteX0" fmla="*/ 3438769 w 3438769"/>
              <a:gd name="connsiteY0" fmla="*/ 0 h 3440635"/>
              <a:gd name="connsiteX1" fmla="*/ 3438769 w 3438769"/>
              <a:gd name="connsiteY1" fmla="*/ 3440635 h 3440635"/>
              <a:gd name="connsiteX2" fmla="*/ 47 w 3438769"/>
              <a:gd name="connsiteY2" fmla="*/ 3440635 h 3440635"/>
              <a:gd name="connsiteX3" fmla="*/ 0 w 3438769"/>
              <a:gd name="connsiteY3" fmla="*/ 3438769 h 3440635"/>
              <a:gd name="connsiteX4" fmla="*/ 3438769 w 3438769"/>
              <a:gd name="connsiteY4" fmla="*/ 0 h 3440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8769" h="3440635">
                <a:moveTo>
                  <a:pt x="3438769" y="0"/>
                </a:moveTo>
                <a:lnTo>
                  <a:pt x="3438769" y="3440635"/>
                </a:lnTo>
                <a:lnTo>
                  <a:pt x="47" y="3440635"/>
                </a:lnTo>
                <a:lnTo>
                  <a:pt x="0" y="3438769"/>
                </a:lnTo>
                <a:cubicBezTo>
                  <a:pt x="0" y="1539589"/>
                  <a:pt x="1539589" y="0"/>
                  <a:pt x="3438769" y="0"/>
                </a:cubicBez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任意多边形 12"/>
          <p:cNvSpPr/>
          <p:nvPr/>
        </p:nvSpPr>
        <p:spPr>
          <a:xfrm>
            <a:off x="7707086" y="2360812"/>
            <a:ext cx="4494751" cy="4497190"/>
          </a:xfrm>
          <a:custGeom>
            <a:avLst/>
            <a:gdLst>
              <a:gd name="connsiteX0" fmla="*/ 3438769 w 3438769"/>
              <a:gd name="connsiteY0" fmla="*/ 0 h 3440635"/>
              <a:gd name="connsiteX1" fmla="*/ 3438769 w 3438769"/>
              <a:gd name="connsiteY1" fmla="*/ 3440635 h 3440635"/>
              <a:gd name="connsiteX2" fmla="*/ 47 w 3438769"/>
              <a:gd name="connsiteY2" fmla="*/ 3440635 h 3440635"/>
              <a:gd name="connsiteX3" fmla="*/ 0 w 3438769"/>
              <a:gd name="connsiteY3" fmla="*/ 3438769 h 3440635"/>
              <a:gd name="connsiteX4" fmla="*/ 3438769 w 3438769"/>
              <a:gd name="connsiteY4" fmla="*/ 0 h 3440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8769" h="3440635">
                <a:moveTo>
                  <a:pt x="3438769" y="0"/>
                </a:moveTo>
                <a:lnTo>
                  <a:pt x="3438769" y="3440635"/>
                </a:lnTo>
                <a:lnTo>
                  <a:pt x="47" y="3440635"/>
                </a:lnTo>
                <a:lnTo>
                  <a:pt x="0" y="3438769"/>
                </a:lnTo>
                <a:cubicBezTo>
                  <a:pt x="0" y="1539589"/>
                  <a:pt x="1539589" y="0"/>
                  <a:pt x="3438769" y="0"/>
                </a:cubicBezTo>
                <a:close/>
              </a:path>
            </a:pathLst>
          </a:cu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任意多边形 11"/>
          <p:cNvSpPr/>
          <p:nvPr/>
        </p:nvSpPr>
        <p:spPr>
          <a:xfrm>
            <a:off x="8474529" y="3138514"/>
            <a:ext cx="3717471" cy="3719488"/>
          </a:xfrm>
          <a:custGeom>
            <a:avLst/>
            <a:gdLst>
              <a:gd name="connsiteX0" fmla="*/ 3438769 w 3438769"/>
              <a:gd name="connsiteY0" fmla="*/ 0 h 3440635"/>
              <a:gd name="connsiteX1" fmla="*/ 3438769 w 3438769"/>
              <a:gd name="connsiteY1" fmla="*/ 3440635 h 3440635"/>
              <a:gd name="connsiteX2" fmla="*/ 47 w 3438769"/>
              <a:gd name="connsiteY2" fmla="*/ 3440635 h 3440635"/>
              <a:gd name="connsiteX3" fmla="*/ 0 w 3438769"/>
              <a:gd name="connsiteY3" fmla="*/ 3438769 h 3440635"/>
              <a:gd name="connsiteX4" fmla="*/ 3438769 w 3438769"/>
              <a:gd name="connsiteY4" fmla="*/ 0 h 3440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8769" h="3440635">
                <a:moveTo>
                  <a:pt x="3438769" y="0"/>
                </a:moveTo>
                <a:lnTo>
                  <a:pt x="3438769" y="3440635"/>
                </a:lnTo>
                <a:lnTo>
                  <a:pt x="47" y="3440635"/>
                </a:lnTo>
                <a:lnTo>
                  <a:pt x="0" y="3438769"/>
                </a:lnTo>
                <a:cubicBezTo>
                  <a:pt x="0" y="1539589"/>
                  <a:pt x="1539589" y="0"/>
                  <a:pt x="3438769" y="0"/>
                </a:cubicBezTo>
                <a:close/>
              </a:path>
            </a:pathLst>
          </a:custGeom>
          <a:solidFill>
            <a:schemeClr val="accent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任意多边形 7"/>
          <p:cNvSpPr/>
          <p:nvPr/>
        </p:nvSpPr>
        <p:spPr>
          <a:xfrm>
            <a:off x="8673499" y="3331030"/>
            <a:ext cx="3525059" cy="3526972"/>
          </a:xfrm>
          <a:custGeom>
            <a:avLst/>
            <a:gdLst>
              <a:gd name="connsiteX0" fmla="*/ 3438769 w 3438769"/>
              <a:gd name="connsiteY0" fmla="*/ 0 h 3440635"/>
              <a:gd name="connsiteX1" fmla="*/ 3438769 w 3438769"/>
              <a:gd name="connsiteY1" fmla="*/ 3440635 h 3440635"/>
              <a:gd name="connsiteX2" fmla="*/ 47 w 3438769"/>
              <a:gd name="connsiteY2" fmla="*/ 3440635 h 3440635"/>
              <a:gd name="connsiteX3" fmla="*/ 0 w 3438769"/>
              <a:gd name="connsiteY3" fmla="*/ 3438769 h 3440635"/>
              <a:gd name="connsiteX4" fmla="*/ 3438769 w 3438769"/>
              <a:gd name="connsiteY4" fmla="*/ 0 h 3440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8769" h="3440635">
                <a:moveTo>
                  <a:pt x="3438769" y="0"/>
                </a:moveTo>
                <a:lnTo>
                  <a:pt x="3438769" y="3440635"/>
                </a:lnTo>
                <a:lnTo>
                  <a:pt x="47" y="3440635"/>
                </a:lnTo>
                <a:lnTo>
                  <a:pt x="0" y="3438769"/>
                </a:lnTo>
                <a:cubicBezTo>
                  <a:pt x="0" y="1539589"/>
                  <a:pt x="1539589" y="0"/>
                  <a:pt x="3438769" y="0"/>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椭圆 4"/>
          <p:cNvSpPr/>
          <p:nvPr/>
        </p:nvSpPr>
        <p:spPr>
          <a:xfrm>
            <a:off x="7684183" y="352475"/>
            <a:ext cx="1541639" cy="1541639"/>
          </a:xfrm>
          <a:prstGeom prst="ellipse">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spc="300" dirty="0">
                <a:solidFill>
                  <a:schemeClr val="accent4"/>
                </a:solidFill>
                <a:latin typeface="微软雅黑" panose="020B0503020204020204" pitchFamily="34" charset="-122"/>
                <a:ea typeface="微软雅黑" panose="020B0503020204020204" pitchFamily="34" charset="-122"/>
              </a:rPr>
              <a:t>添加标题</a:t>
            </a:r>
          </a:p>
        </p:txBody>
      </p:sp>
      <p:sp>
        <p:nvSpPr>
          <p:cNvPr id="16" name="椭圆 15"/>
          <p:cNvSpPr/>
          <p:nvPr/>
        </p:nvSpPr>
        <p:spPr>
          <a:xfrm>
            <a:off x="5256728" y="2951891"/>
            <a:ext cx="1541639" cy="1541639"/>
          </a:xfrm>
          <a:prstGeom prst="ellipse">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spc="300" dirty="0">
                <a:solidFill>
                  <a:schemeClr val="accent4"/>
                </a:solidFill>
                <a:latin typeface="微软雅黑" panose="020B0503020204020204" pitchFamily="34" charset="-122"/>
                <a:ea typeface="微软雅黑" panose="020B0503020204020204" pitchFamily="34" charset="-122"/>
              </a:rPr>
              <a:t>添加标题</a:t>
            </a:r>
          </a:p>
        </p:txBody>
      </p:sp>
      <p:grpSp>
        <p:nvGrpSpPr>
          <p:cNvPr id="6" name="组合 5"/>
          <p:cNvGrpSpPr/>
          <p:nvPr/>
        </p:nvGrpSpPr>
        <p:grpSpPr>
          <a:xfrm>
            <a:off x="539865" y="1375297"/>
            <a:ext cx="3932200" cy="4010160"/>
            <a:chOff x="539865" y="1375297"/>
            <a:chExt cx="3932200" cy="4010160"/>
          </a:xfrm>
        </p:grpSpPr>
        <p:sp>
          <p:nvSpPr>
            <p:cNvPr id="17" name="TextBox 21"/>
            <p:cNvSpPr txBox="1"/>
            <p:nvPr/>
          </p:nvSpPr>
          <p:spPr>
            <a:xfrm>
              <a:off x="635704" y="2321013"/>
              <a:ext cx="3836361" cy="2308324"/>
            </a:xfrm>
            <a:prstGeom prst="rect">
              <a:avLst/>
            </a:prstGeom>
            <a:noFill/>
          </p:spPr>
          <p:txBody>
            <a:bodyPr wrap="square" lIns="0" tIns="0" rIns="0" bIns="0" rtlCol="0">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您的内容打在这里，或者通过复制您的文本后，在此框中选择粘贴并选择只保留文字您的内容，您的内容打在这里，或者通过复制您的文本后，在此框中选择粘贴并选择只保此您的内容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您的内容打在这里，或者通过复制您的文本后，在此框中选择粘贴并选择只保留文字您的内容的文本后在此。</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内容打在这里，或者通过复制您的文本后，在此框中选择粘贴并选择只保留文字您的内容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 name="Subtitle 2">
              <a:extLst>
                <a:ext uri="{FF2B5EF4-FFF2-40B4-BE49-F238E27FC236}">
                  <a16:creationId xmlns="" xmlns:a16="http://schemas.microsoft.com/office/drawing/2014/main" id="{360062CF-4239-4286-B703-132EC1F0E32B}"/>
                </a:ext>
              </a:extLst>
            </p:cNvPr>
            <p:cNvSpPr txBox="1">
              <a:spLocks/>
            </p:cNvSpPr>
            <p:nvPr/>
          </p:nvSpPr>
          <p:spPr>
            <a:xfrm>
              <a:off x="539865" y="1375297"/>
              <a:ext cx="1945912"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2800" b="1" spc="300"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工作概述</a:t>
              </a:r>
            </a:p>
          </p:txBody>
        </p:sp>
        <p:cxnSp>
          <p:nvCxnSpPr>
            <p:cNvPr id="19" name="直接连接符 18"/>
            <p:cNvCxnSpPr/>
            <p:nvPr/>
          </p:nvCxnSpPr>
          <p:spPr>
            <a:xfrm>
              <a:off x="635704" y="2041979"/>
              <a:ext cx="555278" cy="0"/>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0" name="圆角矩形 19"/>
            <p:cNvSpPr/>
            <p:nvPr/>
          </p:nvSpPr>
          <p:spPr>
            <a:xfrm>
              <a:off x="635704" y="5152375"/>
              <a:ext cx="972137" cy="233082"/>
            </a:xfrm>
            <a:prstGeom prst="roundRect">
              <a:avLst>
                <a:gd name="adj" fmla="val 50000"/>
              </a:avLst>
            </a:prstGeom>
            <a:solidFill>
              <a:schemeClr val="accent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rPr>
                <a:t>添加标题</a:t>
              </a:r>
            </a:p>
          </p:txBody>
        </p:sp>
      </p:grpSp>
      <p:sp>
        <p:nvSpPr>
          <p:cNvPr id="21" name="任意多边形 20"/>
          <p:cNvSpPr/>
          <p:nvPr/>
        </p:nvSpPr>
        <p:spPr>
          <a:xfrm>
            <a:off x="8688756" y="3331030"/>
            <a:ext cx="3525059" cy="3526972"/>
          </a:xfrm>
          <a:custGeom>
            <a:avLst/>
            <a:gdLst>
              <a:gd name="connsiteX0" fmla="*/ 3438769 w 3438769"/>
              <a:gd name="connsiteY0" fmla="*/ 0 h 3440635"/>
              <a:gd name="connsiteX1" fmla="*/ 3438769 w 3438769"/>
              <a:gd name="connsiteY1" fmla="*/ 3440635 h 3440635"/>
              <a:gd name="connsiteX2" fmla="*/ 47 w 3438769"/>
              <a:gd name="connsiteY2" fmla="*/ 3440635 h 3440635"/>
              <a:gd name="connsiteX3" fmla="*/ 0 w 3438769"/>
              <a:gd name="connsiteY3" fmla="*/ 3438769 h 3440635"/>
              <a:gd name="connsiteX4" fmla="*/ 3438769 w 3438769"/>
              <a:gd name="connsiteY4" fmla="*/ 0 h 3440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8769" h="3440635">
                <a:moveTo>
                  <a:pt x="3438769" y="0"/>
                </a:moveTo>
                <a:lnTo>
                  <a:pt x="3438769" y="3440635"/>
                </a:lnTo>
                <a:lnTo>
                  <a:pt x="47" y="3440635"/>
                </a:lnTo>
                <a:lnTo>
                  <a:pt x="0" y="3438769"/>
                </a:lnTo>
                <a:cubicBezTo>
                  <a:pt x="0" y="1539589"/>
                  <a:pt x="1539589" y="0"/>
                  <a:pt x="3438769" y="0"/>
                </a:cubicBezTo>
                <a:close/>
              </a:path>
            </a:pathLst>
          </a:custGeom>
          <a:solidFill>
            <a:srgbClr val="140F28">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171453467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up)">
                                      <p:cBhvr>
                                        <p:cTn id="10" dur="500"/>
                                        <p:tgtEl>
                                          <p:spTgt spid="12"/>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up)">
                                      <p:cBhvr>
                                        <p:cTn id="13" dur="500"/>
                                        <p:tgtEl>
                                          <p:spTgt spid="1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down)">
                                      <p:cBhvr>
                                        <p:cTn id="16" dur="500"/>
                                        <p:tgtEl>
                                          <p:spTgt spid="15"/>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animEffect transition="in" filter="fade">
                                      <p:cBhvr>
                                        <p:cTn id="27" dur="500"/>
                                        <p:tgtEl>
                                          <p:spTgt spid="16"/>
                                        </p:tgtEl>
                                      </p:cBhvr>
                                    </p:animEffect>
                                  </p:childTnLst>
                                </p:cTn>
                              </p:par>
                            </p:childTnLst>
                          </p:cTn>
                        </p:par>
                        <p:par>
                          <p:cTn id="28" fill="hold">
                            <p:stCondLst>
                              <p:cond delay="1000"/>
                            </p:stCondLst>
                            <p:childTnLst>
                              <p:par>
                                <p:cTn id="29" presetID="2" presetClass="entr" presetSubtype="4"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P spid="12" grpId="0" animBg="1"/>
      <p:bldP spid="5" grpId="0" animBg="1"/>
      <p:bldP spid="16" grpId="0" animBg="1"/>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797466" y="352475"/>
            <a:ext cx="2442712" cy="560409"/>
            <a:chOff x="4757125" y="339028"/>
            <a:chExt cx="2442712" cy="560409"/>
          </a:xfrm>
        </p:grpSpPr>
        <p:sp>
          <p:nvSpPr>
            <p:cNvPr id="10" name="Subtitle 2">
              <a:extLst>
                <a:ext uri="{FF2B5EF4-FFF2-40B4-BE49-F238E27FC236}">
                  <a16:creationId xmlns="" xmlns:a16="http://schemas.microsoft.com/office/drawing/2014/main" id="{360062CF-4239-4286-B703-132EC1F0E32B}"/>
                </a:ext>
              </a:extLst>
            </p:cNvPr>
            <p:cNvSpPr txBox="1">
              <a:spLocks/>
            </p:cNvSpPr>
            <p:nvPr/>
          </p:nvSpPr>
          <p:spPr>
            <a:xfrm>
              <a:off x="4757125" y="339028"/>
              <a:ext cx="2442712"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b="1" spc="300"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工作概述</a:t>
              </a:r>
            </a:p>
          </p:txBody>
        </p:sp>
        <p:sp>
          <p:nvSpPr>
            <p:cNvPr id="11" name="圆角矩形 10"/>
            <p:cNvSpPr/>
            <p:nvPr/>
          </p:nvSpPr>
          <p:spPr>
            <a:xfrm>
              <a:off x="5550250" y="853718"/>
              <a:ext cx="856463" cy="4571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grpSp>
      <p:grpSp>
        <p:nvGrpSpPr>
          <p:cNvPr id="24" name="组合 23"/>
          <p:cNvGrpSpPr/>
          <p:nvPr/>
        </p:nvGrpSpPr>
        <p:grpSpPr>
          <a:xfrm>
            <a:off x="8851102" y="1881491"/>
            <a:ext cx="2676870" cy="3585611"/>
            <a:chOff x="8851102" y="1881491"/>
            <a:chExt cx="2676870" cy="3585611"/>
          </a:xfrm>
        </p:grpSpPr>
        <p:sp>
          <p:nvSpPr>
            <p:cNvPr id="8" name="TextBox 21"/>
            <p:cNvSpPr txBox="1"/>
            <p:nvPr/>
          </p:nvSpPr>
          <p:spPr>
            <a:xfrm>
              <a:off x="8946942" y="2598604"/>
              <a:ext cx="2581030" cy="1846659"/>
            </a:xfrm>
            <a:prstGeom prst="rect">
              <a:avLst/>
            </a:prstGeom>
            <a:noFill/>
          </p:spPr>
          <p:txBody>
            <a:bodyPr wrap="square" lIns="0" tIns="0" rIns="0" bIns="0" rtlCol="0">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您的内容打在这里，或者通过复制您的文本在此框中选择粘贴并选择只保留文字您的您的内容打在这里，或者通过复制您的文本后，在此框中选择粘贴并选择只保此您的内容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在此框中选择粘贴并选择只保留文字您的内容的文本后在此。</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 name="Subtitle 2">
              <a:extLst>
                <a:ext uri="{FF2B5EF4-FFF2-40B4-BE49-F238E27FC236}">
                  <a16:creationId xmlns="" xmlns:a16="http://schemas.microsoft.com/office/drawing/2014/main" id="{360062CF-4239-4286-B703-132EC1F0E32B}"/>
                </a:ext>
              </a:extLst>
            </p:cNvPr>
            <p:cNvSpPr txBox="1">
              <a:spLocks/>
            </p:cNvSpPr>
            <p:nvPr/>
          </p:nvSpPr>
          <p:spPr>
            <a:xfrm>
              <a:off x="8851102" y="1881491"/>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添加您的标题</a:t>
              </a:r>
              <a:endParaRPr lang="id-ID"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endParaRPr>
            </a:p>
          </p:txBody>
        </p:sp>
        <p:cxnSp>
          <p:nvCxnSpPr>
            <p:cNvPr id="13" name="直接连接符 12"/>
            <p:cNvCxnSpPr/>
            <p:nvPr/>
          </p:nvCxnSpPr>
          <p:spPr>
            <a:xfrm>
              <a:off x="8946941" y="2433872"/>
              <a:ext cx="670587" cy="0"/>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4" name="圆角矩形 13"/>
            <p:cNvSpPr/>
            <p:nvPr/>
          </p:nvSpPr>
          <p:spPr>
            <a:xfrm>
              <a:off x="8946941" y="5234020"/>
              <a:ext cx="972137" cy="233082"/>
            </a:xfrm>
            <a:prstGeom prst="roundRect">
              <a:avLst>
                <a:gd name="adj" fmla="val 50000"/>
              </a:avLst>
            </a:prstGeom>
            <a:solidFill>
              <a:schemeClr val="accent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rPr>
                <a:t>添加标题</a:t>
              </a:r>
            </a:p>
          </p:txBody>
        </p:sp>
      </p:grpSp>
      <p:sp>
        <p:nvSpPr>
          <p:cNvPr id="3" name="矩形 2"/>
          <p:cNvSpPr/>
          <p:nvPr/>
        </p:nvSpPr>
        <p:spPr>
          <a:xfrm>
            <a:off x="2106384" y="1518559"/>
            <a:ext cx="2367643" cy="42291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5" name="组合 4"/>
          <p:cNvGrpSpPr/>
          <p:nvPr/>
        </p:nvGrpSpPr>
        <p:grpSpPr>
          <a:xfrm>
            <a:off x="718455" y="2841174"/>
            <a:ext cx="2334986" cy="3282042"/>
            <a:chOff x="816428" y="2759529"/>
            <a:chExt cx="2334986" cy="3282042"/>
          </a:xfrm>
        </p:grpSpPr>
        <p:sp>
          <p:nvSpPr>
            <p:cNvPr id="4" name="矩形 3"/>
            <p:cNvSpPr/>
            <p:nvPr/>
          </p:nvSpPr>
          <p:spPr>
            <a:xfrm>
              <a:off x="816428" y="2759529"/>
              <a:ext cx="2334986" cy="3282042"/>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TextBox 21"/>
            <p:cNvSpPr txBox="1"/>
            <p:nvPr/>
          </p:nvSpPr>
          <p:spPr>
            <a:xfrm>
              <a:off x="1059646" y="3800387"/>
              <a:ext cx="1797854" cy="2077492"/>
            </a:xfrm>
            <a:prstGeom prst="rect">
              <a:avLst/>
            </a:prstGeom>
            <a:noFill/>
          </p:spPr>
          <p:txBody>
            <a:bodyPr wrap="square" lIns="0" tIns="0" rIns="0" bIns="0" rtlCol="0">
              <a:spAutoFit/>
            </a:bodyPr>
            <a:lstStyle/>
            <a:p>
              <a:pPr>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您的内容打在这里或者通过复制您的文本后在此框中选择粘贴并选择您的内容打在这里或者通过复制您的中选粘贴并选择</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后在此框</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中选择粘贴并选择</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 name="Subtitle 2">
              <a:extLst>
                <a:ext uri="{FF2B5EF4-FFF2-40B4-BE49-F238E27FC236}">
                  <a16:creationId xmlns="" xmlns:a16="http://schemas.microsoft.com/office/drawing/2014/main" id="{360062CF-4239-4286-B703-132EC1F0E32B}"/>
                </a:ext>
              </a:extLst>
            </p:cNvPr>
            <p:cNvSpPr txBox="1">
              <a:spLocks/>
            </p:cNvSpPr>
            <p:nvPr/>
          </p:nvSpPr>
          <p:spPr>
            <a:xfrm>
              <a:off x="979149" y="326012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rPr>
                <a:t>1280,000</a:t>
              </a:r>
              <a:endParaRPr lang="id-ID" sz="1800" b="1" dirty="0">
                <a:solidFill>
                  <a:schemeClr val="accent4"/>
                </a:solidFill>
                <a:latin typeface="微软雅黑" panose="020B0503020204020204" pitchFamily="34" charset="-122"/>
                <a:ea typeface="微软雅黑" panose="020B0503020204020204" pitchFamily="34" charset="-122"/>
                <a:cs typeface="Lato" panose="020F0502020204030203" pitchFamily="34" charset="0"/>
              </a:endParaRPr>
            </a:p>
          </p:txBody>
        </p:sp>
      </p:grpSp>
      <p:sp>
        <p:nvSpPr>
          <p:cNvPr id="19" name="矩形 18"/>
          <p:cNvSpPr/>
          <p:nvPr/>
        </p:nvSpPr>
        <p:spPr>
          <a:xfrm>
            <a:off x="6130835" y="1518559"/>
            <a:ext cx="2367643" cy="42291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0" name="组合 19"/>
          <p:cNvGrpSpPr/>
          <p:nvPr/>
        </p:nvGrpSpPr>
        <p:grpSpPr>
          <a:xfrm>
            <a:off x="4742906" y="2841174"/>
            <a:ext cx="2334986" cy="3282042"/>
            <a:chOff x="816428" y="2759529"/>
            <a:chExt cx="2334986" cy="3282042"/>
          </a:xfrm>
        </p:grpSpPr>
        <p:sp>
          <p:nvSpPr>
            <p:cNvPr id="21" name="矩形 20"/>
            <p:cNvSpPr/>
            <p:nvPr/>
          </p:nvSpPr>
          <p:spPr>
            <a:xfrm>
              <a:off x="816428" y="2759529"/>
              <a:ext cx="2334986" cy="3282042"/>
            </a:xfrm>
            <a:prstGeom prst="rect">
              <a:avLst/>
            </a:prstGeom>
            <a:solidFill>
              <a:schemeClr val="accent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TextBox 21"/>
            <p:cNvSpPr txBox="1"/>
            <p:nvPr/>
          </p:nvSpPr>
          <p:spPr>
            <a:xfrm>
              <a:off x="1059646" y="3800387"/>
              <a:ext cx="1797854" cy="2077492"/>
            </a:xfrm>
            <a:prstGeom prst="rect">
              <a:avLst/>
            </a:prstGeom>
            <a:noFill/>
          </p:spPr>
          <p:txBody>
            <a:bodyPr wrap="square" lIns="0" tIns="0" rIns="0" bIns="0" rtlCol="0">
              <a:spAutoFit/>
            </a:bodyPr>
            <a:lstStyle/>
            <a:p>
              <a:pP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您的内容打在这里或者通过复制您的文本后在此框中选择粘贴并选择您的内容打在这里或者通过复制您的中选粘贴并选择</a:t>
              </a:r>
              <a:endParaRPr lang="en-US" altLang="zh-CN" sz="1000" dirty="0">
                <a:solidFill>
                  <a:schemeClr val="bg1"/>
                </a:solidFill>
                <a:latin typeface="微软雅黑" panose="020B0503020204020204" pitchFamily="34" charset="-122"/>
                <a:ea typeface="微软雅黑" panose="020B0503020204020204" pitchFamily="34" charset="-122"/>
              </a:endParaRPr>
            </a:p>
            <a:p>
              <a:pPr>
                <a:lnSpc>
                  <a:spcPct val="150000"/>
                </a:lnSpc>
              </a:pPr>
              <a:endParaRPr lang="en-US" altLang="zh-CN" sz="1000" dirty="0">
                <a:solidFill>
                  <a:schemeClr val="bg1"/>
                </a:solidFill>
                <a:latin typeface="微软雅黑" panose="020B0503020204020204" pitchFamily="34" charset="-122"/>
                <a:ea typeface="微软雅黑" panose="020B0503020204020204" pitchFamily="34" charset="-122"/>
              </a:endParaRPr>
            </a:p>
            <a:p>
              <a:pPr>
                <a:lnSpc>
                  <a:spcPct val="150000"/>
                </a:lnSpc>
              </a:pPr>
              <a:endParaRPr lang="en-US" altLang="zh-CN" sz="1000" dirty="0">
                <a:solidFill>
                  <a:schemeClr val="bg1"/>
                </a:solidFill>
                <a:latin typeface="微软雅黑" panose="020B0503020204020204" pitchFamily="34" charset="-122"/>
                <a:ea typeface="微软雅黑" panose="020B0503020204020204" pitchFamily="34" charset="-122"/>
              </a:endParaRPr>
            </a:p>
            <a:p>
              <a:pPr>
                <a:lnSpc>
                  <a:spcPct val="150000"/>
                </a:lnSpc>
              </a:pPr>
              <a:endParaRPr lang="en-US" altLang="zh-CN" sz="10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后在此框</a:t>
              </a:r>
              <a:endParaRPr lang="en-US" altLang="zh-CN" sz="10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中选择粘贴并选择</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23" name="Subtitle 2">
              <a:extLst>
                <a:ext uri="{FF2B5EF4-FFF2-40B4-BE49-F238E27FC236}">
                  <a16:creationId xmlns="" xmlns:a16="http://schemas.microsoft.com/office/drawing/2014/main" id="{360062CF-4239-4286-B703-132EC1F0E32B}"/>
                </a:ext>
              </a:extLst>
            </p:cNvPr>
            <p:cNvSpPr txBox="1">
              <a:spLocks/>
            </p:cNvSpPr>
            <p:nvPr/>
          </p:nvSpPr>
          <p:spPr>
            <a:xfrm>
              <a:off x="979149" y="326012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rPr>
                <a:t>5180,000</a:t>
              </a:r>
              <a:endParaRPr lang="id-ID"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spTree>
    <p:extLst>
      <p:ext uri="{BB962C8B-B14F-4D97-AF65-F5344CB8AC3E}">
        <p14:creationId xmlns:p14="http://schemas.microsoft.com/office/powerpoint/2010/main" val="114110304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childTnLst>
                          </p:cTn>
                        </p:par>
                        <p:par>
                          <p:cTn id="15" fill="hold">
                            <p:stCondLst>
                              <p:cond delay="500"/>
                            </p:stCondLst>
                            <p:childTnLst>
                              <p:par>
                                <p:cTn id="16" presetID="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25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ppt_x"/>
                                          </p:val>
                                        </p:tav>
                                        <p:tav tm="100000">
                                          <p:val>
                                            <p:strVal val="#ppt_x"/>
                                          </p:val>
                                        </p:tav>
                                      </p:tavLst>
                                    </p:anim>
                                    <p:anim calcmode="lin" valueType="num">
                                      <p:cBhvr additive="base">
                                        <p:cTn id="23" dur="500" fill="hold"/>
                                        <p:tgtEl>
                                          <p:spTgt spid="20"/>
                                        </p:tgtEl>
                                        <p:attrNameLst>
                                          <p:attrName>ppt_y</p:attrName>
                                        </p:attrNameLst>
                                      </p:cBhvr>
                                      <p:tavLst>
                                        <p:tav tm="0">
                                          <p:val>
                                            <p:strVal val="1+#ppt_h/2"/>
                                          </p:val>
                                        </p:tav>
                                        <p:tav tm="100000">
                                          <p:val>
                                            <p:strVal val="#ppt_y"/>
                                          </p:val>
                                        </p:tav>
                                      </p:tavLst>
                                    </p:anim>
                                  </p:childTnLst>
                                </p:cTn>
                              </p:par>
                            </p:childTnLst>
                          </p:cTn>
                        </p:par>
                        <p:par>
                          <p:cTn id="24" fill="hold">
                            <p:stCondLst>
                              <p:cond delay="1250"/>
                            </p:stCondLst>
                            <p:childTnLst>
                              <p:par>
                                <p:cTn id="25" presetID="2" presetClass="entr" presetSubtype="2"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1+#ppt_w/2"/>
                                          </p:val>
                                        </p:tav>
                                        <p:tav tm="100000">
                                          <p:val>
                                            <p:strVal val="#ppt_x"/>
                                          </p:val>
                                        </p:tav>
                                      </p:tavLst>
                                    </p:anim>
                                    <p:anim calcmode="lin" valueType="num">
                                      <p:cBhvr additive="base">
                                        <p:cTn id="28"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 name="矩形 516"/>
          <p:cNvSpPr/>
          <p:nvPr/>
        </p:nvSpPr>
        <p:spPr>
          <a:xfrm>
            <a:off x="0" y="0"/>
            <a:ext cx="12192000" cy="6858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5" name="矩形 434"/>
          <p:cNvSpPr/>
          <p:nvPr/>
        </p:nvSpPr>
        <p:spPr>
          <a:xfrm>
            <a:off x="3008077" y="2379066"/>
            <a:ext cx="4391363" cy="1138773"/>
          </a:xfrm>
          <a:prstGeom prst="rect">
            <a:avLst/>
          </a:prstGeom>
        </p:spPr>
        <p:txBody>
          <a:bodyPr wrap="square">
            <a:spAutoFit/>
          </a:bodyPr>
          <a:lstStyle/>
          <a:p>
            <a:r>
              <a:rPr lang="zh-CN" altLang="en-US" sz="4000" dirty="0">
                <a:solidFill>
                  <a:schemeClr val="bg1"/>
                </a:solidFill>
                <a:latin typeface="+mj-ea"/>
                <a:ea typeface="+mj-ea"/>
              </a:rPr>
              <a:t>工作总结</a:t>
            </a:r>
            <a:endParaRPr lang="en-US" altLang="zh-CN" sz="4000" dirty="0">
              <a:solidFill>
                <a:schemeClr val="bg1"/>
              </a:solidFill>
              <a:latin typeface="+mj-ea"/>
              <a:ea typeface="+mj-ea"/>
            </a:endParaRPr>
          </a:p>
          <a:p>
            <a:r>
              <a:rPr lang="en-US" altLang="zh-CN" sz="2800" dirty="0">
                <a:solidFill>
                  <a:schemeClr val="bg1"/>
                </a:solidFill>
                <a:latin typeface="+mj-ea"/>
                <a:ea typeface="+mj-ea"/>
              </a:rPr>
              <a:t>PRODUCT SERVICE</a:t>
            </a:r>
            <a:endParaRPr lang="zh-CN" altLang="en-US" sz="2800" dirty="0">
              <a:solidFill>
                <a:schemeClr val="bg1"/>
              </a:solidFill>
              <a:latin typeface="+mj-ea"/>
              <a:ea typeface="+mj-ea"/>
            </a:endParaRPr>
          </a:p>
        </p:txBody>
      </p:sp>
      <p:sp>
        <p:nvSpPr>
          <p:cNvPr id="439" name="矩形 438"/>
          <p:cNvSpPr/>
          <p:nvPr/>
        </p:nvSpPr>
        <p:spPr>
          <a:xfrm>
            <a:off x="2958838" y="3627686"/>
            <a:ext cx="4654146" cy="1177245"/>
          </a:xfrm>
          <a:prstGeom prst="rect">
            <a:avLst/>
          </a:prstGeom>
        </p:spPr>
        <p:txBody>
          <a:bodyPr wrap="square">
            <a:spAutoFit/>
          </a:bodyPr>
          <a:lstStyle/>
          <a:p>
            <a:pPr>
              <a:lnSpc>
                <a:spcPct val="150000"/>
              </a:lnSpc>
              <a:spcAft>
                <a:spcPts val="600"/>
              </a:spcAft>
            </a:pPr>
            <a:r>
              <a:rPr lang="zh-CN" altLang="en-US" sz="1200" dirty="0">
                <a:solidFill>
                  <a:schemeClr val="bg1"/>
                </a:solidFill>
                <a:latin typeface="+mn-ea"/>
              </a:rPr>
              <a:t>我们坚持以客户为中心，快速响应客户需求，持续为客户创造长期价值进而成就客户。为客户提供有效服务，是我们工作的方向和价值评价的标尺，成就客户就是成就我们自己。为客户服务是我们存在的唯一理由，客户需求是我们发展的原动力。</a:t>
            </a:r>
            <a:endParaRPr lang="en-US" altLang="zh-CN" sz="1200" dirty="0">
              <a:solidFill>
                <a:schemeClr val="bg1"/>
              </a:solidFill>
              <a:latin typeface="+mn-ea"/>
            </a:endParaRPr>
          </a:p>
        </p:txBody>
      </p:sp>
      <p:grpSp>
        <p:nvGrpSpPr>
          <p:cNvPr id="114" name="组合 113"/>
          <p:cNvGrpSpPr/>
          <p:nvPr/>
        </p:nvGrpSpPr>
        <p:grpSpPr>
          <a:xfrm>
            <a:off x="1494056" y="2401856"/>
            <a:ext cx="1242408" cy="938516"/>
            <a:chOff x="646562" y="3239495"/>
            <a:chExt cx="1242408" cy="938516"/>
          </a:xfrm>
        </p:grpSpPr>
        <p:sp>
          <p:nvSpPr>
            <p:cNvPr id="115" name="任意多边形 114"/>
            <p:cNvSpPr/>
            <p:nvPr/>
          </p:nvSpPr>
          <p:spPr>
            <a:xfrm>
              <a:off x="1341106" y="3239495"/>
              <a:ext cx="547864" cy="929161"/>
            </a:xfrm>
            <a:custGeom>
              <a:avLst/>
              <a:gdLst/>
              <a:ahLst/>
              <a:cxnLst/>
              <a:rect l="l" t="t" r="r" b="b"/>
              <a:pathLst>
                <a:path w="1245775" h="2112795">
                  <a:moveTo>
                    <a:pt x="674815" y="104"/>
                  </a:moveTo>
                  <a:cubicBezTo>
                    <a:pt x="827854" y="2139"/>
                    <a:pt x="955885" y="33982"/>
                    <a:pt x="1058908" y="95629"/>
                  </a:cubicBezTo>
                  <a:cubicBezTo>
                    <a:pt x="1176649" y="166083"/>
                    <a:pt x="1238938" y="301673"/>
                    <a:pt x="1245775" y="502404"/>
                  </a:cubicBezTo>
                  <a:cubicBezTo>
                    <a:pt x="1242989" y="639389"/>
                    <a:pt x="1195387" y="760422"/>
                    <a:pt x="1102966" y="865501"/>
                  </a:cubicBezTo>
                  <a:cubicBezTo>
                    <a:pt x="1010546" y="970582"/>
                    <a:pt x="899135" y="1067307"/>
                    <a:pt x="768734" y="1155676"/>
                  </a:cubicBezTo>
                  <a:cubicBezTo>
                    <a:pt x="678668" y="1216673"/>
                    <a:pt x="591077" y="1282729"/>
                    <a:pt x="505962" y="1353853"/>
                  </a:cubicBezTo>
                  <a:cubicBezTo>
                    <a:pt x="420847" y="1424973"/>
                    <a:pt x="349912" y="1505887"/>
                    <a:pt x="293156" y="1596591"/>
                  </a:cubicBezTo>
                  <a:cubicBezTo>
                    <a:pt x="236401" y="1687296"/>
                    <a:pt x="205528" y="1792518"/>
                    <a:pt x="200539" y="1912257"/>
                  </a:cubicBezTo>
                  <a:lnTo>
                    <a:pt x="1130313" y="1912257"/>
                  </a:lnTo>
                  <a:cubicBezTo>
                    <a:pt x="1156963" y="1912952"/>
                    <a:pt x="1179625" y="1922954"/>
                    <a:pt x="1198299" y="1942260"/>
                  </a:cubicBezTo>
                  <a:cubicBezTo>
                    <a:pt x="1216972" y="1961567"/>
                    <a:pt x="1226721" y="1986002"/>
                    <a:pt x="1227544" y="2015566"/>
                  </a:cubicBezTo>
                  <a:cubicBezTo>
                    <a:pt x="1226721" y="2042217"/>
                    <a:pt x="1216972" y="2064877"/>
                    <a:pt x="1198299" y="2083549"/>
                  </a:cubicBezTo>
                  <a:cubicBezTo>
                    <a:pt x="1179625" y="2102226"/>
                    <a:pt x="1156963" y="2111971"/>
                    <a:pt x="1130313" y="2112795"/>
                  </a:cubicBezTo>
                  <a:lnTo>
                    <a:pt x="100270" y="2112795"/>
                  </a:lnTo>
                  <a:cubicBezTo>
                    <a:pt x="75455" y="2112227"/>
                    <a:pt x="54439" y="2103492"/>
                    <a:pt x="37221" y="2086590"/>
                  </a:cubicBezTo>
                  <a:cubicBezTo>
                    <a:pt x="20003" y="2069688"/>
                    <a:pt x="9622" y="2048038"/>
                    <a:pt x="6077" y="2021642"/>
                  </a:cubicBezTo>
                  <a:cubicBezTo>
                    <a:pt x="4494" y="2006197"/>
                    <a:pt x="3102" y="1989989"/>
                    <a:pt x="1899" y="1973026"/>
                  </a:cubicBezTo>
                  <a:cubicBezTo>
                    <a:pt x="696" y="1956062"/>
                    <a:pt x="63" y="1939856"/>
                    <a:pt x="0" y="1924410"/>
                  </a:cubicBezTo>
                  <a:cubicBezTo>
                    <a:pt x="2382" y="1767668"/>
                    <a:pt x="36105" y="1632812"/>
                    <a:pt x="101170" y="1519842"/>
                  </a:cubicBezTo>
                  <a:cubicBezTo>
                    <a:pt x="166235" y="1406874"/>
                    <a:pt x="248348" y="1308257"/>
                    <a:pt x="347512" y="1223986"/>
                  </a:cubicBezTo>
                  <a:cubicBezTo>
                    <a:pt x="446675" y="1139714"/>
                    <a:pt x="548595" y="1062251"/>
                    <a:pt x="653272" y="991598"/>
                  </a:cubicBezTo>
                  <a:cubicBezTo>
                    <a:pt x="761771" y="917981"/>
                    <a:pt x="854698" y="839613"/>
                    <a:pt x="932052" y="756496"/>
                  </a:cubicBezTo>
                  <a:cubicBezTo>
                    <a:pt x="1009407" y="673381"/>
                    <a:pt x="1049160" y="589695"/>
                    <a:pt x="1051312" y="505443"/>
                  </a:cubicBezTo>
                  <a:cubicBezTo>
                    <a:pt x="1045868" y="383523"/>
                    <a:pt x="1002823" y="300726"/>
                    <a:pt x="922177" y="257048"/>
                  </a:cubicBezTo>
                  <a:cubicBezTo>
                    <a:pt x="841531" y="213369"/>
                    <a:pt x="737716" y="192859"/>
                    <a:pt x="610734" y="195520"/>
                  </a:cubicBezTo>
                  <a:cubicBezTo>
                    <a:pt x="545913" y="197418"/>
                    <a:pt x="475015" y="202736"/>
                    <a:pt x="398040" y="211470"/>
                  </a:cubicBezTo>
                  <a:cubicBezTo>
                    <a:pt x="321065" y="220207"/>
                    <a:pt x="244091" y="230081"/>
                    <a:pt x="167116" y="241095"/>
                  </a:cubicBezTo>
                  <a:cubicBezTo>
                    <a:pt x="142998" y="240778"/>
                    <a:pt x="119830" y="233056"/>
                    <a:pt x="97611" y="217926"/>
                  </a:cubicBezTo>
                  <a:cubicBezTo>
                    <a:pt x="75392" y="202798"/>
                    <a:pt x="62099" y="182162"/>
                    <a:pt x="57731" y="156018"/>
                  </a:cubicBezTo>
                  <a:cubicBezTo>
                    <a:pt x="55199" y="129306"/>
                    <a:pt x="61782" y="105248"/>
                    <a:pt x="77481" y="83853"/>
                  </a:cubicBezTo>
                  <a:cubicBezTo>
                    <a:pt x="93180" y="62458"/>
                    <a:pt x="114956" y="49036"/>
                    <a:pt x="142808" y="43593"/>
                  </a:cubicBezTo>
                  <a:lnTo>
                    <a:pt x="185347" y="37518"/>
                  </a:lnTo>
                  <a:lnTo>
                    <a:pt x="182309" y="37518"/>
                  </a:lnTo>
                  <a:cubicBezTo>
                    <a:pt x="254156" y="28021"/>
                    <a:pt x="326193" y="19665"/>
                    <a:pt x="398420" y="12449"/>
                  </a:cubicBezTo>
                  <a:cubicBezTo>
                    <a:pt x="470647" y="5235"/>
                    <a:pt x="540405" y="1435"/>
                    <a:pt x="607695" y="1055"/>
                  </a:cubicBezTo>
                  <a:cubicBezTo>
                    <a:pt x="630579" y="130"/>
                    <a:pt x="652952" y="-186"/>
                    <a:pt x="674815" y="104"/>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a:off x="646562" y="3251974"/>
              <a:ext cx="593870" cy="926037"/>
            </a:xfrm>
            <a:custGeom>
              <a:avLst/>
              <a:gdLst/>
              <a:ahLst/>
              <a:cxnLst/>
              <a:rect l="l" t="t" r="r" b="b"/>
              <a:pathLst>
                <a:path w="1350388" h="2105692">
                  <a:moveTo>
                    <a:pt x="687971" y="25"/>
                  </a:moveTo>
                  <a:lnTo>
                    <a:pt x="712279" y="25"/>
                  </a:lnTo>
                  <a:cubicBezTo>
                    <a:pt x="894524" y="11672"/>
                    <a:pt x="1037459" y="72695"/>
                    <a:pt x="1141084" y="183094"/>
                  </a:cubicBezTo>
                  <a:cubicBezTo>
                    <a:pt x="1244708" y="293492"/>
                    <a:pt x="1309403" y="428958"/>
                    <a:pt x="1335166" y="589488"/>
                  </a:cubicBezTo>
                  <a:cubicBezTo>
                    <a:pt x="1339661" y="614115"/>
                    <a:pt x="1342826" y="640070"/>
                    <a:pt x="1344661" y="667351"/>
                  </a:cubicBezTo>
                  <a:cubicBezTo>
                    <a:pt x="1346497" y="694634"/>
                    <a:pt x="1347383" y="721346"/>
                    <a:pt x="1347320" y="747490"/>
                  </a:cubicBezTo>
                  <a:lnTo>
                    <a:pt x="1350359" y="1242763"/>
                  </a:lnTo>
                  <a:cubicBezTo>
                    <a:pt x="1351055" y="1358097"/>
                    <a:pt x="1339028" y="1469254"/>
                    <a:pt x="1314277" y="1576235"/>
                  </a:cubicBezTo>
                  <a:cubicBezTo>
                    <a:pt x="1289526" y="1683214"/>
                    <a:pt x="1247873" y="1777661"/>
                    <a:pt x="1189319" y="1859572"/>
                  </a:cubicBezTo>
                  <a:cubicBezTo>
                    <a:pt x="1132728" y="1938763"/>
                    <a:pt x="1056006" y="1999152"/>
                    <a:pt x="959155" y="2040745"/>
                  </a:cubicBezTo>
                  <a:cubicBezTo>
                    <a:pt x="862304" y="2082331"/>
                    <a:pt x="756717" y="2103980"/>
                    <a:pt x="642394" y="2105692"/>
                  </a:cubicBezTo>
                  <a:cubicBezTo>
                    <a:pt x="510952" y="2093741"/>
                    <a:pt x="400441" y="2053828"/>
                    <a:pt x="310863" y="1985953"/>
                  </a:cubicBezTo>
                  <a:cubicBezTo>
                    <a:pt x="221284" y="1918072"/>
                    <a:pt x="151287" y="1833145"/>
                    <a:pt x="100870" y="1731170"/>
                  </a:cubicBezTo>
                  <a:cubicBezTo>
                    <a:pt x="50454" y="1629191"/>
                    <a:pt x="18269" y="1521083"/>
                    <a:pt x="4314" y="1406840"/>
                  </a:cubicBezTo>
                  <a:cubicBezTo>
                    <a:pt x="2669" y="1380570"/>
                    <a:pt x="1403" y="1352588"/>
                    <a:pt x="516" y="1322901"/>
                  </a:cubicBezTo>
                  <a:cubicBezTo>
                    <a:pt x="-370" y="1293213"/>
                    <a:pt x="-117" y="1264475"/>
                    <a:pt x="1276" y="1236684"/>
                  </a:cubicBezTo>
                  <a:cubicBezTo>
                    <a:pt x="1403" y="1163510"/>
                    <a:pt x="1909" y="1089572"/>
                    <a:pt x="2795" y="1014877"/>
                  </a:cubicBezTo>
                  <a:cubicBezTo>
                    <a:pt x="3681" y="940180"/>
                    <a:pt x="4188" y="866245"/>
                    <a:pt x="4314" y="793068"/>
                  </a:cubicBezTo>
                  <a:cubicBezTo>
                    <a:pt x="4251" y="681719"/>
                    <a:pt x="18811" y="577779"/>
                    <a:pt x="47993" y="481244"/>
                  </a:cubicBezTo>
                  <a:cubicBezTo>
                    <a:pt x="77175" y="384708"/>
                    <a:pt x="121359" y="298240"/>
                    <a:pt x="180546" y="221834"/>
                  </a:cubicBezTo>
                  <a:cubicBezTo>
                    <a:pt x="235112" y="151253"/>
                    <a:pt x="304490" y="96436"/>
                    <a:pt x="388681" y="57377"/>
                  </a:cubicBezTo>
                  <a:cubicBezTo>
                    <a:pt x="472872" y="18320"/>
                    <a:pt x="572635" y="-797"/>
                    <a:pt x="687971" y="25"/>
                  </a:cubicBezTo>
                  <a:close/>
                  <a:moveTo>
                    <a:pt x="706202" y="197526"/>
                  </a:moveTo>
                  <a:cubicBezTo>
                    <a:pt x="621188" y="194804"/>
                    <a:pt x="547378" y="206326"/>
                    <a:pt x="484773" y="232090"/>
                  </a:cubicBezTo>
                  <a:cubicBezTo>
                    <a:pt x="422168" y="257852"/>
                    <a:pt x="370387" y="295960"/>
                    <a:pt x="329431" y="346412"/>
                  </a:cubicBezTo>
                  <a:cubicBezTo>
                    <a:pt x="287082" y="401803"/>
                    <a:pt x="255558" y="468013"/>
                    <a:pt x="234859" y="545052"/>
                  </a:cubicBezTo>
                  <a:cubicBezTo>
                    <a:pt x="214159" y="622091"/>
                    <a:pt x="203144" y="705776"/>
                    <a:pt x="201815" y="796106"/>
                  </a:cubicBezTo>
                  <a:cubicBezTo>
                    <a:pt x="201562" y="869156"/>
                    <a:pt x="200549" y="942585"/>
                    <a:pt x="198776" y="1016396"/>
                  </a:cubicBezTo>
                  <a:cubicBezTo>
                    <a:pt x="197004" y="1090205"/>
                    <a:pt x="195992" y="1163635"/>
                    <a:pt x="195738" y="1236684"/>
                  </a:cubicBezTo>
                  <a:cubicBezTo>
                    <a:pt x="194156" y="1284097"/>
                    <a:pt x="195802" y="1332082"/>
                    <a:pt x="200676" y="1380633"/>
                  </a:cubicBezTo>
                  <a:cubicBezTo>
                    <a:pt x="205550" y="1429187"/>
                    <a:pt x="214033" y="1476408"/>
                    <a:pt x="226123" y="1522300"/>
                  </a:cubicBezTo>
                  <a:cubicBezTo>
                    <a:pt x="249861" y="1632002"/>
                    <a:pt x="295818" y="1721765"/>
                    <a:pt x="363994" y="1791585"/>
                  </a:cubicBezTo>
                  <a:cubicBezTo>
                    <a:pt x="432169" y="1861409"/>
                    <a:pt x="525983" y="1900276"/>
                    <a:pt x="645432" y="1908188"/>
                  </a:cubicBezTo>
                  <a:cubicBezTo>
                    <a:pt x="733232" y="1911036"/>
                    <a:pt x="808307" y="1898502"/>
                    <a:pt x="870659" y="1870587"/>
                  </a:cubicBezTo>
                  <a:cubicBezTo>
                    <a:pt x="933011" y="1842672"/>
                    <a:pt x="984539" y="1800512"/>
                    <a:pt x="1025242" y="1744112"/>
                  </a:cubicBezTo>
                  <a:cubicBezTo>
                    <a:pt x="1071768" y="1679163"/>
                    <a:pt x="1104812" y="1603200"/>
                    <a:pt x="1124372" y="1516226"/>
                  </a:cubicBezTo>
                  <a:cubicBezTo>
                    <a:pt x="1143932" y="1429249"/>
                    <a:pt x="1153427" y="1338093"/>
                    <a:pt x="1152858" y="1242763"/>
                  </a:cubicBezTo>
                  <a:lnTo>
                    <a:pt x="1149819" y="747490"/>
                  </a:lnTo>
                  <a:cubicBezTo>
                    <a:pt x="1150326" y="664945"/>
                    <a:pt x="1137159" y="583919"/>
                    <a:pt x="1110319" y="504411"/>
                  </a:cubicBezTo>
                  <a:cubicBezTo>
                    <a:pt x="1079618" y="419081"/>
                    <a:pt x="1030116" y="348186"/>
                    <a:pt x="961814" y="291720"/>
                  </a:cubicBezTo>
                  <a:cubicBezTo>
                    <a:pt x="893511" y="235254"/>
                    <a:pt x="808307" y="203857"/>
                    <a:pt x="706202" y="197526"/>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2" name="组合 271"/>
          <p:cNvGrpSpPr/>
          <p:nvPr/>
        </p:nvGrpSpPr>
        <p:grpSpPr>
          <a:xfrm>
            <a:off x="5203760" y="-369459"/>
            <a:ext cx="6988240" cy="4421651"/>
            <a:chOff x="5203760" y="-369459"/>
            <a:chExt cx="6988240" cy="4421651"/>
          </a:xfrm>
        </p:grpSpPr>
        <p:sp>
          <p:nvSpPr>
            <p:cNvPr id="273" name="等腰三角形 272"/>
            <p:cNvSpPr/>
            <p:nvPr/>
          </p:nvSpPr>
          <p:spPr>
            <a:xfrm rot="16200000">
              <a:off x="11505882" y="-3186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4" name="等腰三角形 273"/>
            <p:cNvSpPr/>
            <p:nvPr/>
          </p:nvSpPr>
          <p:spPr>
            <a:xfrm rot="16200000">
              <a:off x="10235292" y="-3186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6" name="等腰三角形 275"/>
            <p:cNvSpPr/>
            <p:nvPr/>
          </p:nvSpPr>
          <p:spPr>
            <a:xfrm rot="5400000">
              <a:off x="10870586"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8" name="等腰三角形 277"/>
            <p:cNvSpPr/>
            <p:nvPr/>
          </p:nvSpPr>
          <p:spPr>
            <a:xfrm rot="16200000">
              <a:off x="8964703"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等腰三角形 285"/>
            <p:cNvSpPr/>
            <p:nvPr/>
          </p:nvSpPr>
          <p:spPr>
            <a:xfrm rot="5400000">
              <a:off x="9599997" y="-3186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7" name="等腰三角形 286"/>
            <p:cNvSpPr/>
            <p:nvPr/>
          </p:nvSpPr>
          <p:spPr>
            <a:xfrm rot="16200000">
              <a:off x="7694114"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8" name="等腰三角形 287"/>
            <p:cNvSpPr/>
            <p:nvPr/>
          </p:nvSpPr>
          <p:spPr>
            <a:xfrm rot="5400000">
              <a:off x="8329408" y="-3186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9" name="等腰三角形 288"/>
            <p:cNvSpPr/>
            <p:nvPr/>
          </p:nvSpPr>
          <p:spPr>
            <a:xfrm rot="16200000">
              <a:off x="6423525"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0" name="等腰三角形 289"/>
            <p:cNvSpPr/>
            <p:nvPr/>
          </p:nvSpPr>
          <p:spPr>
            <a:xfrm rot="5400000">
              <a:off x="7058819" y="-3186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1" name="等腰三角形 290"/>
            <p:cNvSpPr/>
            <p:nvPr/>
          </p:nvSpPr>
          <p:spPr>
            <a:xfrm rot="16200000">
              <a:off x="10870587" y="51509"/>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2" name="等腰三角形 291"/>
            <p:cNvSpPr/>
            <p:nvPr/>
          </p:nvSpPr>
          <p:spPr>
            <a:xfrm rot="5400000">
              <a:off x="11505881"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3" name="等腰三角形 292"/>
            <p:cNvSpPr/>
            <p:nvPr/>
          </p:nvSpPr>
          <p:spPr>
            <a:xfrm rot="16200000">
              <a:off x="9599998"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4" name="等腰三角形 293"/>
            <p:cNvSpPr/>
            <p:nvPr/>
          </p:nvSpPr>
          <p:spPr>
            <a:xfrm rot="16200000">
              <a:off x="8329409"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5" name="等腰三角形 294"/>
            <p:cNvSpPr/>
            <p:nvPr/>
          </p:nvSpPr>
          <p:spPr>
            <a:xfrm rot="5400000">
              <a:off x="8964703" y="5150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6" name="等腰三角形 295"/>
            <p:cNvSpPr/>
            <p:nvPr/>
          </p:nvSpPr>
          <p:spPr>
            <a:xfrm rot="16200000">
              <a:off x="7058820"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7" name="等腰三角形 296"/>
            <p:cNvSpPr/>
            <p:nvPr/>
          </p:nvSpPr>
          <p:spPr>
            <a:xfrm rot="5400000">
              <a:off x="7694114" y="5150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8" name="等腰三角形 297"/>
            <p:cNvSpPr/>
            <p:nvPr/>
          </p:nvSpPr>
          <p:spPr>
            <a:xfrm rot="16200000">
              <a:off x="11505882" y="418307"/>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9" name="等腰三角形 298"/>
            <p:cNvSpPr/>
            <p:nvPr/>
          </p:nvSpPr>
          <p:spPr>
            <a:xfrm rot="16200000">
              <a:off x="10235292" y="418307"/>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0" name="等腰三角形 299"/>
            <p:cNvSpPr/>
            <p:nvPr/>
          </p:nvSpPr>
          <p:spPr>
            <a:xfrm rot="5400000">
              <a:off x="10870586" y="41830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1" name="等腰三角形 300"/>
            <p:cNvSpPr/>
            <p:nvPr/>
          </p:nvSpPr>
          <p:spPr>
            <a:xfrm rot="16200000">
              <a:off x="8964703" y="41830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2" name="等腰三角形 301"/>
            <p:cNvSpPr/>
            <p:nvPr/>
          </p:nvSpPr>
          <p:spPr>
            <a:xfrm rot="5400000">
              <a:off x="9599997" y="418307"/>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3" name="等腰三角形 302"/>
            <p:cNvSpPr/>
            <p:nvPr/>
          </p:nvSpPr>
          <p:spPr>
            <a:xfrm rot="16200000">
              <a:off x="7694114" y="418307"/>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4" name="等腰三角形 303"/>
            <p:cNvSpPr/>
            <p:nvPr/>
          </p:nvSpPr>
          <p:spPr>
            <a:xfrm rot="16200000">
              <a:off x="6423525" y="41830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5" name="等腰三角形 304"/>
            <p:cNvSpPr/>
            <p:nvPr/>
          </p:nvSpPr>
          <p:spPr>
            <a:xfrm rot="5400000">
              <a:off x="7058819" y="418307"/>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6" name="等腰三角形 305"/>
            <p:cNvSpPr/>
            <p:nvPr/>
          </p:nvSpPr>
          <p:spPr>
            <a:xfrm rot="5400000">
              <a:off x="11505881" y="78845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7" name="等腰三角形 306"/>
            <p:cNvSpPr/>
            <p:nvPr/>
          </p:nvSpPr>
          <p:spPr>
            <a:xfrm rot="16200000">
              <a:off x="9599998" y="788451"/>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 name="等腰三角形 307"/>
            <p:cNvSpPr/>
            <p:nvPr/>
          </p:nvSpPr>
          <p:spPr>
            <a:xfrm rot="5400000">
              <a:off x="10235292" y="78845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9" name="等腰三角形 308"/>
            <p:cNvSpPr/>
            <p:nvPr/>
          </p:nvSpPr>
          <p:spPr>
            <a:xfrm rot="16200000">
              <a:off x="8329409" y="78845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0" name="等腰三角形 309"/>
            <p:cNvSpPr/>
            <p:nvPr/>
          </p:nvSpPr>
          <p:spPr>
            <a:xfrm rot="5400000">
              <a:off x="8964703" y="788451"/>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1" name="等腰三角形 310"/>
            <p:cNvSpPr/>
            <p:nvPr/>
          </p:nvSpPr>
          <p:spPr>
            <a:xfrm rot="16200000">
              <a:off x="7058820" y="788451"/>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2" name="等腰三角形 311"/>
            <p:cNvSpPr/>
            <p:nvPr/>
          </p:nvSpPr>
          <p:spPr>
            <a:xfrm rot="5400000">
              <a:off x="7694114" y="78845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3" name="等腰三角形 312"/>
            <p:cNvSpPr/>
            <p:nvPr/>
          </p:nvSpPr>
          <p:spPr>
            <a:xfrm rot="5400000">
              <a:off x="6423525" y="78845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4" name="等腰三角形 313"/>
            <p:cNvSpPr/>
            <p:nvPr/>
          </p:nvSpPr>
          <p:spPr>
            <a:xfrm rot="16200000">
              <a:off x="11505882"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5" name="等腰三角形 314"/>
            <p:cNvSpPr/>
            <p:nvPr/>
          </p:nvSpPr>
          <p:spPr>
            <a:xfrm rot="16200000">
              <a:off x="10235292" y="115524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6" name="等腰三角形 315"/>
            <p:cNvSpPr/>
            <p:nvPr/>
          </p:nvSpPr>
          <p:spPr>
            <a:xfrm rot="5400000">
              <a:off x="10870586"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7" name="等腰三角形 316"/>
            <p:cNvSpPr/>
            <p:nvPr/>
          </p:nvSpPr>
          <p:spPr>
            <a:xfrm rot="16200000">
              <a:off x="8964703" y="115524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8" name="等腰三角形 317"/>
            <p:cNvSpPr/>
            <p:nvPr/>
          </p:nvSpPr>
          <p:spPr>
            <a:xfrm rot="5400000">
              <a:off x="9599997"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9" name="等腰三角形 318"/>
            <p:cNvSpPr/>
            <p:nvPr/>
          </p:nvSpPr>
          <p:spPr>
            <a:xfrm rot="16200000">
              <a:off x="7694114" y="1155249"/>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1" name="等腰三角形 320"/>
            <p:cNvSpPr/>
            <p:nvPr/>
          </p:nvSpPr>
          <p:spPr>
            <a:xfrm rot="5400000">
              <a:off x="8329408"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4" name="等腰三角形 323"/>
            <p:cNvSpPr/>
            <p:nvPr/>
          </p:nvSpPr>
          <p:spPr>
            <a:xfrm rot="16200000">
              <a:off x="6423525"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5" name="等腰三角形 324"/>
            <p:cNvSpPr/>
            <p:nvPr/>
          </p:nvSpPr>
          <p:spPr>
            <a:xfrm rot="16200000">
              <a:off x="5152936"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6" name="等腰三角形 325"/>
            <p:cNvSpPr/>
            <p:nvPr/>
          </p:nvSpPr>
          <p:spPr>
            <a:xfrm rot="16200000">
              <a:off x="10870587" y="1525393"/>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7" name="等腰三角形 326"/>
            <p:cNvSpPr/>
            <p:nvPr/>
          </p:nvSpPr>
          <p:spPr>
            <a:xfrm rot="16200000">
              <a:off x="9599998" y="1525393"/>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8" name="等腰三角形 327"/>
            <p:cNvSpPr/>
            <p:nvPr/>
          </p:nvSpPr>
          <p:spPr>
            <a:xfrm rot="5400000">
              <a:off x="10235292" y="152539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9" name="等腰三角形 328"/>
            <p:cNvSpPr/>
            <p:nvPr/>
          </p:nvSpPr>
          <p:spPr>
            <a:xfrm rot="16200000">
              <a:off x="8329409" y="1525393"/>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0" name="等腰三角形 329"/>
            <p:cNvSpPr/>
            <p:nvPr/>
          </p:nvSpPr>
          <p:spPr>
            <a:xfrm rot="5400000">
              <a:off x="8964703" y="152539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等腰三角形 330"/>
            <p:cNvSpPr/>
            <p:nvPr/>
          </p:nvSpPr>
          <p:spPr>
            <a:xfrm rot="16200000">
              <a:off x="7058820" y="1525393"/>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2" name="等腰三角形 331"/>
            <p:cNvSpPr/>
            <p:nvPr/>
          </p:nvSpPr>
          <p:spPr>
            <a:xfrm rot="5400000">
              <a:off x="7694114" y="152539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3" name="等腰三角形 332"/>
            <p:cNvSpPr/>
            <p:nvPr/>
          </p:nvSpPr>
          <p:spPr>
            <a:xfrm rot="16200000">
              <a:off x="11505882"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4" name="等腰三角形 333"/>
            <p:cNvSpPr/>
            <p:nvPr/>
          </p:nvSpPr>
          <p:spPr>
            <a:xfrm rot="16200000">
              <a:off x="10235292" y="1892191"/>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5" name="等腰三角形 334"/>
            <p:cNvSpPr/>
            <p:nvPr/>
          </p:nvSpPr>
          <p:spPr>
            <a:xfrm rot="5400000">
              <a:off x="10870586"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6" name="等腰三角形 335"/>
            <p:cNvSpPr/>
            <p:nvPr/>
          </p:nvSpPr>
          <p:spPr>
            <a:xfrm rot="16200000">
              <a:off x="8964703" y="189219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7" name="等腰三角形 336"/>
            <p:cNvSpPr/>
            <p:nvPr/>
          </p:nvSpPr>
          <p:spPr>
            <a:xfrm rot="5400000">
              <a:off x="9599997"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0" name="等腰三角形 339"/>
            <p:cNvSpPr/>
            <p:nvPr/>
          </p:nvSpPr>
          <p:spPr>
            <a:xfrm rot="5400000">
              <a:off x="8329408"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2" name="等腰三角形 341"/>
            <p:cNvSpPr/>
            <p:nvPr/>
          </p:nvSpPr>
          <p:spPr>
            <a:xfrm rot="16200000">
              <a:off x="10870587" y="2262335"/>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3" name="等腰三角形 342"/>
            <p:cNvSpPr/>
            <p:nvPr/>
          </p:nvSpPr>
          <p:spPr>
            <a:xfrm rot="5400000">
              <a:off x="11505881" y="22623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4" name="等腰三角形 343"/>
            <p:cNvSpPr/>
            <p:nvPr/>
          </p:nvSpPr>
          <p:spPr>
            <a:xfrm rot="16200000">
              <a:off x="9599998" y="22623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5" name="等腰三角形 344"/>
            <p:cNvSpPr/>
            <p:nvPr/>
          </p:nvSpPr>
          <p:spPr>
            <a:xfrm rot="5400000">
              <a:off x="10235292" y="22623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6" name="等腰三角形 345"/>
            <p:cNvSpPr/>
            <p:nvPr/>
          </p:nvSpPr>
          <p:spPr>
            <a:xfrm rot="16200000">
              <a:off x="8329409" y="22623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7" name="等腰三角形 346"/>
            <p:cNvSpPr/>
            <p:nvPr/>
          </p:nvSpPr>
          <p:spPr>
            <a:xfrm rot="5400000">
              <a:off x="8964703" y="22623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8" name="等腰三角形 347"/>
            <p:cNvSpPr/>
            <p:nvPr/>
          </p:nvSpPr>
          <p:spPr>
            <a:xfrm rot="16200000">
              <a:off x="11505882" y="262913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9" name="等腰三角形 348"/>
            <p:cNvSpPr/>
            <p:nvPr/>
          </p:nvSpPr>
          <p:spPr>
            <a:xfrm rot="16200000">
              <a:off x="10235292" y="262913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0" name="等腰三角形 349"/>
            <p:cNvSpPr/>
            <p:nvPr/>
          </p:nvSpPr>
          <p:spPr>
            <a:xfrm rot="5400000">
              <a:off x="10870586" y="2629133"/>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1" name="等腰三角形 350"/>
            <p:cNvSpPr/>
            <p:nvPr/>
          </p:nvSpPr>
          <p:spPr>
            <a:xfrm rot="5400000">
              <a:off x="9599997" y="2629133"/>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2" name="等腰三角形 351"/>
            <p:cNvSpPr/>
            <p:nvPr/>
          </p:nvSpPr>
          <p:spPr>
            <a:xfrm rot="16200000">
              <a:off x="9599998" y="299927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3" name="等腰三角形 352"/>
            <p:cNvSpPr/>
            <p:nvPr/>
          </p:nvSpPr>
          <p:spPr>
            <a:xfrm rot="5400000">
              <a:off x="10235292" y="2999277"/>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4" name="等腰三角形 353"/>
            <p:cNvSpPr/>
            <p:nvPr/>
          </p:nvSpPr>
          <p:spPr>
            <a:xfrm rot="16200000">
              <a:off x="11505882" y="3366075"/>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9" name="等腰三角形 358"/>
            <p:cNvSpPr/>
            <p:nvPr/>
          </p:nvSpPr>
          <p:spPr>
            <a:xfrm rot="5400000">
              <a:off x="10870586" y="336607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0" name="等腰三角形 359"/>
            <p:cNvSpPr/>
            <p:nvPr/>
          </p:nvSpPr>
          <p:spPr>
            <a:xfrm rot="5400000">
              <a:off x="9599997" y="336607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1" name="组合 360"/>
          <p:cNvGrpSpPr/>
          <p:nvPr/>
        </p:nvGrpSpPr>
        <p:grpSpPr>
          <a:xfrm>
            <a:off x="-10549" y="3165604"/>
            <a:ext cx="3811767" cy="4051507"/>
            <a:chOff x="-10549" y="3165604"/>
            <a:chExt cx="3811767" cy="4051507"/>
          </a:xfrm>
        </p:grpSpPr>
        <p:sp>
          <p:nvSpPr>
            <p:cNvPr id="362" name="等腰三角形 361"/>
            <p:cNvSpPr/>
            <p:nvPr/>
          </p:nvSpPr>
          <p:spPr>
            <a:xfrm rot="5400000">
              <a:off x="-61373" y="653099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3" name="等腰三角形 362"/>
            <p:cNvSpPr/>
            <p:nvPr/>
          </p:nvSpPr>
          <p:spPr>
            <a:xfrm rot="5400000">
              <a:off x="1209216" y="6530994"/>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4" name="等腰三角形 363"/>
            <p:cNvSpPr/>
            <p:nvPr/>
          </p:nvSpPr>
          <p:spPr>
            <a:xfrm rot="16200000">
              <a:off x="573922" y="6530994"/>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5" name="等腰三角形 364"/>
            <p:cNvSpPr/>
            <p:nvPr/>
          </p:nvSpPr>
          <p:spPr>
            <a:xfrm rot="5400000">
              <a:off x="2479805" y="653099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6" name="等腰三角形 365"/>
            <p:cNvSpPr/>
            <p:nvPr/>
          </p:nvSpPr>
          <p:spPr>
            <a:xfrm rot="16200000">
              <a:off x="1844511" y="6530994"/>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7" name="等腰三角形 366"/>
            <p:cNvSpPr/>
            <p:nvPr/>
          </p:nvSpPr>
          <p:spPr>
            <a:xfrm rot="5400000">
              <a:off x="573922" y="6164196"/>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8" name="等腰三角形 367"/>
            <p:cNvSpPr/>
            <p:nvPr/>
          </p:nvSpPr>
          <p:spPr>
            <a:xfrm rot="16200000">
              <a:off x="-61372" y="616419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9" name="等腰三角形 368"/>
            <p:cNvSpPr/>
            <p:nvPr/>
          </p:nvSpPr>
          <p:spPr>
            <a:xfrm rot="5400000">
              <a:off x="1844511" y="616419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0" name="等腰三角形 369"/>
            <p:cNvSpPr/>
            <p:nvPr/>
          </p:nvSpPr>
          <p:spPr>
            <a:xfrm rot="16200000">
              <a:off x="1209217" y="6164196"/>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1" name="等腰三角形 370"/>
            <p:cNvSpPr/>
            <p:nvPr/>
          </p:nvSpPr>
          <p:spPr>
            <a:xfrm rot="5400000">
              <a:off x="3115100" y="6164196"/>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2" name="等腰三角形 371"/>
            <p:cNvSpPr/>
            <p:nvPr/>
          </p:nvSpPr>
          <p:spPr>
            <a:xfrm rot="5400000">
              <a:off x="-61373" y="5794052"/>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3" name="等腰三角形 372"/>
            <p:cNvSpPr/>
            <p:nvPr/>
          </p:nvSpPr>
          <p:spPr>
            <a:xfrm rot="5400000">
              <a:off x="1209216" y="579405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4" name="等腰三角形 373"/>
            <p:cNvSpPr/>
            <p:nvPr/>
          </p:nvSpPr>
          <p:spPr>
            <a:xfrm rot="16200000">
              <a:off x="573922" y="5794052"/>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5" name="等腰三角形 374"/>
            <p:cNvSpPr/>
            <p:nvPr/>
          </p:nvSpPr>
          <p:spPr>
            <a:xfrm rot="5400000">
              <a:off x="2479805" y="579405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6" name="等腰三角形 375"/>
            <p:cNvSpPr/>
            <p:nvPr/>
          </p:nvSpPr>
          <p:spPr>
            <a:xfrm rot="16200000">
              <a:off x="1844511" y="5794052"/>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7" name="等腰三角形 376"/>
            <p:cNvSpPr/>
            <p:nvPr/>
          </p:nvSpPr>
          <p:spPr>
            <a:xfrm rot="5400000">
              <a:off x="573922" y="542725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8" name="等腰三角形 377"/>
            <p:cNvSpPr/>
            <p:nvPr/>
          </p:nvSpPr>
          <p:spPr>
            <a:xfrm rot="16200000">
              <a:off x="-61372" y="5427254"/>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9" name="等腰三角形 378"/>
            <p:cNvSpPr/>
            <p:nvPr/>
          </p:nvSpPr>
          <p:spPr>
            <a:xfrm rot="16200000">
              <a:off x="1209217" y="5427254"/>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0" name="等腰三角形 379"/>
            <p:cNvSpPr/>
            <p:nvPr/>
          </p:nvSpPr>
          <p:spPr>
            <a:xfrm rot="5400000">
              <a:off x="-61373" y="5057110"/>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1" name="等腰三角形 380"/>
            <p:cNvSpPr/>
            <p:nvPr/>
          </p:nvSpPr>
          <p:spPr>
            <a:xfrm rot="5400000">
              <a:off x="1209216" y="5057110"/>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2" name="等腰三角形 381"/>
            <p:cNvSpPr/>
            <p:nvPr/>
          </p:nvSpPr>
          <p:spPr>
            <a:xfrm rot="16200000">
              <a:off x="573922" y="5057110"/>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3" name="等腰三角形 382"/>
            <p:cNvSpPr/>
            <p:nvPr/>
          </p:nvSpPr>
          <p:spPr>
            <a:xfrm rot="5400000">
              <a:off x="573922" y="4690312"/>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4" name="等腰三角形 383"/>
            <p:cNvSpPr/>
            <p:nvPr/>
          </p:nvSpPr>
          <p:spPr>
            <a:xfrm rot="16200000">
              <a:off x="-61372" y="469031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5" name="等腰三角形 384"/>
            <p:cNvSpPr/>
            <p:nvPr/>
          </p:nvSpPr>
          <p:spPr>
            <a:xfrm rot="16200000">
              <a:off x="1209217" y="4690312"/>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6" name="等腰三角形 385"/>
            <p:cNvSpPr/>
            <p:nvPr/>
          </p:nvSpPr>
          <p:spPr>
            <a:xfrm rot="5400000">
              <a:off x="-61373" y="4320168"/>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7" name="等腰三角形 386"/>
            <p:cNvSpPr/>
            <p:nvPr/>
          </p:nvSpPr>
          <p:spPr>
            <a:xfrm rot="16200000">
              <a:off x="573922" y="4320168"/>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8" name="等腰三角形 387"/>
            <p:cNvSpPr/>
            <p:nvPr/>
          </p:nvSpPr>
          <p:spPr>
            <a:xfrm rot="16200000">
              <a:off x="-61372" y="3953370"/>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9" name="等腰三角形 388"/>
            <p:cNvSpPr/>
            <p:nvPr/>
          </p:nvSpPr>
          <p:spPr>
            <a:xfrm rot="5400000">
              <a:off x="-61373" y="358322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0" name="等腰三角形 389"/>
            <p:cNvSpPr/>
            <p:nvPr/>
          </p:nvSpPr>
          <p:spPr>
            <a:xfrm rot="16200000">
              <a:off x="-61372" y="3216428"/>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281189309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2"/>
                                        </p:tgtEl>
                                        <p:attrNameLst>
                                          <p:attrName>style.visibility</p:attrName>
                                        </p:attrNameLst>
                                      </p:cBhvr>
                                      <p:to>
                                        <p:strVal val="visible"/>
                                      </p:to>
                                    </p:set>
                                    <p:animEffect transition="in" filter="fade">
                                      <p:cBhvr>
                                        <p:cTn id="7" dur="500"/>
                                        <p:tgtEl>
                                          <p:spTgt spid="272"/>
                                        </p:tgtEl>
                                      </p:cBhvr>
                                    </p:animEffect>
                                  </p:childTnLst>
                                </p:cTn>
                              </p:par>
                              <p:par>
                                <p:cTn id="8" presetID="10" presetClass="entr" presetSubtype="0" fill="hold" nodeType="withEffect">
                                  <p:stCondLst>
                                    <p:cond delay="0"/>
                                  </p:stCondLst>
                                  <p:childTnLst>
                                    <p:set>
                                      <p:cBhvr>
                                        <p:cTn id="9" dur="1" fill="hold">
                                          <p:stCondLst>
                                            <p:cond delay="0"/>
                                          </p:stCondLst>
                                        </p:cTn>
                                        <p:tgtEl>
                                          <p:spTgt spid="361"/>
                                        </p:tgtEl>
                                        <p:attrNameLst>
                                          <p:attrName>style.visibility</p:attrName>
                                        </p:attrNameLst>
                                      </p:cBhvr>
                                      <p:to>
                                        <p:strVal val="visible"/>
                                      </p:to>
                                    </p:set>
                                    <p:animEffect transition="in" filter="fade">
                                      <p:cBhvr>
                                        <p:cTn id="10" dur="500"/>
                                        <p:tgtEl>
                                          <p:spTgt spid="361"/>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114"/>
                                        </p:tgtEl>
                                        <p:attrNameLst>
                                          <p:attrName>style.visibility</p:attrName>
                                        </p:attrNameLst>
                                      </p:cBhvr>
                                      <p:to>
                                        <p:strVal val="visible"/>
                                      </p:to>
                                    </p:set>
                                    <p:anim calcmode="lin" valueType="num">
                                      <p:cBhvr>
                                        <p:cTn id="15" dur="500" fill="hold"/>
                                        <p:tgtEl>
                                          <p:spTgt spid="114"/>
                                        </p:tgtEl>
                                        <p:attrNameLst>
                                          <p:attrName>ppt_w</p:attrName>
                                        </p:attrNameLst>
                                      </p:cBhvr>
                                      <p:tavLst>
                                        <p:tav tm="0">
                                          <p:val>
                                            <p:fltVal val="0"/>
                                          </p:val>
                                        </p:tav>
                                        <p:tav tm="100000">
                                          <p:val>
                                            <p:strVal val="#ppt_w"/>
                                          </p:val>
                                        </p:tav>
                                      </p:tavLst>
                                    </p:anim>
                                    <p:anim calcmode="lin" valueType="num">
                                      <p:cBhvr>
                                        <p:cTn id="16" dur="500" fill="hold"/>
                                        <p:tgtEl>
                                          <p:spTgt spid="114"/>
                                        </p:tgtEl>
                                        <p:attrNameLst>
                                          <p:attrName>ppt_h</p:attrName>
                                        </p:attrNameLst>
                                      </p:cBhvr>
                                      <p:tavLst>
                                        <p:tav tm="0">
                                          <p:val>
                                            <p:fltVal val="0"/>
                                          </p:val>
                                        </p:tav>
                                        <p:tav tm="100000">
                                          <p:val>
                                            <p:strVal val="#ppt_h"/>
                                          </p:val>
                                        </p:tav>
                                      </p:tavLst>
                                    </p:anim>
                                    <p:animEffect transition="in" filter="fade">
                                      <p:cBhvr>
                                        <p:cTn id="17" dur="500"/>
                                        <p:tgtEl>
                                          <p:spTgt spid="114"/>
                                        </p:tgtEl>
                                      </p:cBhvr>
                                    </p:animEffect>
                                  </p:childTnLst>
                                </p:cTn>
                              </p:par>
                              <p:par>
                                <p:cTn id="18" presetID="41" presetClass="entr" presetSubtype="0" fill="hold" grpId="0" nodeType="withEffect">
                                  <p:stCondLst>
                                    <p:cond delay="0"/>
                                  </p:stCondLst>
                                  <p:iterate type="lt">
                                    <p:tmPct val="10000"/>
                                  </p:iterate>
                                  <p:childTnLst>
                                    <p:set>
                                      <p:cBhvr>
                                        <p:cTn id="19" dur="1" fill="hold">
                                          <p:stCondLst>
                                            <p:cond delay="0"/>
                                          </p:stCondLst>
                                        </p:cTn>
                                        <p:tgtEl>
                                          <p:spTgt spid="435"/>
                                        </p:tgtEl>
                                        <p:attrNameLst>
                                          <p:attrName>style.visibility</p:attrName>
                                        </p:attrNameLst>
                                      </p:cBhvr>
                                      <p:to>
                                        <p:strVal val="visible"/>
                                      </p:to>
                                    </p:set>
                                    <p:anim calcmode="lin" valueType="num">
                                      <p:cBhvr>
                                        <p:cTn id="20" dur="500" fill="hold"/>
                                        <p:tgtEl>
                                          <p:spTgt spid="43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35"/>
                                        </p:tgtEl>
                                        <p:attrNameLst>
                                          <p:attrName>ppt_y</p:attrName>
                                        </p:attrNameLst>
                                      </p:cBhvr>
                                      <p:tavLst>
                                        <p:tav tm="0">
                                          <p:val>
                                            <p:strVal val="#ppt_y"/>
                                          </p:val>
                                        </p:tav>
                                        <p:tav tm="100000">
                                          <p:val>
                                            <p:strVal val="#ppt_y"/>
                                          </p:val>
                                        </p:tav>
                                      </p:tavLst>
                                    </p:anim>
                                    <p:anim calcmode="lin" valueType="num">
                                      <p:cBhvr>
                                        <p:cTn id="22" dur="500" fill="hold"/>
                                        <p:tgtEl>
                                          <p:spTgt spid="43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3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35"/>
                                        </p:tgtEl>
                                      </p:cBhvr>
                                    </p:animEffect>
                                  </p:childTnLst>
                                </p:cTn>
                              </p:par>
                              <p:par>
                                <p:cTn id="25" presetID="42" presetClass="entr" presetSubtype="0" fill="hold" grpId="0" nodeType="withEffect">
                                  <p:stCondLst>
                                    <p:cond delay="500"/>
                                  </p:stCondLst>
                                  <p:childTnLst>
                                    <p:set>
                                      <p:cBhvr>
                                        <p:cTn id="26" dur="1" fill="hold">
                                          <p:stCondLst>
                                            <p:cond delay="0"/>
                                          </p:stCondLst>
                                        </p:cTn>
                                        <p:tgtEl>
                                          <p:spTgt spid="439"/>
                                        </p:tgtEl>
                                        <p:attrNameLst>
                                          <p:attrName>style.visibility</p:attrName>
                                        </p:attrNameLst>
                                      </p:cBhvr>
                                      <p:to>
                                        <p:strVal val="visible"/>
                                      </p:to>
                                    </p:set>
                                    <p:animEffect transition="in" filter="fade">
                                      <p:cBhvr>
                                        <p:cTn id="27" dur="1000"/>
                                        <p:tgtEl>
                                          <p:spTgt spid="439"/>
                                        </p:tgtEl>
                                      </p:cBhvr>
                                    </p:animEffect>
                                    <p:anim calcmode="lin" valueType="num">
                                      <p:cBhvr>
                                        <p:cTn id="28" dur="1000" fill="hold"/>
                                        <p:tgtEl>
                                          <p:spTgt spid="439"/>
                                        </p:tgtEl>
                                        <p:attrNameLst>
                                          <p:attrName>ppt_x</p:attrName>
                                        </p:attrNameLst>
                                      </p:cBhvr>
                                      <p:tavLst>
                                        <p:tav tm="0">
                                          <p:val>
                                            <p:strVal val="#ppt_x"/>
                                          </p:val>
                                        </p:tav>
                                        <p:tav tm="100000">
                                          <p:val>
                                            <p:strVal val="#ppt_x"/>
                                          </p:val>
                                        </p:tav>
                                      </p:tavLst>
                                    </p:anim>
                                    <p:anim calcmode="lin" valueType="num">
                                      <p:cBhvr>
                                        <p:cTn id="29" dur="1000" fill="hold"/>
                                        <p:tgtEl>
                                          <p:spTgt spid="4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5" grpId="0"/>
      <p:bldP spid="43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年终报告1视频"/>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2.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3.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4.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5.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TotalTime>
  <Words>3579</Words>
  <Application>Microsoft Office PowerPoint</Application>
  <PresentationFormat>自定义</PresentationFormat>
  <Paragraphs>276</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dc:description>www.1ppt.com</dc:description>
  <cp:lastModifiedBy>Windows User</cp:lastModifiedBy>
  <cp:revision>41</cp:revision>
  <dcterms:created xsi:type="dcterms:W3CDTF">2018-09-19T08:36:58Z</dcterms:created>
  <dcterms:modified xsi:type="dcterms:W3CDTF">2018-11-02T03:26:39Z</dcterms:modified>
</cp:coreProperties>
</file>