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4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7" r:id="rId2"/>
  </p:sldMasterIdLst>
  <p:notesMasterIdLst>
    <p:notesMasterId r:id="rId26"/>
  </p:notesMasterIdLst>
  <p:handoutMasterIdLst>
    <p:handoutMasterId r:id="rId27"/>
  </p:handoutMasterIdLst>
  <p:sldIdLst>
    <p:sldId id="3280" r:id="rId3"/>
    <p:sldId id="3282" r:id="rId4"/>
    <p:sldId id="3283" r:id="rId5"/>
    <p:sldId id="3238" r:id="rId6"/>
    <p:sldId id="3223" r:id="rId7"/>
    <p:sldId id="3225" r:id="rId8"/>
    <p:sldId id="3231" r:id="rId9"/>
    <p:sldId id="3284" r:id="rId10"/>
    <p:sldId id="3244" r:id="rId11"/>
    <p:sldId id="3227" r:id="rId12"/>
    <p:sldId id="3222" r:id="rId13"/>
    <p:sldId id="3246" r:id="rId14"/>
    <p:sldId id="3285" r:id="rId15"/>
    <p:sldId id="3228" r:id="rId16"/>
    <p:sldId id="3224" r:id="rId17"/>
    <p:sldId id="3226" r:id="rId18"/>
    <p:sldId id="3229" r:id="rId19"/>
    <p:sldId id="3286" r:id="rId20"/>
    <p:sldId id="3247" r:id="rId21"/>
    <p:sldId id="3230" r:id="rId22"/>
    <p:sldId id="3245" r:id="rId23"/>
    <p:sldId id="3287" r:id="rId24"/>
    <p:sldId id="328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688"/>
    <a:srgbClr val="FFFFFF"/>
    <a:srgbClr val="AC7D00"/>
    <a:srgbClr val="6B1686"/>
    <a:srgbClr val="0B54A2"/>
    <a:srgbClr val="0E70D8"/>
    <a:srgbClr val="298EC0"/>
    <a:srgbClr val="26A244"/>
    <a:srgbClr val="900000"/>
    <a:srgbClr val="0FC7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251-44F7-96F3-F61EB0FF9A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251-44F7-96F3-F61EB0FF9A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251-44F7-96F3-F61EB0FF9A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251-44F7-96F3-F61EB0FF9A2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251-44F7-96F3-F61EB0FF9A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985-476A-ACA0-CD8A9C54A042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985-476A-ACA0-CD8A9C54A042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985-476A-ACA0-CD8A9C54A04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985-476A-ACA0-CD8A9C54A04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E985-476A-ACA0-CD8A9C54A0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378-4C91-B7CB-C0725B080F1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378-4C91-B7CB-C0725B080F1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378-4C91-B7CB-C0725B080F1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378-4C91-B7CB-C0725B080F1E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378-4C91-B7CB-C0725B080F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4B04-4BFF-9C94-40EC2210C5C8}"/>
            </c:ext>
          </c:extLst>
        </c:ser>
        <c:ser>
          <c:idx val="1"/>
          <c:order val="1"/>
          <c:spPr>
            <a:solidFill>
              <a:schemeClr val="bg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4B04-4BFF-9C94-40EC2210C5C8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4B04-4BFF-9C94-40EC2210C5C8}"/>
            </c:ext>
          </c:extLst>
        </c:ser>
        <c:ser>
          <c:idx val="3"/>
          <c:order val="3"/>
          <c:spPr>
            <a:solidFill>
              <a:schemeClr val="bg2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4B04-4BFF-9C94-40EC2210C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3174912"/>
        <c:axId val="123176448"/>
      </c:areaChart>
      <c:catAx>
        <c:axId val="12317491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23176448"/>
        <c:crosses val="autoZero"/>
        <c:auto val="1"/>
        <c:lblAlgn val="ctr"/>
        <c:lblOffset val="100"/>
        <c:noMultiLvlLbl val="1"/>
      </c:catAx>
      <c:valAx>
        <c:axId val="1231764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2317491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2501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397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3351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5787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5273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2005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5208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191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9919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054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52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6070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0220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80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0445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671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001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449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427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694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392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369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3400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634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655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192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315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432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729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8634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3778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82407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188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567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192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532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121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4" r:id="rId2"/>
    <p:sldLayoutId id="2147483985" r:id="rId3"/>
    <p:sldLayoutId id="2147483986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86336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4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5159508" y="-9144"/>
            <a:ext cx="5736860" cy="2858201"/>
          </a:xfrm>
          <a:custGeom>
            <a:avLst/>
            <a:gdLst>
              <a:gd name="T0" fmla="*/ 0 w 2546"/>
              <a:gd name="T1" fmla="*/ 0 h 1267"/>
              <a:gd name="T2" fmla="*/ 2546 w 2546"/>
              <a:gd name="T3" fmla="*/ 0 h 1267"/>
              <a:gd name="T4" fmla="*/ 1268 w 2546"/>
              <a:gd name="T5" fmla="*/ 1267 h 1267"/>
              <a:gd name="T6" fmla="*/ 0 w 2546"/>
              <a:gd name="T7" fmla="*/ 0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6" h="1267">
                <a:moveTo>
                  <a:pt x="0" y="0"/>
                </a:moveTo>
                <a:lnTo>
                  <a:pt x="2546" y="0"/>
                </a:lnTo>
                <a:lnTo>
                  <a:pt x="1268" y="1267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9868871" y="-9144"/>
            <a:ext cx="3005880" cy="2889783"/>
          </a:xfrm>
          <a:custGeom>
            <a:avLst/>
            <a:gdLst>
              <a:gd name="T0" fmla="*/ 566 w 1334"/>
              <a:gd name="T1" fmla="*/ 0 h 1281"/>
              <a:gd name="T2" fmla="*/ 1334 w 1334"/>
              <a:gd name="T3" fmla="*/ 0 h 1281"/>
              <a:gd name="T4" fmla="*/ 1334 w 1334"/>
              <a:gd name="T5" fmla="*/ 665 h 1281"/>
              <a:gd name="T6" fmla="*/ 718 w 1334"/>
              <a:gd name="T7" fmla="*/ 1281 h 1281"/>
              <a:gd name="T8" fmla="*/ 0 w 1334"/>
              <a:gd name="T9" fmla="*/ 566 h 1281"/>
              <a:gd name="T10" fmla="*/ 566 w 1334"/>
              <a:gd name="T11" fmla="*/ 0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4" h="1281">
                <a:moveTo>
                  <a:pt x="566" y="0"/>
                </a:moveTo>
                <a:lnTo>
                  <a:pt x="1334" y="0"/>
                </a:lnTo>
                <a:lnTo>
                  <a:pt x="1334" y="665"/>
                </a:lnTo>
                <a:lnTo>
                  <a:pt x="718" y="1281"/>
                </a:lnTo>
                <a:lnTo>
                  <a:pt x="0" y="566"/>
                </a:lnTo>
                <a:lnTo>
                  <a:pt x="56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8142855" y="1378221"/>
            <a:ext cx="3233462" cy="3232677"/>
          </a:xfrm>
          <a:custGeom>
            <a:avLst/>
            <a:gdLst>
              <a:gd name="T0" fmla="*/ 718 w 1435"/>
              <a:gd name="T1" fmla="*/ 0 h 1433"/>
              <a:gd name="T2" fmla="*/ 1435 w 1435"/>
              <a:gd name="T3" fmla="*/ 715 h 1433"/>
              <a:gd name="T4" fmla="*/ 718 w 1435"/>
              <a:gd name="T5" fmla="*/ 1433 h 1433"/>
              <a:gd name="T6" fmla="*/ 0 w 1435"/>
              <a:gd name="T7" fmla="*/ 715 h 1433"/>
              <a:gd name="T8" fmla="*/ 718 w 1435"/>
              <a:gd name="T9" fmla="*/ 0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5" h="1433">
                <a:moveTo>
                  <a:pt x="718" y="0"/>
                </a:moveTo>
                <a:lnTo>
                  <a:pt x="1435" y="715"/>
                </a:lnTo>
                <a:lnTo>
                  <a:pt x="718" y="1433"/>
                </a:lnTo>
                <a:lnTo>
                  <a:pt x="0" y="715"/>
                </a:lnTo>
                <a:lnTo>
                  <a:pt x="71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6419094" y="3101714"/>
            <a:ext cx="3231208" cy="3232677"/>
          </a:xfrm>
          <a:custGeom>
            <a:avLst/>
            <a:gdLst>
              <a:gd name="T0" fmla="*/ 718 w 1434"/>
              <a:gd name="T1" fmla="*/ 0 h 1433"/>
              <a:gd name="T2" fmla="*/ 1434 w 1434"/>
              <a:gd name="T3" fmla="*/ 717 h 1433"/>
              <a:gd name="T4" fmla="*/ 718 w 1434"/>
              <a:gd name="T5" fmla="*/ 1433 h 1433"/>
              <a:gd name="T6" fmla="*/ 0 w 1434"/>
              <a:gd name="T7" fmla="*/ 717 h 1433"/>
              <a:gd name="T8" fmla="*/ 718 w 1434"/>
              <a:gd name="T9" fmla="*/ 0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4" h="1433">
                <a:moveTo>
                  <a:pt x="718" y="0"/>
                </a:moveTo>
                <a:lnTo>
                  <a:pt x="1434" y="717"/>
                </a:lnTo>
                <a:lnTo>
                  <a:pt x="718" y="1433"/>
                </a:lnTo>
                <a:lnTo>
                  <a:pt x="0" y="717"/>
                </a:lnTo>
                <a:lnTo>
                  <a:pt x="718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4695331" y="4829718"/>
            <a:ext cx="3231208" cy="2409280"/>
          </a:xfrm>
          <a:custGeom>
            <a:avLst/>
            <a:gdLst>
              <a:gd name="T0" fmla="*/ 716 w 1434"/>
              <a:gd name="T1" fmla="*/ 0 h 1068"/>
              <a:gd name="T2" fmla="*/ 1434 w 1434"/>
              <a:gd name="T3" fmla="*/ 716 h 1068"/>
              <a:gd name="T4" fmla="*/ 1081 w 1434"/>
              <a:gd name="T5" fmla="*/ 1068 h 1068"/>
              <a:gd name="T6" fmla="*/ 351 w 1434"/>
              <a:gd name="T7" fmla="*/ 1068 h 1068"/>
              <a:gd name="T8" fmla="*/ 0 w 1434"/>
              <a:gd name="T9" fmla="*/ 716 h 1068"/>
              <a:gd name="T10" fmla="*/ 716 w 1434"/>
              <a:gd name="T11" fmla="*/ 0 h 1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34" h="1068">
                <a:moveTo>
                  <a:pt x="716" y="0"/>
                </a:moveTo>
                <a:lnTo>
                  <a:pt x="1434" y="716"/>
                </a:lnTo>
                <a:lnTo>
                  <a:pt x="1081" y="1068"/>
                </a:lnTo>
                <a:lnTo>
                  <a:pt x="351" y="1068"/>
                </a:lnTo>
                <a:lnTo>
                  <a:pt x="0" y="716"/>
                </a:lnTo>
                <a:lnTo>
                  <a:pt x="71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9877884" y="3110737"/>
            <a:ext cx="2996867" cy="3230421"/>
          </a:xfrm>
          <a:custGeom>
            <a:avLst/>
            <a:gdLst>
              <a:gd name="T0" fmla="*/ 716 w 1330"/>
              <a:gd name="T1" fmla="*/ 0 h 1432"/>
              <a:gd name="T2" fmla="*/ 1330 w 1330"/>
              <a:gd name="T3" fmla="*/ 614 h 1432"/>
              <a:gd name="T4" fmla="*/ 1330 w 1330"/>
              <a:gd name="T5" fmla="*/ 820 h 1432"/>
              <a:gd name="T6" fmla="*/ 716 w 1330"/>
              <a:gd name="T7" fmla="*/ 1432 h 1432"/>
              <a:gd name="T8" fmla="*/ 0 w 1330"/>
              <a:gd name="T9" fmla="*/ 717 h 1432"/>
              <a:gd name="T10" fmla="*/ 716 w 1330"/>
              <a:gd name="T11" fmla="*/ 0 h 1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0" h="1432">
                <a:moveTo>
                  <a:pt x="716" y="0"/>
                </a:moveTo>
                <a:lnTo>
                  <a:pt x="1330" y="614"/>
                </a:lnTo>
                <a:lnTo>
                  <a:pt x="1330" y="820"/>
                </a:lnTo>
                <a:lnTo>
                  <a:pt x="716" y="1432"/>
                </a:lnTo>
                <a:lnTo>
                  <a:pt x="0" y="717"/>
                </a:lnTo>
                <a:lnTo>
                  <a:pt x="716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596900" y="5088981"/>
            <a:ext cx="575631" cy="575631"/>
            <a:chOff x="6141453" y="5704664"/>
            <a:chExt cx="575844" cy="575844"/>
          </a:xfrm>
        </p:grpSpPr>
        <p:sp>
          <p:nvSpPr>
            <p:cNvPr id="13" name="椭圆 12"/>
            <p:cNvSpPr/>
            <p:nvPr/>
          </p:nvSpPr>
          <p:spPr>
            <a:xfrm>
              <a:off x="6141453" y="5704664"/>
              <a:ext cx="575844" cy="57584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5" name="稻壳儿小白白(http://dwz.cn/Wu2UP)"/>
            <p:cNvSpPr>
              <a:spLocks/>
            </p:cNvSpPr>
            <p:nvPr/>
          </p:nvSpPr>
          <p:spPr bwMode="auto">
            <a:xfrm>
              <a:off x="6242699" y="5735210"/>
              <a:ext cx="373352" cy="537427"/>
            </a:xfrm>
            <a:custGeom>
              <a:avLst/>
              <a:gdLst>
                <a:gd name="T0" fmla="*/ 282261040 w 443"/>
                <a:gd name="T1" fmla="*/ 237742896 h 634"/>
                <a:gd name="T2" fmla="*/ 282261040 w 443"/>
                <a:gd name="T3" fmla="*/ 237742896 h 634"/>
                <a:gd name="T4" fmla="*/ 254162236 w 443"/>
                <a:gd name="T5" fmla="*/ 237742896 h 634"/>
                <a:gd name="T6" fmla="*/ 141130120 w 443"/>
                <a:gd name="T7" fmla="*/ 332711130 h 634"/>
                <a:gd name="T8" fmla="*/ 28098004 w 443"/>
                <a:gd name="T9" fmla="*/ 237742896 h 634"/>
                <a:gd name="T10" fmla="*/ 0 w 443"/>
                <a:gd name="T11" fmla="*/ 237742896 h 634"/>
                <a:gd name="T12" fmla="*/ 131551818 w 443"/>
                <a:gd name="T13" fmla="*/ 352092354 h 634"/>
                <a:gd name="T14" fmla="*/ 131551818 w 443"/>
                <a:gd name="T15" fmla="*/ 380518362 h 634"/>
                <a:gd name="T16" fmla="*/ 113032116 w 443"/>
                <a:gd name="T17" fmla="*/ 380518362 h 634"/>
                <a:gd name="T18" fmla="*/ 103453015 w 443"/>
                <a:gd name="T19" fmla="*/ 390208571 h 634"/>
                <a:gd name="T20" fmla="*/ 113032116 w 443"/>
                <a:gd name="T21" fmla="*/ 408943566 h 634"/>
                <a:gd name="T22" fmla="*/ 169228924 w 443"/>
                <a:gd name="T23" fmla="*/ 408943566 h 634"/>
                <a:gd name="T24" fmla="*/ 178808025 w 443"/>
                <a:gd name="T25" fmla="*/ 390208571 h 634"/>
                <a:gd name="T26" fmla="*/ 169228924 w 443"/>
                <a:gd name="T27" fmla="*/ 380518362 h 634"/>
                <a:gd name="T28" fmla="*/ 150709221 w 443"/>
                <a:gd name="T29" fmla="*/ 380518362 h 634"/>
                <a:gd name="T30" fmla="*/ 150709221 w 443"/>
                <a:gd name="T31" fmla="*/ 352092354 h 634"/>
                <a:gd name="T32" fmla="*/ 282261040 w 443"/>
                <a:gd name="T33" fmla="*/ 237742896 h 634"/>
                <a:gd name="T34" fmla="*/ 141130120 w 443"/>
                <a:gd name="T35" fmla="*/ 304285122 h 634"/>
                <a:gd name="T36" fmla="*/ 141130120 w 443"/>
                <a:gd name="T37" fmla="*/ 304285122 h 634"/>
                <a:gd name="T38" fmla="*/ 225425732 w 443"/>
                <a:gd name="T39" fmla="*/ 219007901 h 634"/>
                <a:gd name="T40" fmla="*/ 225425732 w 443"/>
                <a:gd name="T41" fmla="*/ 85277221 h 634"/>
                <a:gd name="T42" fmla="*/ 141130120 w 443"/>
                <a:gd name="T43" fmla="*/ 0 h 634"/>
                <a:gd name="T44" fmla="*/ 56835308 w 443"/>
                <a:gd name="T45" fmla="*/ 85277221 h 634"/>
                <a:gd name="T46" fmla="*/ 56835308 w 443"/>
                <a:gd name="T47" fmla="*/ 219007901 h 634"/>
                <a:gd name="T48" fmla="*/ 141130120 w 443"/>
                <a:gd name="T49" fmla="*/ 304285122 h 634"/>
                <a:gd name="T50" fmla="*/ 75355010 w 443"/>
                <a:gd name="T51" fmla="*/ 85277221 h 634"/>
                <a:gd name="T52" fmla="*/ 75355010 w 443"/>
                <a:gd name="T53" fmla="*/ 85277221 h 634"/>
                <a:gd name="T54" fmla="*/ 141130120 w 443"/>
                <a:gd name="T55" fmla="*/ 28426008 h 634"/>
                <a:gd name="T56" fmla="*/ 206906029 w 443"/>
                <a:gd name="T57" fmla="*/ 85277221 h 634"/>
                <a:gd name="T58" fmla="*/ 206906029 w 443"/>
                <a:gd name="T59" fmla="*/ 219007901 h 634"/>
                <a:gd name="T60" fmla="*/ 141130120 w 443"/>
                <a:gd name="T61" fmla="*/ 275859114 h 634"/>
                <a:gd name="T62" fmla="*/ 75355010 w 443"/>
                <a:gd name="T63" fmla="*/ 219007901 h 634"/>
                <a:gd name="T64" fmla="*/ 75355010 w 443"/>
                <a:gd name="T65" fmla="*/ 85277221 h 6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43" h="634">
                  <a:moveTo>
                    <a:pt x="442" y="368"/>
                  </a:moveTo>
                  <a:lnTo>
                    <a:pt x="442" y="368"/>
                  </a:lnTo>
                  <a:cubicBezTo>
                    <a:pt x="398" y="368"/>
                    <a:pt x="398" y="368"/>
                    <a:pt x="398" y="368"/>
                  </a:cubicBezTo>
                  <a:cubicBezTo>
                    <a:pt x="383" y="457"/>
                    <a:pt x="309" y="515"/>
                    <a:pt x="221" y="515"/>
                  </a:cubicBezTo>
                  <a:cubicBezTo>
                    <a:pt x="133" y="515"/>
                    <a:pt x="59" y="457"/>
                    <a:pt x="44" y="368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30" y="471"/>
                    <a:pt x="103" y="545"/>
                    <a:pt x="206" y="545"/>
                  </a:cubicBezTo>
                  <a:cubicBezTo>
                    <a:pt x="206" y="589"/>
                    <a:pt x="206" y="589"/>
                    <a:pt x="206" y="589"/>
                  </a:cubicBezTo>
                  <a:cubicBezTo>
                    <a:pt x="177" y="589"/>
                    <a:pt x="177" y="589"/>
                    <a:pt x="177" y="589"/>
                  </a:cubicBezTo>
                  <a:lnTo>
                    <a:pt x="162" y="604"/>
                  </a:lnTo>
                  <a:cubicBezTo>
                    <a:pt x="162" y="619"/>
                    <a:pt x="177" y="633"/>
                    <a:pt x="177" y="633"/>
                  </a:cubicBezTo>
                  <a:cubicBezTo>
                    <a:pt x="265" y="633"/>
                    <a:pt x="265" y="633"/>
                    <a:pt x="265" y="633"/>
                  </a:cubicBezTo>
                  <a:cubicBezTo>
                    <a:pt x="265" y="633"/>
                    <a:pt x="280" y="619"/>
                    <a:pt x="280" y="604"/>
                  </a:cubicBezTo>
                  <a:lnTo>
                    <a:pt x="265" y="589"/>
                  </a:lnTo>
                  <a:cubicBezTo>
                    <a:pt x="236" y="589"/>
                    <a:pt x="236" y="589"/>
                    <a:pt x="236" y="589"/>
                  </a:cubicBezTo>
                  <a:cubicBezTo>
                    <a:pt x="236" y="545"/>
                    <a:pt x="236" y="545"/>
                    <a:pt x="236" y="545"/>
                  </a:cubicBezTo>
                  <a:cubicBezTo>
                    <a:pt x="339" y="545"/>
                    <a:pt x="412" y="471"/>
                    <a:pt x="442" y="368"/>
                  </a:cubicBezTo>
                  <a:close/>
                  <a:moveTo>
                    <a:pt x="221" y="471"/>
                  </a:moveTo>
                  <a:lnTo>
                    <a:pt x="221" y="471"/>
                  </a:lnTo>
                  <a:cubicBezTo>
                    <a:pt x="294" y="471"/>
                    <a:pt x="353" y="412"/>
                    <a:pt x="353" y="339"/>
                  </a:cubicBezTo>
                  <a:cubicBezTo>
                    <a:pt x="353" y="132"/>
                    <a:pt x="353" y="132"/>
                    <a:pt x="353" y="132"/>
                  </a:cubicBezTo>
                  <a:cubicBezTo>
                    <a:pt x="353" y="59"/>
                    <a:pt x="294" y="0"/>
                    <a:pt x="221" y="0"/>
                  </a:cubicBezTo>
                  <a:cubicBezTo>
                    <a:pt x="147" y="0"/>
                    <a:pt x="89" y="59"/>
                    <a:pt x="89" y="132"/>
                  </a:cubicBezTo>
                  <a:cubicBezTo>
                    <a:pt x="89" y="339"/>
                    <a:pt x="89" y="339"/>
                    <a:pt x="89" y="339"/>
                  </a:cubicBezTo>
                  <a:cubicBezTo>
                    <a:pt x="89" y="412"/>
                    <a:pt x="147" y="471"/>
                    <a:pt x="221" y="471"/>
                  </a:cubicBezTo>
                  <a:close/>
                  <a:moveTo>
                    <a:pt x="118" y="132"/>
                  </a:moveTo>
                  <a:lnTo>
                    <a:pt x="118" y="132"/>
                  </a:lnTo>
                  <a:cubicBezTo>
                    <a:pt x="118" y="89"/>
                    <a:pt x="162" y="44"/>
                    <a:pt x="221" y="44"/>
                  </a:cubicBezTo>
                  <a:cubicBezTo>
                    <a:pt x="280" y="44"/>
                    <a:pt x="324" y="89"/>
                    <a:pt x="324" y="132"/>
                  </a:cubicBezTo>
                  <a:cubicBezTo>
                    <a:pt x="324" y="339"/>
                    <a:pt x="324" y="339"/>
                    <a:pt x="324" y="339"/>
                  </a:cubicBezTo>
                  <a:cubicBezTo>
                    <a:pt x="324" y="383"/>
                    <a:pt x="280" y="427"/>
                    <a:pt x="221" y="427"/>
                  </a:cubicBezTo>
                  <a:cubicBezTo>
                    <a:pt x="162" y="427"/>
                    <a:pt x="118" y="383"/>
                    <a:pt x="118" y="339"/>
                  </a:cubicBezTo>
                  <a:lnTo>
                    <a:pt x="118" y="1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128520" tIns="64261" rIns="128520" bIns="64261" anchor="ctr"/>
            <a:lstStyle/>
            <a:p>
              <a:pPr>
                <a:lnSpc>
                  <a:spcPct val="130000"/>
                </a:lnSpc>
              </a:pPr>
              <a:endParaRPr lang="zh-CN" altLang="en-US" sz="2002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7"/>
          <p:cNvSpPr>
            <a:spLocks noChangeArrowheads="1"/>
          </p:cNvSpPr>
          <p:nvPr/>
        </p:nvSpPr>
        <p:spPr bwMode="auto">
          <a:xfrm>
            <a:off x="630759" y="2907147"/>
            <a:ext cx="7234931" cy="865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5623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新员工入职培训</a:t>
            </a:r>
            <a:r>
              <a:rPr lang="en-US" altLang="zh-CN" sz="5623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5623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TextBox 7"/>
          <p:cNvSpPr>
            <a:spLocks noChangeArrowheads="1"/>
          </p:cNvSpPr>
          <p:nvPr/>
        </p:nvSpPr>
        <p:spPr bwMode="auto">
          <a:xfrm>
            <a:off x="630759" y="1911331"/>
            <a:ext cx="227022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8000" dirty="0" smtClean="0">
                <a:solidFill>
                  <a:schemeClr val="accent1"/>
                </a:solidFill>
                <a:latin typeface="LilyUPC" pitchFamily="34" charset="-34"/>
                <a:ea typeface="微软雅黑" pitchFamily="34" charset="-122"/>
                <a:cs typeface="LilyUPC" pitchFamily="34" charset="-34"/>
                <a:sym typeface="微软雅黑" pitchFamily="34" charset="-122"/>
              </a:rPr>
              <a:t>201X</a:t>
            </a:r>
            <a:endParaRPr lang="zh-CN" altLang="en-US" sz="8000" dirty="0">
              <a:solidFill>
                <a:schemeClr val="accent1"/>
              </a:solidFill>
              <a:latin typeface="LilyUPC" pitchFamily="34" charset="-34"/>
              <a:ea typeface="微软雅黑" pitchFamily="34" charset="-122"/>
              <a:cs typeface="LilyUPC" pitchFamily="34" charset="-34"/>
              <a:sym typeface="微软雅黑" pitchFamily="34" charset="-122"/>
            </a:endParaRPr>
          </a:p>
        </p:txBody>
      </p:sp>
      <p:sp>
        <p:nvSpPr>
          <p:cNvPr id="18" name="TextBox 7"/>
          <p:cNvSpPr>
            <a:spLocks noChangeArrowheads="1"/>
          </p:cNvSpPr>
          <p:nvPr/>
        </p:nvSpPr>
        <p:spPr bwMode="auto">
          <a:xfrm>
            <a:off x="630758" y="3816491"/>
            <a:ext cx="623066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New employee orientation </a:t>
            </a:r>
            <a:r>
              <a:rPr lang="en-US" altLang="zh-CN" sz="1600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PPTNew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employee orientation </a:t>
            </a:r>
            <a:r>
              <a:rPr lang="en-US" altLang="zh-CN" sz="1600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PPTNew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employee orientation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PPT </a:t>
            </a:r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New employee orientation </a:t>
            </a:r>
            <a:r>
              <a:rPr lang="en-US" altLang="zh-CN" sz="160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PPTNew</a:t>
            </a:r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employee orientation </a:t>
            </a:r>
            <a:r>
              <a:rPr lang="en-US" altLang="zh-CN" sz="160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PPTNew</a:t>
            </a:r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employee orientation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PPT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1188402" y="4987696"/>
            <a:ext cx="2864709" cy="77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038" fontAlgn="auto">
              <a:lnSpc>
                <a:spcPts val="5297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2000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718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3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8" presetClass="entr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set>
                                          <p:cBhvr>
                                            <p:cTn id="41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o>
                                            <p:strVal val="-45.0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14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45"/>
                                              </p:val>
                                            </p:tav>
                                            <p:tav tm="69900">
                                              <p:val>
                                                <p:fltVal val="4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9" decel="50000" autoRev="1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-#ppt_h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4" fill="hold">
                                              <p:stCondLst>
                                                <p:cond delay="216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2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8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14" grpId="0" animBg="1"/>
          <p:bldP spid="16" grpId="0"/>
          <p:bldP spid="17" grpId="0"/>
          <p:bldP spid="18" grpId="0"/>
          <p:bldP spid="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3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8" presetClass="entr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set>
                                          <p:cBhvr>
                                            <p:cTn id="41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o>
                                            <p:strVal val="-45.0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14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45"/>
                                              </p:val>
                                            </p:tav>
                                            <p:tav tm="69900">
                                              <p:val>
                                                <p:fltVal val="4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9" decel="50000" autoRev="1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-#ppt_h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4" fill="hold">
                                              <p:stCondLst>
                                                <p:cond delay="216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2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8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14" grpId="0" animBg="1"/>
          <p:bldP spid="16" grpId="0"/>
          <p:bldP spid="17" grpId="0"/>
          <p:bldP spid="18" grpId="0"/>
          <p:bldP spid="2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55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589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831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3089632"/>
            <a:ext cx="4320242" cy="810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66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11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1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11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61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11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1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11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61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52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256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005688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621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940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3089632"/>
            <a:ext cx="4320242" cy="810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41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11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1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11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61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11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1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11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61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666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blipFill dpi="0"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632667" y="214271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486312" y="2147686"/>
            <a:ext cx="2251058" cy="4431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632667" y="3036057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486312" y="3041026"/>
            <a:ext cx="2251058" cy="4431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632667" y="392939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486312" y="3934366"/>
            <a:ext cx="2251058" cy="4431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632667" y="4822736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486312" y="4827705"/>
            <a:ext cx="2251058" cy="4431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017460" y="2881045"/>
            <a:ext cx="1877980" cy="8309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791507" y="3740164"/>
            <a:ext cx="2329889" cy="492571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32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55013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251184931"/>
              </p:ext>
            </p:extLst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458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55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5159508" y="-9144"/>
            <a:ext cx="5736860" cy="2858201"/>
          </a:xfrm>
          <a:custGeom>
            <a:avLst/>
            <a:gdLst>
              <a:gd name="T0" fmla="*/ 0 w 2546"/>
              <a:gd name="T1" fmla="*/ 0 h 1267"/>
              <a:gd name="T2" fmla="*/ 2546 w 2546"/>
              <a:gd name="T3" fmla="*/ 0 h 1267"/>
              <a:gd name="T4" fmla="*/ 1268 w 2546"/>
              <a:gd name="T5" fmla="*/ 1267 h 1267"/>
              <a:gd name="T6" fmla="*/ 0 w 2546"/>
              <a:gd name="T7" fmla="*/ 0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6" h="1267">
                <a:moveTo>
                  <a:pt x="0" y="0"/>
                </a:moveTo>
                <a:lnTo>
                  <a:pt x="2546" y="0"/>
                </a:lnTo>
                <a:lnTo>
                  <a:pt x="1268" y="1267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9868871" y="-9144"/>
            <a:ext cx="3005880" cy="2889783"/>
          </a:xfrm>
          <a:custGeom>
            <a:avLst/>
            <a:gdLst>
              <a:gd name="T0" fmla="*/ 566 w 1334"/>
              <a:gd name="T1" fmla="*/ 0 h 1281"/>
              <a:gd name="T2" fmla="*/ 1334 w 1334"/>
              <a:gd name="T3" fmla="*/ 0 h 1281"/>
              <a:gd name="T4" fmla="*/ 1334 w 1334"/>
              <a:gd name="T5" fmla="*/ 665 h 1281"/>
              <a:gd name="T6" fmla="*/ 718 w 1334"/>
              <a:gd name="T7" fmla="*/ 1281 h 1281"/>
              <a:gd name="T8" fmla="*/ 0 w 1334"/>
              <a:gd name="T9" fmla="*/ 566 h 1281"/>
              <a:gd name="T10" fmla="*/ 566 w 1334"/>
              <a:gd name="T11" fmla="*/ 0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4" h="1281">
                <a:moveTo>
                  <a:pt x="566" y="0"/>
                </a:moveTo>
                <a:lnTo>
                  <a:pt x="1334" y="0"/>
                </a:lnTo>
                <a:lnTo>
                  <a:pt x="1334" y="665"/>
                </a:lnTo>
                <a:lnTo>
                  <a:pt x="718" y="1281"/>
                </a:lnTo>
                <a:lnTo>
                  <a:pt x="0" y="566"/>
                </a:lnTo>
                <a:lnTo>
                  <a:pt x="56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8142855" y="1378221"/>
            <a:ext cx="3233462" cy="3232677"/>
          </a:xfrm>
          <a:custGeom>
            <a:avLst/>
            <a:gdLst>
              <a:gd name="T0" fmla="*/ 718 w 1435"/>
              <a:gd name="T1" fmla="*/ 0 h 1433"/>
              <a:gd name="T2" fmla="*/ 1435 w 1435"/>
              <a:gd name="T3" fmla="*/ 715 h 1433"/>
              <a:gd name="T4" fmla="*/ 718 w 1435"/>
              <a:gd name="T5" fmla="*/ 1433 h 1433"/>
              <a:gd name="T6" fmla="*/ 0 w 1435"/>
              <a:gd name="T7" fmla="*/ 715 h 1433"/>
              <a:gd name="T8" fmla="*/ 718 w 1435"/>
              <a:gd name="T9" fmla="*/ 0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5" h="1433">
                <a:moveTo>
                  <a:pt x="718" y="0"/>
                </a:moveTo>
                <a:lnTo>
                  <a:pt x="1435" y="715"/>
                </a:lnTo>
                <a:lnTo>
                  <a:pt x="718" y="1433"/>
                </a:lnTo>
                <a:lnTo>
                  <a:pt x="0" y="715"/>
                </a:lnTo>
                <a:lnTo>
                  <a:pt x="71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6419094" y="3101714"/>
            <a:ext cx="3231208" cy="3232677"/>
          </a:xfrm>
          <a:custGeom>
            <a:avLst/>
            <a:gdLst>
              <a:gd name="T0" fmla="*/ 718 w 1434"/>
              <a:gd name="T1" fmla="*/ 0 h 1433"/>
              <a:gd name="T2" fmla="*/ 1434 w 1434"/>
              <a:gd name="T3" fmla="*/ 717 h 1433"/>
              <a:gd name="T4" fmla="*/ 718 w 1434"/>
              <a:gd name="T5" fmla="*/ 1433 h 1433"/>
              <a:gd name="T6" fmla="*/ 0 w 1434"/>
              <a:gd name="T7" fmla="*/ 717 h 1433"/>
              <a:gd name="T8" fmla="*/ 718 w 1434"/>
              <a:gd name="T9" fmla="*/ 0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4" h="1433">
                <a:moveTo>
                  <a:pt x="718" y="0"/>
                </a:moveTo>
                <a:lnTo>
                  <a:pt x="1434" y="717"/>
                </a:lnTo>
                <a:lnTo>
                  <a:pt x="718" y="1433"/>
                </a:lnTo>
                <a:lnTo>
                  <a:pt x="0" y="717"/>
                </a:lnTo>
                <a:lnTo>
                  <a:pt x="718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4695331" y="4829718"/>
            <a:ext cx="3231208" cy="2409280"/>
          </a:xfrm>
          <a:custGeom>
            <a:avLst/>
            <a:gdLst>
              <a:gd name="T0" fmla="*/ 716 w 1434"/>
              <a:gd name="T1" fmla="*/ 0 h 1068"/>
              <a:gd name="T2" fmla="*/ 1434 w 1434"/>
              <a:gd name="T3" fmla="*/ 716 h 1068"/>
              <a:gd name="T4" fmla="*/ 1081 w 1434"/>
              <a:gd name="T5" fmla="*/ 1068 h 1068"/>
              <a:gd name="T6" fmla="*/ 351 w 1434"/>
              <a:gd name="T7" fmla="*/ 1068 h 1068"/>
              <a:gd name="T8" fmla="*/ 0 w 1434"/>
              <a:gd name="T9" fmla="*/ 716 h 1068"/>
              <a:gd name="T10" fmla="*/ 716 w 1434"/>
              <a:gd name="T11" fmla="*/ 0 h 1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34" h="1068">
                <a:moveTo>
                  <a:pt x="716" y="0"/>
                </a:moveTo>
                <a:lnTo>
                  <a:pt x="1434" y="716"/>
                </a:lnTo>
                <a:lnTo>
                  <a:pt x="1081" y="1068"/>
                </a:lnTo>
                <a:lnTo>
                  <a:pt x="351" y="1068"/>
                </a:lnTo>
                <a:lnTo>
                  <a:pt x="0" y="716"/>
                </a:lnTo>
                <a:lnTo>
                  <a:pt x="71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9877884" y="3110737"/>
            <a:ext cx="2996867" cy="3230421"/>
          </a:xfrm>
          <a:custGeom>
            <a:avLst/>
            <a:gdLst>
              <a:gd name="T0" fmla="*/ 716 w 1330"/>
              <a:gd name="T1" fmla="*/ 0 h 1432"/>
              <a:gd name="T2" fmla="*/ 1330 w 1330"/>
              <a:gd name="T3" fmla="*/ 614 h 1432"/>
              <a:gd name="T4" fmla="*/ 1330 w 1330"/>
              <a:gd name="T5" fmla="*/ 820 h 1432"/>
              <a:gd name="T6" fmla="*/ 716 w 1330"/>
              <a:gd name="T7" fmla="*/ 1432 h 1432"/>
              <a:gd name="T8" fmla="*/ 0 w 1330"/>
              <a:gd name="T9" fmla="*/ 717 h 1432"/>
              <a:gd name="T10" fmla="*/ 716 w 1330"/>
              <a:gd name="T11" fmla="*/ 0 h 1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0" h="1432">
                <a:moveTo>
                  <a:pt x="716" y="0"/>
                </a:moveTo>
                <a:lnTo>
                  <a:pt x="1330" y="614"/>
                </a:lnTo>
                <a:lnTo>
                  <a:pt x="1330" y="820"/>
                </a:lnTo>
                <a:lnTo>
                  <a:pt x="716" y="1432"/>
                </a:lnTo>
                <a:lnTo>
                  <a:pt x="0" y="717"/>
                </a:lnTo>
                <a:lnTo>
                  <a:pt x="716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596900" y="5088981"/>
            <a:ext cx="575631" cy="575631"/>
            <a:chOff x="6141453" y="5704664"/>
            <a:chExt cx="575844" cy="575844"/>
          </a:xfrm>
        </p:grpSpPr>
        <p:sp>
          <p:nvSpPr>
            <p:cNvPr id="13" name="椭圆 12"/>
            <p:cNvSpPr/>
            <p:nvPr/>
          </p:nvSpPr>
          <p:spPr>
            <a:xfrm>
              <a:off x="6141453" y="5704664"/>
              <a:ext cx="575844" cy="57584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5" name="稻壳儿小白白(http://dwz.cn/Wu2UP)"/>
            <p:cNvSpPr>
              <a:spLocks/>
            </p:cNvSpPr>
            <p:nvPr/>
          </p:nvSpPr>
          <p:spPr bwMode="auto">
            <a:xfrm>
              <a:off x="6242699" y="5735210"/>
              <a:ext cx="373352" cy="537427"/>
            </a:xfrm>
            <a:custGeom>
              <a:avLst/>
              <a:gdLst>
                <a:gd name="T0" fmla="*/ 282261040 w 443"/>
                <a:gd name="T1" fmla="*/ 237742896 h 634"/>
                <a:gd name="T2" fmla="*/ 282261040 w 443"/>
                <a:gd name="T3" fmla="*/ 237742896 h 634"/>
                <a:gd name="T4" fmla="*/ 254162236 w 443"/>
                <a:gd name="T5" fmla="*/ 237742896 h 634"/>
                <a:gd name="T6" fmla="*/ 141130120 w 443"/>
                <a:gd name="T7" fmla="*/ 332711130 h 634"/>
                <a:gd name="T8" fmla="*/ 28098004 w 443"/>
                <a:gd name="T9" fmla="*/ 237742896 h 634"/>
                <a:gd name="T10" fmla="*/ 0 w 443"/>
                <a:gd name="T11" fmla="*/ 237742896 h 634"/>
                <a:gd name="T12" fmla="*/ 131551818 w 443"/>
                <a:gd name="T13" fmla="*/ 352092354 h 634"/>
                <a:gd name="T14" fmla="*/ 131551818 w 443"/>
                <a:gd name="T15" fmla="*/ 380518362 h 634"/>
                <a:gd name="T16" fmla="*/ 113032116 w 443"/>
                <a:gd name="T17" fmla="*/ 380518362 h 634"/>
                <a:gd name="T18" fmla="*/ 103453015 w 443"/>
                <a:gd name="T19" fmla="*/ 390208571 h 634"/>
                <a:gd name="T20" fmla="*/ 113032116 w 443"/>
                <a:gd name="T21" fmla="*/ 408943566 h 634"/>
                <a:gd name="T22" fmla="*/ 169228924 w 443"/>
                <a:gd name="T23" fmla="*/ 408943566 h 634"/>
                <a:gd name="T24" fmla="*/ 178808025 w 443"/>
                <a:gd name="T25" fmla="*/ 390208571 h 634"/>
                <a:gd name="T26" fmla="*/ 169228924 w 443"/>
                <a:gd name="T27" fmla="*/ 380518362 h 634"/>
                <a:gd name="T28" fmla="*/ 150709221 w 443"/>
                <a:gd name="T29" fmla="*/ 380518362 h 634"/>
                <a:gd name="T30" fmla="*/ 150709221 w 443"/>
                <a:gd name="T31" fmla="*/ 352092354 h 634"/>
                <a:gd name="T32" fmla="*/ 282261040 w 443"/>
                <a:gd name="T33" fmla="*/ 237742896 h 634"/>
                <a:gd name="T34" fmla="*/ 141130120 w 443"/>
                <a:gd name="T35" fmla="*/ 304285122 h 634"/>
                <a:gd name="T36" fmla="*/ 141130120 w 443"/>
                <a:gd name="T37" fmla="*/ 304285122 h 634"/>
                <a:gd name="T38" fmla="*/ 225425732 w 443"/>
                <a:gd name="T39" fmla="*/ 219007901 h 634"/>
                <a:gd name="T40" fmla="*/ 225425732 w 443"/>
                <a:gd name="T41" fmla="*/ 85277221 h 634"/>
                <a:gd name="T42" fmla="*/ 141130120 w 443"/>
                <a:gd name="T43" fmla="*/ 0 h 634"/>
                <a:gd name="T44" fmla="*/ 56835308 w 443"/>
                <a:gd name="T45" fmla="*/ 85277221 h 634"/>
                <a:gd name="T46" fmla="*/ 56835308 w 443"/>
                <a:gd name="T47" fmla="*/ 219007901 h 634"/>
                <a:gd name="T48" fmla="*/ 141130120 w 443"/>
                <a:gd name="T49" fmla="*/ 304285122 h 634"/>
                <a:gd name="T50" fmla="*/ 75355010 w 443"/>
                <a:gd name="T51" fmla="*/ 85277221 h 634"/>
                <a:gd name="T52" fmla="*/ 75355010 w 443"/>
                <a:gd name="T53" fmla="*/ 85277221 h 634"/>
                <a:gd name="T54" fmla="*/ 141130120 w 443"/>
                <a:gd name="T55" fmla="*/ 28426008 h 634"/>
                <a:gd name="T56" fmla="*/ 206906029 w 443"/>
                <a:gd name="T57" fmla="*/ 85277221 h 634"/>
                <a:gd name="T58" fmla="*/ 206906029 w 443"/>
                <a:gd name="T59" fmla="*/ 219007901 h 634"/>
                <a:gd name="T60" fmla="*/ 141130120 w 443"/>
                <a:gd name="T61" fmla="*/ 275859114 h 634"/>
                <a:gd name="T62" fmla="*/ 75355010 w 443"/>
                <a:gd name="T63" fmla="*/ 219007901 h 634"/>
                <a:gd name="T64" fmla="*/ 75355010 w 443"/>
                <a:gd name="T65" fmla="*/ 85277221 h 6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43" h="634">
                  <a:moveTo>
                    <a:pt x="442" y="368"/>
                  </a:moveTo>
                  <a:lnTo>
                    <a:pt x="442" y="368"/>
                  </a:lnTo>
                  <a:cubicBezTo>
                    <a:pt x="398" y="368"/>
                    <a:pt x="398" y="368"/>
                    <a:pt x="398" y="368"/>
                  </a:cubicBezTo>
                  <a:cubicBezTo>
                    <a:pt x="383" y="457"/>
                    <a:pt x="309" y="515"/>
                    <a:pt x="221" y="515"/>
                  </a:cubicBezTo>
                  <a:cubicBezTo>
                    <a:pt x="133" y="515"/>
                    <a:pt x="59" y="457"/>
                    <a:pt x="44" y="368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30" y="471"/>
                    <a:pt x="103" y="545"/>
                    <a:pt x="206" y="545"/>
                  </a:cubicBezTo>
                  <a:cubicBezTo>
                    <a:pt x="206" y="589"/>
                    <a:pt x="206" y="589"/>
                    <a:pt x="206" y="589"/>
                  </a:cubicBezTo>
                  <a:cubicBezTo>
                    <a:pt x="177" y="589"/>
                    <a:pt x="177" y="589"/>
                    <a:pt x="177" y="589"/>
                  </a:cubicBezTo>
                  <a:lnTo>
                    <a:pt x="162" y="604"/>
                  </a:lnTo>
                  <a:cubicBezTo>
                    <a:pt x="162" y="619"/>
                    <a:pt x="177" y="633"/>
                    <a:pt x="177" y="633"/>
                  </a:cubicBezTo>
                  <a:cubicBezTo>
                    <a:pt x="265" y="633"/>
                    <a:pt x="265" y="633"/>
                    <a:pt x="265" y="633"/>
                  </a:cubicBezTo>
                  <a:cubicBezTo>
                    <a:pt x="265" y="633"/>
                    <a:pt x="280" y="619"/>
                    <a:pt x="280" y="604"/>
                  </a:cubicBezTo>
                  <a:lnTo>
                    <a:pt x="265" y="589"/>
                  </a:lnTo>
                  <a:cubicBezTo>
                    <a:pt x="236" y="589"/>
                    <a:pt x="236" y="589"/>
                    <a:pt x="236" y="589"/>
                  </a:cubicBezTo>
                  <a:cubicBezTo>
                    <a:pt x="236" y="545"/>
                    <a:pt x="236" y="545"/>
                    <a:pt x="236" y="545"/>
                  </a:cubicBezTo>
                  <a:cubicBezTo>
                    <a:pt x="339" y="545"/>
                    <a:pt x="412" y="471"/>
                    <a:pt x="442" y="368"/>
                  </a:cubicBezTo>
                  <a:close/>
                  <a:moveTo>
                    <a:pt x="221" y="471"/>
                  </a:moveTo>
                  <a:lnTo>
                    <a:pt x="221" y="471"/>
                  </a:lnTo>
                  <a:cubicBezTo>
                    <a:pt x="294" y="471"/>
                    <a:pt x="353" y="412"/>
                    <a:pt x="353" y="339"/>
                  </a:cubicBezTo>
                  <a:cubicBezTo>
                    <a:pt x="353" y="132"/>
                    <a:pt x="353" y="132"/>
                    <a:pt x="353" y="132"/>
                  </a:cubicBezTo>
                  <a:cubicBezTo>
                    <a:pt x="353" y="59"/>
                    <a:pt x="294" y="0"/>
                    <a:pt x="221" y="0"/>
                  </a:cubicBezTo>
                  <a:cubicBezTo>
                    <a:pt x="147" y="0"/>
                    <a:pt x="89" y="59"/>
                    <a:pt x="89" y="132"/>
                  </a:cubicBezTo>
                  <a:cubicBezTo>
                    <a:pt x="89" y="339"/>
                    <a:pt x="89" y="339"/>
                    <a:pt x="89" y="339"/>
                  </a:cubicBezTo>
                  <a:cubicBezTo>
                    <a:pt x="89" y="412"/>
                    <a:pt x="147" y="471"/>
                    <a:pt x="221" y="471"/>
                  </a:cubicBezTo>
                  <a:close/>
                  <a:moveTo>
                    <a:pt x="118" y="132"/>
                  </a:moveTo>
                  <a:lnTo>
                    <a:pt x="118" y="132"/>
                  </a:lnTo>
                  <a:cubicBezTo>
                    <a:pt x="118" y="89"/>
                    <a:pt x="162" y="44"/>
                    <a:pt x="221" y="44"/>
                  </a:cubicBezTo>
                  <a:cubicBezTo>
                    <a:pt x="280" y="44"/>
                    <a:pt x="324" y="89"/>
                    <a:pt x="324" y="132"/>
                  </a:cubicBezTo>
                  <a:cubicBezTo>
                    <a:pt x="324" y="339"/>
                    <a:pt x="324" y="339"/>
                    <a:pt x="324" y="339"/>
                  </a:cubicBezTo>
                  <a:cubicBezTo>
                    <a:pt x="324" y="383"/>
                    <a:pt x="280" y="427"/>
                    <a:pt x="221" y="427"/>
                  </a:cubicBezTo>
                  <a:cubicBezTo>
                    <a:pt x="162" y="427"/>
                    <a:pt x="118" y="383"/>
                    <a:pt x="118" y="339"/>
                  </a:cubicBezTo>
                  <a:lnTo>
                    <a:pt x="118" y="1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128520" tIns="64261" rIns="128520" bIns="64261" anchor="ctr"/>
            <a:lstStyle/>
            <a:p>
              <a:pPr>
                <a:lnSpc>
                  <a:spcPct val="130000"/>
                </a:lnSpc>
              </a:pPr>
              <a:endParaRPr lang="zh-CN" altLang="en-US" sz="2002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7"/>
          <p:cNvSpPr>
            <a:spLocks noChangeArrowheads="1"/>
          </p:cNvSpPr>
          <p:nvPr/>
        </p:nvSpPr>
        <p:spPr bwMode="auto">
          <a:xfrm>
            <a:off x="630759" y="2907147"/>
            <a:ext cx="7234931" cy="865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5623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感谢聆听 批评指导</a:t>
            </a:r>
            <a:endParaRPr lang="zh-CN" altLang="en-US" sz="5623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TextBox 7"/>
          <p:cNvSpPr>
            <a:spLocks noChangeArrowheads="1"/>
          </p:cNvSpPr>
          <p:nvPr/>
        </p:nvSpPr>
        <p:spPr bwMode="auto">
          <a:xfrm>
            <a:off x="630759" y="1911331"/>
            <a:ext cx="227022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8000" dirty="0" smtClean="0">
                <a:solidFill>
                  <a:schemeClr val="accent1"/>
                </a:solidFill>
                <a:latin typeface="LilyUPC" pitchFamily="34" charset="-34"/>
                <a:ea typeface="微软雅黑" pitchFamily="34" charset="-122"/>
                <a:cs typeface="LilyUPC" pitchFamily="34" charset="-34"/>
                <a:sym typeface="微软雅黑" pitchFamily="34" charset="-122"/>
              </a:rPr>
              <a:t>201X</a:t>
            </a:r>
            <a:endParaRPr lang="zh-CN" altLang="en-US" sz="8000" dirty="0">
              <a:solidFill>
                <a:schemeClr val="accent1"/>
              </a:solidFill>
              <a:latin typeface="LilyUPC" pitchFamily="34" charset="-34"/>
              <a:ea typeface="微软雅黑" pitchFamily="34" charset="-122"/>
              <a:cs typeface="LilyUPC" pitchFamily="34" charset="-34"/>
              <a:sym typeface="微软雅黑" pitchFamily="34" charset="-122"/>
            </a:endParaRPr>
          </a:p>
        </p:txBody>
      </p:sp>
      <p:sp>
        <p:nvSpPr>
          <p:cNvPr id="18" name="TextBox 7"/>
          <p:cNvSpPr>
            <a:spLocks noChangeArrowheads="1"/>
          </p:cNvSpPr>
          <p:nvPr/>
        </p:nvSpPr>
        <p:spPr bwMode="auto">
          <a:xfrm>
            <a:off x="630758" y="3816491"/>
            <a:ext cx="623066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New employee orientation </a:t>
            </a:r>
            <a:r>
              <a:rPr lang="en-US" altLang="zh-CN" sz="1600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PPTNew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employee orientation </a:t>
            </a:r>
            <a:r>
              <a:rPr lang="en-US" altLang="zh-CN" sz="1600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PPTNew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employee orientation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PPT </a:t>
            </a:r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New employee orientation </a:t>
            </a:r>
            <a:r>
              <a:rPr lang="en-US" altLang="zh-CN" sz="160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PPTNew</a:t>
            </a:r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employee orientation </a:t>
            </a:r>
            <a:r>
              <a:rPr lang="en-US" altLang="zh-CN" sz="160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PPTNew</a:t>
            </a:r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employee orientation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PPT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1188402" y="4987696"/>
            <a:ext cx="2557688" cy="77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038" fontAlgn="auto">
              <a:lnSpc>
                <a:spcPts val="5297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2000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67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3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8" presetClass="entr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set>
                                          <p:cBhvr>
                                            <p:cTn id="41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o>
                                            <p:strVal val="-45.0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14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45"/>
                                              </p:val>
                                            </p:tav>
                                            <p:tav tm="69900">
                                              <p:val>
                                                <p:fltVal val="4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9" decel="50000" autoRev="1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-#ppt_h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4" fill="hold">
                                              <p:stCondLst>
                                                <p:cond delay="216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2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8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14" grpId="0" animBg="1"/>
          <p:bldP spid="16" grpId="0"/>
          <p:bldP spid="17" grpId="0"/>
          <p:bldP spid="18" grpId="0"/>
          <p:bldP spid="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3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8" presetClass="entr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set>
                                          <p:cBhvr>
                                            <p:cTn id="41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o>
                                            <p:strVal val="-45.0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14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45"/>
                                              </p:val>
                                            </p:tav>
                                            <p:tav tm="69900">
                                              <p:val>
                                                <p:fltVal val="4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9" decel="50000" autoRev="1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-#ppt_h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4" fill="hold">
                                              <p:stCondLst>
                                                <p:cond delay="216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2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8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14" grpId="0" animBg="1"/>
          <p:bldP spid="16" grpId="0"/>
          <p:bldP spid="17" grpId="0"/>
          <p:bldP spid="18" grpId="0"/>
          <p:bldP spid="21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310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3089632"/>
            <a:ext cx="4320242" cy="810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75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11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1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11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61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11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1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11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61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665296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44478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342247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665296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204816" y="674521"/>
              <a:ext cx="1443033" cy="65071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203228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2</a:t>
              </a:r>
              <a:endParaRPr lang="es-ES" sz="2669">
                <a:cs typeface="Calibri" charset="0"/>
              </a:endParaRP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4557" y="1665296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79412" y="2493345"/>
              <a:ext cx="1431928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12427"/>
              <a:ext cx="1471824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5</a:t>
              </a:r>
              <a:endParaRPr lang="es-ES" sz="2669">
                <a:cs typeface="Calibri" charset="0"/>
              </a:endParaRP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665295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04638" y="674819"/>
              <a:ext cx="1421373" cy="6494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203052" y="393776"/>
              <a:ext cx="1616492" cy="30644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1</a:t>
              </a:r>
              <a:endParaRPr lang="es-ES" sz="2669">
                <a:cs typeface="Calibri" charset="0"/>
              </a:endParaRPr>
            </a:p>
          </p:txBody>
        </p:sp>
      </p:grpSp>
      <p:sp>
        <p:nvSpPr>
          <p:cNvPr id="2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848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188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35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</a:p>
        </p:txBody>
      </p:sp>
    </p:spTree>
    <p:extLst>
      <p:ext uri="{BB962C8B-B14F-4D97-AF65-F5344CB8AC3E}">
        <p14:creationId xmlns:p14="http://schemas.microsoft.com/office/powerpoint/2010/main" val="38880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3089632"/>
            <a:ext cx="4320242" cy="810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15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11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1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11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61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11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1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11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61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852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073B72D-97C5-4776-B138-4FB009001AB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741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57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3B6"/>
      </a:accent1>
      <a:accent2>
        <a:srgbClr val="50D3FA"/>
      </a:accent2>
      <a:accent3>
        <a:srgbClr val="0073B6"/>
      </a:accent3>
      <a:accent4>
        <a:srgbClr val="50D3FA"/>
      </a:accent4>
      <a:accent5>
        <a:srgbClr val="0073B6"/>
      </a:accent5>
      <a:accent6>
        <a:srgbClr val="50D3FA"/>
      </a:accent6>
      <a:hlink>
        <a:srgbClr val="0073B6"/>
      </a:hlink>
      <a:folHlink>
        <a:srgbClr val="50D3FA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3954</Words>
  <Application>Microsoft Office PowerPoint</Application>
  <PresentationFormat>自定义</PresentationFormat>
  <Paragraphs>269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入职培训</dc:title>
  <dc:creator/>
  <cp:keywords>www.1ppt.com</cp:keywords>
  <cp:lastModifiedBy/>
  <cp:revision>1</cp:revision>
  <dcterms:created xsi:type="dcterms:W3CDTF">2016-10-17T14:00:15Z</dcterms:created>
  <dcterms:modified xsi:type="dcterms:W3CDTF">2018-10-31T07:14:27Z</dcterms:modified>
</cp:coreProperties>
</file>