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3.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1" r:id="rId1"/>
    <p:sldMasterId id="2147483727" r:id="rId2"/>
  </p:sldMasterIdLst>
  <p:notesMasterIdLst>
    <p:notesMasterId r:id="rId30"/>
  </p:notesMasterIdLst>
  <p:handoutMasterIdLst>
    <p:handoutMasterId r:id="rId31"/>
  </p:handoutMasterIdLst>
  <p:sldIdLst>
    <p:sldId id="502" r:id="rId3"/>
    <p:sldId id="486" r:id="rId4"/>
    <p:sldId id="490" r:id="rId5"/>
    <p:sldId id="275" r:id="rId6"/>
    <p:sldId id="389" r:id="rId7"/>
    <p:sldId id="424" r:id="rId8"/>
    <p:sldId id="438" r:id="rId9"/>
    <p:sldId id="497" r:id="rId10"/>
    <p:sldId id="407" r:id="rId11"/>
    <p:sldId id="391" r:id="rId12"/>
    <p:sldId id="402" r:id="rId13"/>
    <p:sldId id="498" r:id="rId14"/>
    <p:sldId id="403" r:id="rId15"/>
    <p:sldId id="488" r:id="rId16"/>
    <p:sldId id="396" r:id="rId17"/>
    <p:sldId id="267" r:id="rId18"/>
    <p:sldId id="499" r:id="rId19"/>
    <p:sldId id="394" r:id="rId20"/>
    <p:sldId id="429" r:id="rId21"/>
    <p:sldId id="428" r:id="rId22"/>
    <p:sldId id="500" r:id="rId23"/>
    <p:sldId id="397" r:id="rId24"/>
    <p:sldId id="395" r:id="rId25"/>
    <p:sldId id="474" r:id="rId26"/>
    <p:sldId id="335" r:id="rId27"/>
    <p:sldId id="503" r:id="rId28"/>
    <p:sldId id="504" r:id="rId29"/>
  </p:sldIdLst>
  <p:sldSz cx="9144000" cy="5143500" type="screen16x9"/>
  <p:notesSz cx="6858000" cy="9144000"/>
  <p:custDataLst>
    <p:tags r:id="rId32"/>
  </p:custDataLst>
  <p:defaultTextStyle>
    <a:defPPr>
      <a:defRPr lang="zh-CN"/>
    </a:defPPr>
    <a:lvl1pPr marL="0" algn="l" defTabSz="342900" rtl="0" eaLnBrk="1" latinLnBrk="0" hangingPunct="1">
      <a:defRPr sz="1400" kern="1200">
        <a:solidFill>
          <a:schemeClr val="tx1"/>
        </a:solidFill>
        <a:latin typeface="+mn-lt"/>
        <a:ea typeface="+mn-ea"/>
        <a:cs typeface="+mn-cs"/>
      </a:defRPr>
    </a:lvl1pPr>
    <a:lvl2pPr marL="342900" algn="l" defTabSz="342900" rtl="0" eaLnBrk="1" latinLnBrk="0" hangingPunct="1">
      <a:defRPr sz="1400" kern="1200">
        <a:solidFill>
          <a:schemeClr val="tx1"/>
        </a:solidFill>
        <a:latin typeface="+mn-lt"/>
        <a:ea typeface="+mn-ea"/>
        <a:cs typeface="+mn-cs"/>
      </a:defRPr>
    </a:lvl2pPr>
    <a:lvl3pPr marL="685800" algn="l" defTabSz="342900" rtl="0" eaLnBrk="1" latinLnBrk="0" hangingPunct="1">
      <a:defRPr sz="1400" kern="1200">
        <a:solidFill>
          <a:schemeClr val="tx1"/>
        </a:solidFill>
        <a:latin typeface="+mn-lt"/>
        <a:ea typeface="+mn-ea"/>
        <a:cs typeface="+mn-cs"/>
      </a:defRPr>
    </a:lvl3pPr>
    <a:lvl4pPr marL="1028700" algn="l" defTabSz="342900" rtl="0" eaLnBrk="1" latinLnBrk="0" hangingPunct="1">
      <a:defRPr sz="1400" kern="1200">
        <a:solidFill>
          <a:schemeClr val="tx1"/>
        </a:solidFill>
        <a:latin typeface="+mn-lt"/>
        <a:ea typeface="+mn-ea"/>
        <a:cs typeface="+mn-cs"/>
      </a:defRPr>
    </a:lvl4pPr>
    <a:lvl5pPr marL="1371600" algn="l" defTabSz="342900" rtl="0" eaLnBrk="1" latinLnBrk="0" hangingPunct="1">
      <a:defRPr sz="1400" kern="1200">
        <a:solidFill>
          <a:schemeClr val="tx1"/>
        </a:solidFill>
        <a:latin typeface="+mn-lt"/>
        <a:ea typeface="+mn-ea"/>
        <a:cs typeface="+mn-cs"/>
      </a:defRPr>
    </a:lvl5pPr>
    <a:lvl6pPr marL="1714500" algn="l" defTabSz="342900" rtl="0" eaLnBrk="1" latinLnBrk="0" hangingPunct="1">
      <a:defRPr sz="1400" kern="1200">
        <a:solidFill>
          <a:schemeClr val="tx1"/>
        </a:solidFill>
        <a:latin typeface="+mn-lt"/>
        <a:ea typeface="+mn-ea"/>
        <a:cs typeface="+mn-cs"/>
      </a:defRPr>
    </a:lvl6pPr>
    <a:lvl7pPr marL="2057400" algn="l" defTabSz="342900" rtl="0" eaLnBrk="1" latinLnBrk="0" hangingPunct="1">
      <a:defRPr sz="1400" kern="1200">
        <a:solidFill>
          <a:schemeClr val="tx1"/>
        </a:solidFill>
        <a:latin typeface="+mn-lt"/>
        <a:ea typeface="+mn-ea"/>
        <a:cs typeface="+mn-cs"/>
      </a:defRPr>
    </a:lvl7pPr>
    <a:lvl8pPr marL="2400300" algn="l" defTabSz="342900" rtl="0" eaLnBrk="1" latinLnBrk="0" hangingPunct="1">
      <a:defRPr sz="1400" kern="1200">
        <a:solidFill>
          <a:schemeClr val="tx1"/>
        </a:solidFill>
        <a:latin typeface="+mn-lt"/>
        <a:ea typeface="+mn-ea"/>
        <a:cs typeface="+mn-cs"/>
      </a:defRPr>
    </a:lvl8pPr>
    <a:lvl9pPr marL="2743200" algn="l" defTabSz="3429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621">
          <p15:clr>
            <a:srgbClr val="A4A3A4"/>
          </p15:clr>
        </p15:guide>
        <p15:guide id="4" orient="horz" pos="680">
          <p15:clr>
            <a:srgbClr val="A4A3A4"/>
          </p15:clr>
        </p15:guide>
        <p15:guide id="5" orient="horz" pos="2927">
          <p15:clr>
            <a:srgbClr val="A4A3A4"/>
          </p15:clr>
        </p15:guide>
        <p15:guide id="6" pos="2875">
          <p15:clr>
            <a:srgbClr val="A4A3A4"/>
          </p15:clr>
        </p15:guide>
        <p15:guide id="7" pos="373">
          <p15:clr>
            <a:srgbClr val="A4A3A4"/>
          </p15:clr>
        </p15:guide>
        <p15:guide id="8" pos="538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91E1"/>
    <a:srgbClr val="016EC3"/>
    <a:srgbClr val="0FA292"/>
    <a:srgbClr val="006CB5"/>
    <a:srgbClr val="071F65"/>
    <a:srgbClr val="F39700"/>
    <a:srgbClr val="909090"/>
    <a:srgbClr val="454545"/>
    <a:srgbClr val="FF8607"/>
    <a:srgbClr val="28282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17" autoAdjust="0"/>
    <p:restoredTop sz="95494" autoAdjust="0"/>
  </p:normalViewPr>
  <p:slideViewPr>
    <p:cSldViewPr snapToGrid="0" snapToObjects="1">
      <p:cViewPr>
        <p:scale>
          <a:sx n="50" d="100"/>
          <a:sy n="50" d="100"/>
        </p:scale>
        <p:origin x="-768" y="-1902"/>
      </p:cViewPr>
      <p:guideLst>
        <p:guide orient="horz" pos="2160"/>
        <p:guide orient="horz" pos="1621"/>
        <p:guide orient="horz" pos="680"/>
        <p:guide orient="horz" pos="2927"/>
        <p:guide pos="3840"/>
        <p:guide pos="2875"/>
        <p:guide pos="373"/>
        <p:guide pos="538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4B18F8A-74B5-9148-A891-627592061A38}" type="datetimeFigureOut">
              <a:rPr kumimoji="1" lang="zh-CN" altLang="en-US" smtClean="0"/>
              <a:t>2018/10/31</a:t>
            </a:fld>
            <a:endParaRPr kumimoji="1"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08768D9-5829-CA4C-800C-5932EF9830F6}" type="slidenum">
              <a:rPr kumimoji="1" lang="zh-CN" altLang="en-US" smtClean="0"/>
              <a:t>‹#›</a:t>
            </a:fld>
            <a:endParaRPr kumimoji="1" lang="zh-CN" altLang="en-US"/>
          </a:p>
        </p:txBody>
      </p:sp>
    </p:spTree>
    <p:extLst>
      <p:ext uri="{BB962C8B-B14F-4D97-AF65-F5344CB8AC3E}">
        <p14:creationId xmlns:p14="http://schemas.microsoft.com/office/powerpoint/2010/main" val="5661965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D6ACD6-F780-4A47-B5D9-D292A4BD6F81}" type="datetimeFigureOut">
              <a:rPr kumimoji="1" lang="zh-CN" altLang="en-US" smtClean="0"/>
              <a:t>2018/10/31</a:t>
            </a:fld>
            <a:endParaRPr kumimoji="1"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12715C-60D8-4442-95C1-470452B8606C}" type="slidenum">
              <a:rPr kumimoji="1" lang="zh-CN" altLang="en-US" smtClean="0"/>
              <a:t>‹#›</a:t>
            </a:fld>
            <a:endParaRPr kumimoji="1" lang="zh-CN" altLang="en-US"/>
          </a:p>
        </p:txBody>
      </p:sp>
    </p:spTree>
    <p:extLst>
      <p:ext uri="{BB962C8B-B14F-4D97-AF65-F5344CB8AC3E}">
        <p14:creationId xmlns:p14="http://schemas.microsoft.com/office/powerpoint/2010/main" val="1820028297"/>
      </p:ext>
    </p:extLst>
  </p:cSld>
  <p:clrMap bg1="lt1" tx1="dk1" bg2="lt2" tx2="dk2" accent1="accent1" accent2="accent2" accent3="accent3" accent4="accent4" accent5="accent5" accent6="accent6" hlink="hlink" folHlink="folHlink"/>
  <p:hf hdr="0" ftr="0" dt="0"/>
  <p:notesStyle>
    <a:lvl1pPr marL="0" algn="l" defTabSz="342900" rtl="0" eaLnBrk="1" latinLnBrk="0" hangingPunct="1">
      <a:defRPr sz="900" kern="1200">
        <a:solidFill>
          <a:schemeClr val="tx1"/>
        </a:solidFill>
        <a:latin typeface="+mn-lt"/>
        <a:ea typeface="+mn-ea"/>
        <a:cs typeface="+mn-cs"/>
      </a:defRPr>
    </a:lvl1pPr>
    <a:lvl2pPr marL="342900" algn="l" defTabSz="342900" rtl="0" eaLnBrk="1" latinLnBrk="0" hangingPunct="1">
      <a:defRPr sz="900" kern="1200">
        <a:solidFill>
          <a:schemeClr val="tx1"/>
        </a:solidFill>
        <a:latin typeface="+mn-lt"/>
        <a:ea typeface="+mn-ea"/>
        <a:cs typeface="+mn-cs"/>
      </a:defRPr>
    </a:lvl2pPr>
    <a:lvl3pPr marL="685800" algn="l" defTabSz="342900" rtl="0" eaLnBrk="1" latinLnBrk="0" hangingPunct="1">
      <a:defRPr sz="900" kern="1200">
        <a:solidFill>
          <a:schemeClr val="tx1"/>
        </a:solidFill>
        <a:latin typeface="+mn-lt"/>
        <a:ea typeface="+mn-ea"/>
        <a:cs typeface="+mn-cs"/>
      </a:defRPr>
    </a:lvl3pPr>
    <a:lvl4pPr marL="1028700" algn="l" defTabSz="342900" rtl="0" eaLnBrk="1" latinLnBrk="0" hangingPunct="1">
      <a:defRPr sz="900" kern="1200">
        <a:solidFill>
          <a:schemeClr val="tx1"/>
        </a:solidFill>
        <a:latin typeface="+mn-lt"/>
        <a:ea typeface="+mn-ea"/>
        <a:cs typeface="+mn-cs"/>
      </a:defRPr>
    </a:lvl4pPr>
    <a:lvl5pPr marL="1371600" algn="l" defTabSz="342900" rtl="0" eaLnBrk="1" latinLnBrk="0" hangingPunct="1">
      <a:defRPr sz="900" kern="1200">
        <a:solidFill>
          <a:schemeClr val="tx1"/>
        </a:solidFill>
        <a:latin typeface="+mn-lt"/>
        <a:ea typeface="+mn-ea"/>
        <a:cs typeface="+mn-cs"/>
      </a:defRPr>
    </a:lvl5pPr>
    <a:lvl6pPr marL="1714500" algn="l" defTabSz="342900" rtl="0" eaLnBrk="1" latinLnBrk="0" hangingPunct="1">
      <a:defRPr sz="900" kern="1200">
        <a:solidFill>
          <a:schemeClr val="tx1"/>
        </a:solidFill>
        <a:latin typeface="+mn-lt"/>
        <a:ea typeface="+mn-ea"/>
        <a:cs typeface="+mn-cs"/>
      </a:defRPr>
    </a:lvl6pPr>
    <a:lvl7pPr marL="2057400" algn="l" defTabSz="342900" rtl="0" eaLnBrk="1" latinLnBrk="0" hangingPunct="1">
      <a:defRPr sz="900" kern="1200">
        <a:solidFill>
          <a:schemeClr val="tx1"/>
        </a:solidFill>
        <a:latin typeface="+mn-lt"/>
        <a:ea typeface="+mn-ea"/>
        <a:cs typeface="+mn-cs"/>
      </a:defRPr>
    </a:lvl7pPr>
    <a:lvl8pPr marL="2400300" algn="l" defTabSz="342900" rtl="0" eaLnBrk="1" latinLnBrk="0" hangingPunct="1">
      <a:defRPr sz="900" kern="1200">
        <a:solidFill>
          <a:schemeClr val="tx1"/>
        </a:solidFill>
        <a:latin typeface="+mn-lt"/>
        <a:ea typeface="+mn-ea"/>
        <a:cs typeface="+mn-cs"/>
      </a:defRPr>
    </a:lvl8pPr>
    <a:lvl9pPr marL="2743200" algn="l" defTabSz="3429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D5546F7-2DA6-41A2-8059-4F1510DEE3D4}" type="slidenum">
              <a:rPr lang="zh-CN" altLang="en-US" smtClean="0"/>
              <a:t>1</a:t>
            </a:fld>
            <a:endParaRPr lang="zh-CN" altLang="en-US"/>
          </a:p>
        </p:txBody>
      </p:sp>
    </p:spTree>
    <p:extLst>
      <p:ext uri="{BB962C8B-B14F-4D97-AF65-F5344CB8AC3E}">
        <p14:creationId xmlns:p14="http://schemas.microsoft.com/office/powerpoint/2010/main" val="744044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10</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11</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12</a:t>
            </a:fld>
            <a:endParaRPr kumimoji="1" lang="zh-CN" altLang="en-US"/>
          </a:p>
        </p:txBody>
      </p:sp>
    </p:spTree>
    <p:extLst>
      <p:ext uri="{BB962C8B-B14F-4D97-AF65-F5344CB8AC3E}">
        <p14:creationId xmlns:p14="http://schemas.microsoft.com/office/powerpoint/2010/main" val="40070296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13</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14</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15</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16</a:t>
            </a:fld>
            <a:endParaRPr kumimoji="1" lang="zh-CN" altLang="en-US"/>
          </a:p>
        </p:txBody>
      </p:sp>
    </p:spTree>
    <p:extLst>
      <p:ext uri="{BB962C8B-B14F-4D97-AF65-F5344CB8AC3E}">
        <p14:creationId xmlns:p14="http://schemas.microsoft.com/office/powerpoint/2010/main" val="19893680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17</a:t>
            </a:fld>
            <a:endParaRPr kumimoji="1" lang="zh-CN" altLang="en-US"/>
          </a:p>
        </p:txBody>
      </p:sp>
    </p:spTree>
    <p:extLst>
      <p:ext uri="{BB962C8B-B14F-4D97-AF65-F5344CB8AC3E}">
        <p14:creationId xmlns:p14="http://schemas.microsoft.com/office/powerpoint/2010/main" val="40070296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18</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19</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2</a:t>
            </a:fld>
            <a:endParaRPr kumimoji="1" lang="zh-CN" altLang="en-US"/>
          </a:p>
        </p:txBody>
      </p:sp>
    </p:spTree>
    <p:extLst>
      <p:ext uri="{BB962C8B-B14F-4D97-AF65-F5344CB8AC3E}">
        <p14:creationId xmlns:p14="http://schemas.microsoft.com/office/powerpoint/2010/main" val="40070296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20</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21</a:t>
            </a:fld>
            <a:endParaRPr kumimoji="1" lang="zh-CN" altLang="en-US"/>
          </a:p>
        </p:txBody>
      </p:sp>
    </p:spTree>
    <p:extLst>
      <p:ext uri="{BB962C8B-B14F-4D97-AF65-F5344CB8AC3E}">
        <p14:creationId xmlns:p14="http://schemas.microsoft.com/office/powerpoint/2010/main" val="40070296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22</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23</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24</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C9054CEC-105C-4A6A-9456-DBE647A13BE1}" type="slidenum">
              <a:rPr lang="zh-CN" altLang="en-US" smtClean="0">
                <a:latin typeface="Calibri" panose="020F0502020204030204" pitchFamily="34" charset="0"/>
              </a:rPr>
              <a:pPr/>
              <a:t>25</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12610869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D5546F7-2DA6-41A2-8059-4F1510DEE3D4}" type="slidenum">
              <a:rPr lang="zh-CN" altLang="en-US" smtClean="0"/>
              <a:t>26</a:t>
            </a:fld>
            <a:endParaRPr lang="zh-CN" altLang="en-US"/>
          </a:p>
        </p:txBody>
      </p:sp>
    </p:spTree>
    <p:extLst>
      <p:ext uri="{BB962C8B-B14F-4D97-AF65-F5344CB8AC3E}">
        <p14:creationId xmlns:p14="http://schemas.microsoft.com/office/powerpoint/2010/main" val="3096268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3</a:t>
            </a:fld>
            <a:endParaRPr kumimoji="1" lang="zh-CN" altLang="en-US"/>
          </a:p>
        </p:txBody>
      </p:sp>
    </p:spTree>
    <p:extLst>
      <p:ext uri="{BB962C8B-B14F-4D97-AF65-F5344CB8AC3E}">
        <p14:creationId xmlns:p14="http://schemas.microsoft.com/office/powerpoint/2010/main" val="4007029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4</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5</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6</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7</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8</a:t>
            </a:fld>
            <a:endParaRPr kumimoji="1" lang="zh-CN" altLang="en-US"/>
          </a:p>
        </p:txBody>
      </p:sp>
    </p:spTree>
    <p:extLst>
      <p:ext uri="{BB962C8B-B14F-4D97-AF65-F5344CB8AC3E}">
        <p14:creationId xmlns:p14="http://schemas.microsoft.com/office/powerpoint/2010/main" val="4007029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12715C-60D8-4442-95C1-470452B8606C}" type="slidenum">
              <a:rPr kumimoji="1" lang="zh-CN" altLang="en-US" smtClean="0"/>
              <a:t>9</a:t>
            </a:fld>
            <a:endParaRPr kumimoji="1" lang="zh-CN" altLang="en-US"/>
          </a:p>
        </p:txBody>
      </p:sp>
    </p:spTree>
    <p:extLst>
      <p:ext uri="{BB962C8B-B14F-4D97-AF65-F5344CB8AC3E}">
        <p14:creationId xmlns:p14="http://schemas.microsoft.com/office/powerpoint/2010/main" val="187950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1339205"/>
      </p:ext>
    </p:extLst>
  </p:cSld>
  <p:clrMapOvr>
    <a:masterClrMapping/>
  </p:clrMapOvr>
  <p:transition spd="slow" advClick="0" advTm="0">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2414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3849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53233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20717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89324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8811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1_空白">
    <p:spTree>
      <p:nvGrpSpPr>
        <p:cNvPr id="1" name=""/>
        <p:cNvGrpSpPr/>
        <p:nvPr/>
      </p:nvGrpSpPr>
      <p:grpSpPr>
        <a:xfrm>
          <a:off x="0" y="0"/>
          <a:ext cx="0" cy="0"/>
          <a:chOff x="0" y="0"/>
          <a:chExt cx="0" cy="0"/>
        </a:xfrm>
      </p:grpSpPr>
      <p:sp>
        <p:nvSpPr>
          <p:cNvPr id="2" name="矩形 1"/>
          <p:cNvSpPr/>
          <p:nvPr userDrawn="1"/>
        </p:nvSpPr>
        <p:spPr>
          <a:xfrm>
            <a:off x="8136860" y="4786900"/>
            <a:ext cx="820283" cy="276999"/>
          </a:xfrm>
          <a:prstGeom prst="rect">
            <a:avLst/>
          </a:prstGeom>
        </p:spPr>
        <p:txBody>
          <a:bodyPr lIns="68580" tIns="34290" rIns="68580" bIns="34290"/>
          <a:lstStyle/>
          <a:p>
            <a:pPr algn="ctr">
              <a:defRPr/>
            </a:pPr>
            <a:r>
              <a:rPr lang="zh-CN" altLang="en-US" sz="1200" dirty="0">
                <a:solidFill>
                  <a:schemeClr val="tx1">
                    <a:lumMod val="65000"/>
                    <a:lumOff val="35000"/>
                  </a:schemeClr>
                </a:solidFill>
                <a:latin typeface="微软雅黑" pitchFamily="34" charset="-122"/>
                <a:ea typeface="微软雅黑" pitchFamily="34" charset="-122"/>
              </a:rPr>
              <a:t>第 </a:t>
            </a:r>
            <a:fld id="{2EEF1883-7A0E-4F66-9932-E581691AD397}" type="slidenum">
              <a:rPr lang="zh-CN" altLang="en-US" sz="1200">
                <a:solidFill>
                  <a:schemeClr val="tx1">
                    <a:lumMod val="65000"/>
                    <a:lumOff val="35000"/>
                  </a:schemeClr>
                </a:solidFill>
              </a:rPr>
              <a:pPr algn="ctr">
                <a:defRPr/>
              </a:pPr>
              <a:t>‹#›</a:t>
            </a:fld>
            <a:r>
              <a:rPr lang="zh-CN" altLang="en-US" sz="1200" dirty="0">
                <a:solidFill>
                  <a:schemeClr val="tx1">
                    <a:lumMod val="65000"/>
                    <a:lumOff val="35000"/>
                  </a:schemeClr>
                </a:solidFill>
              </a:rPr>
              <a:t>  </a:t>
            </a:r>
            <a:r>
              <a:rPr lang="zh-CN" altLang="en-US" sz="1200" dirty="0">
                <a:solidFill>
                  <a:schemeClr val="tx1">
                    <a:lumMod val="65000"/>
                    <a:lumOff val="35000"/>
                  </a:schemeClr>
                </a:solidFill>
                <a:latin typeface="微软雅黑" pitchFamily="34" charset="-122"/>
                <a:ea typeface="微软雅黑" pitchFamily="34" charset="-122"/>
              </a:rPr>
              <a:t>页</a:t>
            </a:r>
          </a:p>
        </p:txBody>
      </p:sp>
    </p:spTree>
    <p:extLst>
      <p:ext uri="{BB962C8B-B14F-4D97-AF65-F5344CB8AC3E}">
        <p14:creationId xmlns:p14="http://schemas.microsoft.com/office/powerpoint/2010/main" val="3392802762"/>
      </p:ext>
    </p:extLst>
  </p:cSld>
  <p:clrMapOvr>
    <a:masterClrMapping/>
  </p:clrMapOvr>
  <p:transition spd="slow" advClick="0" advTm="0">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6787259"/>
      </p:ext>
    </p:extLst>
  </p:cSld>
  <p:clrMapOvr>
    <a:masterClrMapping/>
  </p:clrMapOvr>
  <p:transition spd="slow" advClick="0" advTm="0">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标题幻灯片">
    <p:spTree>
      <p:nvGrpSpPr>
        <p:cNvPr id="1" name=""/>
        <p:cNvGrpSpPr/>
        <p:nvPr/>
      </p:nvGrpSpPr>
      <p:grpSpPr>
        <a:xfrm>
          <a:off x="0" y="0"/>
          <a:ext cx="0" cy="0"/>
          <a:chOff x="0" y="0"/>
          <a:chExt cx="0" cy="0"/>
        </a:xfrm>
      </p:grpSpPr>
      <p:sp>
        <p:nvSpPr>
          <p:cNvPr id="4" name="矩形 3"/>
          <p:cNvSpPr/>
          <p:nvPr userDrawn="1"/>
        </p:nvSpPr>
        <p:spPr>
          <a:xfrm>
            <a:off x="6686928" y="43356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9" name="图片 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3156"/>
            <a:ext cx="9144000" cy="5142641"/>
          </a:xfrm>
          <a:prstGeom prst="rect">
            <a:avLst/>
          </a:prstGeom>
        </p:spPr>
      </p:pic>
    </p:spTree>
    <p:extLst>
      <p:ext uri="{BB962C8B-B14F-4D97-AF65-F5344CB8AC3E}">
        <p14:creationId xmlns:p14="http://schemas.microsoft.com/office/powerpoint/2010/main" val="13100243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0680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7944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019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556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12976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2079579"/>
      </p:ext>
    </p:extLst>
  </p:cSld>
  <p:clrMap bg1="lt1" tx1="dk1" bg2="lt2" tx2="dk2" accent1="accent1" accent2="accent2" accent3="accent3" accent4="accent4" accent5="accent5" accent6="accent6" hlink="hlink" folHlink="folHlink"/>
  <p:sldLayoutIdLst>
    <p:sldLayoutId id="2147483718" r:id="rId1"/>
    <p:sldLayoutId id="2147483725" r:id="rId2"/>
    <p:sldLayoutId id="2147483724" r:id="rId3"/>
    <p:sldLayoutId id="2147483726" r:id="rId4"/>
  </p:sldLayoutIdLst>
  <p:transition spd="slow" advClick="0" advTm="0">
    <p:wipe/>
  </p:transition>
  <p:timing>
    <p:tnLst>
      <p:par>
        <p:cTn id="1" dur="indefinite" restart="never" nodeType="tmRoot"/>
      </p:par>
    </p:tnLst>
  </p:timing>
  <p:hf hdr="0" dt="0"/>
  <p:txStyles>
    <p:titleStyle>
      <a:lvl1pPr algn="l" defTabSz="685800" rtl="0" eaLnBrk="1" latinLnBrk="0" hangingPunct="1">
        <a:lnSpc>
          <a:spcPct val="90000"/>
        </a:lnSpc>
        <a:spcBef>
          <a:spcPct val="0"/>
        </a:spcBef>
        <a:buNone/>
        <a:defRPr sz="2400" b="1" i="0" kern="1200" baseline="0">
          <a:solidFill>
            <a:srgbClr val="071F65"/>
          </a:solidFill>
          <a:effectLst/>
          <a:latin typeface="Arial Black" panose="020B0A04020102020204" pitchFamily="34" charset="0"/>
          <a:ea typeface="微软雅黑" panose="020B0503020204020204" pitchFamily="34" charset="-122"/>
          <a:cs typeface="+mj-cs"/>
        </a:defRPr>
      </a:lvl1pPr>
    </p:titleStyle>
    <p:bodyStyle>
      <a:lvl1pPr marL="267891" indent="-267891" algn="just" defTabSz="685800" rtl="0" eaLnBrk="1" latinLnBrk="0" hangingPunct="1">
        <a:lnSpc>
          <a:spcPct val="110000"/>
        </a:lnSpc>
        <a:spcBef>
          <a:spcPts val="1350"/>
        </a:spcBef>
        <a:spcAft>
          <a:spcPts val="0"/>
        </a:spcAft>
        <a:buClr>
          <a:schemeClr val="accent2">
            <a:lumMod val="75000"/>
          </a:schemeClr>
        </a:buClr>
        <a:buSzPct val="70000"/>
        <a:buFont typeface="Wingdings 2" panose="05020102010507070707" pitchFamily="18" charset="2"/>
        <a:buChar char=""/>
        <a:defRPr sz="1500" kern="1200" baseline="0">
          <a:solidFill>
            <a:srgbClr val="071F65"/>
          </a:solidFill>
          <a:latin typeface="Arial" panose="020B0604020202020204" pitchFamily="34" charset="0"/>
          <a:ea typeface="微软雅黑" panose="020B0503020204020204" pitchFamily="34" charset="-122"/>
          <a:cs typeface="+mn-cs"/>
        </a:defRPr>
      </a:lvl1pPr>
      <a:lvl2pPr marL="267891" indent="-267891" algn="just" defTabSz="685800" rtl="0" eaLnBrk="1" latinLnBrk="0" hangingPunct="1">
        <a:lnSpc>
          <a:spcPct val="130000"/>
        </a:lnSpc>
        <a:spcBef>
          <a:spcPts val="0"/>
        </a:spcBef>
        <a:spcAft>
          <a:spcPts val="450"/>
        </a:spcAft>
        <a:buClr>
          <a:schemeClr val="accent2">
            <a:lumMod val="60000"/>
            <a:lumOff val="40000"/>
          </a:schemeClr>
        </a:buClr>
        <a:buFont typeface="幼圆" panose="02010509060101010101" pitchFamily="49" charset="-122"/>
        <a:buChar char=" "/>
        <a:defRPr sz="1200" kern="1200" baseline="0">
          <a:solidFill>
            <a:srgbClr val="071F65"/>
          </a:solidFill>
          <a:latin typeface="幼圆" panose="02010509060101010101" pitchFamily="49" charset="-122"/>
          <a:ea typeface="幼圆" panose="02010509060101010101" pitchFamily="49" charset="-122"/>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2018/10/31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765133224"/>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Freeform 6"/>
          <p:cNvSpPr>
            <a:spLocks/>
          </p:cNvSpPr>
          <p:nvPr/>
        </p:nvSpPr>
        <p:spPr bwMode="auto">
          <a:xfrm>
            <a:off x="2533174" y="1277205"/>
            <a:ext cx="6627019" cy="2202656"/>
          </a:xfrm>
          <a:custGeom>
            <a:avLst/>
            <a:gdLst>
              <a:gd name="T0" fmla="*/ 368 w 5566"/>
              <a:gd name="T1" fmla="*/ 0 h 1850"/>
              <a:gd name="T2" fmla="*/ 5566 w 5566"/>
              <a:gd name="T3" fmla="*/ 0 h 1850"/>
              <a:gd name="T4" fmla="*/ 5566 w 5566"/>
              <a:gd name="T5" fmla="*/ 1850 h 1850"/>
              <a:gd name="T6" fmla="*/ 0 w 5566"/>
              <a:gd name="T7" fmla="*/ 1850 h 1850"/>
              <a:gd name="T8" fmla="*/ 368 w 5566"/>
              <a:gd name="T9" fmla="*/ 0 h 1850"/>
            </a:gdLst>
            <a:ahLst/>
            <a:cxnLst>
              <a:cxn ang="0">
                <a:pos x="T0" y="T1"/>
              </a:cxn>
              <a:cxn ang="0">
                <a:pos x="T2" y="T3"/>
              </a:cxn>
              <a:cxn ang="0">
                <a:pos x="T4" y="T5"/>
              </a:cxn>
              <a:cxn ang="0">
                <a:pos x="T6" y="T7"/>
              </a:cxn>
              <a:cxn ang="0">
                <a:pos x="T8" y="T9"/>
              </a:cxn>
            </a:cxnLst>
            <a:rect l="0" t="0" r="r" b="b"/>
            <a:pathLst>
              <a:path w="5566" h="1850">
                <a:moveTo>
                  <a:pt x="368" y="0"/>
                </a:moveTo>
                <a:lnTo>
                  <a:pt x="5566" y="0"/>
                </a:lnTo>
                <a:lnTo>
                  <a:pt x="5566" y="1850"/>
                </a:lnTo>
                <a:lnTo>
                  <a:pt x="0" y="1850"/>
                </a:lnTo>
                <a:lnTo>
                  <a:pt x="368" y="0"/>
                </a:lnTo>
                <a:close/>
              </a:path>
            </a:pathLst>
          </a:custGeom>
          <a:solidFill>
            <a:srgbClr val="224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p>
        </p:txBody>
      </p:sp>
      <p:sp>
        <p:nvSpPr>
          <p:cNvPr id="21" name="矩形 20"/>
          <p:cNvSpPr/>
          <p:nvPr/>
        </p:nvSpPr>
        <p:spPr>
          <a:xfrm>
            <a:off x="0" y="-11286"/>
            <a:ext cx="9144000" cy="124939"/>
          </a:xfrm>
          <a:prstGeom prst="rect">
            <a:avLst/>
          </a:prstGeom>
          <a:solidFill>
            <a:srgbClr val="E1E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sp>
        <p:nvSpPr>
          <p:cNvPr id="25" name="Freeform 13"/>
          <p:cNvSpPr>
            <a:spLocks/>
          </p:cNvSpPr>
          <p:nvPr/>
        </p:nvSpPr>
        <p:spPr bwMode="auto">
          <a:xfrm>
            <a:off x="0" y="-11286"/>
            <a:ext cx="1208315" cy="973289"/>
          </a:xfrm>
          <a:custGeom>
            <a:avLst/>
            <a:gdLst>
              <a:gd name="T0" fmla="*/ 1095 w 1311"/>
              <a:gd name="T1" fmla="*/ 1056 h 1056"/>
              <a:gd name="T2" fmla="*/ 0 w 1311"/>
              <a:gd name="T3" fmla="*/ 1056 h 1056"/>
              <a:gd name="T4" fmla="*/ 0 w 1311"/>
              <a:gd name="T5" fmla="*/ 0 h 1056"/>
              <a:gd name="T6" fmla="*/ 1311 w 1311"/>
              <a:gd name="T7" fmla="*/ 0 h 1056"/>
              <a:gd name="T8" fmla="*/ 1095 w 1311"/>
              <a:gd name="T9" fmla="*/ 1056 h 1056"/>
            </a:gdLst>
            <a:ahLst/>
            <a:cxnLst>
              <a:cxn ang="0">
                <a:pos x="T0" y="T1"/>
              </a:cxn>
              <a:cxn ang="0">
                <a:pos x="T2" y="T3"/>
              </a:cxn>
              <a:cxn ang="0">
                <a:pos x="T4" y="T5"/>
              </a:cxn>
              <a:cxn ang="0">
                <a:pos x="T6" y="T7"/>
              </a:cxn>
              <a:cxn ang="0">
                <a:pos x="T8" y="T9"/>
              </a:cxn>
            </a:cxnLst>
            <a:rect l="0" t="0" r="r" b="b"/>
            <a:pathLst>
              <a:path w="1311" h="1056">
                <a:moveTo>
                  <a:pt x="1095" y="1056"/>
                </a:moveTo>
                <a:lnTo>
                  <a:pt x="0" y="1056"/>
                </a:lnTo>
                <a:lnTo>
                  <a:pt x="0" y="0"/>
                </a:lnTo>
                <a:lnTo>
                  <a:pt x="1311" y="0"/>
                </a:lnTo>
                <a:lnTo>
                  <a:pt x="1095" y="1056"/>
                </a:lnTo>
                <a:close/>
              </a:path>
            </a:pathLst>
          </a:custGeom>
          <a:solidFill>
            <a:srgbClr val="224982"/>
          </a:solidFill>
          <a:ln>
            <a:noFill/>
          </a:ln>
        </p:spPr>
        <p:txBody>
          <a:bodyPr vert="horz" wrap="square" lIns="68580" tIns="34290" rIns="68580" bIns="34290" numCol="1" anchor="t" anchorCtr="0" compatLnSpc="1">
            <a:prstTxWarp prst="textNoShape">
              <a:avLst/>
            </a:prstTxWarp>
          </a:bodyPr>
          <a:lstStyle/>
          <a:p>
            <a:endParaRPr lang="zh-CN" altLang="en-US" sz="1050" dirty="0"/>
          </a:p>
        </p:txBody>
      </p:sp>
      <p:sp>
        <p:nvSpPr>
          <p:cNvPr id="14" name="Freeform 7"/>
          <p:cNvSpPr>
            <a:spLocks/>
          </p:cNvSpPr>
          <p:nvPr/>
        </p:nvSpPr>
        <p:spPr bwMode="auto">
          <a:xfrm>
            <a:off x="0" y="1277205"/>
            <a:ext cx="2743200" cy="2202656"/>
          </a:xfrm>
          <a:custGeom>
            <a:avLst/>
            <a:gdLst>
              <a:gd name="T0" fmla="*/ 1936 w 2304"/>
              <a:gd name="T1" fmla="*/ 1850 h 1850"/>
              <a:gd name="T2" fmla="*/ 0 w 2304"/>
              <a:gd name="T3" fmla="*/ 1850 h 1850"/>
              <a:gd name="T4" fmla="*/ 0 w 2304"/>
              <a:gd name="T5" fmla="*/ 0 h 1850"/>
              <a:gd name="T6" fmla="*/ 2304 w 2304"/>
              <a:gd name="T7" fmla="*/ 0 h 1850"/>
              <a:gd name="T8" fmla="*/ 1936 w 2304"/>
              <a:gd name="T9" fmla="*/ 1850 h 1850"/>
            </a:gdLst>
            <a:ahLst/>
            <a:cxnLst>
              <a:cxn ang="0">
                <a:pos x="T0" y="T1"/>
              </a:cxn>
              <a:cxn ang="0">
                <a:pos x="T2" y="T3"/>
              </a:cxn>
              <a:cxn ang="0">
                <a:pos x="T4" y="T5"/>
              </a:cxn>
              <a:cxn ang="0">
                <a:pos x="T6" y="T7"/>
              </a:cxn>
              <a:cxn ang="0">
                <a:pos x="T8" y="T9"/>
              </a:cxn>
            </a:cxnLst>
            <a:rect l="0" t="0" r="r" b="b"/>
            <a:pathLst>
              <a:path w="2304" h="1850">
                <a:moveTo>
                  <a:pt x="1936" y="1850"/>
                </a:moveTo>
                <a:lnTo>
                  <a:pt x="0" y="1850"/>
                </a:lnTo>
                <a:lnTo>
                  <a:pt x="0" y="0"/>
                </a:lnTo>
                <a:lnTo>
                  <a:pt x="2304" y="0"/>
                </a:lnTo>
                <a:lnTo>
                  <a:pt x="1936" y="1850"/>
                </a:lnTo>
                <a:close/>
              </a:path>
            </a:pathLst>
          </a:custGeom>
          <a:solidFill>
            <a:srgbClr val="C4CD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p>
        </p:txBody>
      </p:sp>
      <p:sp>
        <p:nvSpPr>
          <p:cNvPr id="20" name="Freeform 8"/>
          <p:cNvSpPr>
            <a:spLocks/>
          </p:cNvSpPr>
          <p:nvPr/>
        </p:nvSpPr>
        <p:spPr bwMode="auto">
          <a:xfrm>
            <a:off x="2529007" y="3369728"/>
            <a:ext cx="6627019" cy="111919"/>
          </a:xfrm>
          <a:custGeom>
            <a:avLst/>
            <a:gdLst>
              <a:gd name="T0" fmla="*/ 5566 w 5566"/>
              <a:gd name="T1" fmla="*/ 0 h 94"/>
              <a:gd name="T2" fmla="*/ 18 w 5566"/>
              <a:gd name="T3" fmla="*/ 0 h 94"/>
              <a:gd name="T4" fmla="*/ 0 w 5566"/>
              <a:gd name="T5" fmla="*/ 94 h 94"/>
              <a:gd name="T6" fmla="*/ 5566 w 5566"/>
              <a:gd name="T7" fmla="*/ 94 h 94"/>
              <a:gd name="T8" fmla="*/ 5566 w 5566"/>
              <a:gd name="T9" fmla="*/ 0 h 94"/>
            </a:gdLst>
            <a:ahLst/>
            <a:cxnLst>
              <a:cxn ang="0">
                <a:pos x="T0" y="T1"/>
              </a:cxn>
              <a:cxn ang="0">
                <a:pos x="T2" y="T3"/>
              </a:cxn>
              <a:cxn ang="0">
                <a:pos x="T4" y="T5"/>
              </a:cxn>
              <a:cxn ang="0">
                <a:pos x="T6" y="T7"/>
              </a:cxn>
              <a:cxn ang="0">
                <a:pos x="T8" y="T9"/>
              </a:cxn>
            </a:cxnLst>
            <a:rect l="0" t="0" r="r" b="b"/>
            <a:pathLst>
              <a:path w="5566" h="94">
                <a:moveTo>
                  <a:pt x="5566" y="0"/>
                </a:moveTo>
                <a:lnTo>
                  <a:pt x="18" y="0"/>
                </a:lnTo>
                <a:lnTo>
                  <a:pt x="0" y="94"/>
                </a:lnTo>
                <a:lnTo>
                  <a:pt x="5566" y="94"/>
                </a:lnTo>
                <a:lnTo>
                  <a:pt x="5566" y="0"/>
                </a:lnTo>
                <a:close/>
              </a:path>
            </a:pathLst>
          </a:custGeom>
          <a:solidFill>
            <a:srgbClr val="C7D0EF"/>
          </a:solidFill>
          <a:ln>
            <a:noFill/>
          </a:ln>
          <a:extLst/>
        </p:spPr>
        <p:txBody>
          <a:bodyPr vert="horz" wrap="square" lIns="68580" tIns="34290" rIns="68580" bIns="34290" numCol="1" anchor="t" anchorCtr="0" compatLnSpc="1">
            <a:prstTxWarp prst="textNoShape">
              <a:avLst/>
            </a:prstTxWarp>
          </a:bodyPr>
          <a:lstStyle/>
          <a:p>
            <a:endParaRPr lang="zh-CN" altLang="en-US" sz="1050"/>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6630" y="1819281"/>
            <a:ext cx="1931401" cy="1626323"/>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3267" y="1920511"/>
            <a:ext cx="1312174" cy="254054"/>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3267" y="1324658"/>
            <a:ext cx="1655529" cy="1191705"/>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5090" y="113653"/>
            <a:ext cx="742416" cy="740330"/>
          </a:xfrm>
          <a:prstGeom prst="rect">
            <a:avLst/>
          </a:prstGeom>
        </p:spPr>
      </p:pic>
      <p:sp>
        <p:nvSpPr>
          <p:cNvPr id="12" name="矩形 11"/>
          <p:cNvSpPr/>
          <p:nvPr/>
        </p:nvSpPr>
        <p:spPr>
          <a:xfrm>
            <a:off x="0" y="4922044"/>
            <a:ext cx="9144000" cy="221456"/>
          </a:xfrm>
          <a:prstGeom prst="rect">
            <a:avLst/>
          </a:prstGeom>
          <a:solidFill>
            <a:srgbClr val="E1E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sp>
        <p:nvSpPr>
          <p:cNvPr id="15" name="文本框 14"/>
          <p:cNvSpPr txBox="1"/>
          <p:nvPr/>
        </p:nvSpPr>
        <p:spPr>
          <a:xfrm>
            <a:off x="3127194" y="1665828"/>
            <a:ext cx="5602816" cy="923330"/>
          </a:xfrm>
          <a:prstGeom prst="rect">
            <a:avLst/>
          </a:prstGeom>
          <a:noFill/>
        </p:spPr>
        <p:txBody>
          <a:bodyPr wrap="none" rtlCol="0">
            <a:spAutoFit/>
          </a:bodyPr>
          <a:lstStyle/>
          <a:p>
            <a:r>
              <a:rPr lang="zh-CN" altLang="en-US" sz="5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毕业论文答辩</a:t>
            </a:r>
            <a:r>
              <a:rPr lang="en-US" altLang="zh-CN" sz="5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endParaRPr lang="zh-CN" altLang="en-US" sz="5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6" name="文本框 15"/>
          <p:cNvSpPr txBox="1"/>
          <p:nvPr/>
        </p:nvSpPr>
        <p:spPr>
          <a:xfrm>
            <a:off x="3198632" y="2753160"/>
            <a:ext cx="2781531" cy="438582"/>
          </a:xfrm>
          <a:prstGeom prst="rect">
            <a:avLst/>
          </a:prstGeom>
          <a:noFill/>
        </p:spPr>
        <p:txBody>
          <a:bodyPr wrap="none" rtlCol="0">
            <a:spAutoFit/>
          </a:bodyPr>
          <a:lstStyle/>
          <a:p>
            <a:r>
              <a:rPr lang="zh-CN" altLang="en-US" sz="2250" dirty="0">
                <a:solidFill>
                  <a:schemeClr val="bg1"/>
                </a:solidFill>
                <a:latin typeface="微软雅黑" panose="020B0503020204020204" pitchFamily="34" charset="-122"/>
                <a:ea typeface="微软雅黑" panose="020B0503020204020204" pitchFamily="34" charset="-122"/>
              </a:rPr>
              <a:t>复旦大学土木工程系</a:t>
            </a:r>
          </a:p>
        </p:txBody>
      </p:sp>
      <p:sp>
        <p:nvSpPr>
          <p:cNvPr id="17" name="文本框 16"/>
          <p:cNvSpPr txBox="1"/>
          <p:nvPr/>
        </p:nvSpPr>
        <p:spPr>
          <a:xfrm>
            <a:off x="6901221" y="2753160"/>
            <a:ext cx="1611339" cy="438582"/>
          </a:xfrm>
          <a:prstGeom prst="rect">
            <a:avLst/>
          </a:prstGeom>
          <a:noFill/>
        </p:spPr>
        <p:txBody>
          <a:bodyPr wrap="none" rtlCol="0">
            <a:spAutoFit/>
          </a:bodyPr>
          <a:lstStyle/>
          <a:p>
            <a:r>
              <a:rPr lang="en-US" altLang="zh-CN" sz="2250" dirty="0">
                <a:solidFill>
                  <a:schemeClr val="bg1"/>
                </a:solidFill>
                <a:latin typeface="微软雅黑" panose="020B0503020204020204" pitchFamily="34" charset="-122"/>
                <a:ea typeface="微软雅黑" panose="020B0503020204020204" pitchFamily="34" charset="-122"/>
              </a:rPr>
              <a:t>2020</a:t>
            </a:r>
            <a:r>
              <a:rPr lang="zh-CN" altLang="en-US" sz="2250" dirty="0">
                <a:solidFill>
                  <a:schemeClr val="bg1"/>
                </a:solidFill>
                <a:latin typeface="微软雅黑" panose="020B0503020204020204" pitchFamily="34" charset="-122"/>
                <a:ea typeface="微软雅黑" panose="020B0503020204020204" pitchFamily="34" charset="-122"/>
              </a:rPr>
              <a:t>级</a:t>
            </a:r>
            <a:r>
              <a:rPr lang="en-US" altLang="zh-CN" sz="2250" dirty="0">
                <a:solidFill>
                  <a:schemeClr val="bg1"/>
                </a:solidFill>
                <a:latin typeface="微软雅黑" panose="020B0503020204020204" pitchFamily="34" charset="-122"/>
                <a:ea typeface="微软雅黑" panose="020B0503020204020204" pitchFamily="34" charset="-122"/>
              </a:rPr>
              <a:t>1</a:t>
            </a:r>
            <a:r>
              <a:rPr lang="zh-CN" altLang="en-US" sz="2250" dirty="0">
                <a:solidFill>
                  <a:schemeClr val="bg1"/>
                </a:solidFill>
                <a:latin typeface="微软雅黑" panose="020B0503020204020204" pitchFamily="34" charset="-122"/>
                <a:ea typeface="微软雅黑" panose="020B0503020204020204" pitchFamily="34" charset="-122"/>
              </a:rPr>
              <a:t>班</a:t>
            </a:r>
          </a:p>
        </p:txBody>
      </p:sp>
      <p:sp>
        <p:nvSpPr>
          <p:cNvPr id="18" name="文本框 17"/>
          <p:cNvSpPr txBox="1"/>
          <p:nvPr/>
        </p:nvSpPr>
        <p:spPr>
          <a:xfrm>
            <a:off x="3579153" y="4004830"/>
            <a:ext cx="1954381" cy="357790"/>
          </a:xfrm>
          <a:prstGeom prst="rect">
            <a:avLst/>
          </a:prstGeom>
          <a:noFill/>
        </p:spPr>
        <p:txBody>
          <a:bodyPr wrap="none" rtlCol="0">
            <a:spAutoFit/>
          </a:bodyPr>
          <a:lstStyle/>
          <a:p>
            <a:r>
              <a:rPr lang="zh-CN" altLang="en-US" sz="1725" dirty="0">
                <a:solidFill>
                  <a:srgbClr val="224982"/>
                </a:solidFill>
                <a:latin typeface="方正兰亭中黑_GBK" panose="02000000000000000000" pitchFamily="2" charset="-122"/>
                <a:ea typeface="方正兰亭中黑_GBK" panose="02000000000000000000" pitchFamily="2" charset="-122"/>
              </a:rPr>
              <a:t>答辩人：</a:t>
            </a:r>
            <a:r>
              <a:rPr lang="zh-CN" altLang="en-US" sz="1725" dirty="0">
                <a:solidFill>
                  <a:srgbClr val="565656"/>
                </a:solidFill>
                <a:latin typeface="方正兰亭中黑_GBK" panose="02000000000000000000" pitchFamily="2" charset="-122"/>
                <a:ea typeface="方正兰亭中黑_GBK" panose="02000000000000000000" pitchFamily="2" charset="-122"/>
              </a:rPr>
              <a:t>您的名字</a:t>
            </a:r>
          </a:p>
        </p:txBody>
      </p:sp>
      <p:sp>
        <p:nvSpPr>
          <p:cNvPr id="19" name="文本框 18"/>
          <p:cNvSpPr txBox="1"/>
          <p:nvPr/>
        </p:nvSpPr>
        <p:spPr>
          <a:xfrm>
            <a:off x="6163997" y="4004830"/>
            <a:ext cx="2175596" cy="357790"/>
          </a:xfrm>
          <a:prstGeom prst="rect">
            <a:avLst/>
          </a:prstGeom>
          <a:noFill/>
        </p:spPr>
        <p:txBody>
          <a:bodyPr wrap="none" rtlCol="0">
            <a:spAutoFit/>
          </a:bodyPr>
          <a:lstStyle/>
          <a:p>
            <a:r>
              <a:rPr lang="zh-CN" altLang="en-US" sz="1725" dirty="0">
                <a:solidFill>
                  <a:srgbClr val="224982"/>
                </a:solidFill>
                <a:latin typeface="方正兰亭中黑_GBK" panose="02000000000000000000" pitchFamily="2" charset="-122"/>
                <a:ea typeface="方正兰亭中黑_GBK" panose="02000000000000000000" pitchFamily="2" charset="-122"/>
              </a:rPr>
              <a:t>指导老师：</a:t>
            </a:r>
            <a:r>
              <a:rPr lang="zh-CN" altLang="en-US" sz="1725" dirty="0">
                <a:solidFill>
                  <a:srgbClr val="565656"/>
                </a:solidFill>
                <a:latin typeface="方正兰亭中黑_GBK" panose="02000000000000000000" pitchFamily="2" charset="-122"/>
                <a:ea typeface="方正兰亭中黑_GBK" panose="02000000000000000000" pitchFamily="2" charset="-122"/>
              </a:rPr>
              <a:t>老师名字</a:t>
            </a:r>
          </a:p>
        </p:txBody>
      </p:sp>
      <p:grpSp>
        <p:nvGrpSpPr>
          <p:cNvPr id="4" name="组合 3"/>
          <p:cNvGrpSpPr/>
          <p:nvPr/>
        </p:nvGrpSpPr>
        <p:grpSpPr>
          <a:xfrm>
            <a:off x="5873606" y="4035048"/>
            <a:ext cx="283369" cy="283369"/>
            <a:chOff x="7612018" y="5380063"/>
            <a:chExt cx="377825" cy="377825"/>
          </a:xfrm>
        </p:grpSpPr>
        <p:sp>
          <p:nvSpPr>
            <p:cNvPr id="27" name="椭圆 26"/>
            <p:cNvSpPr/>
            <p:nvPr/>
          </p:nvSpPr>
          <p:spPr>
            <a:xfrm>
              <a:off x="7612018" y="5380063"/>
              <a:ext cx="377825" cy="377825"/>
            </a:xfrm>
            <a:prstGeom prst="ellipse">
              <a:avLst/>
            </a:prstGeom>
            <a:solidFill>
              <a:srgbClr val="224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grpSp>
          <p:nvGrpSpPr>
            <p:cNvPr id="22" name="组合 21"/>
            <p:cNvGrpSpPr>
              <a:grpSpLocks noChangeAspect="1"/>
            </p:cNvGrpSpPr>
            <p:nvPr/>
          </p:nvGrpSpPr>
          <p:grpSpPr>
            <a:xfrm>
              <a:off x="7707997" y="5400481"/>
              <a:ext cx="185866" cy="308489"/>
              <a:chOff x="6499674" y="3862507"/>
              <a:chExt cx="323003" cy="536101"/>
            </a:xfrm>
            <a:solidFill>
              <a:schemeClr val="bg1"/>
            </a:solidFill>
          </p:grpSpPr>
          <p:sp>
            <p:nvSpPr>
              <p:cNvPr id="23" name="Freeform 43"/>
              <p:cNvSpPr>
                <a:spLocks noEditPoints="1"/>
              </p:cNvSpPr>
              <p:nvPr/>
            </p:nvSpPr>
            <p:spPr bwMode="auto">
              <a:xfrm>
                <a:off x="6547495" y="3862507"/>
                <a:ext cx="218132" cy="294478"/>
              </a:xfrm>
              <a:custGeom>
                <a:avLst/>
                <a:gdLst>
                  <a:gd name="T0" fmla="*/ 8 w 110"/>
                  <a:gd name="T1" fmla="*/ 92 h 147"/>
                  <a:gd name="T2" fmla="*/ 17 w 110"/>
                  <a:gd name="T3" fmla="*/ 105 h 147"/>
                  <a:gd name="T4" fmla="*/ 57 w 110"/>
                  <a:gd name="T5" fmla="*/ 147 h 147"/>
                  <a:gd name="T6" fmla="*/ 96 w 110"/>
                  <a:gd name="T7" fmla="*/ 105 h 147"/>
                  <a:gd name="T8" fmla="*/ 97 w 110"/>
                  <a:gd name="T9" fmla="*/ 105 h 147"/>
                  <a:gd name="T10" fmla="*/ 107 w 110"/>
                  <a:gd name="T11" fmla="*/ 92 h 147"/>
                  <a:gd name="T12" fmla="*/ 99 w 110"/>
                  <a:gd name="T13" fmla="*/ 80 h 147"/>
                  <a:gd name="T14" fmla="*/ 87 w 110"/>
                  <a:gd name="T15" fmla="*/ 32 h 147"/>
                  <a:gd name="T16" fmla="*/ 28 w 110"/>
                  <a:gd name="T17" fmla="*/ 25 h 147"/>
                  <a:gd name="T18" fmla="*/ 13 w 110"/>
                  <a:gd name="T19" fmla="*/ 81 h 147"/>
                  <a:gd name="T20" fmla="*/ 13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3 h 147"/>
                  <a:gd name="T74" fmla="*/ 17 w 110"/>
                  <a:gd name="T75" fmla="*/ 102 h 147"/>
                  <a:gd name="T76" fmla="*/ 10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7" y="105"/>
                    </a:cubicBezTo>
                    <a:cubicBezTo>
                      <a:pt x="21" y="129"/>
                      <a:pt x="37" y="147"/>
                      <a:pt x="57" y="147"/>
                    </a:cubicBezTo>
                    <a:cubicBezTo>
                      <a:pt x="76" y="147"/>
                      <a:pt x="93" y="129"/>
                      <a:pt x="96" y="105"/>
                    </a:cubicBezTo>
                    <a:cubicBezTo>
                      <a:pt x="97" y="105"/>
                      <a:pt x="97" y="105"/>
                      <a:pt x="97" y="105"/>
                    </a:cubicBezTo>
                    <a:cubicBezTo>
                      <a:pt x="103" y="105"/>
                      <a:pt x="107" y="99"/>
                      <a:pt x="107" y="92"/>
                    </a:cubicBezTo>
                    <a:cubicBezTo>
                      <a:pt x="107" y="86"/>
                      <a:pt x="104" y="81"/>
                      <a:pt x="99" y="80"/>
                    </a:cubicBezTo>
                    <a:cubicBezTo>
                      <a:pt x="99" y="80"/>
                      <a:pt x="110" y="43"/>
                      <a:pt x="87" y="32"/>
                    </a:cubicBezTo>
                    <a:cubicBezTo>
                      <a:pt x="84" y="0"/>
                      <a:pt x="28" y="25"/>
                      <a:pt x="28" y="25"/>
                    </a:cubicBezTo>
                    <a:cubicBezTo>
                      <a:pt x="0" y="40"/>
                      <a:pt x="13" y="81"/>
                      <a:pt x="13" y="81"/>
                    </a:cubicBezTo>
                    <a:cubicBezTo>
                      <a:pt x="13" y="81"/>
                      <a:pt x="13" y="81"/>
                      <a:pt x="13"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9"/>
                      <a:pt x="71" y="46"/>
                      <a:pt x="71" y="46"/>
                    </a:cubicBezTo>
                    <a:cubicBezTo>
                      <a:pt x="88" y="33"/>
                      <a:pt x="93" y="83"/>
                      <a:pt x="93" y="83"/>
                    </a:cubicBezTo>
                    <a:cubicBezTo>
                      <a:pt x="94" y="83"/>
                      <a:pt x="94" y="83"/>
                      <a:pt x="94" y="83"/>
                    </a:cubicBezTo>
                    <a:cubicBezTo>
                      <a:pt x="96" y="82"/>
                      <a:pt x="96" y="82"/>
                      <a:pt x="96" y="82"/>
                    </a:cubicBezTo>
                    <a:cubicBezTo>
                      <a:pt x="96"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7" y="126"/>
                      <a:pt x="81" y="133"/>
                    </a:cubicBezTo>
                    <a:cubicBezTo>
                      <a:pt x="77" y="136"/>
                      <a:pt x="74" y="139"/>
                      <a:pt x="70" y="141"/>
                    </a:cubicBezTo>
                    <a:cubicBezTo>
                      <a:pt x="66" y="143"/>
                      <a:pt x="61" y="144"/>
                      <a:pt x="57" y="144"/>
                    </a:cubicBezTo>
                    <a:cubicBezTo>
                      <a:pt x="53" y="144"/>
                      <a:pt x="48" y="143"/>
                      <a:pt x="44" y="141"/>
                    </a:cubicBezTo>
                    <a:cubicBezTo>
                      <a:pt x="40" y="139"/>
                      <a:pt x="36" y="136"/>
                      <a:pt x="33" y="133"/>
                    </a:cubicBezTo>
                    <a:cubicBezTo>
                      <a:pt x="26" y="126"/>
                      <a:pt x="22" y="116"/>
                      <a:pt x="20" y="105"/>
                    </a:cubicBezTo>
                    <a:cubicBezTo>
                      <a:pt x="20" y="103"/>
                      <a:pt x="20" y="103"/>
                      <a:pt x="20" y="103"/>
                    </a:cubicBezTo>
                    <a:cubicBezTo>
                      <a:pt x="17" y="102"/>
                      <a:pt x="17" y="102"/>
                      <a:pt x="17" y="102"/>
                    </a:cubicBezTo>
                    <a:cubicBezTo>
                      <a:pt x="14" y="102"/>
                      <a:pt x="10" y="98"/>
                      <a:pt x="10" y="92"/>
                    </a:cubicBezTo>
                    <a:cubicBezTo>
                      <a:pt x="10" y="89"/>
                      <a:pt x="11" y="87"/>
                      <a:pt x="13" y="85"/>
                    </a:cubicBezTo>
                    <a:cubicBezTo>
                      <a:pt x="14" y="83"/>
                      <a:pt x="16" y="82"/>
                      <a:pt x="18" y="82"/>
                    </a:cubicBezTo>
                    <a:close/>
                  </a:path>
                </a:pathLst>
              </a:custGeom>
              <a:grpFill/>
              <a:ln>
                <a:noFill/>
              </a:ln>
            </p:spPr>
            <p:txBody>
              <a:bodyPr/>
              <a:lstStyle/>
              <a:p>
                <a:pPr>
                  <a:defRPr/>
                </a:pPr>
                <a:endParaRPr lang="zh-CN" altLang="en-US" sz="1013"/>
              </a:p>
            </p:txBody>
          </p:sp>
          <p:sp>
            <p:nvSpPr>
              <p:cNvPr id="24" name="Freeform 46"/>
              <p:cNvSpPr>
                <a:spLocks/>
              </p:cNvSpPr>
              <p:nvPr/>
            </p:nvSpPr>
            <p:spPr bwMode="auto">
              <a:xfrm>
                <a:off x="6499674" y="4155307"/>
                <a:ext cx="323003" cy="243301"/>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1 w 163"/>
                  <a:gd name="T17" fmla="*/ 24 h 122"/>
                  <a:gd name="T18" fmla="*/ 81 w 163"/>
                  <a:gd name="T19" fmla="*/ 14 h 122"/>
                  <a:gd name="T20" fmla="*/ 71 w 163"/>
                  <a:gd name="T21" fmla="*/ 24 h 122"/>
                  <a:gd name="T22" fmla="*/ 76 w 163"/>
                  <a:gd name="T23" fmla="*/ 33 h 122"/>
                  <a:gd name="T24" fmla="*/ 72 w 163"/>
                  <a:gd name="T25" fmla="*/ 59 h 122"/>
                  <a:gd name="T26" fmla="*/ 37 w 163"/>
                  <a:gd name="T27" fmla="*/ 0 h 122"/>
                  <a:gd name="T28" fmla="*/ 0 w 163"/>
                  <a:gd name="T29" fmla="*/ 39 h 122"/>
                  <a:gd name="T30" fmla="*/ 0 w 163"/>
                  <a:gd name="T31" fmla="*/ 39 h 122"/>
                  <a:gd name="T32" fmla="*/ 0 w 163"/>
                  <a:gd name="T33" fmla="*/ 90 h 122"/>
                  <a:gd name="T34" fmla="*/ 0 w 163"/>
                  <a:gd name="T35" fmla="*/ 90 h 122"/>
                  <a:gd name="T36" fmla="*/ 0 w 163"/>
                  <a:gd name="T37" fmla="*/ 91 h 122"/>
                  <a:gd name="T38" fmla="*/ 81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89" y="31"/>
                      <a:pt x="91" y="28"/>
                      <a:pt x="91" y="24"/>
                    </a:cubicBezTo>
                    <a:cubicBezTo>
                      <a:pt x="91" y="19"/>
                      <a:pt x="87" y="14"/>
                      <a:pt x="81"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3" y="23"/>
                      <a:pt x="0" y="39"/>
                    </a:cubicBezTo>
                    <a:cubicBezTo>
                      <a:pt x="0" y="39"/>
                      <a:pt x="0" y="39"/>
                      <a:pt x="0" y="39"/>
                    </a:cubicBezTo>
                    <a:cubicBezTo>
                      <a:pt x="0" y="90"/>
                      <a:pt x="0" y="90"/>
                      <a:pt x="0" y="90"/>
                    </a:cubicBezTo>
                    <a:cubicBezTo>
                      <a:pt x="0" y="90"/>
                      <a:pt x="0" y="90"/>
                      <a:pt x="0" y="90"/>
                    </a:cubicBezTo>
                    <a:cubicBezTo>
                      <a:pt x="0" y="90"/>
                      <a:pt x="0" y="90"/>
                      <a:pt x="0" y="91"/>
                    </a:cubicBezTo>
                    <a:cubicBezTo>
                      <a:pt x="0" y="108"/>
                      <a:pt x="36" y="122"/>
                      <a:pt x="81" y="122"/>
                    </a:cubicBezTo>
                    <a:cubicBezTo>
                      <a:pt x="127" y="122"/>
                      <a:pt x="163" y="108"/>
                      <a:pt x="163" y="91"/>
                    </a:cubicBezTo>
                    <a:close/>
                  </a:path>
                </a:pathLst>
              </a:custGeom>
              <a:grpFill/>
              <a:ln>
                <a:noFill/>
              </a:ln>
            </p:spPr>
            <p:txBody>
              <a:bodyPr/>
              <a:lstStyle/>
              <a:p>
                <a:pPr>
                  <a:defRPr/>
                </a:pPr>
                <a:endParaRPr lang="zh-CN" altLang="en-US" sz="1013"/>
              </a:p>
            </p:txBody>
          </p:sp>
        </p:grpSp>
      </p:grpSp>
      <p:grpSp>
        <p:nvGrpSpPr>
          <p:cNvPr id="3" name="组合 2"/>
          <p:cNvGrpSpPr/>
          <p:nvPr/>
        </p:nvGrpSpPr>
        <p:grpSpPr>
          <a:xfrm>
            <a:off x="3295784" y="4035048"/>
            <a:ext cx="283369" cy="283369"/>
            <a:chOff x="4312082" y="5380063"/>
            <a:chExt cx="377825" cy="377825"/>
          </a:xfrm>
        </p:grpSpPr>
        <p:sp>
          <p:nvSpPr>
            <p:cNvPr id="2" name="椭圆 1"/>
            <p:cNvSpPr/>
            <p:nvPr/>
          </p:nvSpPr>
          <p:spPr>
            <a:xfrm>
              <a:off x="4312082" y="5380063"/>
              <a:ext cx="377825" cy="377825"/>
            </a:xfrm>
            <a:prstGeom prst="ellipse">
              <a:avLst/>
            </a:prstGeom>
            <a:solidFill>
              <a:srgbClr val="224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sp>
          <p:nvSpPr>
            <p:cNvPr id="26" name="Freeform 25"/>
            <p:cNvSpPr>
              <a:spLocks noEditPoints="1" noChangeArrowheads="1"/>
            </p:cNvSpPr>
            <p:nvPr/>
          </p:nvSpPr>
          <p:spPr bwMode="auto">
            <a:xfrm>
              <a:off x="4400212" y="5409544"/>
              <a:ext cx="207179" cy="299426"/>
            </a:xfrm>
            <a:custGeom>
              <a:avLst/>
              <a:gdLst>
                <a:gd name="T0" fmla="*/ 21 w 78"/>
                <a:gd name="T1" fmla="*/ 36 h 112"/>
                <a:gd name="T2" fmla="*/ 21 w 78"/>
                <a:gd name="T3" fmla="*/ 11 h 112"/>
                <a:gd name="T4" fmla="*/ 58 w 78"/>
                <a:gd name="T5" fmla="*/ 11 h 112"/>
                <a:gd name="T6" fmla="*/ 57 w 78"/>
                <a:gd name="T7" fmla="*/ 36 h 112"/>
                <a:gd name="T8" fmla="*/ 53 w 78"/>
                <a:gd name="T9" fmla="*/ 47 h 112"/>
                <a:gd name="T10" fmla="*/ 39 w 78"/>
                <a:gd name="T11" fmla="*/ 53 h 112"/>
                <a:gd name="T12" fmla="*/ 39 w 78"/>
                <a:gd name="T13" fmla="*/ 53 h 112"/>
                <a:gd name="T14" fmla="*/ 26 w 78"/>
                <a:gd name="T15" fmla="*/ 47 h 112"/>
                <a:gd name="T16" fmla="*/ 21 w 78"/>
                <a:gd name="T17" fmla="*/ 36 h 112"/>
                <a:gd name="T18" fmla="*/ 13 w 78"/>
                <a:gd name="T19" fmla="*/ 107 h 112"/>
                <a:gd name="T20" fmla="*/ 67 w 78"/>
                <a:gd name="T21" fmla="*/ 107 h 112"/>
                <a:gd name="T22" fmla="*/ 64 w 78"/>
                <a:gd name="T23" fmla="*/ 112 h 112"/>
                <a:gd name="T24" fmla="*/ 16 w 78"/>
                <a:gd name="T25" fmla="*/ 112 h 112"/>
                <a:gd name="T26" fmla="*/ 13 w 78"/>
                <a:gd name="T27" fmla="*/ 107 h 112"/>
                <a:gd name="T28" fmla="*/ 70 w 78"/>
                <a:gd name="T29" fmla="*/ 67 h 112"/>
                <a:gd name="T30" fmla="*/ 76 w 78"/>
                <a:gd name="T31" fmla="*/ 90 h 112"/>
                <a:gd name="T32" fmla="*/ 68 w 78"/>
                <a:gd name="T33" fmla="*/ 103 h 112"/>
                <a:gd name="T34" fmla="*/ 66 w 78"/>
                <a:gd name="T35" fmla="*/ 103 h 112"/>
                <a:gd name="T36" fmla="*/ 66 w 78"/>
                <a:gd name="T37" fmla="*/ 72 h 112"/>
                <a:gd name="T38" fmla="*/ 42 w 78"/>
                <a:gd name="T39" fmla="*/ 72 h 112"/>
                <a:gd name="T40" fmla="*/ 49 w 78"/>
                <a:gd name="T41" fmla="*/ 56 h 112"/>
                <a:gd name="T42" fmla="*/ 51 w 78"/>
                <a:gd name="T43" fmla="*/ 54 h 112"/>
                <a:gd name="T44" fmla="*/ 65 w 78"/>
                <a:gd name="T45" fmla="*/ 57 h 112"/>
                <a:gd name="T46" fmla="*/ 66 w 78"/>
                <a:gd name="T47" fmla="*/ 57 h 112"/>
                <a:gd name="T48" fmla="*/ 66 w 78"/>
                <a:gd name="T49" fmla="*/ 58 h 112"/>
                <a:gd name="T50" fmla="*/ 70 w 78"/>
                <a:gd name="T51" fmla="*/ 67 h 112"/>
                <a:gd name="T52" fmla="*/ 70 w 78"/>
                <a:gd name="T53" fmla="*/ 67 h 112"/>
                <a:gd name="T54" fmla="*/ 14 w 78"/>
                <a:gd name="T55" fmla="*/ 103 h 112"/>
                <a:gd name="T56" fmla="*/ 11 w 78"/>
                <a:gd name="T57" fmla="*/ 103 h 112"/>
                <a:gd name="T58" fmla="*/ 3 w 78"/>
                <a:gd name="T59" fmla="*/ 90 h 112"/>
                <a:gd name="T60" fmla="*/ 9 w 78"/>
                <a:gd name="T61" fmla="*/ 67 h 112"/>
                <a:gd name="T62" fmla="*/ 14 w 78"/>
                <a:gd name="T63" fmla="*/ 58 h 112"/>
                <a:gd name="T64" fmla="*/ 14 w 78"/>
                <a:gd name="T65" fmla="*/ 57 h 112"/>
                <a:gd name="T66" fmla="*/ 14 w 78"/>
                <a:gd name="T67" fmla="*/ 57 h 112"/>
                <a:gd name="T68" fmla="*/ 28 w 78"/>
                <a:gd name="T69" fmla="*/ 54 h 112"/>
                <a:gd name="T70" fmla="*/ 30 w 78"/>
                <a:gd name="T71" fmla="*/ 56 h 112"/>
                <a:gd name="T72" fmla="*/ 38 w 78"/>
                <a:gd name="T73" fmla="*/ 72 h 112"/>
                <a:gd name="T74" fmla="*/ 14 w 78"/>
                <a:gd name="T75" fmla="*/ 72 h 112"/>
                <a:gd name="T76" fmla="*/ 14 w 78"/>
                <a:gd name="T77" fmla="*/ 103 h 1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8"/>
                <a:gd name="T118" fmla="*/ 0 h 112"/>
                <a:gd name="T119" fmla="*/ 78 w 78"/>
                <a:gd name="T120" fmla="*/ 112 h 1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chemeClr val="bg1"/>
            </a:solidFill>
            <a:ln>
              <a:noFill/>
            </a:ln>
            <a:extLst/>
          </p:spPr>
          <p:txBody>
            <a:bodyPr/>
            <a:lstStyle/>
            <a:p>
              <a:pPr>
                <a:defRPr/>
              </a:pPr>
              <a:endParaRPr lang="zh-CN" altLang="zh-CN" sz="1013">
                <a:solidFill>
                  <a:srgbClr val="000000"/>
                </a:solidFill>
                <a:latin typeface="Calibri" pitchFamily="34" charset="0"/>
                <a:sym typeface="宋体" pitchFamily="2" charset="-122"/>
              </a:endParaRPr>
            </a:p>
          </p:txBody>
        </p:sp>
      </p:grpSp>
      <p:sp>
        <p:nvSpPr>
          <p:cNvPr id="39" name="TextBox 24"/>
          <p:cNvSpPr txBox="1"/>
          <p:nvPr/>
        </p:nvSpPr>
        <p:spPr>
          <a:xfrm>
            <a:off x="9581661" y="4340453"/>
            <a:ext cx="588623" cy="253916"/>
          </a:xfrm>
          <a:prstGeom prst="rect">
            <a:avLst/>
          </a:prstGeom>
          <a:noFill/>
        </p:spPr>
        <p:txBody>
          <a:bodyPr wrap="none" rtlCol="0">
            <a:spAutoFit/>
          </a:bodyPr>
          <a:lstStyle/>
          <a:p>
            <a:r>
              <a:rPr lang="zh-CN" altLang="en-US" sz="1050" dirty="0"/>
              <a:t>延时符</a:t>
            </a:r>
          </a:p>
        </p:txBody>
      </p:sp>
    </p:spTree>
    <p:extLst>
      <p:ext uri="{BB962C8B-B14F-4D97-AF65-F5344CB8AC3E}">
        <p14:creationId xmlns:p14="http://schemas.microsoft.com/office/powerpoint/2010/main" val="380621950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2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4286" fill="hold" grpId="0" nodeType="withEffect">
                                  <p:stCondLst>
                                    <p:cond delay="3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00" fill="hold"/>
                                        <p:tgtEl>
                                          <p:spTgt spid="11"/>
                                        </p:tgtEl>
                                        <p:attrNameLst>
                                          <p:attrName>ppt_x</p:attrName>
                                        </p:attrNameLst>
                                      </p:cBhvr>
                                      <p:tavLst>
                                        <p:tav tm="0">
                                          <p:val>
                                            <p:strVal val="1+#ppt_w/2"/>
                                          </p:val>
                                        </p:tav>
                                        <p:tav tm="100000">
                                          <p:val>
                                            <p:strVal val="#ppt_x"/>
                                          </p:val>
                                        </p:tav>
                                      </p:tavLst>
                                    </p:anim>
                                    <p:anim calcmode="lin" valueType="num">
                                      <p:cBhvr additive="base">
                                        <p:cTn id="12" dur="7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4286" fill="hold" grpId="0" nodeType="withEffect">
                                  <p:stCondLst>
                                    <p:cond delay="9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00" fill="hold"/>
                                        <p:tgtEl>
                                          <p:spTgt spid="20"/>
                                        </p:tgtEl>
                                        <p:attrNameLst>
                                          <p:attrName>ppt_x</p:attrName>
                                        </p:attrNameLst>
                                      </p:cBhvr>
                                      <p:tavLst>
                                        <p:tav tm="0">
                                          <p:val>
                                            <p:strVal val="1+#ppt_w/2"/>
                                          </p:val>
                                        </p:tav>
                                        <p:tav tm="100000">
                                          <p:val>
                                            <p:strVal val="#ppt_x"/>
                                          </p:val>
                                        </p:tav>
                                      </p:tavLst>
                                    </p:anim>
                                    <p:anim calcmode="lin" valueType="num">
                                      <p:cBhvr additive="base">
                                        <p:cTn id="16" dur="700" fill="hold"/>
                                        <p:tgtEl>
                                          <p:spTgt spid="20"/>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10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47" presetClass="entr" presetSubtype="0" fill="hold" nodeType="withEffect">
                                  <p:stCondLst>
                                    <p:cond delay="100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600"/>
                                        <p:tgtEl>
                                          <p:spTgt spid="5"/>
                                        </p:tgtEl>
                                      </p:cBhvr>
                                    </p:animEffect>
                                    <p:anim calcmode="lin" valueType="num">
                                      <p:cBhvr>
                                        <p:cTn id="25" dur="600" fill="hold"/>
                                        <p:tgtEl>
                                          <p:spTgt spid="5"/>
                                        </p:tgtEl>
                                        <p:attrNameLst>
                                          <p:attrName>ppt_x</p:attrName>
                                        </p:attrNameLst>
                                      </p:cBhvr>
                                      <p:tavLst>
                                        <p:tav tm="0">
                                          <p:val>
                                            <p:strVal val="#ppt_x"/>
                                          </p:val>
                                        </p:tav>
                                        <p:tav tm="100000">
                                          <p:val>
                                            <p:strVal val="#ppt_x"/>
                                          </p:val>
                                        </p:tav>
                                      </p:tavLst>
                                    </p:anim>
                                    <p:anim calcmode="lin" valueType="num">
                                      <p:cBhvr>
                                        <p:cTn id="26" dur="600" fill="hold"/>
                                        <p:tgtEl>
                                          <p:spTgt spid="5"/>
                                        </p:tgtEl>
                                        <p:attrNameLst>
                                          <p:attrName>ppt_y</p:attrName>
                                        </p:attrNameLst>
                                      </p:cBhvr>
                                      <p:tavLst>
                                        <p:tav tm="0">
                                          <p:val>
                                            <p:strVal val="#ppt_y-.1"/>
                                          </p:val>
                                        </p:tav>
                                        <p:tav tm="100000">
                                          <p:val>
                                            <p:strVal val="#ppt_y"/>
                                          </p:val>
                                        </p:tav>
                                      </p:tavLst>
                                    </p:anim>
                                  </p:childTnLst>
                                </p:cTn>
                              </p:par>
                              <p:par>
                                <p:cTn id="27" presetID="1" presetClass="entr" presetSubtype="0" fill="hold" nodeType="withEffect">
                                  <p:stCondLst>
                                    <p:cond delay="1550"/>
                                  </p:stCondLst>
                                  <p:childTnLst>
                                    <p:set>
                                      <p:cBhvr>
                                        <p:cTn id="28" dur="1" fill="hold">
                                          <p:stCondLst>
                                            <p:cond delay="0"/>
                                          </p:stCondLst>
                                        </p:cTn>
                                        <p:tgtEl>
                                          <p:spTgt spid="9"/>
                                        </p:tgtEl>
                                        <p:attrNameLst>
                                          <p:attrName>style.visibility</p:attrName>
                                        </p:attrNameLst>
                                      </p:cBhvr>
                                      <p:to>
                                        <p:strVal val="visible"/>
                                      </p:to>
                                    </p:set>
                                  </p:childTnLst>
                                </p:cTn>
                              </p:par>
                            </p:childTnLst>
                          </p:cTn>
                        </p:par>
                        <p:par>
                          <p:cTn id="29" fill="hold">
                            <p:stCondLst>
                              <p:cond delay="1600"/>
                            </p:stCondLst>
                            <p:childTnLst>
                              <p:par>
                                <p:cTn id="30" presetID="41" presetClass="entr" presetSubtype="0" fill="hold" grpId="0" nodeType="afterEffect">
                                  <p:stCondLst>
                                    <p:cond delay="250"/>
                                  </p:stCondLst>
                                  <p:iterate type="lt">
                                    <p:tmPct val="10000"/>
                                  </p:iterate>
                                  <p:childTnLst>
                                    <p:set>
                                      <p:cBhvr>
                                        <p:cTn id="31" dur="1" fill="hold">
                                          <p:stCondLst>
                                            <p:cond delay="0"/>
                                          </p:stCondLst>
                                        </p:cTn>
                                        <p:tgtEl>
                                          <p:spTgt spid="15"/>
                                        </p:tgtEl>
                                        <p:attrNameLst>
                                          <p:attrName>style.visibility</p:attrName>
                                        </p:attrNameLst>
                                      </p:cBhvr>
                                      <p:to>
                                        <p:strVal val="visible"/>
                                      </p:to>
                                    </p:set>
                                    <p:anim calcmode="lin" valueType="num">
                                      <p:cBhvr>
                                        <p:cTn id="32" dur="6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3" dur="600" fill="hold"/>
                                        <p:tgtEl>
                                          <p:spTgt spid="15"/>
                                        </p:tgtEl>
                                        <p:attrNameLst>
                                          <p:attrName>ppt_y</p:attrName>
                                        </p:attrNameLst>
                                      </p:cBhvr>
                                      <p:tavLst>
                                        <p:tav tm="0">
                                          <p:val>
                                            <p:strVal val="#ppt_y"/>
                                          </p:val>
                                        </p:tav>
                                        <p:tav tm="100000">
                                          <p:val>
                                            <p:strVal val="#ppt_y"/>
                                          </p:val>
                                        </p:tav>
                                      </p:tavLst>
                                    </p:anim>
                                    <p:anim calcmode="lin" valueType="num">
                                      <p:cBhvr>
                                        <p:cTn id="34" dur="6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5" dur="6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6" dur="600" tmFilter="0,0; .5, 1; 1, 1"/>
                                        <p:tgtEl>
                                          <p:spTgt spid="15"/>
                                        </p:tgtEl>
                                      </p:cBhvr>
                                    </p:animEffect>
                                  </p:childTnLst>
                                </p:cTn>
                              </p:par>
                            </p:childTnLst>
                          </p:cTn>
                        </p:par>
                        <p:par>
                          <p:cTn id="37" fill="hold">
                            <p:stCondLst>
                              <p:cond delay="2930"/>
                            </p:stCondLst>
                            <p:childTnLst>
                              <p:par>
                                <p:cTn id="38" presetID="18" presetClass="entr" presetSubtype="3" fill="hold" grpId="0" nodeType="afterEffect">
                                  <p:stCondLst>
                                    <p:cond delay="0"/>
                                  </p:stCondLst>
                                  <p:iterate type="lt">
                                    <p:tmPct val="10000"/>
                                  </p:iterate>
                                  <p:childTnLst>
                                    <p:set>
                                      <p:cBhvr>
                                        <p:cTn id="39" dur="1" fill="hold">
                                          <p:stCondLst>
                                            <p:cond delay="0"/>
                                          </p:stCondLst>
                                        </p:cTn>
                                        <p:tgtEl>
                                          <p:spTgt spid="16"/>
                                        </p:tgtEl>
                                        <p:attrNameLst>
                                          <p:attrName>style.visibility</p:attrName>
                                        </p:attrNameLst>
                                      </p:cBhvr>
                                      <p:to>
                                        <p:strVal val="visible"/>
                                      </p:to>
                                    </p:set>
                                    <p:animEffect transition="in" filter="strips(upRight)">
                                      <p:cBhvr>
                                        <p:cTn id="40" dur="400"/>
                                        <p:tgtEl>
                                          <p:spTgt spid="16"/>
                                        </p:tgtEl>
                                      </p:cBhvr>
                                    </p:animEffect>
                                  </p:childTnLst>
                                </p:cTn>
                              </p:par>
                              <p:par>
                                <p:cTn id="41" presetID="18" presetClass="entr" presetSubtype="3" fill="hold" grpId="0" nodeType="withEffect">
                                  <p:stCondLst>
                                    <p:cond delay="300"/>
                                  </p:stCondLst>
                                  <p:iterate type="lt">
                                    <p:tmPct val="10000"/>
                                  </p:iterate>
                                  <p:childTnLst>
                                    <p:set>
                                      <p:cBhvr>
                                        <p:cTn id="42" dur="1" fill="hold">
                                          <p:stCondLst>
                                            <p:cond delay="0"/>
                                          </p:stCondLst>
                                        </p:cTn>
                                        <p:tgtEl>
                                          <p:spTgt spid="17"/>
                                        </p:tgtEl>
                                        <p:attrNameLst>
                                          <p:attrName>style.visibility</p:attrName>
                                        </p:attrNameLst>
                                      </p:cBhvr>
                                      <p:to>
                                        <p:strVal val="visible"/>
                                      </p:to>
                                    </p:set>
                                    <p:animEffect transition="in" filter="strips(upRight)">
                                      <p:cBhvr>
                                        <p:cTn id="43" dur="400"/>
                                        <p:tgtEl>
                                          <p:spTgt spid="17"/>
                                        </p:tgtEl>
                                      </p:cBhvr>
                                    </p:animEffect>
                                  </p:childTnLst>
                                </p:cTn>
                              </p:par>
                            </p:childTnLst>
                          </p:cTn>
                        </p:par>
                        <p:par>
                          <p:cTn id="44" fill="hold">
                            <p:stCondLst>
                              <p:cond delay="3870"/>
                            </p:stCondLst>
                            <p:childTnLst>
                              <p:par>
                                <p:cTn id="45" presetID="42"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childTnLst>
                          </p:cTn>
                        </p:par>
                        <p:par>
                          <p:cTn id="50" fill="hold">
                            <p:stCondLst>
                              <p:cond delay="4620"/>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18"/>
                                        </p:tgtEl>
                                        <p:attrNameLst>
                                          <p:attrName>style.visibility</p:attrName>
                                        </p:attrNameLst>
                                      </p:cBhvr>
                                      <p:to>
                                        <p:strVal val="visible"/>
                                      </p:to>
                                    </p:set>
                                    <p:anim calcmode="lin" valueType="num">
                                      <p:cBhvr>
                                        <p:cTn id="53" dur="450" fill="hold"/>
                                        <p:tgtEl>
                                          <p:spTgt spid="18"/>
                                        </p:tgtEl>
                                        <p:attrNameLst>
                                          <p:attrName>ppt_w</p:attrName>
                                        </p:attrNameLst>
                                      </p:cBhvr>
                                      <p:tavLst>
                                        <p:tav tm="0">
                                          <p:val>
                                            <p:fltVal val="0"/>
                                          </p:val>
                                        </p:tav>
                                        <p:tav tm="100000">
                                          <p:val>
                                            <p:strVal val="#ppt_w"/>
                                          </p:val>
                                        </p:tav>
                                      </p:tavLst>
                                    </p:anim>
                                    <p:anim calcmode="lin" valueType="num">
                                      <p:cBhvr>
                                        <p:cTn id="54" dur="450" fill="hold"/>
                                        <p:tgtEl>
                                          <p:spTgt spid="18"/>
                                        </p:tgtEl>
                                        <p:attrNameLst>
                                          <p:attrName>ppt_h</p:attrName>
                                        </p:attrNameLst>
                                      </p:cBhvr>
                                      <p:tavLst>
                                        <p:tav tm="0">
                                          <p:val>
                                            <p:fltVal val="0"/>
                                          </p:val>
                                        </p:tav>
                                        <p:tav tm="100000">
                                          <p:val>
                                            <p:strVal val="#ppt_h"/>
                                          </p:val>
                                        </p:tav>
                                      </p:tavLst>
                                    </p:anim>
                                    <p:animEffect transition="in" filter="fade">
                                      <p:cBhvr>
                                        <p:cTn id="55" dur="450"/>
                                        <p:tgtEl>
                                          <p:spTgt spid="18"/>
                                        </p:tgtEl>
                                      </p:cBhvr>
                                    </p:animEffect>
                                  </p:childTnLst>
                                </p:cTn>
                              </p:par>
                              <p:par>
                                <p:cTn id="56" presetID="42" presetClass="entr" presetSubtype="0" fill="hold"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750"/>
                                        <p:tgtEl>
                                          <p:spTgt spid="4"/>
                                        </p:tgtEl>
                                      </p:cBhvr>
                                    </p:animEffect>
                                    <p:anim calcmode="lin" valueType="num">
                                      <p:cBhvr>
                                        <p:cTn id="59" dur="750" fill="hold"/>
                                        <p:tgtEl>
                                          <p:spTgt spid="4"/>
                                        </p:tgtEl>
                                        <p:attrNameLst>
                                          <p:attrName>ppt_x</p:attrName>
                                        </p:attrNameLst>
                                      </p:cBhvr>
                                      <p:tavLst>
                                        <p:tav tm="0">
                                          <p:val>
                                            <p:strVal val="#ppt_x"/>
                                          </p:val>
                                        </p:tav>
                                        <p:tav tm="100000">
                                          <p:val>
                                            <p:strVal val="#ppt_x"/>
                                          </p:val>
                                        </p:tav>
                                      </p:tavLst>
                                    </p:anim>
                                    <p:anim calcmode="lin" valueType="num">
                                      <p:cBhvr>
                                        <p:cTn id="60" dur="750" fill="hold"/>
                                        <p:tgtEl>
                                          <p:spTgt spid="4"/>
                                        </p:tgtEl>
                                        <p:attrNameLst>
                                          <p:attrName>ppt_y</p:attrName>
                                        </p:attrNameLst>
                                      </p:cBhvr>
                                      <p:tavLst>
                                        <p:tav tm="0">
                                          <p:val>
                                            <p:strVal val="#ppt_y+.1"/>
                                          </p:val>
                                        </p:tav>
                                        <p:tav tm="100000">
                                          <p:val>
                                            <p:strVal val="#ppt_y"/>
                                          </p:val>
                                        </p:tav>
                                      </p:tavLst>
                                    </p:anim>
                                  </p:childTnLst>
                                </p:cTn>
                              </p:par>
                            </p:childTnLst>
                          </p:cTn>
                        </p:par>
                        <p:par>
                          <p:cTn id="61" fill="hold">
                            <p:stCondLst>
                              <p:cond delay="5385"/>
                            </p:stCondLst>
                            <p:childTnLst>
                              <p:par>
                                <p:cTn id="62" presetID="53" presetClass="entr" presetSubtype="16" fill="hold" grpId="0" nodeType="afterEffect">
                                  <p:stCondLst>
                                    <p:cond delay="0"/>
                                  </p:stCondLst>
                                  <p:iterate type="lt">
                                    <p:tmPct val="10000"/>
                                  </p:iterate>
                                  <p:childTnLst>
                                    <p:set>
                                      <p:cBhvr>
                                        <p:cTn id="63" dur="1" fill="hold">
                                          <p:stCondLst>
                                            <p:cond delay="0"/>
                                          </p:stCondLst>
                                        </p:cTn>
                                        <p:tgtEl>
                                          <p:spTgt spid="19"/>
                                        </p:tgtEl>
                                        <p:attrNameLst>
                                          <p:attrName>style.visibility</p:attrName>
                                        </p:attrNameLst>
                                      </p:cBhvr>
                                      <p:to>
                                        <p:strVal val="visible"/>
                                      </p:to>
                                    </p:set>
                                    <p:anim calcmode="lin" valueType="num">
                                      <p:cBhvr>
                                        <p:cTn id="64" dur="450" fill="hold"/>
                                        <p:tgtEl>
                                          <p:spTgt spid="19"/>
                                        </p:tgtEl>
                                        <p:attrNameLst>
                                          <p:attrName>ppt_w</p:attrName>
                                        </p:attrNameLst>
                                      </p:cBhvr>
                                      <p:tavLst>
                                        <p:tav tm="0">
                                          <p:val>
                                            <p:fltVal val="0"/>
                                          </p:val>
                                        </p:tav>
                                        <p:tav tm="100000">
                                          <p:val>
                                            <p:strVal val="#ppt_w"/>
                                          </p:val>
                                        </p:tav>
                                      </p:tavLst>
                                    </p:anim>
                                    <p:anim calcmode="lin" valueType="num">
                                      <p:cBhvr>
                                        <p:cTn id="65" dur="450" fill="hold"/>
                                        <p:tgtEl>
                                          <p:spTgt spid="19"/>
                                        </p:tgtEl>
                                        <p:attrNameLst>
                                          <p:attrName>ppt_h</p:attrName>
                                        </p:attrNameLst>
                                      </p:cBhvr>
                                      <p:tavLst>
                                        <p:tav tm="0">
                                          <p:val>
                                            <p:fltVal val="0"/>
                                          </p:val>
                                        </p:tav>
                                        <p:tav tm="100000">
                                          <p:val>
                                            <p:strVal val="#ppt_h"/>
                                          </p:val>
                                        </p:tav>
                                      </p:tavLst>
                                    </p:anim>
                                    <p:animEffect transition="in" filter="fade">
                                      <p:cBhvr>
                                        <p:cTn id="66" dur="450"/>
                                        <p:tgtEl>
                                          <p:spTgt spid="19"/>
                                        </p:tgtEl>
                                      </p:cBhvr>
                                    </p:animEffect>
                                  </p:childTnLst>
                                </p:cTn>
                              </p:par>
                            </p:childTnLst>
                          </p:cTn>
                        </p:par>
                        <p:par>
                          <p:cTn id="67" fill="hold">
                            <p:stCondLst>
                              <p:cond delay="6195"/>
                            </p:stCondLst>
                            <p:childTnLst>
                              <p:par>
                                <p:cTn id="68" presetID="10" presetClass="entr" presetSubtype="0"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20" grpId="0" animBg="1"/>
      <p:bldP spid="15" grpId="0"/>
      <p:bldP spid="16" grpId="0"/>
      <p:bldP spid="17" grpId="0"/>
      <p:bldP spid="18" grpId="0"/>
      <p:bldP spid="19"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任意多边形 5"/>
          <p:cNvSpPr/>
          <p:nvPr/>
        </p:nvSpPr>
        <p:spPr>
          <a:xfrm>
            <a:off x="1743075" y="2309686"/>
            <a:ext cx="1159453" cy="1159453"/>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b="1" dirty="0">
                <a:latin typeface="Arial" panose="020B0604020202020204" pitchFamily="34" charset="0"/>
                <a:ea typeface="微软雅黑" panose="020B0503020204020204" pitchFamily="34" charset="-122"/>
              </a:rPr>
              <a:t>添加</a:t>
            </a:r>
            <a:endParaRPr lang="en-US" altLang="zh-CN" sz="1800" b="1" dirty="0">
              <a:latin typeface="Arial" panose="020B0604020202020204" pitchFamily="34" charset="0"/>
              <a:ea typeface="微软雅黑" panose="020B0503020204020204" pitchFamily="34" charset="-122"/>
            </a:endParaRPr>
          </a:p>
          <a:p>
            <a:pPr algn="ctr"/>
            <a:r>
              <a:rPr lang="zh-CN" altLang="en-US" sz="1800" b="1" dirty="0">
                <a:latin typeface="Arial" panose="020B0604020202020204" pitchFamily="34" charset="0"/>
                <a:ea typeface="微软雅黑" panose="020B0503020204020204" pitchFamily="34" charset="-122"/>
              </a:rPr>
              <a:t>标题</a:t>
            </a:r>
          </a:p>
        </p:txBody>
      </p:sp>
      <p:grpSp>
        <p:nvGrpSpPr>
          <p:cNvPr id="7" name="组合 6"/>
          <p:cNvGrpSpPr/>
          <p:nvPr/>
        </p:nvGrpSpPr>
        <p:grpSpPr>
          <a:xfrm>
            <a:off x="687222" y="1253833"/>
            <a:ext cx="3271157" cy="3271157"/>
            <a:chOff x="3526104" y="876860"/>
            <a:chExt cx="5124410" cy="5124410"/>
          </a:xfrm>
        </p:grpSpPr>
        <p:sp>
          <p:nvSpPr>
            <p:cNvPr id="8" name="空心弧 7"/>
            <p:cNvSpPr/>
            <p:nvPr/>
          </p:nvSpPr>
          <p:spPr>
            <a:xfrm>
              <a:off x="4116050" y="1466806"/>
              <a:ext cx="3944518" cy="3944518"/>
            </a:xfrm>
            <a:prstGeom prst="blockArc">
              <a:avLst>
                <a:gd name="adj1" fmla="val 10800000"/>
                <a:gd name="adj2" fmla="val 16200000"/>
                <a:gd name="adj3" fmla="val 4642"/>
              </a:avLst>
            </a:prstGeom>
            <a:solidFill>
              <a:srgbClr val="7F7F7F"/>
            </a:solidFill>
            <a:ln>
              <a:solidFill>
                <a:schemeClr val="accent2"/>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空心弧 8"/>
            <p:cNvSpPr/>
            <p:nvPr/>
          </p:nvSpPr>
          <p:spPr>
            <a:xfrm>
              <a:off x="4116050" y="1466806"/>
              <a:ext cx="3944518" cy="3944518"/>
            </a:xfrm>
            <a:prstGeom prst="blockArc">
              <a:avLst>
                <a:gd name="adj1" fmla="val 5400000"/>
                <a:gd name="adj2" fmla="val 10800000"/>
                <a:gd name="adj3" fmla="val 4642"/>
              </a:avLst>
            </a:prstGeom>
            <a:solidFill>
              <a:srgbClr val="7F7F7F"/>
            </a:solidFill>
            <a:ln>
              <a:solidFill>
                <a:schemeClr val="accent2"/>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 name="空心弧 9"/>
            <p:cNvSpPr/>
            <p:nvPr/>
          </p:nvSpPr>
          <p:spPr>
            <a:xfrm>
              <a:off x="4116050" y="1466806"/>
              <a:ext cx="3944518" cy="3944518"/>
            </a:xfrm>
            <a:prstGeom prst="blockArc">
              <a:avLst>
                <a:gd name="adj1" fmla="val 0"/>
                <a:gd name="adj2" fmla="val 5400000"/>
                <a:gd name="adj3" fmla="val 4642"/>
              </a:avLst>
            </a:prstGeom>
            <a:solidFill>
              <a:srgbClr val="7F7F7F"/>
            </a:solidFill>
            <a:ln>
              <a:solidFill>
                <a:schemeClr val="accent2"/>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1" name="空心弧 10"/>
            <p:cNvSpPr/>
            <p:nvPr/>
          </p:nvSpPr>
          <p:spPr>
            <a:xfrm>
              <a:off x="4116050" y="1466806"/>
              <a:ext cx="3944518" cy="3944518"/>
            </a:xfrm>
            <a:prstGeom prst="blockArc">
              <a:avLst>
                <a:gd name="adj1" fmla="val 16200000"/>
                <a:gd name="adj2" fmla="val 0"/>
                <a:gd name="adj3" fmla="val 4642"/>
              </a:avLst>
            </a:prstGeom>
            <a:solidFill>
              <a:srgbClr val="7F7F7F"/>
            </a:solidFill>
            <a:ln>
              <a:solidFill>
                <a:schemeClr val="accent2"/>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nvGrpSpPr>
            <p:cNvPr id="12" name="组合 11"/>
            <p:cNvGrpSpPr/>
            <p:nvPr/>
          </p:nvGrpSpPr>
          <p:grpSpPr>
            <a:xfrm>
              <a:off x="5452593" y="4729836"/>
              <a:ext cx="1271434" cy="1271434"/>
              <a:chOff x="5147792" y="4934845"/>
              <a:chExt cx="1007417" cy="1007417"/>
            </a:xfrm>
          </p:grpSpPr>
          <p:sp>
            <p:nvSpPr>
              <p:cNvPr id="37" name="任意多边形 36"/>
              <p:cNvSpPr/>
              <p:nvPr/>
            </p:nvSpPr>
            <p:spPr>
              <a:xfrm>
                <a:off x="5147792" y="4934845"/>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panose="020B0604020202020204" pitchFamily="34" charset="0"/>
                  <a:ea typeface="微软雅黑" panose="020B0503020204020204" pitchFamily="34" charset="-122"/>
                </a:endParaRPr>
              </a:p>
            </p:txBody>
          </p:sp>
          <p:grpSp>
            <p:nvGrpSpPr>
              <p:cNvPr id="38" name="Group 4"/>
              <p:cNvGrpSpPr>
                <a:grpSpLocks noChangeAspect="1"/>
              </p:cNvGrpSpPr>
              <p:nvPr/>
            </p:nvGrpSpPr>
            <p:grpSpPr bwMode="auto">
              <a:xfrm>
                <a:off x="5418313" y="5176357"/>
                <a:ext cx="466374" cy="524392"/>
                <a:chOff x="3313" y="3205"/>
                <a:chExt cx="418" cy="470"/>
              </a:xfrm>
              <a:solidFill>
                <a:schemeClr val="bg1"/>
              </a:solidFill>
            </p:grpSpPr>
            <p:sp>
              <p:nvSpPr>
                <p:cNvPr id="39" name="Freeform 5"/>
                <p:cNvSpPr>
                  <a:spLocks/>
                </p:cNvSpPr>
                <p:nvPr/>
              </p:nvSpPr>
              <p:spPr bwMode="auto">
                <a:xfrm>
                  <a:off x="3392" y="3507"/>
                  <a:ext cx="206" cy="12"/>
                </a:xfrm>
                <a:custGeom>
                  <a:avLst/>
                  <a:gdLst>
                    <a:gd name="T0" fmla="*/ 84 w 86"/>
                    <a:gd name="T1" fmla="*/ 0 h 5"/>
                    <a:gd name="T2" fmla="*/ 3 w 86"/>
                    <a:gd name="T3" fmla="*/ 0 h 5"/>
                    <a:gd name="T4" fmla="*/ 0 w 86"/>
                    <a:gd name="T5" fmla="*/ 3 h 5"/>
                    <a:gd name="T6" fmla="*/ 3 w 86"/>
                    <a:gd name="T7" fmla="*/ 5 h 5"/>
                    <a:gd name="T8" fmla="*/ 84 w 86"/>
                    <a:gd name="T9" fmla="*/ 5 h 5"/>
                    <a:gd name="T10" fmla="*/ 86 w 86"/>
                    <a:gd name="T11" fmla="*/ 3 h 5"/>
                    <a:gd name="T12" fmla="*/ 84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4" y="0"/>
                      </a:moveTo>
                      <a:cubicBezTo>
                        <a:pt x="3" y="0"/>
                        <a:pt x="3" y="0"/>
                        <a:pt x="3" y="0"/>
                      </a:cubicBezTo>
                      <a:cubicBezTo>
                        <a:pt x="1" y="0"/>
                        <a:pt x="0" y="1"/>
                        <a:pt x="0" y="3"/>
                      </a:cubicBezTo>
                      <a:cubicBezTo>
                        <a:pt x="0" y="4"/>
                        <a:pt x="1" y="5"/>
                        <a:pt x="3" y="5"/>
                      </a:cubicBezTo>
                      <a:cubicBezTo>
                        <a:pt x="84" y="5"/>
                        <a:pt x="84" y="5"/>
                        <a:pt x="84" y="5"/>
                      </a:cubicBezTo>
                      <a:cubicBezTo>
                        <a:pt x="85" y="5"/>
                        <a:pt x="86" y="4"/>
                        <a:pt x="86" y="3"/>
                      </a:cubicBezTo>
                      <a:cubicBezTo>
                        <a:pt x="86" y="1"/>
                        <a:pt x="85"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6"/>
                <p:cNvSpPr>
                  <a:spLocks/>
                </p:cNvSpPr>
                <p:nvPr/>
              </p:nvSpPr>
              <p:spPr bwMode="auto">
                <a:xfrm>
                  <a:off x="3392" y="3442"/>
                  <a:ext cx="206" cy="12"/>
                </a:xfrm>
                <a:custGeom>
                  <a:avLst/>
                  <a:gdLst>
                    <a:gd name="T0" fmla="*/ 84 w 86"/>
                    <a:gd name="T1" fmla="*/ 0 h 5"/>
                    <a:gd name="T2" fmla="*/ 3 w 86"/>
                    <a:gd name="T3" fmla="*/ 0 h 5"/>
                    <a:gd name="T4" fmla="*/ 0 w 86"/>
                    <a:gd name="T5" fmla="*/ 2 h 5"/>
                    <a:gd name="T6" fmla="*/ 3 w 86"/>
                    <a:gd name="T7" fmla="*/ 5 h 5"/>
                    <a:gd name="T8" fmla="*/ 84 w 86"/>
                    <a:gd name="T9" fmla="*/ 5 h 5"/>
                    <a:gd name="T10" fmla="*/ 86 w 86"/>
                    <a:gd name="T11" fmla="*/ 2 h 5"/>
                    <a:gd name="T12" fmla="*/ 84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4" y="0"/>
                      </a:moveTo>
                      <a:cubicBezTo>
                        <a:pt x="3" y="0"/>
                        <a:pt x="3" y="0"/>
                        <a:pt x="3" y="0"/>
                      </a:cubicBezTo>
                      <a:cubicBezTo>
                        <a:pt x="1" y="0"/>
                        <a:pt x="0" y="1"/>
                        <a:pt x="0" y="2"/>
                      </a:cubicBezTo>
                      <a:cubicBezTo>
                        <a:pt x="0" y="4"/>
                        <a:pt x="1" y="5"/>
                        <a:pt x="3" y="5"/>
                      </a:cubicBezTo>
                      <a:cubicBezTo>
                        <a:pt x="84" y="5"/>
                        <a:pt x="84" y="5"/>
                        <a:pt x="84" y="5"/>
                      </a:cubicBezTo>
                      <a:cubicBezTo>
                        <a:pt x="85" y="5"/>
                        <a:pt x="86" y="4"/>
                        <a:pt x="86" y="2"/>
                      </a:cubicBezTo>
                      <a:cubicBezTo>
                        <a:pt x="86" y="1"/>
                        <a:pt x="85"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
                <p:cNvSpPr>
                  <a:spLocks/>
                </p:cNvSpPr>
                <p:nvPr/>
              </p:nvSpPr>
              <p:spPr bwMode="auto">
                <a:xfrm>
                  <a:off x="3392" y="3375"/>
                  <a:ext cx="206" cy="14"/>
                </a:xfrm>
                <a:custGeom>
                  <a:avLst/>
                  <a:gdLst>
                    <a:gd name="T0" fmla="*/ 84 w 86"/>
                    <a:gd name="T1" fmla="*/ 0 h 6"/>
                    <a:gd name="T2" fmla="*/ 3 w 86"/>
                    <a:gd name="T3" fmla="*/ 0 h 6"/>
                    <a:gd name="T4" fmla="*/ 0 w 86"/>
                    <a:gd name="T5" fmla="*/ 3 h 6"/>
                    <a:gd name="T6" fmla="*/ 3 w 86"/>
                    <a:gd name="T7" fmla="*/ 6 h 6"/>
                    <a:gd name="T8" fmla="*/ 84 w 86"/>
                    <a:gd name="T9" fmla="*/ 6 h 6"/>
                    <a:gd name="T10" fmla="*/ 86 w 86"/>
                    <a:gd name="T11" fmla="*/ 3 h 6"/>
                    <a:gd name="T12" fmla="*/ 84 w 8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6" h="6">
                      <a:moveTo>
                        <a:pt x="84" y="0"/>
                      </a:moveTo>
                      <a:cubicBezTo>
                        <a:pt x="3" y="0"/>
                        <a:pt x="3" y="0"/>
                        <a:pt x="3" y="0"/>
                      </a:cubicBezTo>
                      <a:cubicBezTo>
                        <a:pt x="1" y="0"/>
                        <a:pt x="0" y="2"/>
                        <a:pt x="0" y="3"/>
                      </a:cubicBezTo>
                      <a:cubicBezTo>
                        <a:pt x="0" y="5"/>
                        <a:pt x="1" y="6"/>
                        <a:pt x="3" y="6"/>
                      </a:cubicBezTo>
                      <a:cubicBezTo>
                        <a:pt x="84" y="6"/>
                        <a:pt x="84" y="6"/>
                        <a:pt x="84" y="6"/>
                      </a:cubicBezTo>
                      <a:cubicBezTo>
                        <a:pt x="85" y="6"/>
                        <a:pt x="86" y="5"/>
                        <a:pt x="86" y="3"/>
                      </a:cubicBezTo>
                      <a:cubicBezTo>
                        <a:pt x="86" y="2"/>
                        <a:pt x="85"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
                <p:cNvSpPr>
                  <a:spLocks noEditPoints="1"/>
                </p:cNvSpPr>
                <p:nvPr/>
              </p:nvSpPr>
              <p:spPr bwMode="auto">
                <a:xfrm>
                  <a:off x="3313" y="3205"/>
                  <a:ext cx="418" cy="470"/>
                </a:xfrm>
                <a:custGeom>
                  <a:avLst/>
                  <a:gdLst>
                    <a:gd name="T0" fmla="*/ 174 w 174"/>
                    <a:gd name="T1" fmla="*/ 25 h 196"/>
                    <a:gd name="T2" fmla="*/ 149 w 174"/>
                    <a:gd name="T3" fmla="*/ 0 h 196"/>
                    <a:gd name="T4" fmla="*/ 25 w 174"/>
                    <a:gd name="T5" fmla="*/ 0 h 196"/>
                    <a:gd name="T6" fmla="*/ 25 w 174"/>
                    <a:gd name="T7" fmla="*/ 0 h 196"/>
                    <a:gd name="T8" fmla="*/ 25 w 174"/>
                    <a:gd name="T9" fmla="*/ 0 h 196"/>
                    <a:gd name="T10" fmla="*/ 0 w 174"/>
                    <a:gd name="T11" fmla="*/ 25 h 196"/>
                    <a:gd name="T12" fmla="*/ 0 w 174"/>
                    <a:gd name="T13" fmla="*/ 169 h 196"/>
                    <a:gd name="T14" fmla="*/ 2 w 174"/>
                    <a:gd name="T15" fmla="*/ 174 h 196"/>
                    <a:gd name="T16" fmla="*/ 22 w 174"/>
                    <a:gd name="T17" fmla="*/ 193 h 196"/>
                    <a:gd name="T18" fmla="*/ 31 w 174"/>
                    <a:gd name="T19" fmla="*/ 193 h 196"/>
                    <a:gd name="T20" fmla="*/ 52 w 174"/>
                    <a:gd name="T21" fmla="*/ 173 h 196"/>
                    <a:gd name="T22" fmla="*/ 73 w 174"/>
                    <a:gd name="T23" fmla="*/ 194 h 196"/>
                    <a:gd name="T24" fmla="*/ 82 w 174"/>
                    <a:gd name="T25" fmla="*/ 194 h 196"/>
                    <a:gd name="T26" fmla="*/ 104 w 174"/>
                    <a:gd name="T27" fmla="*/ 173 h 196"/>
                    <a:gd name="T28" fmla="*/ 125 w 174"/>
                    <a:gd name="T29" fmla="*/ 194 h 196"/>
                    <a:gd name="T30" fmla="*/ 130 w 174"/>
                    <a:gd name="T31" fmla="*/ 196 h 196"/>
                    <a:gd name="T32" fmla="*/ 134 w 174"/>
                    <a:gd name="T33" fmla="*/ 194 h 196"/>
                    <a:gd name="T34" fmla="*/ 153 w 174"/>
                    <a:gd name="T35" fmla="*/ 175 h 196"/>
                    <a:gd name="T36" fmla="*/ 155 w 174"/>
                    <a:gd name="T37" fmla="*/ 170 h 196"/>
                    <a:gd name="T38" fmla="*/ 155 w 174"/>
                    <a:gd name="T39" fmla="*/ 49 h 196"/>
                    <a:gd name="T40" fmla="*/ 174 w 174"/>
                    <a:gd name="T41" fmla="*/ 25 h 196"/>
                    <a:gd name="T42" fmla="*/ 130 w 174"/>
                    <a:gd name="T43" fmla="*/ 180 h 196"/>
                    <a:gd name="T44" fmla="*/ 108 w 174"/>
                    <a:gd name="T45" fmla="*/ 159 h 196"/>
                    <a:gd name="T46" fmla="*/ 99 w 174"/>
                    <a:gd name="T47" fmla="*/ 159 h 196"/>
                    <a:gd name="T48" fmla="*/ 78 w 174"/>
                    <a:gd name="T49" fmla="*/ 180 h 196"/>
                    <a:gd name="T50" fmla="*/ 57 w 174"/>
                    <a:gd name="T51" fmla="*/ 159 h 196"/>
                    <a:gd name="T52" fmla="*/ 47 w 174"/>
                    <a:gd name="T53" fmla="*/ 159 h 196"/>
                    <a:gd name="T54" fmla="*/ 27 w 174"/>
                    <a:gd name="T55" fmla="*/ 179 h 196"/>
                    <a:gd name="T56" fmla="*/ 13 w 174"/>
                    <a:gd name="T57" fmla="*/ 166 h 196"/>
                    <a:gd name="T58" fmla="*/ 13 w 174"/>
                    <a:gd name="T59" fmla="*/ 25 h 196"/>
                    <a:gd name="T60" fmla="*/ 25 w 174"/>
                    <a:gd name="T61" fmla="*/ 14 h 196"/>
                    <a:gd name="T62" fmla="*/ 25 w 174"/>
                    <a:gd name="T63" fmla="*/ 14 h 196"/>
                    <a:gd name="T64" fmla="*/ 25 w 174"/>
                    <a:gd name="T65" fmla="*/ 14 h 196"/>
                    <a:gd name="T66" fmla="*/ 25 w 174"/>
                    <a:gd name="T67" fmla="*/ 14 h 196"/>
                    <a:gd name="T68" fmla="*/ 37 w 174"/>
                    <a:gd name="T69" fmla="*/ 25 h 196"/>
                    <a:gd name="T70" fmla="*/ 25 w 174"/>
                    <a:gd name="T71" fmla="*/ 36 h 196"/>
                    <a:gd name="T72" fmla="*/ 18 w 174"/>
                    <a:gd name="T73" fmla="*/ 43 h 196"/>
                    <a:gd name="T74" fmla="*/ 25 w 174"/>
                    <a:gd name="T75" fmla="*/ 50 h 196"/>
                    <a:gd name="T76" fmla="*/ 142 w 174"/>
                    <a:gd name="T77" fmla="*/ 50 h 196"/>
                    <a:gd name="T78" fmla="*/ 142 w 174"/>
                    <a:gd name="T79" fmla="*/ 168 h 196"/>
                    <a:gd name="T80" fmla="*/ 130 w 174"/>
                    <a:gd name="T81" fmla="*/ 180 h 196"/>
                    <a:gd name="T82" fmla="*/ 149 w 174"/>
                    <a:gd name="T83" fmla="*/ 36 h 196"/>
                    <a:gd name="T84" fmla="*/ 47 w 174"/>
                    <a:gd name="T85" fmla="*/ 36 h 196"/>
                    <a:gd name="T86" fmla="*/ 50 w 174"/>
                    <a:gd name="T87" fmla="*/ 25 h 196"/>
                    <a:gd name="T88" fmla="*/ 47 w 174"/>
                    <a:gd name="T89" fmla="*/ 14 h 196"/>
                    <a:gd name="T90" fmla="*/ 149 w 174"/>
                    <a:gd name="T91" fmla="*/ 14 h 196"/>
                    <a:gd name="T92" fmla="*/ 161 w 174"/>
                    <a:gd name="T93" fmla="*/ 25 h 196"/>
                    <a:gd name="T94" fmla="*/ 149 w 174"/>
                    <a:gd name="T95" fmla="*/ 3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96">
                      <a:moveTo>
                        <a:pt x="174" y="25"/>
                      </a:moveTo>
                      <a:cubicBezTo>
                        <a:pt x="174" y="11"/>
                        <a:pt x="163" y="0"/>
                        <a:pt x="149" y="0"/>
                      </a:cubicBezTo>
                      <a:cubicBezTo>
                        <a:pt x="25" y="0"/>
                        <a:pt x="25" y="0"/>
                        <a:pt x="25" y="0"/>
                      </a:cubicBezTo>
                      <a:cubicBezTo>
                        <a:pt x="25" y="0"/>
                        <a:pt x="25" y="0"/>
                        <a:pt x="25" y="0"/>
                      </a:cubicBezTo>
                      <a:cubicBezTo>
                        <a:pt x="25" y="0"/>
                        <a:pt x="25" y="0"/>
                        <a:pt x="25" y="0"/>
                      </a:cubicBezTo>
                      <a:cubicBezTo>
                        <a:pt x="11" y="0"/>
                        <a:pt x="0" y="11"/>
                        <a:pt x="0" y="25"/>
                      </a:cubicBezTo>
                      <a:cubicBezTo>
                        <a:pt x="0" y="169"/>
                        <a:pt x="0" y="169"/>
                        <a:pt x="0" y="169"/>
                      </a:cubicBezTo>
                      <a:cubicBezTo>
                        <a:pt x="0" y="171"/>
                        <a:pt x="1" y="172"/>
                        <a:pt x="2" y="174"/>
                      </a:cubicBezTo>
                      <a:cubicBezTo>
                        <a:pt x="22" y="193"/>
                        <a:pt x="22" y="193"/>
                        <a:pt x="22" y="193"/>
                      </a:cubicBezTo>
                      <a:cubicBezTo>
                        <a:pt x="25" y="196"/>
                        <a:pt x="29" y="196"/>
                        <a:pt x="31" y="193"/>
                      </a:cubicBezTo>
                      <a:cubicBezTo>
                        <a:pt x="52" y="173"/>
                        <a:pt x="52" y="173"/>
                        <a:pt x="52" y="173"/>
                      </a:cubicBezTo>
                      <a:cubicBezTo>
                        <a:pt x="73" y="194"/>
                        <a:pt x="73" y="194"/>
                        <a:pt x="73" y="194"/>
                      </a:cubicBezTo>
                      <a:cubicBezTo>
                        <a:pt x="76" y="196"/>
                        <a:pt x="80" y="196"/>
                        <a:pt x="82" y="194"/>
                      </a:cubicBezTo>
                      <a:cubicBezTo>
                        <a:pt x="104" y="173"/>
                        <a:pt x="104" y="173"/>
                        <a:pt x="104" y="173"/>
                      </a:cubicBezTo>
                      <a:cubicBezTo>
                        <a:pt x="125" y="194"/>
                        <a:pt x="125" y="194"/>
                        <a:pt x="125" y="194"/>
                      </a:cubicBezTo>
                      <a:cubicBezTo>
                        <a:pt x="126" y="195"/>
                        <a:pt x="128" y="196"/>
                        <a:pt x="130" y="196"/>
                      </a:cubicBezTo>
                      <a:cubicBezTo>
                        <a:pt x="131" y="196"/>
                        <a:pt x="133" y="195"/>
                        <a:pt x="134" y="194"/>
                      </a:cubicBezTo>
                      <a:cubicBezTo>
                        <a:pt x="153" y="175"/>
                        <a:pt x="153" y="175"/>
                        <a:pt x="153" y="175"/>
                      </a:cubicBezTo>
                      <a:cubicBezTo>
                        <a:pt x="155" y="174"/>
                        <a:pt x="155" y="172"/>
                        <a:pt x="155" y="170"/>
                      </a:cubicBezTo>
                      <a:cubicBezTo>
                        <a:pt x="155" y="49"/>
                        <a:pt x="155" y="49"/>
                        <a:pt x="155" y="49"/>
                      </a:cubicBezTo>
                      <a:cubicBezTo>
                        <a:pt x="166" y="46"/>
                        <a:pt x="174" y="36"/>
                        <a:pt x="174" y="25"/>
                      </a:cubicBezTo>
                      <a:close/>
                      <a:moveTo>
                        <a:pt x="130" y="180"/>
                      </a:moveTo>
                      <a:cubicBezTo>
                        <a:pt x="108" y="159"/>
                        <a:pt x="108" y="159"/>
                        <a:pt x="108" y="159"/>
                      </a:cubicBezTo>
                      <a:cubicBezTo>
                        <a:pt x="106" y="157"/>
                        <a:pt x="102" y="157"/>
                        <a:pt x="99" y="159"/>
                      </a:cubicBezTo>
                      <a:cubicBezTo>
                        <a:pt x="78" y="180"/>
                        <a:pt x="78" y="180"/>
                        <a:pt x="78" y="180"/>
                      </a:cubicBezTo>
                      <a:cubicBezTo>
                        <a:pt x="57" y="159"/>
                        <a:pt x="57" y="159"/>
                        <a:pt x="57" y="159"/>
                      </a:cubicBezTo>
                      <a:cubicBezTo>
                        <a:pt x="54" y="157"/>
                        <a:pt x="50" y="157"/>
                        <a:pt x="47" y="159"/>
                      </a:cubicBezTo>
                      <a:cubicBezTo>
                        <a:pt x="27" y="179"/>
                        <a:pt x="27" y="179"/>
                        <a:pt x="27" y="179"/>
                      </a:cubicBezTo>
                      <a:cubicBezTo>
                        <a:pt x="13" y="166"/>
                        <a:pt x="13" y="166"/>
                        <a:pt x="13" y="166"/>
                      </a:cubicBezTo>
                      <a:cubicBezTo>
                        <a:pt x="13" y="25"/>
                        <a:pt x="13" y="25"/>
                        <a:pt x="13" y="25"/>
                      </a:cubicBezTo>
                      <a:cubicBezTo>
                        <a:pt x="13" y="19"/>
                        <a:pt x="18" y="14"/>
                        <a:pt x="25" y="14"/>
                      </a:cubicBezTo>
                      <a:cubicBezTo>
                        <a:pt x="25" y="14"/>
                        <a:pt x="25" y="14"/>
                        <a:pt x="25" y="14"/>
                      </a:cubicBezTo>
                      <a:cubicBezTo>
                        <a:pt x="25" y="14"/>
                        <a:pt x="25" y="14"/>
                        <a:pt x="25" y="14"/>
                      </a:cubicBezTo>
                      <a:cubicBezTo>
                        <a:pt x="25" y="14"/>
                        <a:pt x="25" y="14"/>
                        <a:pt x="25" y="14"/>
                      </a:cubicBezTo>
                      <a:cubicBezTo>
                        <a:pt x="32" y="14"/>
                        <a:pt x="37" y="19"/>
                        <a:pt x="37" y="25"/>
                      </a:cubicBezTo>
                      <a:cubicBezTo>
                        <a:pt x="37" y="31"/>
                        <a:pt x="32" y="36"/>
                        <a:pt x="25" y="36"/>
                      </a:cubicBezTo>
                      <a:cubicBezTo>
                        <a:pt x="21" y="36"/>
                        <a:pt x="18" y="39"/>
                        <a:pt x="18" y="43"/>
                      </a:cubicBezTo>
                      <a:cubicBezTo>
                        <a:pt x="18" y="47"/>
                        <a:pt x="21" y="50"/>
                        <a:pt x="25" y="50"/>
                      </a:cubicBezTo>
                      <a:cubicBezTo>
                        <a:pt x="142" y="50"/>
                        <a:pt x="142" y="50"/>
                        <a:pt x="142" y="50"/>
                      </a:cubicBezTo>
                      <a:cubicBezTo>
                        <a:pt x="142" y="168"/>
                        <a:pt x="142" y="168"/>
                        <a:pt x="142" y="168"/>
                      </a:cubicBezTo>
                      <a:lnTo>
                        <a:pt x="130" y="180"/>
                      </a:lnTo>
                      <a:close/>
                      <a:moveTo>
                        <a:pt x="149" y="36"/>
                      </a:moveTo>
                      <a:cubicBezTo>
                        <a:pt x="47" y="36"/>
                        <a:pt x="47" y="36"/>
                        <a:pt x="47" y="36"/>
                      </a:cubicBezTo>
                      <a:cubicBezTo>
                        <a:pt x="49" y="33"/>
                        <a:pt x="50" y="29"/>
                        <a:pt x="50" y="25"/>
                      </a:cubicBezTo>
                      <a:cubicBezTo>
                        <a:pt x="50" y="21"/>
                        <a:pt x="49" y="17"/>
                        <a:pt x="47" y="14"/>
                      </a:cubicBezTo>
                      <a:cubicBezTo>
                        <a:pt x="149" y="14"/>
                        <a:pt x="149" y="14"/>
                        <a:pt x="149" y="14"/>
                      </a:cubicBezTo>
                      <a:cubicBezTo>
                        <a:pt x="155" y="14"/>
                        <a:pt x="161" y="19"/>
                        <a:pt x="161" y="25"/>
                      </a:cubicBezTo>
                      <a:cubicBezTo>
                        <a:pt x="161" y="31"/>
                        <a:pt x="155" y="36"/>
                        <a:pt x="14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3" name="组合 12"/>
            <p:cNvGrpSpPr/>
            <p:nvPr/>
          </p:nvGrpSpPr>
          <p:grpSpPr>
            <a:xfrm>
              <a:off x="3526104" y="2803349"/>
              <a:ext cx="1271434" cy="1271434"/>
              <a:chOff x="3621344" y="3408398"/>
              <a:chExt cx="1007417" cy="1007417"/>
            </a:xfrm>
          </p:grpSpPr>
          <p:sp>
            <p:nvSpPr>
              <p:cNvPr id="30" name="任意多边形 29"/>
              <p:cNvSpPr/>
              <p:nvPr/>
            </p:nvSpPr>
            <p:spPr>
              <a:xfrm>
                <a:off x="3621344" y="3408398"/>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panose="020B0604020202020204" pitchFamily="34" charset="0"/>
                  <a:ea typeface="微软雅黑" panose="020B0503020204020204" pitchFamily="34" charset="-122"/>
                </a:endParaRPr>
              </a:p>
            </p:txBody>
          </p:sp>
          <p:grpSp>
            <p:nvGrpSpPr>
              <p:cNvPr id="31" name="Group 11"/>
              <p:cNvGrpSpPr>
                <a:grpSpLocks noChangeAspect="1"/>
              </p:cNvGrpSpPr>
              <p:nvPr/>
            </p:nvGrpSpPr>
            <p:grpSpPr bwMode="auto">
              <a:xfrm>
                <a:off x="3916411" y="3654075"/>
                <a:ext cx="417282" cy="524392"/>
                <a:chOff x="2398" y="2256"/>
                <a:chExt cx="374" cy="470"/>
              </a:xfrm>
              <a:solidFill>
                <a:schemeClr val="bg1"/>
              </a:solidFill>
            </p:grpSpPr>
            <p:sp>
              <p:nvSpPr>
                <p:cNvPr id="32" name="Freeform 12"/>
                <p:cNvSpPr>
                  <a:spLocks/>
                </p:cNvSpPr>
                <p:nvPr/>
              </p:nvSpPr>
              <p:spPr bwMode="auto">
                <a:xfrm>
                  <a:off x="2478" y="2558"/>
                  <a:ext cx="207" cy="12"/>
                </a:xfrm>
                <a:custGeom>
                  <a:avLst/>
                  <a:gdLst>
                    <a:gd name="T0" fmla="*/ 83 w 86"/>
                    <a:gd name="T1" fmla="*/ 0 h 5"/>
                    <a:gd name="T2" fmla="*/ 2 w 86"/>
                    <a:gd name="T3" fmla="*/ 0 h 5"/>
                    <a:gd name="T4" fmla="*/ 0 w 86"/>
                    <a:gd name="T5" fmla="*/ 3 h 5"/>
                    <a:gd name="T6" fmla="*/ 2 w 86"/>
                    <a:gd name="T7" fmla="*/ 5 h 5"/>
                    <a:gd name="T8" fmla="*/ 83 w 86"/>
                    <a:gd name="T9" fmla="*/ 5 h 5"/>
                    <a:gd name="T10" fmla="*/ 86 w 86"/>
                    <a:gd name="T11" fmla="*/ 3 h 5"/>
                    <a:gd name="T12" fmla="*/ 83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3"/>
                <p:cNvSpPr>
                  <a:spLocks/>
                </p:cNvSpPr>
                <p:nvPr/>
              </p:nvSpPr>
              <p:spPr bwMode="auto">
                <a:xfrm>
                  <a:off x="2478" y="2505"/>
                  <a:ext cx="207" cy="12"/>
                </a:xfrm>
                <a:custGeom>
                  <a:avLst/>
                  <a:gdLst>
                    <a:gd name="T0" fmla="*/ 83 w 86"/>
                    <a:gd name="T1" fmla="*/ 0 h 5"/>
                    <a:gd name="T2" fmla="*/ 2 w 86"/>
                    <a:gd name="T3" fmla="*/ 0 h 5"/>
                    <a:gd name="T4" fmla="*/ 0 w 86"/>
                    <a:gd name="T5" fmla="*/ 3 h 5"/>
                    <a:gd name="T6" fmla="*/ 2 w 86"/>
                    <a:gd name="T7" fmla="*/ 5 h 5"/>
                    <a:gd name="T8" fmla="*/ 83 w 86"/>
                    <a:gd name="T9" fmla="*/ 5 h 5"/>
                    <a:gd name="T10" fmla="*/ 86 w 86"/>
                    <a:gd name="T11" fmla="*/ 3 h 5"/>
                    <a:gd name="T12" fmla="*/ 83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4"/>
                <p:cNvSpPr>
                  <a:spLocks/>
                </p:cNvSpPr>
                <p:nvPr/>
              </p:nvSpPr>
              <p:spPr bwMode="auto">
                <a:xfrm>
                  <a:off x="2478" y="2452"/>
                  <a:ext cx="207" cy="12"/>
                </a:xfrm>
                <a:custGeom>
                  <a:avLst/>
                  <a:gdLst>
                    <a:gd name="T0" fmla="*/ 83 w 86"/>
                    <a:gd name="T1" fmla="*/ 0 h 5"/>
                    <a:gd name="T2" fmla="*/ 2 w 86"/>
                    <a:gd name="T3" fmla="*/ 0 h 5"/>
                    <a:gd name="T4" fmla="*/ 0 w 86"/>
                    <a:gd name="T5" fmla="*/ 3 h 5"/>
                    <a:gd name="T6" fmla="*/ 2 w 86"/>
                    <a:gd name="T7" fmla="*/ 5 h 5"/>
                    <a:gd name="T8" fmla="*/ 83 w 86"/>
                    <a:gd name="T9" fmla="*/ 5 h 5"/>
                    <a:gd name="T10" fmla="*/ 86 w 86"/>
                    <a:gd name="T11" fmla="*/ 3 h 5"/>
                    <a:gd name="T12" fmla="*/ 83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5"/>
                <p:cNvSpPr>
                  <a:spLocks/>
                </p:cNvSpPr>
                <p:nvPr/>
              </p:nvSpPr>
              <p:spPr bwMode="auto">
                <a:xfrm>
                  <a:off x="2478" y="2402"/>
                  <a:ext cx="101" cy="12"/>
                </a:xfrm>
                <a:custGeom>
                  <a:avLst/>
                  <a:gdLst>
                    <a:gd name="T0" fmla="*/ 2 w 42"/>
                    <a:gd name="T1" fmla="*/ 5 h 5"/>
                    <a:gd name="T2" fmla="*/ 39 w 42"/>
                    <a:gd name="T3" fmla="*/ 5 h 5"/>
                    <a:gd name="T4" fmla="*/ 42 w 42"/>
                    <a:gd name="T5" fmla="*/ 2 h 5"/>
                    <a:gd name="T6" fmla="*/ 39 w 42"/>
                    <a:gd name="T7" fmla="*/ 0 h 5"/>
                    <a:gd name="T8" fmla="*/ 2 w 42"/>
                    <a:gd name="T9" fmla="*/ 0 h 5"/>
                    <a:gd name="T10" fmla="*/ 0 w 42"/>
                    <a:gd name="T11" fmla="*/ 2 h 5"/>
                    <a:gd name="T12" fmla="*/ 2 w 42"/>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42" h="5">
                      <a:moveTo>
                        <a:pt x="2" y="5"/>
                      </a:moveTo>
                      <a:cubicBezTo>
                        <a:pt x="39" y="5"/>
                        <a:pt x="39" y="5"/>
                        <a:pt x="39" y="5"/>
                      </a:cubicBezTo>
                      <a:cubicBezTo>
                        <a:pt x="41" y="5"/>
                        <a:pt x="42" y="4"/>
                        <a:pt x="42" y="2"/>
                      </a:cubicBezTo>
                      <a:cubicBezTo>
                        <a:pt x="42" y="1"/>
                        <a:pt x="41" y="0"/>
                        <a:pt x="39" y="0"/>
                      </a:cubicBezTo>
                      <a:cubicBezTo>
                        <a:pt x="2" y="0"/>
                        <a:pt x="2" y="0"/>
                        <a:pt x="2" y="0"/>
                      </a:cubicBezTo>
                      <a:cubicBezTo>
                        <a:pt x="1" y="0"/>
                        <a:pt x="0" y="1"/>
                        <a:pt x="0" y="2"/>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6"/>
                <p:cNvSpPr>
                  <a:spLocks noEditPoints="1"/>
                </p:cNvSpPr>
                <p:nvPr/>
              </p:nvSpPr>
              <p:spPr bwMode="auto">
                <a:xfrm>
                  <a:off x="2398" y="2256"/>
                  <a:ext cx="374" cy="470"/>
                </a:xfrm>
                <a:custGeom>
                  <a:avLst/>
                  <a:gdLst>
                    <a:gd name="T0" fmla="*/ 153 w 155"/>
                    <a:gd name="T1" fmla="*/ 31 h 196"/>
                    <a:gd name="T2" fmla="*/ 125 w 155"/>
                    <a:gd name="T3" fmla="*/ 2 h 196"/>
                    <a:gd name="T4" fmla="*/ 120 w 155"/>
                    <a:gd name="T5" fmla="*/ 0 h 196"/>
                    <a:gd name="T6" fmla="*/ 6 w 155"/>
                    <a:gd name="T7" fmla="*/ 0 h 196"/>
                    <a:gd name="T8" fmla="*/ 0 w 155"/>
                    <a:gd name="T9" fmla="*/ 7 h 196"/>
                    <a:gd name="T10" fmla="*/ 0 w 155"/>
                    <a:gd name="T11" fmla="*/ 169 h 196"/>
                    <a:gd name="T12" fmla="*/ 2 w 155"/>
                    <a:gd name="T13" fmla="*/ 174 h 196"/>
                    <a:gd name="T14" fmla="*/ 22 w 155"/>
                    <a:gd name="T15" fmla="*/ 193 h 196"/>
                    <a:gd name="T16" fmla="*/ 31 w 155"/>
                    <a:gd name="T17" fmla="*/ 193 h 196"/>
                    <a:gd name="T18" fmla="*/ 52 w 155"/>
                    <a:gd name="T19" fmla="*/ 173 h 196"/>
                    <a:gd name="T20" fmla="*/ 73 w 155"/>
                    <a:gd name="T21" fmla="*/ 194 h 196"/>
                    <a:gd name="T22" fmla="*/ 82 w 155"/>
                    <a:gd name="T23" fmla="*/ 194 h 196"/>
                    <a:gd name="T24" fmla="*/ 103 w 155"/>
                    <a:gd name="T25" fmla="*/ 173 h 196"/>
                    <a:gd name="T26" fmla="*/ 125 w 155"/>
                    <a:gd name="T27" fmla="*/ 194 h 196"/>
                    <a:gd name="T28" fmla="*/ 129 w 155"/>
                    <a:gd name="T29" fmla="*/ 196 h 196"/>
                    <a:gd name="T30" fmla="*/ 134 w 155"/>
                    <a:gd name="T31" fmla="*/ 194 h 196"/>
                    <a:gd name="T32" fmla="*/ 153 w 155"/>
                    <a:gd name="T33" fmla="*/ 175 h 196"/>
                    <a:gd name="T34" fmla="*/ 155 w 155"/>
                    <a:gd name="T35" fmla="*/ 170 h 196"/>
                    <a:gd name="T36" fmla="*/ 155 w 155"/>
                    <a:gd name="T37" fmla="*/ 35 h 196"/>
                    <a:gd name="T38" fmla="*/ 153 w 155"/>
                    <a:gd name="T39" fmla="*/ 31 h 196"/>
                    <a:gd name="T40" fmla="*/ 129 w 155"/>
                    <a:gd name="T41" fmla="*/ 180 h 196"/>
                    <a:gd name="T42" fmla="*/ 108 w 155"/>
                    <a:gd name="T43" fmla="*/ 159 h 196"/>
                    <a:gd name="T44" fmla="*/ 99 w 155"/>
                    <a:gd name="T45" fmla="*/ 159 h 196"/>
                    <a:gd name="T46" fmla="*/ 77 w 155"/>
                    <a:gd name="T47" fmla="*/ 180 h 196"/>
                    <a:gd name="T48" fmla="*/ 56 w 155"/>
                    <a:gd name="T49" fmla="*/ 159 h 196"/>
                    <a:gd name="T50" fmla="*/ 52 w 155"/>
                    <a:gd name="T51" fmla="*/ 157 h 196"/>
                    <a:gd name="T52" fmla="*/ 47 w 155"/>
                    <a:gd name="T53" fmla="*/ 159 h 196"/>
                    <a:gd name="T54" fmla="*/ 26 w 155"/>
                    <a:gd name="T55" fmla="*/ 179 h 196"/>
                    <a:gd name="T56" fmla="*/ 13 w 155"/>
                    <a:gd name="T57" fmla="*/ 166 h 196"/>
                    <a:gd name="T58" fmla="*/ 13 w 155"/>
                    <a:gd name="T59" fmla="*/ 14 h 196"/>
                    <a:gd name="T60" fmla="*/ 116 w 155"/>
                    <a:gd name="T61" fmla="*/ 14 h 196"/>
                    <a:gd name="T62" fmla="*/ 116 w 155"/>
                    <a:gd name="T63" fmla="*/ 35 h 196"/>
                    <a:gd name="T64" fmla="*/ 120 w 155"/>
                    <a:gd name="T65" fmla="*/ 39 h 196"/>
                    <a:gd name="T66" fmla="*/ 142 w 155"/>
                    <a:gd name="T67" fmla="*/ 39 h 196"/>
                    <a:gd name="T68" fmla="*/ 142 w 155"/>
                    <a:gd name="T69" fmla="*/ 168 h 196"/>
                    <a:gd name="T70" fmla="*/ 129 w 155"/>
                    <a:gd name="T71" fmla="*/ 18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5" h="196">
                      <a:moveTo>
                        <a:pt x="153" y="31"/>
                      </a:moveTo>
                      <a:cubicBezTo>
                        <a:pt x="125" y="2"/>
                        <a:pt x="125" y="2"/>
                        <a:pt x="125" y="2"/>
                      </a:cubicBezTo>
                      <a:cubicBezTo>
                        <a:pt x="123" y="1"/>
                        <a:pt x="122" y="0"/>
                        <a:pt x="120" y="0"/>
                      </a:cubicBezTo>
                      <a:cubicBezTo>
                        <a:pt x="6" y="0"/>
                        <a:pt x="6" y="0"/>
                        <a:pt x="6" y="0"/>
                      </a:cubicBezTo>
                      <a:cubicBezTo>
                        <a:pt x="3" y="0"/>
                        <a:pt x="0" y="3"/>
                        <a:pt x="0" y="7"/>
                      </a:cubicBezTo>
                      <a:cubicBezTo>
                        <a:pt x="0" y="169"/>
                        <a:pt x="0" y="169"/>
                        <a:pt x="0" y="169"/>
                      </a:cubicBezTo>
                      <a:cubicBezTo>
                        <a:pt x="0" y="171"/>
                        <a:pt x="0" y="172"/>
                        <a:pt x="2" y="174"/>
                      </a:cubicBezTo>
                      <a:cubicBezTo>
                        <a:pt x="22" y="193"/>
                        <a:pt x="22" y="193"/>
                        <a:pt x="22" y="193"/>
                      </a:cubicBezTo>
                      <a:cubicBezTo>
                        <a:pt x="24" y="196"/>
                        <a:pt x="28" y="196"/>
                        <a:pt x="31" y="193"/>
                      </a:cubicBezTo>
                      <a:cubicBezTo>
                        <a:pt x="52" y="173"/>
                        <a:pt x="52" y="173"/>
                        <a:pt x="52" y="173"/>
                      </a:cubicBezTo>
                      <a:cubicBezTo>
                        <a:pt x="73" y="194"/>
                        <a:pt x="73" y="194"/>
                        <a:pt x="73" y="194"/>
                      </a:cubicBezTo>
                      <a:cubicBezTo>
                        <a:pt x="75" y="196"/>
                        <a:pt x="80" y="196"/>
                        <a:pt x="82" y="194"/>
                      </a:cubicBezTo>
                      <a:cubicBezTo>
                        <a:pt x="103" y="173"/>
                        <a:pt x="103" y="173"/>
                        <a:pt x="103" y="173"/>
                      </a:cubicBezTo>
                      <a:cubicBezTo>
                        <a:pt x="125" y="194"/>
                        <a:pt x="125" y="194"/>
                        <a:pt x="125" y="194"/>
                      </a:cubicBezTo>
                      <a:cubicBezTo>
                        <a:pt x="126" y="195"/>
                        <a:pt x="128" y="196"/>
                        <a:pt x="129" y="196"/>
                      </a:cubicBezTo>
                      <a:cubicBezTo>
                        <a:pt x="131" y="196"/>
                        <a:pt x="133" y="195"/>
                        <a:pt x="134" y="194"/>
                      </a:cubicBezTo>
                      <a:cubicBezTo>
                        <a:pt x="153" y="175"/>
                        <a:pt x="153" y="175"/>
                        <a:pt x="153" y="175"/>
                      </a:cubicBezTo>
                      <a:cubicBezTo>
                        <a:pt x="154" y="174"/>
                        <a:pt x="155" y="172"/>
                        <a:pt x="155" y="170"/>
                      </a:cubicBezTo>
                      <a:cubicBezTo>
                        <a:pt x="155" y="35"/>
                        <a:pt x="155" y="35"/>
                        <a:pt x="155" y="35"/>
                      </a:cubicBezTo>
                      <a:cubicBezTo>
                        <a:pt x="155" y="34"/>
                        <a:pt x="155" y="32"/>
                        <a:pt x="153" y="31"/>
                      </a:cubicBezTo>
                      <a:close/>
                      <a:moveTo>
                        <a:pt x="129" y="180"/>
                      </a:moveTo>
                      <a:cubicBezTo>
                        <a:pt x="108" y="159"/>
                        <a:pt x="108" y="159"/>
                        <a:pt x="108" y="159"/>
                      </a:cubicBezTo>
                      <a:cubicBezTo>
                        <a:pt x="105" y="157"/>
                        <a:pt x="101" y="157"/>
                        <a:pt x="99" y="159"/>
                      </a:cubicBezTo>
                      <a:cubicBezTo>
                        <a:pt x="77" y="180"/>
                        <a:pt x="77" y="180"/>
                        <a:pt x="77" y="180"/>
                      </a:cubicBezTo>
                      <a:cubicBezTo>
                        <a:pt x="56" y="159"/>
                        <a:pt x="56" y="159"/>
                        <a:pt x="56" y="159"/>
                      </a:cubicBezTo>
                      <a:cubicBezTo>
                        <a:pt x="55" y="158"/>
                        <a:pt x="53" y="157"/>
                        <a:pt x="52" y="157"/>
                      </a:cubicBezTo>
                      <a:cubicBezTo>
                        <a:pt x="50" y="157"/>
                        <a:pt x="48" y="158"/>
                        <a:pt x="47" y="159"/>
                      </a:cubicBezTo>
                      <a:cubicBezTo>
                        <a:pt x="26" y="179"/>
                        <a:pt x="26" y="179"/>
                        <a:pt x="26" y="179"/>
                      </a:cubicBezTo>
                      <a:cubicBezTo>
                        <a:pt x="13" y="166"/>
                        <a:pt x="13" y="166"/>
                        <a:pt x="13" y="166"/>
                      </a:cubicBezTo>
                      <a:cubicBezTo>
                        <a:pt x="13" y="14"/>
                        <a:pt x="13" y="14"/>
                        <a:pt x="13" y="14"/>
                      </a:cubicBezTo>
                      <a:cubicBezTo>
                        <a:pt x="116" y="14"/>
                        <a:pt x="116" y="14"/>
                        <a:pt x="116" y="14"/>
                      </a:cubicBezTo>
                      <a:cubicBezTo>
                        <a:pt x="116" y="35"/>
                        <a:pt x="116" y="35"/>
                        <a:pt x="116" y="35"/>
                      </a:cubicBezTo>
                      <a:cubicBezTo>
                        <a:pt x="116" y="38"/>
                        <a:pt x="118" y="39"/>
                        <a:pt x="120" y="39"/>
                      </a:cubicBezTo>
                      <a:cubicBezTo>
                        <a:pt x="142" y="39"/>
                        <a:pt x="142" y="39"/>
                        <a:pt x="142" y="39"/>
                      </a:cubicBezTo>
                      <a:cubicBezTo>
                        <a:pt x="142" y="168"/>
                        <a:pt x="142" y="168"/>
                        <a:pt x="142" y="168"/>
                      </a:cubicBezTo>
                      <a:lnTo>
                        <a:pt x="129"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4" name="组合 13"/>
            <p:cNvGrpSpPr/>
            <p:nvPr/>
          </p:nvGrpSpPr>
          <p:grpSpPr>
            <a:xfrm>
              <a:off x="5452593" y="876860"/>
              <a:ext cx="1271434" cy="1271434"/>
              <a:chOff x="5147792" y="1881950"/>
              <a:chExt cx="1007417" cy="1007417"/>
            </a:xfrm>
          </p:grpSpPr>
          <p:sp>
            <p:nvSpPr>
              <p:cNvPr id="22" name="任意多边形 21"/>
              <p:cNvSpPr/>
              <p:nvPr/>
            </p:nvSpPr>
            <p:spPr>
              <a:xfrm>
                <a:off x="5147792" y="1881950"/>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panose="020B0604020202020204" pitchFamily="34" charset="0"/>
                  <a:ea typeface="微软雅黑" panose="020B0503020204020204" pitchFamily="34" charset="-122"/>
                </a:endParaRPr>
              </a:p>
            </p:txBody>
          </p:sp>
          <p:grpSp>
            <p:nvGrpSpPr>
              <p:cNvPr id="23" name="Group 19"/>
              <p:cNvGrpSpPr>
                <a:grpSpLocks noChangeAspect="1"/>
              </p:cNvGrpSpPr>
              <p:nvPr/>
            </p:nvGrpSpPr>
            <p:grpSpPr bwMode="auto">
              <a:xfrm>
                <a:off x="5388004" y="2104695"/>
                <a:ext cx="532201" cy="524391"/>
                <a:chOff x="3869" y="1065"/>
                <a:chExt cx="477" cy="470"/>
              </a:xfrm>
              <a:solidFill>
                <a:schemeClr val="bg1"/>
              </a:solidFill>
            </p:grpSpPr>
            <p:sp>
              <p:nvSpPr>
                <p:cNvPr id="24" name="Freeform 20"/>
                <p:cNvSpPr>
                  <a:spLocks/>
                </p:cNvSpPr>
                <p:nvPr/>
              </p:nvSpPr>
              <p:spPr bwMode="auto">
                <a:xfrm>
                  <a:off x="3936" y="1411"/>
                  <a:ext cx="211" cy="14"/>
                </a:xfrm>
                <a:custGeom>
                  <a:avLst/>
                  <a:gdLst>
                    <a:gd name="T0" fmla="*/ 86 w 88"/>
                    <a:gd name="T1" fmla="*/ 0 h 6"/>
                    <a:gd name="T2" fmla="*/ 3 w 88"/>
                    <a:gd name="T3" fmla="*/ 0 h 6"/>
                    <a:gd name="T4" fmla="*/ 0 w 88"/>
                    <a:gd name="T5" fmla="*/ 3 h 6"/>
                    <a:gd name="T6" fmla="*/ 3 w 88"/>
                    <a:gd name="T7" fmla="*/ 6 h 6"/>
                    <a:gd name="T8" fmla="*/ 86 w 88"/>
                    <a:gd name="T9" fmla="*/ 6 h 6"/>
                    <a:gd name="T10" fmla="*/ 88 w 88"/>
                    <a:gd name="T11" fmla="*/ 3 h 6"/>
                    <a:gd name="T12" fmla="*/ 86 w 8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8" h="6">
                      <a:moveTo>
                        <a:pt x="86" y="0"/>
                      </a:moveTo>
                      <a:cubicBezTo>
                        <a:pt x="3" y="0"/>
                        <a:pt x="3" y="0"/>
                        <a:pt x="3" y="0"/>
                      </a:cubicBezTo>
                      <a:cubicBezTo>
                        <a:pt x="1" y="0"/>
                        <a:pt x="0" y="2"/>
                        <a:pt x="0" y="3"/>
                      </a:cubicBezTo>
                      <a:cubicBezTo>
                        <a:pt x="0" y="5"/>
                        <a:pt x="1" y="6"/>
                        <a:pt x="3" y="6"/>
                      </a:cubicBezTo>
                      <a:cubicBezTo>
                        <a:pt x="86" y="6"/>
                        <a:pt x="86" y="6"/>
                        <a:pt x="86" y="6"/>
                      </a:cubicBezTo>
                      <a:cubicBezTo>
                        <a:pt x="87" y="6"/>
                        <a:pt x="88" y="5"/>
                        <a:pt x="88" y="3"/>
                      </a:cubicBezTo>
                      <a:cubicBezTo>
                        <a:pt x="88" y="2"/>
                        <a:pt x="87" y="0"/>
                        <a:pt x="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1"/>
                <p:cNvSpPr>
                  <a:spLocks/>
                </p:cNvSpPr>
                <p:nvPr/>
              </p:nvSpPr>
              <p:spPr bwMode="auto">
                <a:xfrm>
                  <a:off x="3936" y="1358"/>
                  <a:ext cx="211" cy="12"/>
                </a:xfrm>
                <a:custGeom>
                  <a:avLst/>
                  <a:gdLst>
                    <a:gd name="T0" fmla="*/ 86 w 88"/>
                    <a:gd name="T1" fmla="*/ 0 h 5"/>
                    <a:gd name="T2" fmla="*/ 3 w 88"/>
                    <a:gd name="T3" fmla="*/ 0 h 5"/>
                    <a:gd name="T4" fmla="*/ 0 w 88"/>
                    <a:gd name="T5" fmla="*/ 3 h 5"/>
                    <a:gd name="T6" fmla="*/ 3 w 88"/>
                    <a:gd name="T7" fmla="*/ 5 h 5"/>
                    <a:gd name="T8" fmla="*/ 86 w 88"/>
                    <a:gd name="T9" fmla="*/ 5 h 5"/>
                    <a:gd name="T10" fmla="*/ 88 w 88"/>
                    <a:gd name="T11" fmla="*/ 3 h 5"/>
                    <a:gd name="T12" fmla="*/ 86 w 8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8" h="5">
                      <a:moveTo>
                        <a:pt x="86" y="0"/>
                      </a:moveTo>
                      <a:cubicBezTo>
                        <a:pt x="3" y="0"/>
                        <a:pt x="3" y="0"/>
                        <a:pt x="3" y="0"/>
                      </a:cubicBezTo>
                      <a:cubicBezTo>
                        <a:pt x="1" y="0"/>
                        <a:pt x="0" y="1"/>
                        <a:pt x="0" y="3"/>
                      </a:cubicBezTo>
                      <a:cubicBezTo>
                        <a:pt x="0" y="4"/>
                        <a:pt x="1" y="5"/>
                        <a:pt x="3" y="5"/>
                      </a:cubicBezTo>
                      <a:cubicBezTo>
                        <a:pt x="86" y="5"/>
                        <a:pt x="86" y="5"/>
                        <a:pt x="86" y="5"/>
                      </a:cubicBezTo>
                      <a:cubicBezTo>
                        <a:pt x="87" y="5"/>
                        <a:pt x="88" y="4"/>
                        <a:pt x="88" y="3"/>
                      </a:cubicBezTo>
                      <a:cubicBezTo>
                        <a:pt x="88" y="1"/>
                        <a:pt x="87" y="0"/>
                        <a:pt x="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2"/>
                <p:cNvSpPr>
                  <a:spLocks/>
                </p:cNvSpPr>
                <p:nvPr/>
              </p:nvSpPr>
              <p:spPr bwMode="auto">
                <a:xfrm>
                  <a:off x="3936" y="1303"/>
                  <a:ext cx="211" cy="14"/>
                </a:xfrm>
                <a:custGeom>
                  <a:avLst/>
                  <a:gdLst>
                    <a:gd name="T0" fmla="*/ 86 w 88"/>
                    <a:gd name="T1" fmla="*/ 0 h 6"/>
                    <a:gd name="T2" fmla="*/ 3 w 88"/>
                    <a:gd name="T3" fmla="*/ 0 h 6"/>
                    <a:gd name="T4" fmla="*/ 0 w 88"/>
                    <a:gd name="T5" fmla="*/ 3 h 6"/>
                    <a:gd name="T6" fmla="*/ 3 w 88"/>
                    <a:gd name="T7" fmla="*/ 6 h 6"/>
                    <a:gd name="T8" fmla="*/ 86 w 88"/>
                    <a:gd name="T9" fmla="*/ 6 h 6"/>
                    <a:gd name="T10" fmla="*/ 88 w 88"/>
                    <a:gd name="T11" fmla="*/ 3 h 6"/>
                    <a:gd name="T12" fmla="*/ 86 w 8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8" h="6">
                      <a:moveTo>
                        <a:pt x="86" y="0"/>
                      </a:moveTo>
                      <a:cubicBezTo>
                        <a:pt x="3" y="0"/>
                        <a:pt x="3" y="0"/>
                        <a:pt x="3" y="0"/>
                      </a:cubicBezTo>
                      <a:cubicBezTo>
                        <a:pt x="1" y="0"/>
                        <a:pt x="0" y="1"/>
                        <a:pt x="0" y="3"/>
                      </a:cubicBezTo>
                      <a:cubicBezTo>
                        <a:pt x="0" y="4"/>
                        <a:pt x="1" y="6"/>
                        <a:pt x="3" y="6"/>
                      </a:cubicBezTo>
                      <a:cubicBezTo>
                        <a:pt x="86" y="6"/>
                        <a:pt x="86" y="6"/>
                        <a:pt x="86" y="6"/>
                      </a:cubicBezTo>
                      <a:cubicBezTo>
                        <a:pt x="87" y="6"/>
                        <a:pt x="88" y="4"/>
                        <a:pt x="88" y="3"/>
                      </a:cubicBezTo>
                      <a:cubicBezTo>
                        <a:pt x="88" y="1"/>
                        <a:pt x="87" y="0"/>
                        <a:pt x="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3"/>
                <p:cNvSpPr>
                  <a:spLocks/>
                </p:cNvSpPr>
                <p:nvPr/>
              </p:nvSpPr>
              <p:spPr bwMode="auto">
                <a:xfrm>
                  <a:off x="3936" y="1250"/>
                  <a:ext cx="103" cy="14"/>
                </a:xfrm>
                <a:custGeom>
                  <a:avLst/>
                  <a:gdLst>
                    <a:gd name="T0" fmla="*/ 3 w 43"/>
                    <a:gd name="T1" fmla="*/ 6 h 6"/>
                    <a:gd name="T2" fmla="*/ 41 w 43"/>
                    <a:gd name="T3" fmla="*/ 6 h 6"/>
                    <a:gd name="T4" fmla="*/ 43 w 43"/>
                    <a:gd name="T5" fmla="*/ 3 h 6"/>
                    <a:gd name="T6" fmla="*/ 41 w 43"/>
                    <a:gd name="T7" fmla="*/ 0 h 6"/>
                    <a:gd name="T8" fmla="*/ 3 w 43"/>
                    <a:gd name="T9" fmla="*/ 0 h 6"/>
                    <a:gd name="T10" fmla="*/ 0 w 43"/>
                    <a:gd name="T11" fmla="*/ 3 h 6"/>
                    <a:gd name="T12" fmla="*/ 3 w 43"/>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3" h="6">
                      <a:moveTo>
                        <a:pt x="3" y="6"/>
                      </a:moveTo>
                      <a:cubicBezTo>
                        <a:pt x="41" y="6"/>
                        <a:pt x="41" y="6"/>
                        <a:pt x="41" y="6"/>
                      </a:cubicBezTo>
                      <a:cubicBezTo>
                        <a:pt x="42" y="6"/>
                        <a:pt x="43" y="4"/>
                        <a:pt x="43" y="3"/>
                      </a:cubicBezTo>
                      <a:cubicBezTo>
                        <a:pt x="43" y="1"/>
                        <a:pt x="42" y="0"/>
                        <a:pt x="41" y="0"/>
                      </a:cubicBezTo>
                      <a:cubicBezTo>
                        <a:pt x="3" y="0"/>
                        <a:pt x="3" y="0"/>
                        <a:pt x="3" y="0"/>
                      </a:cubicBezTo>
                      <a:cubicBezTo>
                        <a:pt x="1" y="0"/>
                        <a:pt x="0" y="1"/>
                        <a:pt x="0" y="3"/>
                      </a:cubicBezTo>
                      <a:cubicBezTo>
                        <a:pt x="0" y="4"/>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4"/>
                <p:cNvSpPr>
                  <a:spLocks noEditPoints="1"/>
                </p:cNvSpPr>
                <p:nvPr/>
              </p:nvSpPr>
              <p:spPr bwMode="auto">
                <a:xfrm>
                  <a:off x="3869" y="1065"/>
                  <a:ext cx="345" cy="470"/>
                </a:xfrm>
                <a:custGeom>
                  <a:avLst/>
                  <a:gdLst>
                    <a:gd name="T0" fmla="*/ 116 w 144"/>
                    <a:gd name="T1" fmla="*/ 2 h 196"/>
                    <a:gd name="T2" fmla="*/ 111 w 144"/>
                    <a:gd name="T3" fmla="*/ 0 h 196"/>
                    <a:gd name="T4" fmla="*/ 7 w 144"/>
                    <a:gd name="T5" fmla="*/ 0 h 196"/>
                    <a:gd name="T6" fmla="*/ 0 w 144"/>
                    <a:gd name="T7" fmla="*/ 7 h 196"/>
                    <a:gd name="T8" fmla="*/ 0 w 144"/>
                    <a:gd name="T9" fmla="*/ 189 h 196"/>
                    <a:gd name="T10" fmla="*/ 7 w 144"/>
                    <a:gd name="T11" fmla="*/ 196 h 196"/>
                    <a:gd name="T12" fmla="*/ 138 w 144"/>
                    <a:gd name="T13" fmla="*/ 196 h 196"/>
                    <a:gd name="T14" fmla="*/ 144 w 144"/>
                    <a:gd name="T15" fmla="*/ 189 h 196"/>
                    <a:gd name="T16" fmla="*/ 144 w 144"/>
                    <a:gd name="T17" fmla="*/ 33 h 196"/>
                    <a:gd name="T18" fmla="*/ 142 w 144"/>
                    <a:gd name="T19" fmla="*/ 28 h 196"/>
                    <a:gd name="T20" fmla="*/ 116 w 144"/>
                    <a:gd name="T21" fmla="*/ 2 h 196"/>
                    <a:gd name="T22" fmla="*/ 13 w 144"/>
                    <a:gd name="T23" fmla="*/ 182 h 196"/>
                    <a:gd name="T24" fmla="*/ 13 w 144"/>
                    <a:gd name="T25" fmla="*/ 13 h 196"/>
                    <a:gd name="T26" fmla="*/ 104 w 144"/>
                    <a:gd name="T27" fmla="*/ 13 h 196"/>
                    <a:gd name="T28" fmla="*/ 104 w 144"/>
                    <a:gd name="T29" fmla="*/ 36 h 196"/>
                    <a:gd name="T30" fmla="*/ 108 w 144"/>
                    <a:gd name="T31" fmla="*/ 40 h 196"/>
                    <a:gd name="T32" fmla="*/ 131 w 144"/>
                    <a:gd name="T33" fmla="*/ 40 h 196"/>
                    <a:gd name="T34" fmla="*/ 131 w 144"/>
                    <a:gd name="T35" fmla="*/ 182 h 196"/>
                    <a:gd name="T36" fmla="*/ 13 w 144"/>
                    <a:gd name="T37" fmla="*/ 18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96">
                      <a:moveTo>
                        <a:pt x="116" y="2"/>
                      </a:moveTo>
                      <a:cubicBezTo>
                        <a:pt x="115" y="1"/>
                        <a:pt x="113" y="0"/>
                        <a:pt x="111" y="0"/>
                      </a:cubicBezTo>
                      <a:cubicBezTo>
                        <a:pt x="7" y="0"/>
                        <a:pt x="7" y="0"/>
                        <a:pt x="7" y="0"/>
                      </a:cubicBezTo>
                      <a:cubicBezTo>
                        <a:pt x="3" y="0"/>
                        <a:pt x="0" y="3"/>
                        <a:pt x="0" y="7"/>
                      </a:cubicBezTo>
                      <a:cubicBezTo>
                        <a:pt x="0" y="189"/>
                        <a:pt x="0" y="189"/>
                        <a:pt x="0" y="189"/>
                      </a:cubicBezTo>
                      <a:cubicBezTo>
                        <a:pt x="0" y="193"/>
                        <a:pt x="3" y="196"/>
                        <a:pt x="7" y="196"/>
                      </a:cubicBezTo>
                      <a:cubicBezTo>
                        <a:pt x="138" y="196"/>
                        <a:pt x="138" y="196"/>
                        <a:pt x="138" y="196"/>
                      </a:cubicBezTo>
                      <a:cubicBezTo>
                        <a:pt x="141" y="196"/>
                        <a:pt x="144" y="193"/>
                        <a:pt x="144" y="189"/>
                      </a:cubicBezTo>
                      <a:cubicBezTo>
                        <a:pt x="144" y="33"/>
                        <a:pt x="144" y="33"/>
                        <a:pt x="144" y="33"/>
                      </a:cubicBezTo>
                      <a:cubicBezTo>
                        <a:pt x="144" y="31"/>
                        <a:pt x="144" y="29"/>
                        <a:pt x="142" y="28"/>
                      </a:cubicBezTo>
                      <a:lnTo>
                        <a:pt x="116" y="2"/>
                      </a:lnTo>
                      <a:close/>
                      <a:moveTo>
                        <a:pt x="13" y="182"/>
                      </a:moveTo>
                      <a:cubicBezTo>
                        <a:pt x="13" y="13"/>
                        <a:pt x="13" y="13"/>
                        <a:pt x="13" y="13"/>
                      </a:cubicBezTo>
                      <a:cubicBezTo>
                        <a:pt x="104" y="13"/>
                        <a:pt x="104" y="13"/>
                        <a:pt x="104" y="13"/>
                      </a:cubicBezTo>
                      <a:cubicBezTo>
                        <a:pt x="104" y="36"/>
                        <a:pt x="104" y="36"/>
                        <a:pt x="104" y="36"/>
                      </a:cubicBezTo>
                      <a:cubicBezTo>
                        <a:pt x="104" y="38"/>
                        <a:pt x="106" y="40"/>
                        <a:pt x="108" y="40"/>
                      </a:cubicBezTo>
                      <a:cubicBezTo>
                        <a:pt x="131" y="40"/>
                        <a:pt x="131" y="40"/>
                        <a:pt x="131" y="40"/>
                      </a:cubicBezTo>
                      <a:cubicBezTo>
                        <a:pt x="131" y="182"/>
                        <a:pt x="131" y="182"/>
                        <a:pt x="131" y="182"/>
                      </a:cubicBezTo>
                      <a:lnTo>
                        <a:pt x="13"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5"/>
                <p:cNvSpPr>
                  <a:spLocks noEditPoints="1"/>
                </p:cNvSpPr>
                <p:nvPr/>
              </p:nvSpPr>
              <p:spPr bwMode="auto">
                <a:xfrm>
                  <a:off x="4252" y="1087"/>
                  <a:ext cx="94" cy="444"/>
                </a:xfrm>
                <a:custGeom>
                  <a:avLst/>
                  <a:gdLst>
                    <a:gd name="T0" fmla="*/ 35 w 39"/>
                    <a:gd name="T1" fmla="*/ 0 h 185"/>
                    <a:gd name="T2" fmla="*/ 4 w 39"/>
                    <a:gd name="T3" fmla="*/ 0 h 185"/>
                    <a:gd name="T4" fmla="*/ 0 w 39"/>
                    <a:gd name="T5" fmla="*/ 4 h 185"/>
                    <a:gd name="T6" fmla="*/ 0 w 39"/>
                    <a:gd name="T7" fmla="*/ 144 h 185"/>
                    <a:gd name="T8" fmla="*/ 0 w 39"/>
                    <a:gd name="T9" fmla="*/ 146 h 185"/>
                    <a:gd name="T10" fmla="*/ 16 w 39"/>
                    <a:gd name="T11" fmla="*/ 182 h 185"/>
                    <a:gd name="T12" fmla="*/ 20 w 39"/>
                    <a:gd name="T13" fmla="*/ 185 h 185"/>
                    <a:gd name="T14" fmla="*/ 23 w 39"/>
                    <a:gd name="T15" fmla="*/ 182 h 185"/>
                    <a:gd name="T16" fmla="*/ 39 w 39"/>
                    <a:gd name="T17" fmla="*/ 146 h 185"/>
                    <a:gd name="T18" fmla="*/ 39 w 39"/>
                    <a:gd name="T19" fmla="*/ 144 h 185"/>
                    <a:gd name="T20" fmla="*/ 39 w 39"/>
                    <a:gd name="T21" fmla="*/ 4 h 185"/>
                    <a:gd name="T22" fmla="*/ 35 w 39"/>
                    <a:gd name="T23" fmla="*/ 0 h 185"/>
                    <a:gd name="T24" fmla="*/ 31 w 39"/>
                    <a:gd name="T25" fmla="*/ 143 h 185"/>
                    <a:gd name="T26" fmla="*/ 25 w 39"/>
                    <a:gd name="T27" fmla="*/ 157 h 185"/>
                    <a:gd name="T28" fmla="*/ 14 w 39"/>
                    <a:gd name="T29" fmla="*/ 157 h 185"/>
                    <a:gd name="T30" fmla="*/ 8 w 39"/>
                    <a:gd name="T31" fmla="*/ 143 h 185"/>
                    <a:gd name="T32" fmla="*/ 8 w 39"/>
                    <a:gd name="T33" fmla="*/ 8 h 185"/>
                    <a:gd name="T34" fmla="*/ 18 w 39"/>
                    <a:gd name="T35" fmla="*/ 8 h 185"/>
                    <a:gd name="T36" fmla="*/ 18 w 39"/>
                    <a:gd name="T37" fmla="*/ 8 h 185"/>
                    <a:gd name="T38" fmla="*/ 18 w 39"/>
                    <a:gd name="T39" fmla="*/ 137 h 185"/>
                    <a:gd name="T40" fmla="*/ 21 w 39"/>
                    <a:gd name="T41" fmla="*/ 139 h 185"/>
                    <a:gd name="T42" fmla="*/ 24 w 39"/>
                    <a:gd name="T43" fmla="*/ 137 h 185"/>
                    <a:gd name="T44" fmla="*/ 24 w 39"/>
                    <a:gd name="T45" fmla="*/ 8 h 185"/>
                    <a:gd name="T46" fmla="*/ 24 w 39"/>
                    <a:gd name="T47" fmla="*/ 8 h 185"/>
                    <a:gd name="T48" fmla="*/ 31 w 39"/>
                    <a:gd name="T49" fmla="*/ 8 h 185"/>
                    <a:gd name="T50" fmla="*/ 31 w 39"/>
                    <a:gd name="T51" fmla="*/ 14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185">
                      <a:moveTo>
                        <a:pt x="35" y="0"/>
                      </a:moveTo>
                      <a:cubicBezTo>
                        <a:pt x="4" y="0"/>
                        <a:pt x="4" y="0"/>
                        <a:pt x="4" y="0"/>
                      </a:cubicBezTo>
                      <a:cubicBezTo>
                        <a:pt x="2" y="0"/>
                        <a:pt x="0" y="1"/>
                        <a:pt x="0" y="4"/>
                      </a:cubicBezTo>
                      <a:cubicBezTo>
                        <a:pt x="0" y="144"/>
                        <a:pt x="0" y="144"/>
                        <a:pt x="0" y="144"/>
                      </a:cubicBezTo>
                      <a:cubicBezTo>
                        <a:pt x="0" y="145"/>
                        <a:pt x="0" y="145"/>
                        <a:pt x="0" y="146"/>
                      </a:cubicBezTo>
                      <a:cubicBezTo>
                        <a:pt x="16" y="182"/>
                        <a:pt x="16" y="182"/>
                        <a:pt x="16" y="182"/>
                      </a:cubicBezTo>
                      <a:cubicBezTo>
                        <a:pt x="17" y="184"/>
                        <a:pt x="18" y="185"/>
                        <a:pt x="20" y="185"/>
                      </a:cubicBezTo>
                      <a:cubicBezTo>
                        <a:pt x="21" y="185"/>
                        <a:pt x="23" y="184"/>
                        <a:pt x="23" y="182"/>
                      </a:cubicBezTo>
                      <a:cubicBezTo>
                        <a:pt x="39" y="146"/>
                        <a:pt x="39" y="146"/>
                        <a:pt x="39" y="146"/>
                      </a:cubicBezTo>
                      <a:cubicBezTo>
                        <a:pt x="39" y="145"/>
                        <a:pt x="39" y="145"/>
                        <a:pt x="39" y="144"/>
                      </a:cubicBezTo>
                      <a:cubicBezTo>
                        <a:pt x="39" y="4"/>
                        <a:pt x="39" y="4"/>
                        <a:pt x="39" y="4"/>
                      </a:cubicBezTo>
                      <a:cubicBezTo>
                        <a:pt x="39" y="1"/>
                        <a:pt x="37" y="0"/>
                        <a:pt x="35" y="0"/>
                      </a:cubicBezTo>
                      <a:close/>
                      <a:moveTo>
                        <a:pt x="31" y="143"/>
                      </a:moveTo>
                      <a:cubicBezTo>
                        <a:pt x="25" y="157"/>
                        <a:pt x="25" y="157"/>
                        <a:pt x="25" y="157"/>
                      </a:cubicBezTo>
                      <a:cubicBezTo>
                        <a:pt x="14" y="157"/>
                        <a:pt x="14" y="157"/>
                        <a:pt x="14" y="157"/>
                      </a:cubicBezTo>
                      <a:cubicBezTo>
                        <a:pt x="8" y="143"/>
                        <a:pt x="8" y="143"/>
                        <a:pt x="8" y="143"/>
                      </a:cubicBezTo>
                      <a:cubicBezTo>
                        <a:pt x="8" y="8"/>
                        <a:pt x="8" y="8"/>
                        <a:pt x="8" y="8"/>
                      </a:cubicBezTo>
                      <a:cubicBezTo>
                        <a:pt x="18" y="8"/>
                        <a:pt x="18" y="8"/>
                        <a:pt x="18" y="8"/>
                      </a:cubicBezTo>
                      <a:cubicBezTo>
                        <a:pt x="18" y="8"/>
                        <a:pt x="18" y="8"/>
                        <a:pt x="18" y="8"/>
                      </a:cubicBezTo>
                      <a:cubicBezTo>
                        <a:pt x="18" y="137"/>
                        <a:pt x="18" y="137"/>
                        <a:pt x="18" y="137"/>
                      </a:cubicBezTo>
                      <a:cubicBezTo>
                        <a:pt x="18" y="138"/>
                        <a:pt x="19" y="139"/>
                        <a:pt x="21" y="139"/>
                      </a:cubicBezTo>
                      <a:cubicBezTo>
                        <a:pt x="22" y="139"/>
                        <a:pt x="24" y="138"/>
                        <a:pt x="24" y="137"/>
                      </a:cubicBezTo>
                      <a:cubicBezTo>
                        <a:pt x="24" y="8"/>
                        <a:pt x="24" y="8"/>
                        <a:pt x="24" y="8"/>
                      </a:cubicBezTo>
                      <a:cubicBezTo>
                        <a:pt x="24" y="8"/>
                        <a:pt x="24" y="8"/>
                        <a:pt x="24" y="8"/>
                      </a:cubicBezTo>
                      <a:cubicBezTo>
                        <a:pt x="31" y="8"/>
                        <a:pt x="31" y="8"/>
                        <a:pt x="31" y="8"/>
                      </a:cubicBezTo>
                      <a:lnTo>
                        <a:pt x="31"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5" name="组合 14"/>
            <p:cNvGrpSpPr/>
            <p:nvPr/>
          </p:nvGrpSpPr>
          <p:grpSpPr>
            <a:xfrm>
              <a:off x="7379080" y="2803349"/>
              <a:ext cx="1271434" cy="1271434"/>
              <a:chOff x="6674239" y="3408398"/>
              <a:chExt cx="1007417" cy="1007417"/>
            </a:xfrm>
          </p:grpSpPr>
          <p:sp>
            <p:nvSpPr>
              <p:cNvPr id="16" name="任意多边形 15"/>
              <p:cNvSpPr/>
              <p:nvPr/>
            </p:nvSpPr>
            <p:spPr>
              <a:xfrm>
                <a:off x="6674239" y="3408398"/>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panose="020B0604020202020204" pitchFamily="34" charset="0"/>
                  <a:ea typeface="微软雅黑" panose="020B0503020204020204" pitchFamily="34" charset="-122"/>
                </a:endParaRPr>
              </a:p>
            </p:txBody>
          </p:sp>
          <p:grpSp>
            <p:nvGrpSpPr>
              <p:cNvPr id="17" name="Group 28"/>
              <p:cNvGrpSpPr>
                <a:grpSpLocks noChangeAspect="1"/>
              </p:cNvGrpSpPr>
              <p:nvPr/>
            </p:nvGrpSpPr>
            <p:grpSpPr bwMode="auto">
              <a:xfrm>
                <a:off x="6969306" y="3649352"/>
                <a:ext cx="417282" cy="525508"/>
                <a:chOff x="4401" y="2266"/>
                <a:chExt cx="374" cy="471"/>
              </a:xfrm>
              <a:solidFill>
                <a:schemeClr val="bg1"/>
              </a:solidFill>
            </p:grpSpPr>
            <p:sp>
              <p:nvSpPr>
                <p:cNvPr id="18" name="Freeform 29"/>
                <p:cNvSpPr>
                  <a:spLocks/>
                </p:cNvSpPr>
                <p:nvPr/>
              </p:nvSpPr>
              <p:spPr bwMode="auto">
                <a:xfrm>
                  <a:off x="4538" y="2390"/>
                  <a:ext cx="85" cy="108"/>
                </a:xfrm>
                <a:custGeom>
                  <a:avLst/>
                  <a:gdLst>
                    <a:gd name="T0" fmla="*/ 0 w 35"/>
                    <a:gd name="T1" fmla="*/ 26 h 45"/>
                    <a:gd name="T2" fmla="*/ 3 w 35"/>
                    <a:gd name="T3" fmla="*/ 29 h 45"/>
                    <a:gd name="T4" fmla="*/ 3 w 35"/>
                    <a:gd name="T5" fmla="*/ 29 h 45"/>
                    <a:gd name="T6" fmla="*/ 17 w 35"/>
                    <a:gd name="T7" fmla="*/ 45 h 45"/>
                    <a:gd name="T8" fmla="*/ 32 w 35"/>
                    <a:gd name="T9" fmla="*/ 29 h 45"/>
                    <a:gd name="T10" fmla="*/ 32 w 35"/>
                    <a:gd name="T11" fmla="*/ 29 h 45"/>
                    <a:gd name="T12" fmla="*/ 35 w 35"/>
                    <a:gd name="T13" fmla="*/ 26 h 45"/>
                    <a:gd name="T14" fmla="*/ 33 w 35"/>
                    <a:gd name="T15" fmla="*/ 23 h 45"/>
                    <a:gd name="T16" fmla="*/ 34 w 35"/>
                    <a:gd name="T17" fmla="*/ 17 h 45"/>
                    <a:gd name="T18" fmla="*/ 17 w 35"/>
                    <a:gd name="T19" fmla="*/ 0 h 45"/>
                    <a:gd name="T20" fmla="*/ 1 w 35"/>
                    <a:gd name="T21" fmla="*/ 17 h 45"/>
                    <a:gd name="T22" fmla="*/ 2 w 35"/>
                    <a:gd name="T23" fmla="*/ 23 h 45"/>
                    <a:gd name="T24" fmla="*/ 0 w 35"/>
                    <a:gd name="T25"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45">
                      <a:moveTo>
                        <a:pt x="0" y="26"/>
                      </a:moveTo>
                      <a:cubicBezTo>
                        <a:pt x="0" y="28"/>
                        <a:pt x="1" y="29"/>
                        <a:pt x="3" y="29"/>
                      </a:cubicBezTo>
                      <a:cubicBezTo>
                        <a:pt x="3" y="29"/>
                        <a:pt x="3" y="29"/>
                        <a:pt x="3" y="29"/>
                      </a:cubicBezTo>
                      <a:cubicBezTo>
                        <a:pt x="3" y="37"/>
                        <a:pt x="10" y="45"/>
                        <a:pt x="17" y="45"/>
                      </a:cubicBezTo>
                      <a:cubicBezTo>
                        <a:pt x="25" y="45"/>
                        <a:pt x="31" y="37"/>
                        <a:pt x="32" y="29"/>
                      </a:cubicBezTo>
                      <a:cubicBezTo>
                        <a:pt x="32" y="29"/>
                        <a:pt x="32" y="29"/>
                        <a:pt x="32" y="29"/>
                      </a:cubicBezTo>
                      <a:cubicBezTo>
                        <a:pt x="33" y="29"/>
                        <a:pt x="35" y="28"/>
                        <a:pt x="35" y="26"/>
                      </a:cubicBezTo>
                      <a:cubicBezTo>
                        <a:pt x="35" y="25"/>
                        <a:pt x="34" y="24"/>
                        <a:pt x="33" y="23"/>
                      </a:cubicBezTo>
                      <a:cubicBezTo>
                        <a:pt x="34" y="21"/>
                        <a:pt x="34" y="19"/>
                        <a:pt x="34" y="17"/>
                      </a:cubicBezTo>
                      <a:cubicBezTo>
                        <a:pt x="34" y="8"/>
                        <a:pt x="26" y="0"/>
                        <a:pt x="17" y="0"/>
                      </a:cubicBezTo>
                      <a:cubicBezTo>
                        <a:pt x="8" y="0"/>
                        <a:pt x="1" y="8"/>
                        <a:pt x="1" y="17"/>
                      </a:cubicBezTo>
                      <a:cubicBezTo>
                        <a:pt x="1" y="19"/>
                        <a:pt x="1" y="21"/>
                        <a:pt x="2" y="23"/>
                      </a:cubicBezTo>
                      <a:cubicBezTo>
                        <a:pt x="1" y="24"/>
                        <a:pt x="0" y="25"/>
                        <a:pt x="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0"/>
                <p:cNvSpPr>
                  <a:spLocks/>
                </p:cNvSpPr>
                <p:nvPr/>
              </p:nvSpPr>
              <p:spPr bwMode="auto">
                <a:xfrm>
                  <a:off x="4490" y="2512"/>
                  <a:ext cx="178" cy="53"/>
                </a:xfrm>
                <a:custGeom>
                  <a:avLst/>
                  <a:gdLst>
                    <a:gd name="T0" fmla="*/ 2 w 74"/>
                    <a:gd name="T1" fmla="*/ 22 h 22"/>
                    <a:gd name="T2" fmla="*/ 73 w 74"/>
                    <a:gd name="T3" fmla="*/ 22 h 22"/>
                    <a:gd name="T4" fmla="*/ 74 w 74"/>
                    <a:gd name="T5" fmla="*/ 21 h 22"/>
                    <a:gd name="T6" fmla="*/ 74 w 74"/>
                    <a:gd name="T7" fmla="*/ 15 h 22"/>
                    <a:gd name="T8" fmla="*/ 74 w 74"/>
                    <a:gd name="T9" fmla="*/ 14 h 22"/>
                    <a:gd name="T10" fmla="*/ 50 w 74"/>
                    <a:gd name="T11" fmla="*/ 0 h 22"/>
                    <a:gd name="T12" fmla="*/ 49 w 74"/>
                    <a:gd name="T13" fmla="*/ 0 h 22"/>
                    <a:gd name="T14" fmla="*/ 48 w 74"/>
                    <a:gd name="T15" fmla="*/ 0 h 22"/>
                    <a:gd name="T16" fmla="*/ 47 w 74"/>
                    <a:gd name="T17" fmla="*/ 0 h 22"/>
                    <a:gd name="T18" fmla="*/ 37 w 74"/>
                    <a:gd name="T19" fmla="*/ 3 h 22"/>
                    <a:gd name="T20" fmla="*/ 27 w 74"/>
                    <a:gd name="T21" fmla="*/ 0 h 22"/>
                    <a:gd name="T22" fmla="*/ 26 w 74"/>
                    <a:gd name="T23" fmla="*/ 0 h 22"/>
                    <a:gd name="T24" fmla="*/ 26 w 74"/>
                    <a:gd name="T25" fmla="*/ 0 h 22"/>
                    <a:gd name="T26" fmla="*/ 25 w 74"/>
                    <a:gd name="T27" fmla="*/ 0 h 22"/>
                    <a:gd name="T28" fmla="*/ 1 w 74"/>
                    <a:gd name="T29" fmla="*/ 14 h 22"/>
                    <a:gd name="T30" fmla="*/ 0 w 74"/>
                    <a:gd name="T31" fmla="*/ 15 h 22"/>
                    <a:gd name="T32" fmla="*/ 0 w 74"/>
                    <a:gd name="T33" fmla="*/ 21 h 22"/>
                    <a:gd name="T34" fmla="*/ 2 w 74"/>
                    <a:gd name="T3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22">
                      <a:moveTo>
                        <a:pt x="2" y="22"/>
                      </a:moveTo>
                      <a:cubicBezTo>
                        <a:pt x="73" y="22"/>
                        <a:pt x="73" y="22"/>
                        <a:pt x="73" y="22"/>
                      </a:cubicBezTo>
                      <a:cubicBezTo>
                        <a:pt x="73" y="22"/>
                        <a:pt x="74" y="21"/>
                        <a:pt x="74" y="21"/>
                      </a:cubicBezTo>
                      <a:cubicBezTo>
                        <a:pt x="74" y="15"/>
                        <a:pt x="74" y="15"/>
                        <a:pt x="74" y="15"/>
                      </a:cubicBezTo>
                      <a:cubicBezTo>
                        <a:pt x="74" y="15"/>
                        <a:pt x="74" y="14"/>
                        <a:pt x="74" y="14"/>
                      </a:cubicBezTo>
                      <a:cubicBezTo>
                        <a:pt x="67" y="7"/>
                        <a:pt x="59" y="3"/>
                        <a:pt x="50" y="0"/>
                      </a:cubicBezTo>
                      <a:cubicBezTo>
                        <a:pt x="49" y="0"/>
                        <a:pt x="49" y="0"/>
                        <a:pt x="49" y="0"/>
                      </a:cubicBezTo>
                      <a:cubicBezTo>
                        <a:pt x="48" y="0"/>
                        <a:pt x="48" y="0"/>
                        <a:pt x="48" y="0"/>
                      </a:cubicBezTo>
                      <a:cubicBezTo>
                        <a:pt x="48" y="0"/>
                        <a:pt x="48" y="0"/>
                        <a:pt x="47" y="0"/>
                      </a:cubicBezTo>
                      <a:cubicBezTo>
                        <a:pt x="45" y="2"/>
                        <a:pt x="41" y="3"/>
                        <a:pt x="37" y="3"/>
                      </a:cubicBezTo>
                      <a:cubicBezTo>
                        <a:pt x="34" y="3"/>
                        <a:pt x="30" y="2"/>
                        <a:pt x="27" y="0"/>
                      </a:cubicBezTo>
                      <a:cubicBezTo>
                        <a:pt x="27" y="0"/>
                        <a:pt x="27" y="0"/>
                        <a:pt x="26" y="0"/>
                      </a:cubicBezTo>
                      <a:cubicBezTo>
                        <a:pt x="26" y="0"/>
                        <a:pt x="26" y="0"/>
                        <a:pt x="26" y="0"/>
                      </a:cubicBezTo>
                      <a:cubicBezTo>
                        <a:pt x="26" y="0"/>
                        <a:pt x="26" y="0"/>
                        <a:pt x="25" y="0"/>
                      </a:cubicBezTo>
                      <a:cubicBezTo>
                        <a:pt x="16" y="2"/>
                        <a:pt x="8" y="7"/>
                        <a:pt x="1" y="14"/>
                      </a:cubicBezTo>
                      <a:cubicBezTo>
                        <a:pt x="1" y="14"/>
                        <a:pt x="0" y="15"/>
                        <a:pt x="0" y="15"/>
                      </a:cubicBezTo>
                      <a:cubicBezTo>
                        <a:pt x="0" y="21"/>
                        <a:pt x="0" y="21"/>
                        <a:pt x="0" y="21"/>
                      </a:cubicBezTo>
                      <a:cubicBezTo>
                        <a:pt x="0" y="21"/>
                        <a:pt x="1" y="22"/>
                        <a:pt x="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1"/>
                <p:cNvSpPr>
                  <a:spLocks/>
                </p:cNvSpPr>
                <p:nvPr/>
              </p:nvSpPr>
              <p:spPr bwMode="auto">
                <a:xfrm>
                  <a:off x="4476" y="2613"/>
                  <a:ext cx="207" cy="12"/>
                </a:xfrm>
                <a:custGeom>
                  <a:avLst/>
                  <a:gdLst>
                    <a:gd name="T0" fmla="*/ 84 w 86"/>
                    <a:gd name="T1" fmla="*/ 0 h 5"/>
                    <a:gd name="T2" fmla="*/ 3 w 86"/>
                    <a:gd name="T3" fmla="*/ 0 h 5"/>
                    <a:gd name="T4" fmla="*/ 0 w 86"/>
                    <a:gd name="T5" fmla="*/ 2 h 5"/>
                    <a:gd name="T6" fmla="*/ 3 w 86"/>
                    <a:gd name="T7" fmla="*/ 5 h 5"/>
                    <a:gd name="T8" fmla="*/ 84 w 86"/>
                    <a:gd name="T9" fmla="*/ 5 h 5"/>
                    <a:gd name="T10" fmla="*/ 86 w 86"/>
                    <a:gd name="T11" fmla="*/ 2 h 5"/>
                    <a:gd name="T12" fmla="*/ 84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4" y="0"/>
                      </a:moveTo>
                      <a:cubicBezTo>
                        <a:pt x="3" y="0"/>
                        <a:pt x="3" y="0"/>
                        <a:pt x="3" y="0"/>
                      </a:cubicBezTo>
                      <a:cubicBezTo>
                        <a:pt x="1" y="0"/>
                        <a:pt x="0" y="1"/>
                        <a:pt x="0" y="2"/>
                      </a:cubicBezTo>
                      <a:cubicBezTo>
                        <a:pt x="0" y="4"/>
                        <a:pt x="1" y="5"/>
                        <a:pt x="3" y="5"/>
                      </a:cubicBezTo>
                      <a:cubicBezTo>
                        <a:pt x="84" y="5"/>
                        <a:pt x="84" y="5"/>
                        <a:pt x="84" y="5"/>
                      </a:cubicBezTo>
                      <a:cubicBezTo>
                        <a:pt x="85" y="5"/>
                        <a:pt x="86" y="4"/>
                        <a:pt x="86" y="2"/>
                      </a:cubicBezTo>
                      <a:cubicBezTo>
                        <a:pt x="86" y="1"/>
                        <a:pt x="85"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2"/>
                <p:cNvSpPr>
                  <a:spLocks noEditPoints="1"/>
                </p:cNvSpPr>
                <p:nvPr/>
              </p:nvSpPr>
              <p:spPr bwMode="auto">
                <a:xfrm>
                  <a:off x="4401" y="2266"/>
                  <a:ext cx="374" cy="471"/>
                </a:xfrm>
                <a:custGeom>
                  <a:avLst/>
                  <a:gdLst>
                    <a:gd name="T0" fmla="*/ 153 w 155"/>
                    <a:gd name="T1" fmla="*/ 31 h 197"/>
                    <a:gd name="T2" fmla="*/ 124 w 155"/>
                    <a:gd name="T3" fmla="*/ 2 h 197"/>
                    <a:gd name="T4" fmla="*/ 120 w 155"/>
                    <a:gd name="T5" fmla="*/ 0 h 197"/>
                    <a:gd name="T6" fmla="*/ 6 w 155"/>
                    <a:gd name="T7" fmla="*/ 0 h 197"/>
                    <a:gd name="T8" fmla="*/ 0 w 155"/>
                    <a:gd name="T9" fmla="*/ 7 h 197"/>
                    <a:gd name="T10" fmla="*/ 0 w 155"/>
                    <a:gd name="T11" fmla="*/ 190 h 197"/>
                    <a:gd name="T12" fmla="*/ 6 w 155"/>
                    <a:gd name="T13" fmla="*/ 197 h 197"/>
                    <a:gd name="T14" fmla="*/ 148 w 155"/>
                    <a:gd name="T15" fmla="*/ 197 h 197"/>
                    <a:gd name="T16" fmla="*/ 155 w 155"/>
                    <a:gd name="T17" fmla="*/ 190 h 197"/>
                    <a:gd name="T18" fmla="*/ 155 w 155"/>
                    <a:gd name="T19" fmla="*/ 35 h 197"/>
                    <a:gd name="T20" fmla="*/ 153 w 155"/>
                    <a:gd name="T21" fmla="*/ 31 h 197"/>
                    <a:gd name="T22" fmla="*/ 13 w 155"/>
                    <a:gd name="T23" fmla="*/ 183 h 197"/>
                    <a:gd name="T24" fmla="*/ 13 w 155"/>
                    <a:gd name="T25" fmla="*/ 14 h 197"/>
                    <a:gd name="T26" fmla="*/ 116 w 155"/>
                    <a:gd name="T27" fmla="*/ 14 h 197"/>
                    <a:gd name="T28" fmla="*/ 116 w 155"/>
                    <a:gd name="T29" fmla="*/ 35 h 197"/>
                    <a:gd name="T30" fmla="*/ 120 w 155"/>
                    <a:gd name="T31" fmla="*/ 39 h 197"/>
                    <a:gd name="T32" fmla="*/ 142 w 155"/>
                    <a:gd name="T33" fmla="*/ 39 h 197"/>
                    <a:gd name="T34" fmla="*/ 142 w 155"/>
                    <a:gd name="T35" fmla="*/ 183 h 197"/>
                    <a:gd name="T36" fmla="*/ 13 w 155"/>
                    <a:gd name="T37" fmla="*/ 18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 h="197">
                      <a:moveTo>
                        <a:pt x="153" y="31"/>
                      </a:moveTo>
                      <a:cubicBezTo>
                        <a:pt x="124" y="2"/>
                        <a:pt x="124" y="2"/>
                        <a:pt x="124" y="2"/>
                      </a:cubicBezTo>
                      <a:cubicBezTo>
                        <a:pt x="123" y="1"/>
                        <a:pt x="121" y="0"/>
                        <a:pt x="120" y="0"/>
                      </a:cubicBezTo>
                      <a:cubicBezTo>
                        <a:pt x="6" y="0"/>
                        <a:pt x="6" y="0"/>
                        <a:pt x="6" y="0"/>
                      </a:cubicBezTo>
                      <a:cubicBezTo>
                        <a:pt x="3" y="0"/>
                        <a:pt x="0" y="3"/>
                        <a:pt x="0" y="7"/>
                      </a:cubicBezTo>
                      <a:cubicBezTo>
                        <a:pt x="0" y="190"/>
                        <a:pt x="0" y="190"/>
                        <a:pt x="0" y="190"/>
                      </a:cubicBezTo>
                      <a:cubicBezTo>
                        <a:pt x="0" y="194"/>
                        <a:pt x="3" y="197"/>
                        <a:pt x="6" y="197"/>
                      </a:cubicBezTo>
                      <a:cubicBezTo>
                        <a:pt x="148" y="197"/>
                        <a:pt x="148" y="197"/>
                        <a:pt x="148" y="197"/>
                      </a:cubicBezTo>
                      <a:cubicBezTo>
                        <a:pt x="152" y="197"/>
                        <a:pt x="155" y="194"/>
                        <a:pt x="155" y="190"/>
                      </a:cubicBezTo>
                      <a:cubicBezTo>
                        <a:pt x="155" y="35"/>
                        <a:pt x="155" y="35"/>
                        <a:pt x="155" y="35"/>
                      </a:cubicBezTo>
                      <a:cubicBezTo>
                        <a:pt x="155" y="34"/>
                        <a:pt x="154" y="32"/>
                        <a:pt x="153" y="31"/>
                      </a:cubicBezTo>
                      <a:close/>
                      <a:moveTo>
                        <a:pt x="13" y="183"/>
                      </a:moveTo>
                      <a:cubicBezTo>
                        <a:pt x="13" y="14"/>
                        <a:pt x="13" y="14"/>
                        <a:pt x="13" y="14"/>
                      </a:cubicBezTo>
                      <a:cubicBezTo>
                        <a:pt x="116" y="14"/>
                        <a:pt x="116" y="14"/>
                        <a:pt x="116" y="14"/>
                      </a:cubicBezTo>
                      <a:cubicBezTo>
                        <a:pt x="116" y="35"/>
                        <a:pt x="116" y="35"/>
                        <a:pt x="116" y="35"/>
                      </a:cubicBezTo>
                      <a:cubicBezTo>
                        <a:pt x="116" y="38"/>
                        <a:pt x="118" y="39"/>
                        <a:pt x="120" y="39"/>
                      </a:cubicBezTo>
                      <a:cubicBezTo>
                        <a:pt x="142" y="39"/>
                        <a:pt x="142" y="39"/>
                        <a:pt x="142" y="39"/>
                      </a:cubicBezTo>
                      <a:cubicBezTo>
                        <a:pt x="142" y="183"/>
                        <a:pt x="142" y="183"/>
                        <a:pt x="142" y="183"/>
                      </a:cubicBezTo>
                      <a:lnTo>
                        <a:pt x="13" y="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4" name="组合 3"/>
          <p:cNvGrpSpPr/>
          <p:nvPr/>
        </p:nvGrpSpPr>
        <p:grpSpPr>
          <a:xfrm>
            <a:off x="4323745" y="1382342"/>
            <a:ext cx="4190162" cy="3037526"/>
            <a:chOff x="5818000" y="1843122"/>
            <a:chExt cx="5586883" cy="4050035"/>
          </a:xfrm>
        </p:grpSpPr>
        <p:sp>
          <p:nvSpPr>
            <p:cNvPr id="2" name="圆角矩形 1"/>
            <p:cNvSpPr/>
            <p:nvPr/>
          </p:nvSpPr>
          <p:spPr>
            <a:xfrm>
              <a:off x="5818000" y="1843122"/>
              <a:ext cx="5586883" cy="4050035"/>
            </a:xfrm>
            <a:prstGeom prst="roundRect">
              <a:avLst>
                <a:gd name="adj" fmla="val 5616"/>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31"/>
            <p:cNvSpPr txBox="1"/>
            <p:nvPr/>
          </p:nvSpPr>
          <p:spPr>
            <a:xfrm>
              <a:off x="6089669" y="2026983"/>
              <a:ext cx="5053952" cy="3711785"/>
            </a:xfrm>
            <a:prstGeom prst="rect">
              <a:avLst/>
            </a:prstGeom>
            <a:noFill/>
          </p:spPr>
          <p:txBody>
            <a:bodyPr wrap="square" rtlCol="0">
              <a:spAutoFit/>
            </a:bodyPr>
            <a:lstStyle/>
            <a:p>
              <a:pPr indent="342900">
                <a:lnSpc>
                  <a:spcPct val="200000"/>
                </a:lnSpc>
              </a:pPr>
              <a:r>
                <a:rPr lang="zh-CN" altLang="en-US" sz="1500" b="1" dirty="0">
                  <a:solidFill>
                    <a:schemeClr val="tx1">
                      <a:lumMod val="85000"/>
                      <a:lumOff val="15000"/>
                    </a:schemeClr>
                  </a:solidFill>
                  <a:latin typeface="微软雅黑" pitchFamily="34" charset="-122"/>
                  <a:ea typeface="微软雅黑" pitchFamily="34" charset="-122"/>
                </a:rPr>
                <a:t>添加标题内容</a:t>
              </a:r>
              <a:endParaRPr lang="en-US" altLang="zh-CN" sz="1500" b="1" dirty="0">
                <a:solidFill>
                  <a:schemeClr val="tx1">
                    <a:lumMod val="85000"/>
                    <a:lumOff val="15000"/>
                  </a:schemeClr>
                </a:solidFill>
                <a:latin typeface="微软雅黑" pitchFamily="34" charset="-122"/>
                <a:ea typeface="微软雅黑" pitchFamily="34" charset="-122"/>
              </a:endParaRPr>
            </a:p>
            <a:p>
              <a:pPr indent="342900">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indent="342900">
                <a:lnSpc>
                  <a:spcPct val="130000"/>
                </a:lnSpc>
              </a:pPr>
              <a:endParaRPr lang="en-US" altLang="zh-CN" sz="1200" dirty="0">
                <a:solidFill>
                  <a:schemeClr val="tx1">
                    <a:lumMod val="85000"/>
                    <a:lumOff val="15000"/>
                  </a:schemeClr>
                </a:solidFill>
                <a:latin typeface="微软雅黑" pitchFamily="34" charset="-122"/>
                <a:ea typeface="微软雅黑" pitchFamily="34" charset="-122"/>
              </a:endParaRPr>
            </a:p>
            <a:p>
              <a:pPr indent="342900">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47" name="矩形 46"/>
          <p:cNvSpPr>
            <a:spLocks noChangeArrowheads="1"/>
          </p:cNvSpPr>
          <p:nvPr/>
        </p:nvSpPr>
        <p:spPr bwMode="auto">
          <a:xfrm>
            <a:off x="476188" y="177842"/>
            <a:ext cx="1415768"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研究方法</a:t>
            </a:r>
            <a:endParaRPr lang="zh-CN" altLang="en-US" sz="2400" b="1" dirty="0">
              <a:solidFill>
                <a:schemeClr val="accent1"/>
              </a:solidFill>
              <a:latin typeface="Arial" panose="020B0604020202020204" pitchFamily="34" charset="0"/>
            </a:endParaRPr>
          </a:p>
        </p:txBody>
      </p:sp>
      <p:sp>
        <p:nvSpPr>
          <p:cNvPr id="48" name="等腰三角形 47"/>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Tree>
    <p:extLst>
      <p:ext uri="{BB962C8B-B14F-4D97-AF65-F5344CB8AC3E}">
        <p14:creationId xmlns:p14="http://schemas.microsoft.com/office/powerpoint/2010/main" val="3131067168"/>
      </p:ext>
    </p:extLst>
  </p:cSld>
  <p:clrMapOvr>
    <a:masterClrMapping/>
  </p:clrMapOvr>
  <p:transition spd="slow" advClick="0" advTm="3361">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0-#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left)">
                                      <p:cBhvr>
                                        <p:cTn id="12" dur="500"/>
                                        <p:tgtEl>
                                          <p:spTgt spid="47"/>
                                        </p:tgtEl>
                                      </p:cBhvr>
                                    </p:animEffect>
                                  </p:childTnLst>
                                </p:cTn>
                              </p:par>
                            </p:childTnLst>
                          </p:cTn>
                        </p:par>
                        <p:par>
                          <p:cTn id="13" fill="hold">
                            <p:stCondLst>
                              <p:cond delay="1000"/>
                            </p:stCondLst>
                            <p:childTnLst>
                              <p:par>
                                <p:cTn id="14" presetID="49" presetClass="entr" presetSubtype="0" decel="10000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style.rotation</p:attrName>
                                        </p:attrNameLst>
                                      </p:cBhvr>
                                      <p:tavLst>
                                        <p:tav tm="0">
                                          <p:val>
                                            <p:fltVal val="360"/>
                                          </p:val>
                                        </p:tav>
                                        <p:tav tm="100000">
                                          <p:val>
                                            <p:fltVal val="0"/>
                                          </p:val>
                                        </p:tav>
                                      </p:tavLst>
                                    </p:anim>
                                    <p:animEffect transition="in" filter="fade">
                                      <p:cBhvr>
                                        <p:cTn id="19" dur="500"/>
                                        <p:tgtEl>
                                          <p:spTgt spid="7"/>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p:stCondLst>
                              <p:cond delay="2000"/>
                            </p:stCondLst>
                            <p:childTnLst>
                              <p:par>
                                <p:cTn id="27" presetID="14" presetClass="entr" presetSubtype="1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randombar(horizontal)">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7" grpId="0"/>
      <p:bldP spid="48"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 name="Rectangle 1"/>
          <p:cNvSpPr>
            <a:spLocks noChangeArrowheads="1"/>
          </p:cNvSpPr>
          <p:nvPr/>
        </p:nvSpPr>
        <p:spPr bwMode="auto">
          <a:xfrm>
            <a:off x="874415" y="1019628"/>
            <a:ext cx="1036181" cy="284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lvl="0" fontAlgn="base">
              <a:spcBef>
                <a:spcPct val="0"/>
              </a:spcBef>
              <a:spcAft>
                <a:spcPct val="0"/>
              </a:spcAft>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输入内容：</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927624" y="1374659"/>
            <a:ext cx="2250658" cy="374309"/>
            <a:chOff x="2645777" y="1428360"/>
            <a:chExt cx="1523389" cy="914033"/>
          </a:xfrm>
        </p:grpSpPr>
        <p:sp>
          <p:nvSpPr>
            <p:cNvPr id="48" name="矩形 47"/>
            <p:cNvSpPr/>
            <p:nvPr/>
          </p:nvSpPr>
          <p:spPr>
            <a:xfrm>
              <a:off x="2645777" y="1428360"/>
              <a:ext cx="1523389" cy="914033"/>
            </a:xfrm>
            <a:prstGeom prst="rect">
              <a:avLst/>
            </a:prstGeom>
            <a:solidFill>
              <a:srgbClr val="006CB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1073" tIns="131073" rIns="131073" bIns="131073" numCol="1" spcCol="1270" anchor="ctr" anchorCtr="0">
              <a:noAutofit/>
            </a:bodyPr>
            <a:lstStyle/>
            <a:p>
              <a:pPr algn="ctr" defTabSz="966788">
                <a:lnSpc>
                  <a:spcPct val="90000"/>
                </a:lnSpc>
                <a:spcBef>
                  <a:spcPct val="0"/>
                </a:spcBef>
                <a:spcAft>
                  <a:spcPct val="35000"/>
                </a:spcAft>
              </a:pPr>
              <a:endParaRPr lang="zh-CN" altLang="en-US" sz="2200"/>
            </a:p>
          </p:txBody>
        </p:sp>
        <p:sp>
          <p:nvSpPr>
            <p:cNvPr id="52" name="文本框 25"/>
            <p:cNvSpPr txBox="1"/>
            <p:nvPr/>
          </p:nvSpPr>
          <p:spPr>
            <a:xfrm>
              <a:off x="2645777" y="1575354"/>
              <a:ext cx="1514250" cy="676410"/>
            </a:xfrm>
            <a:prstGeom prst="rect">
              <a:avLst/>
            </a:prstGeom>
            <a:noFill/>
          </p:spPr>
          <p:txBody>
            <a:bodyPr wrap="square" rtlCol="0">
              <a:spAutoFit/>
            </a:bodyPr>
            <a:lstStyle/>
            <a:p>
              <a:pPr algn="ctr"/>
              <a:r>
                <a:rPr lang="en-US" altLang="zh-CN" sz="1200" b="1" dirty="0">
                  <a:solidFill>
                    <a:schemeClr val="bg1"/>
                  </a:solidFill>
                  <a:latin typeface="微软雅黑" panose="020B0503020204020204" pitchFamily="34" charset="-122"/>
                  <a:ea typeface="微软雅黑" panose="020B0503020204020204" pitchFamily="34" charset="-122"/>
                </a:rPr>
                <a:t>01 </a:t>
              </a:r>
              <a:r>
                <a:rPr lang="zh-CN" altLang="en-US" sz="1200" b="1" dirty="0">
                  <a:solidFill>
                    <a:schemeClr val="bg1"/>
                  </a:solidFill>
                  <a:latin typeface="微软雅黑" panose="020B0503020204020204" pitchFamily="34" charset="-122"/>
                  <a:ea typeface="微软雅黑" panose="020B0503020204020204" pitchFamily="34" charset="-122"/>
                </a:rPr>
                <a:t>添加标题内容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3435443" y="1374659"/>
            <a:ext cx="2250658" cy="374309"/>
            <a:chOff x="2645777" y="1428360"/>
            <a:chExt cx="1523389" cy="914033"/>
          </a:xfrm>
        </p:grpSpPr>
        <p:sp>
          <p:nvSpPr>
            <p:cNvPr id="54" name="矩形 53"/>
            <p:cNvSpPr/>
            <p:nvPr/>
          </p:nvSpPr>
          <p:spPr>
            <a:xfrm>
              <a:off x="2645777" y="1428360"/>
              <a:ext cx="1523389" cy="914033"/>
            </a:xfrm>
            <a:prstGeom prst="rect">
              <a:avLst/>
            </a:prstGeom>
            <a:solidFill>
              <a:srgbClr val="006CB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1073" tIns="131073" rIns="131073" bIns="131073" numCol="1" spcCol="1270" anchor="ctr" anchorCtr="0">
              <a:noAutofit/>
            </a:bodyPr>
            <a:lstStyle/>
            <a:p>
              <a:pPr algn="ctr" defTabSz="966788">
                <a:lnSpc>
                  <a:spcPct val="90000"/>
                </a:lnSpc>
                <a:spcBef>
                  <a:spcPct val="0"/>
                </a:spcBef>
                <a:spcAft>
                  <a:spcPct val="35000"/>
                </a:spcAft>
              </a:pPr>
              <a:endParaRPr lang="zh-CN" altLang="en-US" sz="2200"/>
            </a:p>
          </p:txBody>
        </p:sp>
        <p:sp>
          <p:nvSpPr>
            <p:cNvPr id="55" name="文本框 28"/>
            <p:cNvSpPr txBox="1"/>
            <p:nvPr/>
          </p:nvSpPr>
          <p:spPr>
            <a:xfrm>
              <a:off x="2645777" y="1575354"/>
              <a:ext cx="1514250" cy="676410"/>
            </a:xfrm>
            <a:prstGeom prst="rect">
              <a:avLst/>
            </a:prstGeom>
            <a:noFill/>
          </p:spPr>
          <p:txBody>
            <a:bodyPr wrap="square" rtlCol="0">
              <a:spAutoFit/>
            </a:bodyPr>
            <a:lstStyle/>
            <a:p>
              <a:pPr algn="ctr"/>
              <a:r>
                <a:rPr lang="en-US" altLang="zh-CN" sz="1200" b="1" dirty="0">
                  <a:solidFill>
                    <a:schemeClr val="bg1"/>
                  </a:solidFill>
                  <a:latin typeface="微软雅黑" panose="020B0503020204020204" pitchFamily="34" charset="-122"/>
                  <a:ea typeface="微软雅黑" panose="020B0503020204020204" pitchFamily="34" charset="-122"/>
                </a:rPr>
                <a:t>02 </a:t>
              </a:r>
              <a:r>
                <a:rPr lang="zh-CN" altLang="en-US" sz="1200" b="1" dirty="0">
                  <a:solidFill>
                    <a:schemeClr val="bg1"/>
                  </a:solidFill>
                  <a:latin typeface="微软雅黑" panose="020B0503020204020204" pitchFamily="34" charset="-122"/>
                  <a:ea typeface="微软雅黑" panose="020B0503020204020204" pitchFamily="34" charset="-122"/>
                </a:rPr>
                <a:t>添加标题内容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874416" y="1844161"/>
            <a:ext cx="7950550" cy="307777"/>
            <a:chOff x="557975" y="2161954"/>
            <a:chExt cx="9337947" cy="410369"/>
          </a:xfrm>
        </p:grpSpPr>
        <p:sp>
          <p:nvSpPr>
            <p:cNvPr id="57" name="Rectangle 1"/>
            <p:cNvSpPr>
              <a:spLocks noChangeArrowheads="1"/>
            </p:cNvSpPr>
            <p:nvPr/>
          </p:nvSpPr>
          <p:spPr bwMode="auto">
            <a:xfrm>
              <a:off x="557975" y="2161954"/>
              <a:ext cx="1482087" cy="410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685800" fontAlgn="base">
                <a:spcBef>
                  <a:spcPct val="0"/>
                </a:spcBef>
                <a:spcAft>
                  <a:spcPct val="0"/>
                </a:spcAft>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添加小标题：</a:t>
              </a:r>
              <a:endParaRPr kumimoji="0" lang="zh-CN" altLang="en-US" b="1" i="0" u="none" strike="noStrike" cap="none" normalizeH="0" baseline="0" dirty="0" smtClean="0">
                <a:ln>
                  <a:noFill/>
                </a:ln>
                <a:solidFill>
                  <a:schemeClr val="tx1">
                    <a:lumMod val="75000"/>
                    <a:lumOff val="25000"/>
                  </a:schemeClr>
                </a:solidFill>
                <a:effectLst/>
                <a:latin typeface="微软雅黑" panose="020B0503020204020204" pitchFamily="34" charset="-122"/>
                <a:ea typeface="微软雅黑" panose="020B0503020204020204" pitchFamily="34" charset="-122"/>
              </a:endParaRPr>
            </a:p>
          </p:txBody>
        </p:sp>
        <p:sp>
          <p:nvSpPr>
            <p:cNvPr id="58" name="矩形 57"/>
            <p:cNvSpPr/>
            <p:nvPr/>
          </p:nvSpPr>
          <p:spPr>
            <a:xfrm>
              <a:off x="1983773" y="2182473"/>
              <a:ext cx="7912149" cy="369332"/>
            </a:xfrm>
            <a:prstGeom prst="rect">
              <a:avLst/>
            </a:prstGeom>
          </p:spPr>
          <p:txBody>
            <a:bodyPr wrap="square">
              <a:spAutoFit/>
            </a:bodyPr>
            <a:lstStyle/>
            <a:p>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您的内容打在这里，或者通过复制您的文本后，并选择只保留文字。</a:t>
              </a:r>
              <a:endParaRPr lang="zh-CN"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874415" y="2238740"/>
            <a:ext cx="6789966" cy="307777"/>
            <a:chOff x="557975" y="2688060"/>
            <a:chExt cx="7974838" cy="410369"/>
          </a:xfrm>
        </p:grpSpPr>
        <p:sp>
          <p:nvSpPr>
            <p:cNvPr id="60" name="Rectangle 1"/>
            <p:cNvSpPr>
              <a:spLocks noChangeArrowheads="1"/>
            </p:cNvSpPr>
            <p:nvPr/>
          </p:nvSpPr>
          <p:spPr bwMode="auto">
            <a:xfrm>
              <a:off x="557975" y="2688060"/>
              <a:ext cx="1482087" cy="410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添加小标题：</a:t>
              </a:r>
            </a:p>
          </p:txBody>
        </p:sp>
        <p:sp>
          <p:nvSpPr>
            <p:cNvPr id="61" name="矩形 60"/>
            <p:cNvSpPr/>
            <p:nvPr/>
          </p:nvSpPr>
          <p:spPr>
            <a:xfrm>
              <a:off x="1983774" y="2708579"/>
              <a:ext cx="6549039" cy="369332"/>
            </a:xfrm>
            <a:prstGeom prst="rect">
              <a:avLst/>
            </a:prstGeom>
          </p:spPr>
          <p:txBody>
            <a:bodyPr wrap="square">
              <a:spAutoFit/>
            </a:bodyPr>
            <a:lstStyle/>
            <a:p>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您的内容打在这里，或者通过复制您的文本后，并选择只保留文字。</a:t>
              </a:r>
              <a:endParaRPr lang="zh-CN"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927622" y="2842311"/>
            <a:ext cx="7264297" cy="1842677"/>
            <a:chOff x="611187" y="3614057"/>
            <a:chExt cx="7921625" cy="2678872"/>
          </a:xfrm>
        </p:grpSpPr>
        <p:sp>
          <p:nvSpPr>
            <p:cNvPr id="66" name="形状 65"/>
            <p:cNvSpPr/>
            <p:nvPr/>
          </p:nvSpPr>
          <p:spPr>
            <a:xfrm>
              <a:off x="611187" y="3614057"/>
              <a:ext cx="7921625" cy="2678872"/>
            </a:xfrm>
            <a:prstGeom prst="leftRightRibbon">
              <a:avLst>
                <a:gd name="adj1" fmla="val 54481"/>
                <a:gd name="adj2" fmla="val 50000"/>
                <a:gd name="adj3" fmla="val 16667"/>
              </a:avLst>
            </a:prstGeom>
            <a:solidFill>
              <a:srgbClr val="006CB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7" name="矩形 66"/>
            <p:cNvSpPr/>
            <p:nvPr/>
          </p:nvSpPr>
          <p:spPr>
            <a:xfrm>
              <a:off x="1150112" y="4142025"/>
              <a:ext cx="3175145" cy="1181251"/>
            </a:xfrm>
            <a:prstGeom prst="rect">
              <a:avLst/>
            </a:prstGeom>
          </p:spPr>
          <p:txBody>
            <a:bodyPr wrap="square">
              <a:spAutoFit/>
            </a:bodyPr>
            <a:lstStyle/>
            <a:p>
              <a:pPr indent="342900">
                <a:lnSpc>
                  <a:spcPct val="13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endParaRPr>
            </a:p>
          </p:txBody>
        </p:sp>
        <p:sp>
          <p:nvSpPr>
            <p:cNvPr id="68" name="矩形 67"/>
            <p:cNvSpPr/>
            <p:nvPr/>
          </p:nvSpPr>
          <p:spPr>
            <a:xfrm>
              <a:off x="4571999" y="4638717"/>
              <a:ext cx="3175145" cy="1181251"/>
            </a:xfrm>
            <a:prstGeom prst="rect">
              <a:avLst/>
            </a:prstGeom>
          </p:spPr>
          <p:txBody>
            <a:bodyPr wrap="square">
              <a:spAutoFit/>
            </a:bodyPr>
            <a:lstStyle/>
            <a:p>
              <a:pPr indent="342900">
                <a:lnSpc>
                  <a:spcPct val="13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bg1"/>
                </a:solidFill>
                <a:latin typeface="微软雅黑" pitchFamily="34" charset="-122"/>
                <a:ea typeface="微软雅黑" pitchFamily="34" charset="-122"/>
              </a:endParaRPr>
            </a:p>
          </p:txBody>
        </p:sp>
      </p:grpSp>
      <p:sp>
        <p:nvSpPr>
          <p:cNvPr id="26" name="矩形 46"/>
          <p:cNvSpPr>
            <a:spLocks noChangeArrowheads="1"/>
          </p:cNvSpPr>
          <p:nvPr/>
        </p:nvSpPr>
        <p:spPr bwMode="auto">
          <a:xfrm>
            <a:off x="476188" y="177842"/>
            <a:ext cx="3062053"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研究方案可行性说明</a:t>
            </a:r>
            <a:endParaRPr lang="zh-CN" altLang="en-US" sz="2400" b="1" dirty="0">
              <a:solidFill>
                <a:schemeClr val="accent1"/>
              </a:solidFill>
              <a:latin typeface="Arial" panose="020B0604020202020204" pitchFamily="34" charset="0"/>
            </a:endParaRPr>
          </a:p>
        </p:txBody>
      </p:sp>
      <p:sp>
        <p:nvSpPr>
          <p:cNvPr id="27" name="等腰三角形 47"/>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Tree>
    <p:extLst>
      <p:ext uri="{BB962C8B-B14F-4D97-AF65-F5344CB8AC3E}">
        <p14:creationId xmlns:p14="http://schemas.microsoft.com/office/powerpoint/2010/main" val="2157395237"/>
      </p:ext>
    </p:extLst>
  </p:cSld>
  <p:clrMapOvr>
    <a:masterClrMapping/>
  </p:clrMapOvr>
  <p:transition spd="slow" advClick="0" advTm="4259">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wipe(left)">
                                      <p:cBhvr>
                                        <p:cTn id="16" dur="500"/>
                                        <p:tgtEl>
                                          <p:spTgt spid="46"/>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p:cTn id="20" dur="500" fill="hold"/>
                                        <p:tgtEl>
                                          <p:spTgt spid="47"/>
                                        </p:tgtEl>
                                        <p:attrNameLst>
                                          <p:attrName>ppt_w</p:attrName>
                                        </p:attrNameLst>
                                      </p:cBhvr>
                                      <p:tavLst>
                                        <p:tav tm="0">
                                          <p:val>
                                            <p:fltVal val="0"/>
                                          </p:val>
                                        </p:tav>
                                        <p:tav tm="100000">
                                          <p:val>
                                            <p:strVal val="#ppt_w"/>
                                          </p:val>
                                        </p:tav>
                                      </p:tavLst>
                                    </p:anim>
                                    <p:anim calcmode="lin" valueType="num">
                                      <p:cBhvr>
                                        <p:cTn id="21" dur="500" fill="hold"/>
                                        <p:tgtEl>
                                          <p:spTgt spid="47"/>
                                        </p:tgtEl>
                                        <p:attrNameLst>
                                          <p:attrName>ppt_h</p:attrName>
                                        </p:attrNameLst>
                                      </p:cBhvr>
                                      <p:tavLst>
                                        <p:tav tm="0">
                                          <p:val>
                                            <p:fltVal val="0"/>
                                          </p:val>
                                        </p:tav>
                                        <p:tav tm="100000">
                                          <p:val>
                                            <p:strVal val="#ppt_h"/>
                                          </p:val>
                                        </p:tav>
                                      </p:tavLst>
                                    </p:anim>
                                    <p:animEffect transition="in" filter="fade">
                                      <p:cBhvr>
                                        <p:cTn id="22" dur="500"/>
                                        <p:tgtEl>
                                          <p:spTgt spid="47"/>
                                        </p:tgtEl>
                                      </p:cBhvr>
                                    </p:animEffect>
                                  </p:childTnLst>
                                </p:cTn>
                              </p:par>
                              <p:par>
                                <p:cTn id="23" presetID="53" presetClass="entr" presetSubtype="16" fill="hold" nodeType="withEffect">
                                  <p:stCondLst>
                                    <p:cond delay="250"/>
                                  </p:stCondLst>
                                  <p:childTnLst>
                                    <p:set>
                                      <p:cBhvr>
                                        <p:cTn id="24" dur="1" fill="hold">
                                          <p:stCondLst>
                                            <p:cond delay="0"/>
                                          </p:stCondLst>
                                        </p:cTn>
                                        <p:tgtEl>
                                          <p:spTgt spid="53"/>
                                        </p:tgtEl>
                                        <p:attrNameLst>
                                          <p:attrName>style.visibility</p:attrName>
                                        </p:attrNameLst>
                                      </p:cBhvr>
                                      <p:to>
                                        <p:strVal val="visible"/>
                                      </p:to>
                                    </p:set>
                                    <p:anim calcmode="lin" valueType="num">
                                      <p:cBhvr>
                                        <p:cTn id="25" dur="500" fill="hold"/>
                                        <p:tgtEl>
                                          <p:spTgt spid="53"/>
                                        </p:tgtEl>
                                        <p:attrNameLst>
                                          <p:attrName>ppt_w</p:attrName>
                                        </p:attrNameLst>
                                      </p:cBhvr>
                                      <p:tavLst>
                                        <p:tav tm="0">
                                          <p:val>
                                            <p:fltVal val="0"/>
                                          </p:val>
                                        </p:tav>
                                        <p:tav tm="100000">
                                          <p:val>
                                            <p:strVal val="#ppt_w"/>
                                          </p:val>
                                        </p:tav>
                                      </p:tavLst>
                                    </p:anim>
                                    <p:anim calcmode="lin" valueType="num">
                                      <p:cBhvr>
                                        <p:cTn id="26" dur="500" fill="hold"/>
                                        <p:tgtEl>
                                          <p:spTgt spid="53"/>
                                        </p:tgtEl>
                                        <p:attrNameLst>
                                          <p:attrName>ppt_h</p:attrName>
                                        </p:attrNameLst>
                                      </p:cBhvr>
                                      <p:tavLst>
                                        <p:tav tm="0">
                                          <p:val>
                                            <p:fltVal val="0"/>
                                          </p:val>
                                        </p:tav>
                                        <p:tav tm="100000">
                                          <p:val>
                                            <p:strVal val="#ppt_h"/>
                                          </p:val>
                                        </p:tav>
                                      </p:tavLst>
                                    </p:anim>
                                    <p:animEffect transition="in" filter="fade">
                                      <p:cBhvr>
                                        <p:cTn id="27" dur="500"/>
                                        <p:tgtEl>
                                          <p:spTgt spid="53"/>
                                        </p:tgtEl>
                                      </p:cBhvr>
                                    </p:animEffect>
                                  </p:childTnLst>
                                </p:cTn>
                              </p:par>
                            </p:childTnLst>
                          </p:cTn>
                        </p:par>
                        <p:par>
                          <p:cTn id="28" fill="hold">
                            <p:stCondLst>
                              <p:cond delay="2250"/>
                            </p:stCondLst>
                            <p:childTnLst>
                              <p:par>
                                <p:cTn id="29" presetID="22" presetClass="entr" presetSubtype="8"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left)">
                                      <p:cBhvr>
                                        <p:cTn id="31" dur="500"/>
                                        <p:tgtEl>
                                          <p:spTgt spid="56"/>
                                        </p:tgtEl>
                                      </p:cBhvr>
                                    </p:animEffect>
                                  </p:childTnLst>
                                </p:cTn>
                              </p:par>
                              <p:par>
                                <p:cTn id="32" presetID="22" presetClass="entr" presetSubtype="8" fill="hold" nodeType="withEffect">
                                  <p:stCondLst>
                                    <p:cond delay="250"/>
                                  </p:stCondLst>
                                  <p:childTnLst>
                                    <p:set>
                                      <p:cBhvr>
                                        <p:cTn id="33" dur="1" fill="hold">
                                          <p:stCondLst>
                                            <p:cond delay="0"/>
                                          </p:stCondLst>
                                        </p:cTn>
                                        <p:tgtEl>
                                          <p:spTgt spid="59"/>
                                        </p:tgtEl>
                                        <p:attrNameLst>
                                          <p:attrName>style.visibility</p:attrName>
                                        </p:attrNameLst>
                                      </p:cBhvr>
                                      <p:to>
                                        <p:strVal val="visible"/>
                                      </p:to>
                                    </p:set>
                                    <p:animEffect transition="in" filter="wipe(left)">
                                      <p:cBhvr>
                                        <p:cTn id="34" dur="500"/>
                                        <p:tgtEl>
                                          <p:spTgt spid="59"/>
                                        </p:tgtEl>
                                      </p:cBhvr>
                                    </p:animEffect>
                                  </p:childTnLst>
                                </p:cTn>
                              </p:par>
                            </p:childTnLst>
                          </p:cTn>
                        </p:par>
                        <p:par>
                          <p:cTn id="35" fill="hold">
                            <p:stCondLst>
                              <p:cond delay="3000"/>
                            </p:stCondLst>
                            <p:childTnLst>
                              <p:par>
                                <p:cTn id="36" presetID="16" presetClass="entr" presetSubtype="37" fill="hold" nodeType="afterEffect">
                                  <p:stCondLst>
                                    <p:cond delay="0"/>
                                  </p:stCondLst>
                                  <p:childTnLst>
                                    <p:set>
                                      <p:cBhvr>
                                        <p:cTn id="37" dur="1" fill="hold">
                                          <p:stCondLst>
                                            <p:cond delay="0"/>
                                          </p:stCondLst>
                                        </p:cTn>
                                        <p:tgtEl>
                                          <p:spTgt spid="65"/>
                                        </p:tgtEl>
                                        <p:attrNameLst>
                                          <p:attrName>style.visibility</p:attrName>
                                        </p:attrNameLst>
                                      </p:cBhvr>
                                      <p:to>
                                        <p:strVal val="visible"/>
                                      </p:to>
                                    </p:set>
                                    <p:animEffect transition="in" filter="barn(outVertical)">
                                      <p:cBhvr>
                                        <p:cTn id="3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26" grpId="0"/>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 name="Rectangle 36"/>
          <p:cNvSpPr>
            <a:spLocks noChangeArrowheads="1"/>
          </p:cNvSpPr>
          <p:nvPr/>
        </p:nvSpPr>
        <p:spPr bwMode="auto">
          <a:xfrm>
            <a:off x="0" y="742950"/>
            <a:ext cx="9145588" cy="3727449"/>
          </a:xfrm>
          <a:prstGeom prst="rect">
            <a:avLst/>
          </a:prstGeom>
          <a:solidFill>
            <a:srgbClr val="006CB5"/>
          </a:solidFill>
          <a:ln>
            <a:noFill/>
          </a:ln>
          <a:extLst/>
        </p:spPr>
        <p:txBody>
          <a:bodyPr anchor="ctr"/>
          <a:lstStyle/>
          <a:p>
            <a:pPr algn="ctr"/>
            <a:endParaRPr lang="zh-CN" altLang="zh-CN">
              <a:solidFill>
                <a:srgbClr val="FFFFFF"/>
              </a:solidFill>
              <a:latin typeface="微软雅黑" pitchFamily="34" charset="-122"/>
              <a:ea typeface="微软雅黑" pitchFamily="34" charset="-122"/>
            </a:endParaRPr>
          </a:p>
        </p:txBody>
      </p:sp>
      <p:sp>
        <p:nvSpPr>
          <p:cNvPr id="35" name="Oval 5"/>
          <p:cNvSpPr>
            <a:spLocks noChangeArrowheads="1"/>
          </p:cNvSpPr>
          <p:nvPr/>
        </p:nvSpPr>
        <p:spPr bwMode="auto">
          <a:xfrm>
            <a:off x="1517650" y="992187"/>
            <a:ext cx="2255837" cy="226536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6" name="Freeform 8"/>
          <p:cNvSpPr>
            <a:spLocks/>
          </p:cNvSpPr>
          <p:nvPr/>
        </p:nvSpPr>
        <p:spPr bwMode="auto">
          <a:xfrm>
            <a:off x="1406525" y="2114550"/>
            <a:ext cx="2478087" cy="1254125"/>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FFFFFF"/>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 name="Oval 9"/>
          <p:cNvSpPr>
            <a:spLocks noChangeArrowheads="1"/>
          </p:cNvSpPr>
          <p:nvPr/>
        </p:nvSpPr>
        <p:spPr bwMode="auto">
          <a:xfrm>
            <a:off x="3814762" y="2032000"/>
            <a:ext cx="179388"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8" name="Oval 10"/>
          <p:cNvSpPr>
            <a:spLocks noChangeAspect="1" noChangeArrowheads="1"/>
          </p:cNvSpPr>
          <p:nvPr/>
        </p:nvSpPr>
        <p:spPr bwMode="auto">
          <a:xfrm>
            <a:off x="1314450" y="2032000"/>
            <a:ext cx="177800"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cxnSp>
        <p:nvCxnSpPr>
          <p:cNvPr id="40" name="直接连接符 20"/>
          <p:cNvCxnSpPr>
            <a:cxnSpLocks noChangeShapeType="1"/>
          </p:cNvCxnSpPr>
          <p:nvPr/>
        </p:nvCxnSpPr>
        <p:spPr bwMode="auto">
          <a:xfrm>
            <a:off x="1428750" y="3617118"/>
            <a:ext cx="2509837" cy="0"/>
          </a:xfrm>
          <a:prstGeom prst="line">
            <a:avLst/>
          </a:prstGeom>
          <a:noFill/>
          <a:ln w="9525"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21"/>
          <p:cNvSpPr txBox="1">
            <a:spLocks noChangeArrowheads="1"/>
          </p:cNvSpPr>
          <p:nvPr/>
        </p:nvSpPr>
        <p:spPr bwMode="auto">
          <a:xfrm>
            <a:off x="780791" y="3784312"/>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dirty="0" smtClean="0">
                <a:solidFill>
                  <a:srgbClr val="FFFFFF"/>
                </a:solidFill>
                <a:latin typeface="微软雅黑" pitchFamily="34" charset="-122"/>
                <a:ea typeface="微软雅黑" pitchFamily="34" charset="-122"/>
              </a:rPr>
              <a:t>关键技术与实践难点</a:t>
            </a:r>
            <a:endParaRPr lang="zh-CN" altLang="en-US" sz="3200" b="1" dirty="0">
              <a:solidFill>
                <a:srgbClr val="FFFFFF"/>
              </a:solidFill>
              <a:latin typeface="微软雅黑" pitchFamily="34" charset="-122"/>
              <a:ea typeface="微软雅黑" pitchFamily="34" charset="-122"/>
            </a:endParaRPr>
          </a:p>
        </p:txBody>
      </p:sp>
      <p:cxnSp>
        <p:nvCxnSpPr>
          <p:cNvPr id="18" name="直接连接符 53"/>
          <p:cNvCxnSpPr>
            <a:cxnSpLocks noChangeShapeType="1"/>
          </p:cNvCxnSpPr>
          <p:nvPr/>
        </p:nvCxnSpPr>
        <p:spPr bwMode="auto">
          <a:xfrm>
            <a:off x="5002212" y="1572824"/>
            <a:ext cx="0" cy="1385888"/>
          </a:xfrm>
          <a:prstGeom prst="line">
            <a:avLst/>
          </a:prstGeom>
          <a:noFill/>
          <a:ln w="12700">
            <a:solidFill>
              <a:srgbClr val="CFDEF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Oval 39"/>
          <p:cNvSpPr>
            <a:spLocks noChangeAspect="1" noChangeArrowheads="1"/>
          </p:cNvSpPr>
          <p:nvPr/>
        </p:nvSpPr>
        <p:spPr bwMode="auto">
          <a:xfrm>
            <a:off x="4932362" y="1417249"/>
            <a:ext cx="144463" cy="146050"/>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0" name="Oval 40"/>
          <p:cNvSpPr>
            <a:spLocks noChangeAspect="1" noChangeArrowheads="1"/>
          </p:cNvSpPr>
          <p:nvPr/>
        </p:nvSpPr>
        <p:spPr bwMode="auto">
          <a:xfrm>
            <a:off x="4932362" y="2069712"/>
            <a:ext cx="144463" cy="144462"/>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1" name="Oval 41"/>
          <p:cNvSpPr>
            <a:spLocks noChangeAspect="1" noChangeArrowheads="1"/>
          </p:cNvSpPr>
          <p:nvPr/>
        </p:nvSpPr>
        <p:spPr bwMode="auto">
          <a:xfrm>
            <a:off x="4932362" y="2825362"/>
            <a:ext cx="144463" cy="144462"/>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31" name="TextBox 58"/>
          <p:cNvSpPr txBox="1">
            <a:spLocks noChangeArrowheads="1"/>
          </p:cNvSpPr>
          <p:nvPr/>
        </p:nvSpPr>
        <p:spPr bwMode="auto">
          <a:xfrm>
            <a:off x="5295900" y="1229924"/>
            <a:ext cx="38481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dirty="0">
                <a:solidFill>
                  <a:srgbClr val="FFFFFF"/>
                </a:solidFill>
                <a:latin typeface="微软雅黑" pitchFamily="34" charset="-122"/>
                <a:ea typeface="微软雅黑" pitchFamily="34" charset="-122"/>
              </a:rPr>
              <a:t>关建技术</a:t>
            </a:r>
          </a:p>
        </p:txBody>
      </p:sp>
      <p:sp>
        <p:nvSpPr>
          <p:cNvPr id="32" name="TextBox 59"/>
          <p:cNvSpPr txBox="1">
            <a:spLocks noChangeArrowheads="1"/>
          </p:cNvSpPr>
          <p:nvPr/>
        </p:nvSpPr>
        <p:spPr bwMode="auto">
          <a:xfrm>
            <a:off x="5295900" y="1923662"/>
            <a:ext cx="38481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dirty="0">
                <a:solidFill>
                  <a:srgbClr val="FFFFFF"/>
                </a:solidFill>
                <a:latin typeface="微软雅黑" pitchFamily="34" charset="-122"/>
                <a:ea typeface="微软雅黑" pitchFamily="34" charset="-122"/>
              </a:rPr>
              <a:t>实践难点</a:t>
            </a:r>
          </a:p>
        </p:txBody>
      </p:sp>
      <p:sp>
        <p:nvSpPr>
          <p:cNvPr id="33" name="TextBox 60"/>
          <p:cNvSpPr txBox="1">
            <a:spLocks noChangeArrowheads="1"/>
          </p:cNvSpPr>
          <p:nvPr/>
        </p:nvSpPr>
        <p:spPr bwMode="auto">
          <a:xfrm>
            <a:off x="5295900" y="2644387"/>
            <a:ext cx="38481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dirty="0">
                <a:solidFill>
                  <a:srgbClr val="FFFFFF"/>
                </a:solidFill>
                <a:latin typeface="微软雅黑" pitchFamily="34" charset="-122"/>
                <a:ea typeface="微软雅黑" pitchFamily="34" charset="-122"/>
              </a:rPr>
              <a:t>案例对比分析</a:t>
            </a:r>
          </a:p>
        </p:txBody>
      </p:sp>
    </p:spTree>
    <p:extLst>
      <p:ext uri="{BB962C8B-B14F-4D97-AF65-F5344CB8AC3E}">
        <p14:creationId xmlns:p14="http://schemas.microsoft.com/office/powerpoint/2010/main" val="3775573431"/>
      </p:ext>
    </p:extLst>
  </p:cSld>
  <p:clrMapOvr>
    <a:masterClrMapping/>
  </p:clrMapOvr>
  <mc:AlternateContent xmlns:mc="http://schemas.openxmlformats.org/markup-compatibility/2006" xmlns:p14="http://schemas.microsoft.com/office/powerpoint/2010/main">
    <mc:Choice Requires="p14">
      <p:transition spd="slow" p14:dur="1400" advClick="0" advTm="6061">
        <p14:doors dir="vert"/>
      </p:transition>
    </mc:Choice>
    <mc:Fallback xmlns="">
      <p:transition spd="slow" advClick="0" advTm="606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par>
                          <p:cTn id="15" fill="hold">
                            <p:stCondLst>
                              <p:cond delay="500"/>
                            </p:stCondLst>
                            <p:childTnLst>
                              <p:par>
                                <p:cTn id="16" presetID="37" presetClass="path" presetSubtype="0" accel="50000" decel="50000" fill="hold" grpId="1" nodeType="afterEffect">
                                  <p:stCondLst>
                                    <p:cond delay="0"/>
                                  </p:stCondLst>
                                  <p:childTnLst>
                                    <p:animMotion origin="layout" path="M 2.77778E-7 -4.32099E-6 L -0.00434 0.05062 L -0.01753 0.11328 C -0.02691 0.13179 -0.03611 0.17007 -0.05503 0.19105 C -0.06597 0.20957 -0.07066 0.21544 -0.08316 0.22439 C -0.09566 0.23334 -0.11302 0.24383 -0.13003 0.24476 C -0.15174 0.25031 -0.17101 0.23766 -0.18524 0.22994 C -0.19948 0.22223 -0.20434 0.21636 -0.21545 0.19846 C -0.22656 0.18056 -0.24358 0.14599 -0.25191 0.12254 L -0.26563 0.05679 L -0.26962 -4.32099E-6 " pathEditMode="relative" rAng="0" ptsTypes="FAfaafaaFAF">
                                      <p:cBhvr>
                                        <p:cTn id="17" dur="2000" spd="-99800" fill="hold"/>
                                        <p:tgtEl>
                                          <p:spTgt spid="37"/>
                                        </p:tgtEl>
                                        <p:attrNameLst>
                                          <p:attrName>ppt_x,ppt_y</p:attrName>
                                        </p:attrNameLst>
                                      </p:cBhvr>
                                      <p:rCtr x="-13490" y="12500"/>
                                    </p:animMotion>
                                  </p:childTnLst>
                                </p:cTn>
                              </p:par>
                              <p:par>
                                <p:cTn id="18" presetID="22" presetClass="entr" presetSubtype="8"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2000"/>
                                        <p:tgtEl>
                                          <p:spTgt spid="36"/>
                                        </p:tgtEl>
                                      </p:cBhvr>
                                    </p:animEffect>
                                  </p:childTnLst>
                                </p:cTn>
                              </p:par>
                            </p:childTnLst>
                          </p:cTn>
                        </p:par>
                        <p:par>
                          <p:cTn id="21" fill="hold">
                            <p:stCondLst>
                              <p:cond delay="2500"/>
                            </p:stCondLst>
                            <p:childTnLst>
                              <p:par>
                                <p:cTn id="22" presetID="31" presetClass="entr" presetSubtype="0"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 calcmode="lin" valueType="num">
                                      <p:cBhvr>
                                        <p:cTn id="26" dur="500" fill="hold"/>
                                        <p:tgtEl>
                                          <p:spTgt spid="40"/>
                                        </p:tgtEl>
                                        <p:attrNameLst>
                                          <p:attrName>style.rotation</p:attrName>
                                        </p:attrNameLst>
                                      </p:cBhvr>
                                      <p:tavLst>
                                        <p:tav tm="0">
                                          <p:val>
                                            <p:fltVal val="90"/>
                                          </p:val>
                                        </p:tav>
                                        <p:tav tm="100000">
                                          <p:val>
                                            <p:fltVal val="0"/>
                                          </p:val>
                                        </p:tav>
                                      </p:tavLst>
                                    </p:anim>
                                    <p:animEffect transition="in" filter="fade">
                                      <p:cBhvr>
                                        <p:cTn id="27" dur="500"/>
                                        <p:tgtEl>
                                          <p:spTgt spid="40"/>
                                        </p:tgtEl>
                                      </p:cBhvr>
                                    </p:animEffect>
                                  </p:childTnLst>
                                </p:cTn>
                              </p:par>
                            </p:childTnLst>
                          </p:cTn>
                        </p:par>
                        <p:par>
                          <p:cTn id="28" fill="hold">
                            <p:stCondLst>
                              <p:cond delay="3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1"/>
                                        </p:tgtEl>
                                        <p:attrNameLst>
                                          <p:attrName>ppt_y</p:attrName>
                                        </p:attrNameLst>
                                      </p:cBhvr>
                                      <p:tavLst>
                                        <p:tav tm="0">
                                          <p:val>
                                            <p:strVal val="#ppt_y"/>
                                          </p:val>
                                        </p:tav>
                                        <p:tav tm="100000">
                                          <p:val>
                                            <p:strVal val="#ppt_y"/>
                                          </p:val>
                                        </p:tav>
                                      </p:tavLst>
                                    </p:anim>
                                    <p:anim calcmode="lin" valueType="num">
                                      <p:cBhvr>
                                        <p:cTn id="33"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1"/>
                                        </p:tgtEl>
                                      </p:cBhvr>
                                    </p:animEffect>
                                  </p:childTnLst>
                                </p:cTn>
                              </p:par>
                            </p:childTnLst>
                          </p:cTn>
                        </p:par>
                        <p:par>
                          <p:cTn id="36" fill="hold">
                            <p:stCondLst>
                              <p:cond delay="3900"/>
                            </p:stCondLst>
                            <p:childTnLst>
                              <p:par>
                                <p:cTn id="37" presetID="22" presetClass="entr" presetSubtype="1"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par>
                          <p:cTn id="40" fill="hold">
                            <p:stCondLst>
                              <p:cond delay="4400"/>
                            </p:stCondLst>
                            <p:childTnLst>
                              <p:par>
                                <p:cTn id="41" presetID="2" presetClass="entr" presetSubtype="12"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0-#ppt_w/2"/>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10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0-#ppt_w/2"/>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20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0-#ppt_w/2"/>
                                          </p:val>
                                        </p:tav>
                                        <p:tav tm="100000">
                                          <p:val>
                                            <p:strVal val="#ppt_x"/>
                                          </p:val>
                                        </p:tav>
                                      </p:tavLst>
                                    </p:anim>
                                    <p:anim calcmode="lin" valueType="num">
                                      <p:cBhvr additive="base">
                                        <p:cTn id="52" dur="500" fill="hold"/>
                                        <p:tgtEl>
                                          <p:spTgt spid="21"/>
                                        </p:tgtEl>
                                        <p:attrNameLst>
                                          <p:attrName>ppt_y</p:attrName>
                                        </p:attrNameLst>
                                      </p:cBhvr>
                                      <p:tavLst>
                                        <p:tav tm="0">
                                          <p:val>
                                            <p:strVal val="1+#ppt_h/2"/>
                                          </p:val>
                                        </p:tav>
                                        <p:tav tm="100000">
                                          <p:val>
                                            <p:strVal val="#ppt_y"/>
                                          </p:val>
                                        </p:tav>
                                      </p:tavLst>
                                    </p:anim>
                                  </p:childTnLst>
                                </p:cTn>
                              </p:par>
                            </p:childTnLst>
                          </p:cTn>
                        </p:par>
                        <p:par>
                          <p:cTn id="53" fill="hold">
                            <p:stCondLst>
                              <p:cond delay="5100"/>
                            </p:stCondLst>
                            <p:childTnLst>
                              <p:par>
                                <p:cTn id="54" presetID="22" presetClass="entr" presetSubtype="8"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left)">
                                      <p:cBhvr>
                                        <p:cTn id="56" dur="500"/>
                                        <p:tgtEl>
                                          <p:spTgt spid="31"/>
                                        </p:tgtEl>
                                      </p:cBhvr>
                                    </p:animEffect>
                                  </p:childTnLst>
                                </p:cTn>
                              </p:par>
                              <p:par>
                                <p:cTn id="57" presetID="22" presetClass="entr" presetSubtype="8" fill="hold" grpId="0" nodeType="withEffect">
                                  <p:stCondLst>
                                    <p:cond delay="10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200"/>
                                  </p:stCondLst>
                                  <p:childTnLst>
                                    <p:set>
                                      <p:cBhvr>
                                        <p:cTn id="61" dur="1" fill="hold">
                                          <p:stCondLst>
                                            <p:cond delay="0"/>
                                          </p:stCondLst>
                                        </p:cTn>
                                        <p:tgtEl>
                                          <p:spTgt spid="33"/>
                                        </p:tgtEl>
                                        <p:attrNameLst>
                                          <p:attrName>style.visibility</p:attrName>
                                        </p:attrNameLst>
                                      </p:cBhvr>
                                      <p:to>
                                        <p:strVal val="visible"/>
                                      </p:to>
                                    </p:set>
                                    <p:animEffect transition="in" filter="wipe(left)">
                                      <p:cBhvr>
                                        <p:cTn id="6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autoUpdateAnimBg="0"/>
      <p:bldP spid="37" grpId="1" animBg="1" autoUpdateAnimBg="0"/>
      <p:bldP spid="38" grpId="0" animBg="1" autoUpdateAnimBg="0"/>
      <p:bldP spid="41" grpId="0" autoUpdateAnimBg="0"/>
      <p:bldP spid="19" grpId="0" animBg="1" autoUpdateAnimBg="0"/>
      <p:bldP spid="20" grpId="0" animBg="1" autoUpdateAnimBg="0"/>
      <p:bldP spid="21" grpId="0" animBg="1" autoUpdateAnimBg="0"/>
      <p:bldP spid="31" grpId="0" autoUpdateAnimBg="0"/>
      <p:bldP spid="32" grpId="0" autoUpdateAnimBg="0"/>
      <p:bldP spid="3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文本框 15"/>
          <p:cNvSpPr txBox="1"/>
          <p:nvPr/>
        </p:nvSpPr>
        <p:spPr>
          <a:xfrm>
            <a:off x="2780149" y="1165561"/>
            <a:ext cx="4450718" cy="761747"/>
          </a:xfrm>
          <a:prstGeom prst="rect">
            <a:avLst/>
          </a:prstGeom>
          <a:noFill/>
        </p:spPr>
        <p:txBody>
          <a:bodyPr wrap="square" lIns="68580" tIns="34290" rIns="68580" bIns="34290" rtlCol="0">
            <a:spAutoFit/>
          </a:bodyPr>
          <a:lstStyle/>
          <a:p>
            <a:pPr>
              <a:lnSpc>
                <a:spcPct val="125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文本框 18"/>
          <p:cNvSpPr txBox="1"/>
          <p:nvPr/>
        </p:nvSpPr>
        <p:spPr>
          <a:xfrm>
            <a:off x="1874695" y="3226808"/>
            <a:ext cx="4538656" cy="623248"/>
          </a:xfrm>
          <a:prstGeom prst="rect">
            <a:avLst/>
          </a:prstGeom>
          <a:noFill/>
        </p:spPr>
        <p:txBody>
          <a:bodyPr wrap="square" lIns="68580" tIns="34290" rIns="68580" bIns="34290" rtlCol="0">
            <a:spAutoFit/>
          </a:bodyPr>
          <a:lstStyle/>
          <a:p>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8" name="矩形 7"/>
          <p:cNvSpPr/>
          <p:nvPr/>
        </p:nvSpPr>
        <p:spPr>
          <a:xfrm rot="20926619">
            <a:off x="1462976" y="2273983"/>
            <a:ext cx="6182916" cy="293915"/>
          </a:xfrm>
          <a:prstGeom prst="rect">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b="1">
              <a:solidFill>
                <a:schemeClr val="bg1"/>
              </a:solidFill>
              <a:latin typeface="Arial" panose="020B0604020202020204" pitchFamily="34" charset="0"/>
              <a:ea typeface="微软雅黑" panose="020B0503020204020204" pitchFamily="34" charset="-122"/>
            </a:endParaRPr>
          </a:p>
        </p:txBody>
      </p:sp>
      <p:grpSp>
        <p:nvGrpSpPr>
          <p:cNvPr id="9" name="组合 8"/>
          <p:cNvGrpSpPr/>
          <p:nvPr/>
        </p:nvGrpSpPr>
        <p:grpSpPr>
          <a:xfrm>
            <a:off x="1447698" y="1100978"/>
            <a:ext cx="1230086" cy="1091735"/>
            <a:chOff x="411429" y="2379138"/>
            <a:chExt cx="1640114" cy="1455646"/>
          </a:xfrm>
          <a:solidFill>
            <a:srgbClr val="006CB5"/>
          </a:solidFill>
        </p:grpSpPr>
        <p:sp>
          <p:nvSpPr>
            <p:cNvPr id="10" name="下箭头 9"/>
            <p:cNvSpPr/>
            <p:nvPr/>
          </p:nvSpPr>
          <p:spPr>
            <a:xfrm>
              <a:off x="411429" y="2379138"/>
              <a:ext cx="1640114" cy="1455646"/>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zh-CN" altLang="en-US" sz="1500" b="1" dirty="0">
                <a:solidFill>
                  <a:schemeClr val="bg1"/>
                </a:solidFill>
                <a:latin typeface="Arial" panose="020B0604020202020204" pitchFamily="34" charset="0"/>
                <a:ea typeface="微软雅黑" panose="020B0503020204020204" pitchFamily="34" charset="-122"/>
              </a:endParaRPr>
            </a:p>
          </p:txBody>
        </p:sp>
        <p:sp>
          <p:nvSpPr>
            <p:cNvPr id="11" name="文本框 4"/>
            <p:cNvSpPr txBox="1"/>
            <p:nvPr/>
          </p:nvSpPr>
          <p:spPr>
            <a:xfrm>
              <a:off x="923814" y="2392494"/>
              <a:ext cx="553997" cy="1254762"/>
            </a:xfrm>
            <a:prstGeom prst="rect">
              <a:avLst/>
            </a:prstGeom>
            <a:grpFill/>
          </p:spPr>
          <p:txBody>
            <a:bodyPr vert="eaVert"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2" name="组合 11"/>
          <p:cNvGrpSpPr/>
          <p:nvPr/>
        </p:nvGrpSpPr>
        <p:grpSpPr>
          <a:xfrm>
            <a:off x="6431085" y="2685507"/>
            <a:ext cx="1230086" cy="1091736"/>
            <a:chOff x="7055945" y="4194060"/>
            <a:chExt cx="1640114" cy="1455648"/>
          </a:xfrm>
          <a:solidFill>
            <a:srgbClr val="006CB5"/>
          </a:solidFill>
        </p:grpSpPr>
        <p:sp>
          <p:nvSpPr>
            <p:cNvPr id="13" name="下箭头 12"/>
            <p:cNvSpPr/>
            <p:nvPr/>
          </p:nvSpPr>
          <p:spPr>
            <a:xfrm flipV="1">
              <a:off x="7055945" y="4194060"/>
              <a:ext cx="1640114" cy="1455648"/>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zh-CN" altLang="en-US" sz="1500" b="1" dirty="0">
                <a:solidFill>
                  <a:schemeClr val="bg1"/>
                </a:solidFill>
                <a:latin typeface="Arial" panose="020B0604020202020204" pitchFamily="34" charset="0"/>
                <a:ea typeface="微软雅黑" panose="020B0503020204020204" pitchFamily="34" charset="-122"/>
              </a:endParaRPr>
            </a:p>
          </p:txBody>
        </p:sp>
        <p:sp>
          <p:nvSpPr>
            <p:cNvPr id="14" name="文本框 22"/>
            <p:cNvSpPr txBox="1"/>
            <p:nvPr/>
          </p:nvSpPr>
          <p:spPr>
            <a:xfrm>
              <a:off x="7568321" y="4371789"/>
              <a:ext cx="553997" cy="1254763"/>
            </a:xfrm>
            <a:prstGeom prst="rect">
              <a:avLst/>
            </a:prstGeom>
            <a:grpFill/>
          </p:spPr>
          <p:txBody>
            <a:bodyPr vert="eaVert"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添加标题</a:t>
              </a:r>
            </a:p>
          </p:txBody>
        </p:sp>
      </p:grpSp>
      <p:sp>
        <p:nvSpPr>
          <p:cNvPr id="15" name="等腰三角形 14"/>
          <p:cNvSpPr/>
          <p:nvPr/>
        </p:nvSpPr>
        <p:spPr>
          <a:xfrm>
            <a:off x="4241554" y="2557134"/>
            <a:ext cx="653144" cy="563055"/>
          </a:xfrm>
          <a:prstGeom prst="triangle">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b="1">
              <a:solidFill>
                <a:schemeClr val="bg1"/>
              </a:solidFill>
              <a:latin typeface="Arial" panose="020B0604020202020204" pitchFamily="34" charset="0"/>
              <a:ea typeface="微软雅黑" panose="020B0503020204020204" pitchFamily="34" charset="-122"/>
            </a:endParaRPr>
          </a:p>
        </p:txBody>
      </p:sp>
      <p:sp>
        <p:nvSpPr>
          <p:cNvPr id="17" name="文本框 19"/>
          <p:cNvSpPr txBox="1"/>
          <p:nvPr/>
        </p:nvSpPr>
        <p:spPr>
          <a:xfrm>
            <a:off x="798841" y="4171995"/>
            <a:ext cx="7536264" cy="530915"/>
          </a:xfrm>
          <a:prstGeom prst="rect">
            <a:avLst/>
          </a:prstGeom>
          <a:noFill/>
        </p:spPr>
        <p:txBody>
          <a:bodyPr wrap="square" lIns="68580" tIns="34290" rIns="68580" bIns="34290" rtlCol="0">
            <a:spAutoFit/>
          </a:bodyPr>
          <a:lstStyle/>
          <a:p>
            <a:pPr>
              <a:lnSpc>
                <a:spcPct val="125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8" name="矩形 17"/>
          <p:cNvSpPr>
            <a:spLocks noChangeArrowheads="1"/>
          </p:cNvSpPr>
          <p:nvPr/>
        </p:nvSpPr>
        <p:spPr bwMode="auto">
          <a:xfrm>
            <a:off x="476188" y="177842"/>
            <a:ext cx="1415768"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关键技术</a:t>
            </a:r>
            <a:endParaRPr lang="zh-CN" altLang="en-US" sz="2400" b="1" dirty="0">
              <a:solidFill>
                <a:schemeClr val="accent1"/>
              </a:solidFill>
              <a:latin typeface="Arial" panose="020B0604020202020204" pitchFamily="34" charset="0"/>
            </a:endParaRPr>
          </a:p>
        </p:txBody>
      </p:sp>
      <p:sp>
        <p:nvSpPr>
          <p:cNvPr id="19" name="等腰三角形 18"/>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Tree>
    <p:extLst>
      <p:ext uri="{BB962C8B-B14F-4D97-AF65-F5344CB8AC3E}">
        <p14:creationId xmlns:p14="http://schemas.microsoft.com/office/powerpoint/2010/main" val="2790373819"/>
      </p:ext>
    </p:extLst>
  </p:cSld>
  <p:clrMapOvr>
    <a:masterClrMapping/>
  </p:clrMapOvr>
  <p:transition spd="slow" advClick="0" advTm="443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anim calcmode="lin" valueType="num">
                                      <p:cBhvr>
                                        <p:cTn id="17" dur="500" fill="hold"/>
                                        <p:tgtEl>
                                          <p:spTgt spid="15"/>
                                        </p:tgtEl>
                                        <p:attrNameLst>
                                          <p:attrName>ppt_x</p:attrName>
                                        </p:attrNameLst>
                                      </p:cBhvr>
                                      <p:tavLst>
                                        <p:tav tm="0">
                                          <p:val>
                                            <p:strVal val="#ppt_x"/>
                                          </p:val>
                                        </p:tav>
                                        <p:tav tm="100000">
                                          <p:val>
                                            <p:strVal val="#ppt_x"/>
                                          </p:val>
                                        </p:tav>
                                      </p:tavLst>
                                    </p:anim>
                                    <p:anim calcmode="lin" valueType="num">
                                      <p:cBhvr>
                                        <p:cTn id="18" dur="500" fill="hold"/>
                                        <p:tgtEl>
                                          <p:spTgt spid="15"/>
                                        </p:tgtEl>
                                        <p:attrNameLst>
                                          <p:attrName>ppt_y</p:attrName>
                                        </p:attrNameLst>
                                      </p:cBhvr>
                                      <p:tavLst>
                                        <p:tav tm="0">
                                          <p:val>
                                            <p:strVal val="#ppt_y+.1"/>
                                          </p:val>
                                        </p:tav>
                                        <p:tav tm="100000">
                                          <p:val>
                                            <p:strVal val="#ppt_y"/>
                                          </p:val>
                                        </p:tav>
                                      </p:tavLst>
                                    </p:anim>
                                  </p:childTnLst>
                                </p:cTn>
                              </p:par>
                              <p:par>
                                <p:cTn id="19" presetID="49" presetClass="entr" presetSubtype="0" decel="10000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style.rotation</p:attrName>
                                        </p:attrNameLst>
                                      </p:cBhvr>
                                      <p:tavLst>
                                        <p:tav tm="0">
                                          <p:val>
                                            <p:fltVal val="360"/>
                                          </p:val>
                                        </p:tav>
                                        <p:tav tm="100000">
                                          <p:val>
                                            <p:fltVal val="0"/>
                                          </p:val>
                                        </p:tav>
                                      </p:tavLst>
                                    </p:anim>
                                    <p:animEffect transition="in" filter="fade">
                                      <p:cBhvr>
                                        <p:cTn id="24" dur="500"/>
                                        <p:tgtEl>
                                          <p:spTgt spid="8"/>
                                        </p:tgtEl>
                                      </p:cBhvr>
                                    </p:animEffect>
                                  </p:childTnLst>
                                </p:cTn>
                              </p:par>
                            </p:childTnLst>
                          </p:cTn>
                        </p:par>
                        <p:par>
                          <p:cTn id="25" fill="hold">
                            <p:stCondLst>
                              <p:cond delay="1500"/>
                            </p:stCondLst>
                            <p:childTnLst>
                              <p:par>
                                <p:cTn id="26" presetID="12" presetClass="entr" presetSubtype="1"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down)">
                                      <p:cBhvr>
                                        <p:cTn id="29" dur="500"/>
                                        <p:tgtEl>
                                          <p:spTgt spid="9"/>
                                        </p:tgtEl>
                                      </p:cBhvr>
                                    </p:animEffect>
                                  </p:childTnLst>
                                </p:cTn>
                              </p:par>
                              <p:par>
                                <p:cTn id="30" presetID="12" presetClass="entr" presetSubtype="4"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ppt_y</p:attrName>
                                        </p:attrNameLst>
                                      </p:cBhvr>
                                      <p:tavLst>
                                        <p:tav tm="0">
                                          <p:val>
                                            <p:strVal val="#ppt_y+#ppt_h*1.125000"/>
                                          </p:val>
                                        </p:tav>
                                        <p:tav tm="100000">
                                          <p:val>
                                            <p:strVal val="#ppt_y"/>
                                          </p:val>
                                        </p:tav>
                                      </p:tavLst>
                                    </p:anim>
                                    <p:animEffect transition="in" filter="wipe(up)">
                                      <p:cBhvr>
                                        <p:cTn id="33" dur="500"/>
                                        <p:tgtEl>
                                          <p:spTgt spid="12"/>
                                        </p:tgtEl>
                                      </p:cBhvr>
                                    </p:animEffect>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par>
                          <p:cTn id="38" fill="hold">
                            <p:stCondLst>
                              <p:cond delay="2500"/>
                            </p:stCondLst>
                            <p:childTnLst>
                              <p:par>
                                <p:cTn id="39" presetID="22" presetClass="entr" presetSubtype="2"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right)">
                                      <p:cBhvr>
                                        <p:cTn id="41" dur="500"/>
                                        <p:tgtEl>
                                          <p:spTgt spid="7"/>
                                        </p:tgtEl>
                                      </p:cBhvr>
                                    </p:animEffect>
                                  </p:childTnLst>
                                </p:cTn>
                              </p:par>
                            </p:childTnLst>
                          </p:cTn>
                        </p:par>
                        <p:par>
                          <p:cTn id="42" fill="hold">
                            <p:stCondLst>
                              <p:cond delay="3000"/>
                            </p:stCondLst>
                            <p:childTnLst>
                              <p:par>
                                <p:cTn id="43" presetID="42"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anim calcmode="lin" valueType="num">
                                      <p:cBhvr>
                                        <p:cTn id="46" dur="500" fill="hold"/>
                                        <p:tgtEl>
                                          <p:spTgt spid="17"/>
                                        </p:tgtEl>
                                        <p:attrNameLst>
                                          <p:attrName>ppt_x</p:attrName>
                                        </p:attrNameLst>
                                      </p:cBhvr>
                                      <p:tavLst>
                                        <p:tav tm="0">
                                          <p:val>
                                            <p:strVal val="#ppt_x"/>
                                          </p:val>
                                        </p:tav>
                                        <p:tav tm="100000">
                                          <p:val>
                                            <p:strVal val="#ppt_x"/>
                                          </p:val>
                                        </p:tav>
                                      </p:tavLst>
                                    </p:anim>
                                    <p:anim calcmode="lin" valueType="num">
                                      <p:cBhvr>
                                        <p:cTn id="47"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5" grpId="0" animBg="1"/>
      <p:bldP spid="17" grpId="0"/>
      <p:bldP spid="18" grpId="0"/>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矩形 46"/>
          <p:cNvSpPr>
            <a:spLocks noChangeArrowheads="1"/>
          </p:cNvSpPr>
          <p:nvPr/>
        </p:nvSpPr>
        <p:spPr bwMode="auto">
          <a:xfrm>
            <a:off x="476188" y="177842"/>
            <a:ext cx="1415768"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实践难点</a:t>
            </a:r>
            <a:endParaRPr lang="zh-CN" altLang="en-US" sz="2400" b="1" dirty="0">
              <a:solidFill>
                <a:schemeClr val="accent1"/>
              </a:solidFill>
              <a:latin typeface="Arial" panose="020B0604020202020204" pitchFamily="34" charset="0"/>
            </a:endParaRPr>
          </a:p>
        </p:txBody>
      </p:sp>
      <p:sp>
        <p:nvSpPr>
          <p:cNvPr id="16" name="等腰三角形 47"/>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grpSp>
        <p:nvGrpSpPr>
          <p:cNvPr id="115" name="组合 114"/>
          <p:cNvGrpSpPr/>
          <p:nvPr/>
        </p:nvGrpSpPr>
        <p:grpSpPr>
          <a:xfrm>
            <a:off x="3143150" y="1316534"/>
            <a:ext cx="2665860" cy="3112810"/>
            <a:chOff x="3143150" y="1589878"/>
            <a:chExt cx="2665860" cy="3112810"/>
          </a:xfrm>
        </p:grpSpPr>
        <p:grpSp>
          <p:nvGrpSpPr>
            <p:cNvPr id="116" name="组合 115"/>
            <p:cNvGrpSpPr/>
            <p:nvPr/>
          </p:nvGrpSpPr>
          <p:grpSpPr>
            <a:xfrm>
              <a:off x="3143150" y="1589878"/>
              <a:ext cx="2665860" cy="3112810"/>
              <a:chOff x="3250939" y="1851011"/>
              <a:chExt cx="2448000" cy="2858424"/>
            </a:xfrm>
          </p:grpSpPr>
          <p:sp>
            <p:nvSpPr>
              <p:cNvPr id="123" name="等腰三角形 122"/>
              <p:cNvSpPr>
                <a:spLocks/>
              </p:cNvSpPr>
              <p:nvPr/>
            </p:nvSpPr>
            <p:spPr>
              <a:xfrm flipV="1">
                <a:off x="3250939" y="2567435"/>
                <a:ext cx="2448000" cy="2142000"/>
              </a:xfrm>
              <a:prstGeom prst="triangle">
                <a:avLst/>
              </a:prstGeom>
              <a:solidFill>
                <a:srgbClr val="006CB5"/>
              </a:solidFill>
              <a:ln w="12700" cap="flat" cmpd="sng" algn="ctr">
                <a:noFill/>
                <a:prstDash val="solid"/>
              </a:ln>
              <a:effectLst/>
            </p:spPr>
            <p:txBody>
              <a:bodyPr rtlCol="0" anchor="ctr"/>
              <a:lstStyle/>
              <a:p>
                <a:pPr marL="0" marR="0" lvl="0" indent="0" algn="ctr" defTabSz="84878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24" name="等腰三角形 123"/>
              <p:cNvSpPr>
                <a:spLocks/>
              </p:cNvSpPr>
              <p:nvPr/>
            </p:nvSpPr>
            <p:spPr>
              <a:xfrm>
                <a:off x="3250939" y="1851011"/>
                <a:ext cx="2448000" cy="2142000"/>
              </a:xfrm>
              <a:prstGeom prst="triangle">
                <a:avLst/>
              </a:prstGeom>
              <a:solidFill>
                <a:srgbClr val="006CB5"/>
              </a:solidFill>
              <a:ln w="12700" cap="flat" cmpd="sng" algn="ctr">
                <a:noFill/>
                <a:prstDash val="solid"/>
              </a:ln>
              <a:effectLst/>
            </p:spPr>
            <p:txBody>
              <a:bodyPr rtlCol="0" anchor="ctr"/>
              <a:lstStyle/>
              <a:p>
                <a:pPr marL="0" marR="0" lvl="0" indent="0" algn="ctr" defTabSz="84878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117" name="TextBox 116"/>
            <p:cNvSpPr txBox="1"/>
            <p:nvPr/>
          </p:nvSpPr>
          <p:spPr>
            <a:xfrm>
              <a:off x="4308447" y="1911755"/>
              <a:ext cx="335266" cy="307777"/>
            </a:xfrm>
            <a:prstGeom prst="rect">
              <a:avLst/>
            </a:prstGeom>
            <a:noFill/>
          </p:spPr>
          <p:txBody>
            <a:bodyPr wrap="square" lIns="0" tIns="0" rIns="0" bIns="0" rtlCol="0">
              <a:spAutoFit/>
            </a:bodyPr>
            <a:lstStyle/>
            <a:p>
              <a:pPr marL="0" marR="0" lvl="0" indent="0" algn="ctr" defTabSz="848788"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rPr>
                <a:t>1</a:t>
              </a:r>
              <a:endParaRPr kumimoji="0" lang="zh-CN" altLang="en-US"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ndParaRPr>
            </a:p>
          </p:txBody>
        </p:sp>
        <p:sp>
          <p:nvSpPr>
            <p:cNvPr id="118" name="TextBox 117"/>
            <p:cNvSpPr txBox="1"/>
            <p:nvPr/>
          </p:nvSpPr>
          <p:spPr>
            <a:xfrm>
              <a:off x="5231308" y="2412532"/>
              <a:ext cx="335266" cy="307777"/>
            </a:xfrm>
            <a:prstGeom prst="rect">
              <a:avLst/>
            </a:prstGeom>
            <a:noFill/>
          </p:spPr>
          <p:txBody>
            <a:bodyPr wrap="square" lIns="0" tIns="0" rIns="0" bIns="0" rtlCol="0">
              <a:spAutoFit/>
            </a:bodyPr>
            <a:lstStyle/>
            <a:p>
              <a:pPr marL="0" marR="0" lvl="0" indent="0" algn="ctr" defTabSz="848788"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rPr>
                <a:t>6</a:t>
              </a:r>
              <a:endParaRPr kumimoji="0" lang="zh-CN" altLang="en-US"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ndParaRPr>
            </a:p>
          </p:txBody>
        </p:sp>
        <p:sp>
          <p:nvSpPr>
            <p:cNvPr id="119" name="TextBox 118"/>
            <p:cNvSpPr txBox="1"/>
            <p:nvPr/>
          </p:nvSpPr>
          <p:spPr>
            <a:xfrm>
              <a:off x="5231308" y="3526948"/>
              <a:ext cx="335266" cy="307777"/>
            </a:xfrm>
            <a:prstGeom prst="rect">
              <a:avLst/>
            </a:prstGeom>
            <a:noFill/>
          </p:spPr>
          <p:txBody>
            <a:bodyPr wrap="square" lIns="0" tIns="0" rIns="0" bIns="0" rtlCol="0">
              <a:spAutoFit/>
            </a:bodyPr>
            <a:lstStyle/>
            <a:p>
              <a:pPr marL="0" marR="0" lvl="0" indent="0" algn="ctr" defTabSz="848788"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rPr>
                <a:t>5</a:t>
              </a:r>
              <a:endParaRPr kumimoji="0" lang="zh-CN" altLang="en-US"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ndParaRPr>
            </a:p>
          </p:txBody>
        </p:sp>
        <p:sp>
          <p:nvSpPr>
            <p:cNvPr id="120" name="TextBox 119"/>
            <p:cNvSpPr txBox="1"/>
            <p:nvPr/>
          </p:nvSpPr>
          <p:spPr>
            <a:xfrm>
              <a:off x="4308447" y="4088289"/>
              <a:ext cx="335266" cy="307777"/>
            </a:xfrm>
            <a:prstGeom prst="rect">
              <a:avLst/>
            </a:prstGeom>
            <a:noFill/>
          </p:spPr>
          <p:txBody>
            <a:bodyPr wrap="square" lIns="0" tIns="0" rIns="0" bIns="0" rtlCol="0">
              <a:spAutoFit/>
            </a:bodyPr>
            <a:lstStyle/>
            <a:p>
              <a:pPr marL="0" marR="0" lvl="0" indent="0" algn="ctr" defTabSz="848788"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rPr>
                <a:t>4</a:t>
              </a:r>
              <a:endParaRPr kumimoji="0" lang="zh-CN" altLang="en-US"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ndParaRPr>
            </a:p>
          </p:txBody>
        </p:sp>
        <p:sp>
          <p:nvSpPr>
            <p:cNvPr id="121" name="TextBox 120"/>
            <p:cNvSpPr txBox="1"/>
            <p:nvPr/>
          </p:nvSpPr>
          <p:spPr>
            <a:xfrm>
              <a:off x="3383720" y="3565383"/>
              <a:ext cx="335266" cy="307777"/>
            </a:xfrm>
            <a:prstGeom prst="rect">
              <a:avLst/>
            </a:prstGeom>
            <a:noFill/>
          </p:spPr>
          <p:txBody>
            <a:bodyPr wrap="square" lIns="0" tIns="0" rIns="0" bIns="0" rtlCol="0">
              <a:spAutoFit/>
            </a:bodyPr>
            <a:lstStyle/>
            <a:p>
              <a:pPr marL="0" marR="0" lvl="0" indent="0" algn="ctr" defTabSz="848788"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rPr>
                <a:t>3</a:t>
              </a:r>
              <a:endParaRPr kumimoji="0" lang="zh-CN" altLang="en-US"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ndParaRPr>
            </a:p>
          </p:txBody>
        </p:sp>
        <p:sp>
          <p:nvSpPr>
            <p:cNvPr id="122" name="TextBox 121"/>
            <p:cNvSpPr txBox="1"/>
            <p:nvPr/>
          </p:nvSpPr>
          <p:spPr>
            <a:xfrm>
              <a:off x="3383720" y="2458260"/>
              <a:ext cx="335266" cy="307777"/>
            </a:xfrm>
            <a:prstGeom prst="rect">
              <a:avLst/>
            </a:prstGeom>
            <a:noFill/>
          </p:spPr>
          <p:txBody>
            <a:bodyPr wrap="square" lIns="0" tIns="0" rIns="0" bIns="0" rtlCol="0">
              <a:spAutoFit/>
            </a:bodyPr>
            <a:lstStyle/>
            <a:p>
              <a:pPr marL="0" marR="0" lvl="0" indent="0" algn="ctr" defTabSz="848788"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rPr>
                <a:t>2</a:t>
              </a:r>
              <a:endParaRPr kumimoji="0" lang="zh-CN" altLang="en-US" sz="2000" b="0" i="0" u="none" strike="noStrike" kern="0" cap="none" spc="0" normalizeH="0" baseline="0" noProof="0" dirty="0" smtClean="0">
                <a:ln>
                  <a:noFill/>
                </a:ln>
                <a:solidFill>
                  <a:srgbClr val="669FB3">
                    <a:lumMod val="60000"/>
                    <a:lumOff val="40000"/>
                  </a:srgbClr>
                </a:solidFill>
                <a:effectLst/>
                <a:uLnTx/>
                <a:uFillTx/>
                <a:latin typeface="微软雅黑" pitchFamily="34" charset="-122"/>
              </a:endParaRPr>
            </a:p>
          </p:txBody>
        </p:sp>
      </p:grpSp>
      <p:sp>
        <p:nvSpPr>
          <p:cNvPr id="125" name="Freeform 5"/>
          <p:cNvSpPr>
            <a:spLocks/>
          </p:cNvSpPr>
          <p:nvPr/>
        </p:nvSpPr>
        <p:spPr bwMode="auto">
          <a:xfrm>
            <a:off x="3587210" y="2096717"/>
            <a:ext cx="1777740" cy="1552444"/>
          </a:xfrm>
          <a:custGeom>
            <a:avLst/>
            <a:gdLst>
              <a:gd name="T0" fmla="*/ 2394 w 3192"/>
              <a:gd name="T1" fmla="*/ 0 h 2765"/>
              <a:gd name="T2" fmla="*/ 3192 w 3192"/>
              <a:gd name="T3" fmla="*/ 1382 h 2765"/>
              <a:gd name="T4" fmla="*/ 2394 w 3192"/>
              <a:gd name="T5" fmla="*/ 2765 h 2765"/>
              <a:gd name="T6" fmla="*/ 798 w 3192"/>
              <a:gd name="T7" fmla="*/ 2765 h 2765"/>
              <a:gd name="T8" fmla="*/ 0 w 3192"/>
              <a:gd name="T9" fmla="*/ 1382 h 2765"/>
              <a:gd name="T10" fmla="*/ 798 w 3192"/>
              <a:gd name="T11" fmla="*/ 0 h 2765"/>
              <a:gd name="T12" fmla="*/ 2394 w 3192"/>
              <a:gd name="T13" fmla="*/ 0 h 2765"/>
            </a:gdLst>
            <a:ahLst/>
            <a:cxnLst>
              <a:cxn ang="0">
                <a:pos x="T0" y="T1"/>
              </a:cxn>
              <a:cxn ang="0">
                <a:pos x="T2" y="T3"/>
              </a:cxn>
              <a:cxn ang="0">
                <a:pos x="T4" y="T5"/>
              </a:cxn>
              <a:cxn ang="0">
                <a:pos x="T6" y="T7"/>
              </a:cxn>
              <a:cxn ang="0">
                <a:pos x="T8" y="T9"/>
              </a:cxn>
              <a:cxn ang="0">
                <a:pos x="T10" y="T11"/>
              </a:cxn>
              <a:cxn ang="0">
                <a:pos x="T12" y="T13"/>
              </a:cxn>
            </a:cxnLst>
            <a:rect l="0" t="0" r="r" b="b"/>
            <a:pathLst>
              <a:path w="3192" h="2765">
                <a:moveTo>
                  <a:pt x="2394" y="0"/>
                </a:moveTo>
                <a:lnTo>
                  <a:pt x="3192" y="1382"/>
                </a:lnTo>
                <a:lnTo>
                  <a:pt x="2394" y="2765"/>
                </a:lnTo>
                <a:lnTo>
                  <a:pt x="798" y="2765"/>
                </a:lnTo>
                <a:lnTo>
                  <a:pt x="0" y="1382"/>
                </a:lnTo>
                <a:lnTo>
                  <a:pt x="798" y="0"/>
                </a:lnTo>
                <a:lnTo>
                  <a:pt x="2394" y="0"/>
                </a:lnTo>
                <a:close/>
              </a:path>
            </a:pathLst>
          </a:custGeom>
          <a:solidFill>
            <a:srgbClr val="00B0F0"/>
          </a:solidFill>
          <a:ln w="6"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defTabSz="848788"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srgbClr val="000000"/>
              </a:solidFill>
              <a:effectLst/>
              <a:uLnTx/>
              <a:uFillTx/>
              <a:latin typeface="Calibri"/>
              <a:ea typeface="宋体"/>
            </a:endParaRPr>
          </a:p>
        </p:txBody>
      </p:sp>
      <p:sp>
        <p:nvSpPr>
          <p:cNvPr id="127" name="TextBox 126"/>
          <p:cNvSpPr txBox="1"/>
          <p:nvPr/>
        </p:nvSpPr>
        <p:spPr>
          <a:xfrm>
            <a:off x="3951658" y="2534385"/>
            <a:ext cx="1048845" cy="67710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848788"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国外研究现状</a:t>
            </a:r>
            <a:endParaRPr kumimoji="0" lang="zh-CN" altLang="en-US" sz="22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128" name="TextBox 127"/>
          <p:cNvSpPr txBox="1"/>
          <p:nvPr/>
        </p:nvSpPr>
        <p:spPr>
          <a:xfrm>
            <a:off x="6300191" y="1185524"/>
            <a:ext cx="2125978" cy="215444"/>
          </a:xfrm>
          <a:prstGeom prst="rect">
            <a:avLst/>
          </a:prstGeom>
          <a:noFill/>
        </p:spPr>
        <p:txBody>
          <a:bodyPr wrap="square" lIns="0" tIns="0" rIns="0" bIns="0" rtlCol="0">
            <a:spAutoFit/>
          </a:bodyPr>
          <a:lstStyle/>
          <a:p>
            <a:pPr defTabSz="848788"/>
            <a:r>
              <a:rPr lang="zh-CN" altLang="en-US" b="1" dirty="0" smtClean="0">
                <a:solidFill>
                  <a:srgbClr val="071F65"/>
                </a:solidFill>
                <a:latin typeface="微软雅黑" pitchFamily="34" charset="-122"/>
              </a:rPr>
              <a:t>概述性文字标题</a:t>
            </a:r>
            <a:endParaRPr lang="zh-CN" altLang="en-US" b="1" dirty="0">
              <a:solidFill>
                <a:srgbClr val="071F65"/>
              </a:solidFill>
              <a:latin typeface="微软雅黑" pitchFamily="34" charset="-122"/>
            </a:endParaRPr>
          </a:p>
        </p:txBody>
      </p:sp>
      <p:sp>
        <p:nvSpPr>
          <p:cNvPr id="129" name="TextBox 128"/>
          <p:cNvSpPr txBox="1"/>
          <p:nvPr/>
        </p:nvSpPr>
        <p:spPr>
          <a:xfrm>
            <a:off x="6300192" y="1526907"/>
            <a:ext cx="2088231" cy="615553"/>
          </a:xfrm>
          <a:prstGeom prst="rect">
            <a:avLst/>
          </a:prstGeom>
          <a:noFill/>
        </p:spPr>
        <p:txBody>
          <a:bodyPr wrap="square" lIns="0" tIns="0" rIns="0" bIns="0" rtlCol="0">
            <a:spAutoFit/>
          </a:bodyPr>
          <a:lstStyle/>
          <a:p>
            <a:pPr algn="just" defTabSz="848788"/>
            <a:r>
              <a:rPr lang="zh-CN" altLang="en-US" sz="1000" dirty="0">
                <a:solidFill>
                  <a:srgbClr val="000000">
                    <a:lumMod val="65000"/>
                    <a:lumOff val="35000"/>
                  </a:srgbClr>
                </a:solidFill>
                <a:latin typeface="微软雅黑" pitchFamily="34" charset="-122"/>
              </a:rPr>
              <a:t>详写内容</a:t>
            </a:r>
            <a:r>
              <a:rPr lang="en-US" altLang="zh-CN" sz="1000" dirty="0">
                <a:solidFill>
                  <a:srgbClr val="000000">
                    <a:lumMod val="65000"/>
                    <a:lumOff val="35000"/>
                  </a:srgbClr>
                </a:solidFill>
                <a:latin typeface="微软雅黑" pitchFamily="34" charset="-122"/>
              </a:rPr>
              <a:t>……</a:t>
            </a:r>
            <a:r>
              <a:rPr lang="zh-CN" altLang="en-US" sz="1000" dirty="0">
                <a:solidFill>
                  <a:srgbClr val="000000">
                    <a:lumMod val="65000"/>
                    <a:lumOff val="35000"/>
                  </a:srgbClr>
                </a:solidFill>
                <a:latin typeface="微软雅黑" pitchFamily="34" charset="-122"/>
              </a:rPr>
              <a:t>点击输入本栏的具体文字，简明扼要的说明分项内容，此为概念图解，请根据您的具体内容酌情</a:t>
            </a:r>
            <a:r>
              <a:rPr lang="zh-CN" altLang="en-US" sz="1000" dirty="0" smtClean="0">
                <a:solidFill>
                  <a:srgbClr val="000000">
                    <a:lumMod val="65000"/>
                    <a:lumOff val="35000"/>
                  </a:srgbClr>
                </a:solidFill>
                <a:latin typeface="微软雅黑" pitchFamily="34" charset="-122"/>
              </a:rPr>
              <a:t>修改</a:t>
            </a:r>
            <a:endParaRPr lang="en-US" altLang="zh-CN" sz="1000" dirty="0">
              <a:solidFill>
                <a:srgbClr val="000000">
                  <a:lumMod val="65000"/>
                  <a:lumOff val="35000"/>
                </a:srgbClr>
              </a:solidFill>
              <a:latin typeface="微软雅黑" pitchFamily="34" charset="-122"/>
            </a:endParaRPr>
          </a:p>
        </p:txBody>
      </p:sp>
      <p:sp>
        <p:nvSpPr>
          <p:cNvPr id="130" name="TextBox 129"/>
          <p:cNvSpPr txBox="1"/>
          <p:nvPr/>
        </p:nvSpPr>
        <p:spPr>
          <a:xfrm>
            <a:off x="6300191" y="2366530"/>
            <a:ext cx="2125978" cy="215444"/>
          </a:xfrm>
          <a:prstGeom prst="rect">
            <a:avLst/>
          </a:prstGeom>
          <a:noFill/>
        </p:spPr>
        <p:txBody>
          <a:bodyPr wrap="square" lIns="0" tIns="0" rIns="0" bIns="0" rtlCol="0">
            <a:spAutoFit/>
          </a:bodyPr>
          <a:lstStyle/>
          <a:p>
            <a:pPr defTabSz="848788"/>
            <a:r>
              <a:rPr lang="zh-CN" altLang="en-US" b="1" dirty="0" smtClean="0">
                <a:solidFill>
                  <a:srgbClr val="071F65"/>
                </a:solidFill>
                <a:latin typeface="微软雅黑" pitchFamily="34" charset="-122"/>
              </a:rPr>
              <a:t>概述性文字标题</a:t>
            </a:r>
            <a:endParaRPr lang="zh-CN" altLang="en-US" b="1" dirty="0">
              <a:solidFill>
                <a:srgbClr val="071F65"/>
              </a:solidFill>
              <a:latin typeface="微软雅黑" pitchFamily="34" charset="-122"/>
            </a:endParaRPr>
          </a:p>
        </p:txBody>
      </p:sp>
      <p:sp>
        <p:nvSpPr>
          <p:cNvPr id="131" name="TextBox 130"/>
          <p:cNvSpPr txBox="1"/>
          <p:nvPr/>
        </p:nvSpPr>
        <p:spPr>
          <a:xfrm>
            <a:off x="6300192" y="2707913"/>
            <a:ext cx="2088231" cy="615553"/>
          </a:xfrm>
          <a:prstGeom prst="rect">
            <a:avLst/>
          </a:prstGeom>
          <a:noFill/>
        </p:spPr>
        <p:txBody>
          <a:bodyPr wrap="square" lIns="0" tIns="0" rIns="0" bIns="0" rtlCol="0">
            <a:spAutoFit/>
          </a:bodyPr>
          <a:lstStyle/>
          <a:p>
            <a:pPr algn="just" defTabSz="848788"/>
            <a:r>
              <a:rPr lang="zh-CN" altLang="en-US" sz="1000" dirty="0">
                <a:solidFill>
                  <a:srgbClr val="000000">
                    <a:lumMod val="65000"/>
                    <a:lumOff val="35000"/>
                  </a:srgbClr>
                </a:solidFill>
                <a:latin typeface="微软雅黑" pitchFamily="34" charset="-122"/>
              </a:rPr>
              <a:t>详写内容</a:t>
            </a:r>
            <a:r>
              <a:rPr lang="en-US" altLang="zh-CN" sz="1000" dirty="0">
                <a:solidFill>
                  <a:srgbClr val="000000">
                    <a:lumMod val="65000"/>
                    <a:lumOff val="35000"/>
                  </a:srgbClr>
                </a:solidFill>
                <a:latin typeface="微软雅黑" pitchFamily="34" charset="-122"/>
              </a:rPr>
              <a:t>……</a:t>
            </a:r>
            <a:r>
              <a:rPr lang="zh-CN" altLang="en-US" sz="1000" dirty="0">
                <a:solidFill>
                  <a:srgbClr val="000000">
                    <a:lumMod val="65000"/>
                    <a:lumOff val="35000"/>
                  </a:srgbClr>
                </a:solidFill>
                <a:latin typeface="微软雅黑" pitchFamily="34" charset="-122"/>
              </a:rPr>
              <a:t>点击输入本栏的具体文字，简明扼要的说明分项内容，此为概念图解，请根据您的具体内容酌情</a:t>
            </a:r>
            <a:r>
              <a:rPr lang="zh-CN" altLang="en-US" sz="1000" dirty="0" smtClean="0">
                <a:solidFill>
                  <a:srgbClr val="000000">
                    <a:lumMod val="65000"/>
                    <a:lumOff val="35000"/>
                  </a:srgbClr>
                </a:solidFill>
                <a:latin typeface="微软雅黑" pitchFamily="34" charset="-122"/>
              </a:rPr>
              <a:t>修改</a:t>
            </a:r>
            <a:endParaRPr lang="en-US" altLang="zh-CN" sz="1000" dirty="0">
              <a:solidFill>
                <a:srgbClr val="000000">
                  <a:lumMod val="65000"/>
                  <a:lumOff val="35000"/>
                </a:srgbClr>
              </a:solidFill>
              <a:latin typeface="微软雅黑" pitchFamily="34" charset="-122"/>
            </a:endParaRPr>
          </a:p>
        </p:txBody>
      </p:sp>
      <p:sp>
        <p:nvSpPr>
          <p:cNvPr id="132" name="TextBox 131"/>
          <p:cNvSpPr txBox="1"/>
          <p:nvPr/>
        </p:nvSpPr>
        <p:spPr>
          <a:xfrm>
            <a:off x="6300191" y="3598411"/>
            <a:ext cx="2125978" cy="215444"/>
          </a:xfrm>
          <a:prstGeom prst="rect">
            <a:avLst/>
          </a:prstGeom>
          <a:noFill/>
        </p:spPr>
        <p:txBody>
          <a:bodyPr wrap="square" lIns="0" tIns="0" rIns="0" bIns="0" rtlCol="0">
            <a:spAutoFit/>
          </a:bodyPr>
          <a:lstStyle/>
          <a:p>
            <a:pPr defTabSz="848788"/>
            <a:r>
              <a:rPr lang="zh-CN" altLang="en-US" b="1" dirty="0" smtClean="0">
                <a:solidFill>
                  <a:srgbClr val="071F65"/>
                </a:solidFill>
                <a:latin typeface="微软雅黑" pitchFamily="34" charset="-122"/>
              </a:rPr>
              <a:t>概述性文字标题</a:t>
            </a:r>
            <a:endParaRPr lang="zh-CN" altLang="en-US" b="1" dirty="0">
              <a:solidFill>
                <a:srgbClr val="071F65"/>
              </a:solidFill>
              <a:latin typeface="微软雅黑" pitchFamily="34" charset="-122"/>
            </a:endParaRPr>
          </a:p>
        </p:txBody>
      </p:sp>
      <p:sp>
        <p:nvSpPr>
          <p:cNvPr id="133" name="TextBox 132"/>
          <p:cNvSpPr txBox="1"/>
          <p:nvPr/>
        </p:nvSpPr>
        <p:spPr>
          <a:xfrm>
            <a:off x="6300192" y="3939794"/>
            <a:ext cx="2088231" cy="615553"/>
          </a:xfrm>
          <a:prstGeom prst="rect">
            <a:avLst/>
          </a:prstGeom>
          <a:noFill/>
        </p:spPr>
        <p:txBody>
          <a:bodyPr wrap="square" lIns="0" tIns="0" rIns="0" bIns="0" rtlCol="0">
            <a:spAutoFit/>
          </a:bodyPr>
          <a:lstStyle/>
          <a:p>
            <a:pPr algn="just" defTabSz="848788"/>
            <a:r>
              <a:rPr lang="zh-CN" altLang="en-US" sz="1000" dirty="0">
                <a:solidFill>
                  <a:srgbClr val="000000">
                    <a:lumMod val="65000"/>
                    <a:lumOff val="35000"/>
                  </a:srgbClr>
                </a:solidFill>
                <a:latin typeface="微软雅黑" pitchFamily="34" charset="-122"/>
              </a:rPr>
              <a:t>详写内容</a:t>
            </a:r>
            <a:r>
              <a:rPr lang="en-US" altLang="zh-CN" sz="1000" dirty="0">
                <a:solidFill>
                  <a:srgbClr val="000000">
                    <a:lumMod val="65000"/>
                    <a:lumOff val="35000"/>
                  </a:srgbClr>
                </a:solidFill>
                <a:latin typeface="微软雅黑" pitchFamily="34" charset="-122"/>
              </a:rPr>
              <a:t>……</a:t>
            </a:r>
            <a:r>
              <a:rPr lang="zh-CN" altLang="en-US" sz="1000" dirty="0">
                <a:solidFill>
                  <a:srgbClr val="000000">
                    <a:lumMod val="65000"/>
                    <a:lumOff val="35000"/>
                  </a:srgbClr>
                </a:solidFill>
                <a:latin typeface="微软雅黑" pitchFamily="34" charset="-122"/>
              </a:rPr>
              <a:t>点击输入本栏的具体文字，简明扼要的说明分项内容，此为概念图解，请根据您的具体内容酌情</a:t>
            </a:r>
            <a:r>
              <a:rPr lang="zh-CN" altLang="en-US" sz="1000" dirty="0" smtClean="0">
                <a:solidFill>
                  <a:srgbClr val="000000">
                    <a:lumMod val="65000"/>
                    <a:lumOff val="35000"/>
                  </a:srgbClr>
                </a:solidFill>
                <a:latin typeface="微软雅黑" pitchFamily="34" charset="-122"/>
              </a:rPr>
              <a:t>修改</a:t>
            </a:r>
            <a:endParaRPr lang="en-US" altLang="zh-CN" sz="1000" dirty="0">
              <a:solidFill>
                <a:srgbClr val="000000">
                  <a:lumMod val="65000"/>
                  <a:lumOff val="35000"/>
                </a:srgbClr>
              </a:solidFill>
              <a:latin typeface="微软雅黑" pitchFamily="34" charset="-122"/>
            </a:endParaRPr>
          </a:p>
        </p:txBody>
      </p:sp>
      <p:sp>
        <p:nvSpPr>
          <p:cNvPr id="134" name="TextBox 133"/>
          <p:cNvSpPr txBox="1"/>
          <p:nvPr/>
        </p:nvSpPr>
        <p:spPr>
          <a:xfrm>
            <a:off x="717830" y="1185524"/>
            <a:ext cx="2125978" cy="215444"/>
          </a:xfrm>
          <a:prstGeom prst="rect">
            <a:avLst/>
          </a:prstGeom>
          <a:noFill/>
        </p:spPr>
        <p:txBody>
          <a:bodyPr wrap="square" lIns="0" tIns="0" rIns="0" bIns="0" rtlCol="0">
            <a:spAutoFit/>
          </a:bodyPr>
          <a:lstStyle/>
          <a:p>
            <a:pPr defTabSz="848788"/>
            <a:r>
              <a:rPr lang="zh-CN" altLang="en-US" b="1" dirty="0" smtClean="0">
                <a:solidFill>
                  <a:srgbClr val="071F65"/>
                </a:solidFill>
                <a:latin typeface="微软雅黑" pitchFamily="34" charset="-122"/>
              </a:rPr>
              <a:t>概述性文字标题</a:t>
            </a:r>
            <a:endParaRPr lang="zh-CN" altLang="en-US" b="1" dirty="0">
              <a:solidFill>
                <a:srgbClr val="071F65"/>
              </a:solidFill>
              <a:latin typeface="微软雅黑" pitchFamily="34" charset="-122"/>
            </a:endParaRPr>
          </a:p>
        </p:txBody>
      </p:sp>
      <p:sp>
        <p:nvSpPr>
          <p:cNvPr id="135" name="TextBox 134"/>
          <p:cNvSpPr txBox="1"/>
          <p:nvPr/>
        </p:nvSpPr>
        <p:spPr>
          <a:xfrm>
            <a:off x="717831" y="1526907"/>
            <a:ext cx="2088231" cy="615553"/>
          </a:xfrm>
          <a:prstGeom prst="rect">
            <a:avLst/>
          </a:prstGeom>
          <a:noFill/>
        </p:spPr>
        <p:txBody>
          <a:bodyPr wrap="square" lIns="0" tIns="0" rIns="0" bIns="0" rtlCol="0">
            <a:spAutoFit/>
          </a:bodyPr>
          <a:lstStyle/>
          <a:p>
            <a:pPr algn="just" defTabSz="848788"/>
            <a:r>
              <a:rPr lang="zh-CN" altLang="en-US" sz="1000" dirty="0">
                <a:solidFill>
                  <a:srgbClr val="000000">
                    <a:lumMod val="65000"/>
                    <a:lumOff val="35000"/>
                  </a:srgbClr>
                </a:solidFill>
                <a:latin typeface="微软雅黑" pitchFamily="34" charset="-122"/>
              </a:rPr>
              <a:t>详写内容</a:t>
            </a:r>
            <a:r>
              <a:rPr lang="en-US" altLang="zh-CN" sz="1000" dirty="0">
                <a:solidFill>
                  <a:srgbClr val="000000">
                    <a:lumMod val="65000"/>
                    <a:lumOff val="35000"/>
                  </a:srgbClr>
                </a:solidFill>
                <a:latin typeface="微软雅黑" pitchFamily="34" charset="-122"/>
              </a:rPr>
              <a:t>……</a:t>
            </a:r>
            <a:r>
              <a:rPr lang="zh-CN" altLang="en-US" sz="1000" dirty="0">
                <a:solidFill>
                  <a:srgbClr val="000000">
                    <a:lumMod val="65000"/>
                    <a:lumOff val="35000"/>
                  </a:srgbClr>
                </a:solidFill>
                <a:latin typeface="微软雅黑" pitchFamily="34" charset="-122"/>
              </a:rPr>
              <a:t>点击输入本栏的具体文字，简明扼要的说明分项内容，此为概念图解，请根据您的具体内容酌情</a:t>
            </a:r>
            <a:r>
              <a:rPr lang="zh-CN" altLang="en-US" sz="1000" dirty="0" smtClean="0">
                <a:solidFill>
                  <a:srgbClr val="000000">
                    <a:lumMod val="65000"/>
                    <a:lumOff val="35000"/>
                  </a:srgbClr>
                </a:solidFill>
                <a:latin typeface="微软雅黑" pitchFamily="34" charset="-122"/>
              </a:rPr>
              <a:t>修改</a:t>
            </a:r>
            <a:endParaRPr lang="en-US" altLang="zh-CN" sz="1000" dirty="0">
              <a:solidFill>
                <a:srgbClr val="000000">
                  <a:lumMod val="65000"/>
                  <a:lumOff val="35000"/>
                </a:srgbClr>
              </a:solidFill>
              <a:latin typeface="微软雅黑" pitchFamily="34" charset="-122"/>
            </a:endParaRPr>
          </a:p>
        </p:txBody>
      </p:sp>
      <p:sp>
        <p:nvSpPr>
          <p:cNvPr id="136" name="TextBox 135"/>
          <p:cNvSpPr txBox="1"/>
          <p:nvPr/>
        </p:nvSpPr>
        <p:spPr>
          <a:xfrm>
            <a:off x="717830" y="2366530"/>
            <a:ext cx="2125978" cy="215444"/>
          </a:xfrm>
          <a:prstGeom prst="rect">
            <a:avLst/>
          </a:prstGeom>
          <a:noFill/>
        </p:spPr>
        <p:txBody>
          <a:bodyPr wrap="square" lIns="0" tIns="0" rIns="0" bIns="0" rtlCol="0">
            <a:spAutoFit/>
          </a:bodyPr>
          <a:lstStyle/>
          <a:p>
            <a:pPr defTabSz="848788"/>
            <a:r>
              <a:rPr lang="zh-CN" altLang="en-US" b="1" dirty="0" smtClean="0">
                <a:solidFill>
                  <a:srgbClr val="071F65"/>
                </a:solidFill>
                <a:latin typeface="微软雅黑" pitchFamily="34" charset="-122"/>
              </a:rPr>
              <a:t>概述性文字标题</a:t>
            </a:r>
            <a:endParaRPr lang="zh-CN" altLang="en-US" b="1" dirty="0">
              <a:solidFill>
                <a:srgbClr val="071F65"/>
              </a:solidFill>
              <a:latin typeface="微软雅黑" pitchFamily="34" charset="-122"/>
            </a:endParaRPr>
          </a:p>
        </p:txBody>
      </p:sp>
      <p:sp>
        <p:nvSpPr>
          <p:cNvPr id="137" name="TextBox 136"/>
          <p:cNvSpPr txBox="1"/>
          <p:nvPr/>
        </p:nvSpPr>
        <p:spPr>
          <a:xfrm>
            <a:off x="717831" y="2707913"/>
            <a:ext cx="2088231" cy="615553"/>
          </a:xfrm>
          <a:prstGeom prst="rect">
            <a:avLst/>
          </a:prstGeom>
          <a:noFill/>
        </p:spPr>
        <p:txBody>
          <a:bodyPr wrap="square" lIns="0" tIns="0" rIns="0" bIns="0" rtlCol="0">
            <a:spAutoFit/>
          </a:bodyPr>
          <a:lstStyle/>
          <a:p>
            <a:pPr algn="just" defTabSz="848788"/>
            <a:r>
              <a:rPr lang="zh-CN" altLang="en-US" sz="1000" dirty="0">
                <a:solidFill>
                  <a:srgbClr val="000000">
                    <a:lumMod val="65000"/>
                    <a:lumOff val="35000"/>
                  </a:srgbClr>
                </a:solidFill>
                <a:latin typeface="微软雅黑" pitchFamily="34" charset="-122"/>
              </a:rPr>
              <a:t>详写内容</a:t>
            </a:r>
            <a:r>
              <a:rPr lang="en-US" altLang="zh-CN" sz="1000" dirty="0">
                <a:solidFill>
                  <a:srgbClr val="000000">
                    <a:lumMod val="65000"/>
                    <a:lumOff val="35000"/>
                  </a:srgbClr>
                </a:solidFill>
                <a:latin typeface="微软雅黑" pitchFamily="34" charset="-122"/>
              </a:rPr>
              <a:t>……</a:t>
            </a:r>
            <a:r>
              <a:rPr lang="zh-CN" altLang="en-US" sz="1000" dirty="0">
                <a:solidFill>
                  <a:srgbClr val="000000">
                    <a:lumMod val="65000"/>
                    <a:lumOff val="35000"/>
                  </a:srgbClr>
                </a:solidFill>
                <a:latin typeface="微软雅黑" pitchFamily="34" charset="-122"/>
              </a:rPr>
              <a:t>点击输入本栏的具体文字，简明扼要的说明分项内容，此为概念图解，请根据您的具体内容酌情</a:t>
            </a:r>
            <a:r>
              <a:rPr lang="zh-CN" altLang="en-US" sz="1000" dirty="0" smtClean="0">
                <a:solidFill>
                  <a:srgbClr val="000000">
                    <a:lumMod val="65000"/>
                    <a:lumOff val="35000"/>
                  </a:srgbClr>
                </a:solidFill>
                <a:latin typeface="微软雅黑" pitchFamily="34" charset="-122"/>
              </a:rPr>
              <a:t>修改</a:t>
            </a:r>
            <a:endParaRPr lang="en-US" altLang="zh-CN" sz="1000" dirty="0">
              <a:solidFill>
                <a:srgbClr val="000000">
                  <a:lumMod val="65000"/>
                  <a:lumOff val="35000"/>
                </a:srgbClr>
              </a:solidFill>
              <a:latin typeface="微软雅黑" pitchFamily="34" charset="-122"/>
            </a:endParaRPr>
          </a:p>
        </p:txBody>
      </p:sp>
      <p:sp>
        <p:nvSpPr>
          <p:cNvPr id="138" name="TextBox 137"/>
          <p:cNvSpPr txBox="1"/>
          <p:nvPr/>
        </p:nvSpPr>
        <p:spPr>
          <a:xfrm>
            <a:off x="717830" y="3598411"/>
            <a:ext cx="2125978" cy="215444"/>
          </a:xfrm>
          <a:prstGeom prst="rect">
            <a:avLst/>
          </a:prstGeom>
          <a:noFill/>
        </p:spPr>
        <p:txBody>
          <a:bodyPr wrap="square" lIns="0" tIns="0" rIns="0" bIns="0" rtlCol="0">
            <a:spAutoFit/>
          </a:bodyPr>
          <a:lstStyle/>
          <a:p>
            <a:pPr defTabSz="848788"/>
            <a:r>
              <a:rPr lang="zh-CN" altLang="en-US" b="1" dirty="0" smtClean="0">
                <a:solidFill>
                  <a:srgbClr val="071F65"/>
                </a:solidFill>
                <a:latin typeface="微软雅黑" pitchFamily="34" charset="-122"/>
              </a:rPr>
              <a:t>概述性文字标题</a:t>
            </a:r>
            <a:endParaRPr lang="zh-CN" altLang="en-US" b="1" dirty="0">
              <a:solidFill>
                <a:srgbClr val="071F65"/>
              </a:solidFill>
              <a:latin typeface="微软雅黑" pitchFamily="34" charset="-122"/>
            </a:endParaRPr>
          </a:p>
        </p:txBody>
      </p:sp>
      <p:sp>
        <p:nvSpPr>
          <p:cNvPr id="139" name="TextBox 138"/>
          <p:cNvSpPr txBox="1"/>
          <p:nvPr/>
        </p:nvSpPr>
        <p:spPr>
          <a:xfrm>
            <a:off x="717831" y="3939794"/>
            <a:ext cx="2088231" cy="615553"/>
          </a:xfrm>
          <a:prstGeom prst="rect">
            <a:avLst/>
          </a:prstGeom>
          <a:noFill/>
        </p:spPr>
        <p:txBody>
          <a:bodyPr wrap="square" lIns="0" tIns="0" rIns="0" bIns="0" rtlCol="0">
            <a:spAutoFit/>
          </a:bodyPr>
          <a:lstStyle/>
          <a:p>
            <a:pPr algn="just" defTabSz="848788"/>
            <a:r>
              <a:rPr lang="zh-CN" altLang="en-US" sz="1000" dirty="0">
                <a:solidFill>
                  <a:srgbClr val="000000">
                    <a:lumMod val="65000"/>
                    <a:lumOff val="35000"/>
                  </a:srgbClr>
                </a:solidFill>
                <a:latin typeface="微软雅黑" pitchFamily="34" charset="-122"/>
              </a:rPr>
              <a:t>详写内容</a:t>
            </a:r>
            <a:r>
              <a:rPr lang="en-US" altLang="zh-CN" sz="1000" dirty="0">
                <a:solidFill>
                  <a:srgbClr val="000000">
                    <a:lumMod val="65000"/>
                    <a:lumOff val="35000"/>
                  </a:srgbClr>
                </a:solidFill>
                <a:latin typeface="微软雅黑" pitchFamily="34" charset="-122"/>
              </a:rPr>
              <a:t>……</a:t>
            </a:r>
            <a:r>
              <a:rPr lang="zh-CN" altLang="en-US" sz="1000" dirty="0">
                <a:solidFill>
                  <a:srgbClr val="000000">
                    <a:lumMod val="65000"/>
                    <a:lumOff val="35000"/>
                  </a:srgbClr>
                </a:solidFill>
                <a:latin typeface="微软雅黑" pitchFamily="34" charset="-122"/>
              </a:rPr>
              <a:t>点击输入本栏的具体文字，简明扼要的说明分项内容，此为概念图解，请根据您的具体内容酌情</a:t>
            </a:r>
            <a:r>
              <a:rPr lang="zh-CN" altLang="en-US" sz="1000" dirty="0" smtClean="0">
                <a:solidFill>
                  <a:srgbClr val="000000">
                    <a:lumMod val="65000"/>
                    <a:lumOff val="35000"/>
                  </a:srgbClr>
                </a:solidFill>
                <a:latin typeface="微软雅黑" pitchFamily="34" charset="-122"/>
              </a:rPr>
              <a:t>修改</a:t>
            </a:r>
            <a:endParaRPr lang="en-US" altLang="zh-CN" sz="1000" dirty="0">
              <a:solidFill>
                <a:srgbClr val="000000">
                  <a:lumMod val="65000"/>
                  <a:lumOff val="35000"/>
                </a:srgbClr>
              </a:solidFill>
              <a:latin typeface="微软雅黑" pitchFamily="34" charset="-122"/>
            </a:endParaRPr>
          </a:p>
        </p:txBody>
      </p:sp>
      <p:grpSp>
        <p:nvGrpSpPr>
          <p:cNvPr id="140" name="组合 139"/>
          <p:cNvGrpSpPr/>
          <p:nvPr/>
        </p:nvGrpSpPr>
        <p:grpSpPr>
          <a:xfrm>
            <a:off x="4476081" y="3708242"/>
            <a:ext cx="1766090" cy="539330"/>
            <a:chOff x="4476081" y="3981586"/>
            <a:chExt cx="1766090" cy="539330"/>
          </a:xfrm>
        </p:grpSpPr>
        <p:cxnSp>
          <p:nvCxnSpPr>
            <p:cNvPr id="141" name="直接连接符 140"/>
            <p:cNvCxnSpPr/>
            <p:nvPr/>
          </p:nvCxnSpPr>
          <p:spPr>
            <a:xfrm flipV="1">
              <a:off x="4476081" y="4520915"/>
              <a:ext cx="1464071" cy="1"/>
            </a:xfrm>
            <a:prstGeom prst="line">
              <a:avLst/>
            </a:prstGeom>
            <a:noFill/>
            <a:ln w="6350" cap="flat" cmpd="sng" algn="ctr">
              <a:solidFill>
                <a:srgbClr val="1E445B"/>
              </a:solidFill>
              <a:prstDash val="dash"/>
              <a:headEnd type="oval" w="sm" len="sm"/>
            </a:ln>
            <a:effectLst/>
          </p:spPr>
        </p:cxnSp>
        <p:cxnSp>
          <p:nvCxnSpPr>
            <p:cNvPr id="142" name="直接连接符 141"/>
            <p:cNvCxnSpPr/>
            <p:nvPr/>
          </p:nvCxnSpPr>
          <p:spPr>
            <a:xfrm>
              <a:off x="5940152" y="3981586"/>
              <a:ext cx="302019" cy="0"/>
            </a:xfrm>
            <a:prstGeom prst="line">
              <a:avLst/>
            </a:prstGeom>
            <a:noFill/>
            <a:ln w="6350" cap="flat" cmpd="sng" algn="ctr">
              <a:solidFill>
                <a:srgbClr val="1E445B"/>
              </a:solidFill>
              <a:prstDash val="dash"/>
              <a:tailEnd type="oval" w="sm" len="sm"/>
            </a:ln>
            <a:effectLst/>
          </p:spPr>
        </p:cxnSp>
        <p:cxnSp>
          <p:nvCxnSpPr>
            <p:cNvPr id="143" name="直接连接符 142"/>
            <p:cNvCxnSpPr/>
            <p:nvPr/>
          </p:nvCxnSpPr>
          <p:spPr>
            <a:xfrm>
              <a:off x="5940152" y="3981586"/>
              <a:ext cx="0" cy="539328"/>
            </a:xfrm>
            <a:prstGeom prst="line">
              <a:avLst/>
            </a:prstGeom>
            <a:noFill/>
            <a:ln w="6350" cap="flat" cmpd="sng" algn="ctr">
              <a:solidFill>
                <a:srgbClr val="1E445B"/>
              </a:solidFill>
              <a:prstDash val="dash"/>
              <a:tailEnd type="none" w="sm" len="sm"/>
            </a:ln>
            <a:effectLst/>
          </p:spPr>
        </p:cxnSp>
      </p:grpSp>
      <p:grpSp>
        <p:nvGrpSpPr>
          <p:cNvPr id="144" name="组合 143"/>
          <p:cNvGrpSpPr/>
          <p:nvPr/>
        </p:nvGrpSpPr>
        <p:grpSpPr>
          <a:xfrm>
            <a:off x="5652120" y="1306642"/>
            <a:ext cx="590051" cy="878275"/>
            <a:chOff x="5652120" y="1579986"/>
            <a:chExt cx="590051" cy="878275"/>
          </a:xfrm>
        </p:grpSpPr>
        <p:cxnSp>
          <p:nvCxnSpPr>
            <p:cNvPr id="145" name="直接连接符 144"/>
            <p:cNvCxnSpPr/>
            <p:nvPr/>
          </p:nvCxnSpPr>
          <p:spPr>
            <a:xfrm>
              <a:off x="5940152" y="1579986"/>
              <a:ext cx="302019" cy="0"/>
            </a:xfrm>
            <a:prstGeom prst="line">
              <a:avLst/>
            </a:prstGeom>
            <a:noFill/>
            <a:ln w="6350" cap="flat" cmpd="sng" algn="ctr">
              <a:solidFill>
                <a:srgbClr val="1E445B"/>
              </a:solidFill>
              <a:prstDash val="dash"/>
              <a:tailEnd type="oval" w="sm" len="sm"/>
            </a:ln>
            <a:effectLst/>
          </p:spPr>
        </p:cxnSp>
        <p:cxnSp>
          <p:nvCxnSpPr>
            <p:cNvPr id="146" name="直接连接符 145"/>
            <p:cNvCxnSpPr/>
            <p:nvPr/>
          </p:nvCxnSpPr>
          <p:spPr>
            <a:xfrm flipV="1">
              <a:off x="5652120" y="2458260"/>
              <a:ext cx="288032" cy="1"/>
            </a:xfrm>
            <a:prstGeom prst="line">
              <a:avLst/>
            </a:prstGeom>
            <a:noFill/>
            <a:ln w="6350" cap="flat" cmpd="sng" algn="ctr">
              <a:solidFill>
                <a:srgbClr val="1E445B"/>
              </a:solidFill>
              <a:prstDash val="dash"/>
              <a:headEnd type="oval" w="sm" len="sm"/>
            </a:ln>
            <a:effectLst/>
          </p:spPr>
        </p:cxnSp>
        <p:cxnSp>
          <p:nvCxnSpPr>
            <p:cNvPr id="147" name="直接连接符 146"/>
            <p:cNvCxnSpPr/>
            <p:nvPr/>
          </p:nvCxnSpPr>
          <p:spPr>
            <a:xfrm>
              <a:off x="5940152" y="1579986"/>
              <a:ext cx="0" cy="878275"/>
            </a:xfrm>
            <a:prstGeom prst="line">
              <a:avLst/>
            </a:prstGeom>
            <a:noFill/>
            <a:ln w="6350" cap="flat" cmpd="sng" algn="ctr">
              <a:solidFill>
                <a:srgbClr val="1E445B"/>
              </a:solidFill>
              <a:prstDash val="dash"/>
              <a:tailEnd type="none" w="sm" len="sm"/>
            </a:ln>
            <a:effectLst/>
          </p:spPr>
        </p:cxnSp>
      </p:grpSp>
      <p:grpSp>
        <p:nvGrpSpPr>
          <p:cNvPr id="148" name="组合 147"/>
          <p:cNvGrpSpPr/>
          <p:nvPr/>
        </p:nvGrpSpPr>
        <p:grpSpPr>
          <a:xfrm>
            <a:off x="2123729" y="1293246"/>
            <a:ext cx="2352352" cy="210375"/>
            <a:chOff x="2123729" y="1566590"/>
            <a:chExt cx="2352352" cy="210375"/>
          </a:xfrm>
        </p:grpSpPr>
        <p:cxnSp>
          <p:nvCxnSpPr>
            <p:cNvPr id="149" name="直接连接符 148"/>
            <p:cNvCxnSpPr/>
            <p:nvPr/>
          </p:nvCxnSpPr>
          <p:spPr>
            <a:xfrm flipH="1" flipV="1">
              <a:off x="2987824" y="1776964"/>
              <a:ext cx="1488257" cy="1"/>
            </a:xfrm>
            <a:prstGeom prst="line">
              <a:avLst/>
            </a:prstGeom>
            <a:noFill/>
            <a:ln w="6350" cap="flat" cmpd="sng" algn="ctr">
              <a:solidFill>
                <a:srgbClr val="1E445B"/>
              </a:solidFill>
              <a:prstDash val="dash"/>
              <a:headEnd type="oval" w="sm" len="sm"/>
            </a:ln>
            <a:effectLst/>
          </p:spPr>
        </p:cxnSp>
        <p:cxnSp>
          <p:nvCxnSpPr>
            <p:cNvPr id="150" name="直接连接符 149"/>
            <p:cNvCxnSpPr/>
            <p:nvPr/>
          </p:nvCxnSpPr>
          <p:spPr>
            <a:xfrm flipH="1">
              <a:off x="2123729" y="1566590"/>
              <a:ext cx="864095" cy="0"/>
            </a:xfrm>
            <a:prstGeom prst="line">
              <a:avLst/>
            </a:prstGeom>
            <a:noFill/>
            <a:ln w="6350" cap="flat" cmpd="sng" algn="ctr">
              <a:solidFill>
                <a:srgbClr val="1E445B"/>
              </a:solidFill>
              <a:prstDash val="dash"/>
              <a:tailEnd type="oval" w="sm" len="sm"/>
            </a:ln>
            <a:effectLst/>
          </p:spPr>
        </p:cxnSp>
        <p:cxnSp>
          <p:nvCxnSpPr>
            <p:cNvPr id="151" name="直接连接符 150"/>
            <p:cNvCxnSpPr/>
            <p:nvPr/>
          </p:nvCxnSpPr>
          <p:spPr>
            <a:xfrm>
              <a:off x="2987824" y="1579986"/>
              <a:ext cx="0" cy="196978"/>
            </a:xfrm>
            <a:prstGeom prst="line">
              <a:avLst/>
            </a:prstGeom>
            <a:noFill/>
            <a:ln w="6350" cap="flat" cmpd="sng" algn="ctr">
              <a:solidFill>
                <a:srgbClr val="1E445B"/>
              </a:solidFill>
              <a:prstDash val="dash"/>
              <a:tailEnd type="none" w="sm" len="sm"/>
            </a:ln>
            <a:effectLst/>
          </p:spPr>
        </p:cxnSp>
      </p:grpSp>
      <p:grpSp>
        <p:nvGrpSpPr>
          <p:cNvPr id="152" name="组合 151"/>
          <p:cNvGrpSpPr/>
          <p:nvPr/>
        </p:nvGrpSpPr>
        <p:grpSpPr>
          <a:xfrm>
            <a:off x="2123731" y="2184916"/>
            <a:ext cx="1176175" cy="289336"/>
            <a:chOff x="2123731" y="2458260"/>
            <a:chExt cx="1176175" cy="289336"/>
          </a:xfrm>
        </p:grpSpPr>
        <p:cxnSp>
          <p:nvCxnSpPr>
            <p:cNvPr id="153" name="直接连接符 152"/>
            <p:cNvCxnSpPr/>
            <p:nvPr/>
          </p:nvCxnSpPr>
          <p:spPr>
            <a:xfrm flipH="1">
              <a:off x="2987824" y="2458260"/>
              <a:ext cx="312082" cy="0"/>
            </a:xfrm>
            <a:prstGeom prst="line">
              <a:avLst/>
            </a:prstGeom>
            <a:noFill/>
            <a:ln w="6350" cap="flat" cmpd="sng" algn="ctr">
              <a:solidFill>
                <a:srgbClr val="1E445B"/>
              </a:solidFill>
              <a:prstDash val="dash"/>
              <a:headEnd type="oval" w="sm" len="sm"/>
            </a:ln>
            <a:effectLst/>
          </p:spPr>
        </p:cxnSp>
        <p:cxnSp>
          <p:nvCxnSpPr>
            <p:cNvPr id="154" name="直接连接符 153"/>
            <p:cNvCxnSpPr/>
            <p:nvPr/>
          </p:nvCxnSpPr>
          <p:spPr>
            <a:xfrm flipH="1">
              <a:off x="2123731" y="2747596"/>
              <a:ext cx="864093" cy="0"/>
            </a:xfrm>
            <a:prstGeom prst="line">
              <a:avLst/>
            </a:prstGeom>
            <a:noFill/>
            <a:ln w="6350" cap="flat" cmpd="sng" algn="ctr">
              <a:solidFill>
                <a:srgbClr val="1E445B"/>
              </a:solidFill>
              <a:prstDash val="dash"/>
              <a:tailEnd type="oval" w="sm" len="sm"/>
            </a:ln>
            <a:effectLst/>
          </p:spPr>
        </p:cxnSp>
        <p:cxnSp>
          <p:nvCxnSpPr>
            <p:cNvPr id="155" name="直接连接符 154"/>
            <p:cNvCxnSpPr/>
            <p:nvPr/>
          </p:nvCxnSpPr>
          <p:spPr>
            <a:xfrm>
              <a:off x="2987824" y="2458260"/>
              <a:ext cx="0" cy="289336"/>
            </a:xfrm>
            <a:prstGeom prst="line">
              <a:avLst/>
            </a:prstGeom>
            <a:noFill/>
            <a:ln w="6350" cap="flat" cmpd="sng" algn="ctr">
              <a:solidFill>
                <a:srgbClr val="1E445B"/>
              </a:solidFill>
              <a:prstDash val="dash"/>
              <a:tailEnd type="none" w="sm" len="sm"/>
            </a:ln>
            <a:effectLst/>
          </p:spPr>
        </p:cxnSp>
      </p:grpSp>
      <p:grpSp>
        <p:nvGrpSpPr>
          <p:cNvPr id="156" name="组合 155"/>
          <p:cNvGrpSpPr/>
          <p:nvPr/>
        </p:nvGrpSpPr>
        <p:grpSpPr>
          <a:xfrm>
            <a:off x="2123731" y="3569959"/>
            <a:ext cx="1176175" cy="138283"/>
            <a:chOff x="2123731" y="3843303"/>
            <a:chExt cx="1176175" cy="138283"/>
          </a:xfrm>
        </p:grpSpPr>
        <p:cxnSp>
          <p:nvCxnSpPr>
            <p:cNvPr id="157" name="直接连接符 156"/>
            <p:cNvCxnSpPr/>
            <p:nvPr/>
          </p:nvCxnSpPr>
          <p:spPr>
            <a:xfrm flipH="1">
              <a:off x="2987824" y="3843303"/>
              <a:ext cx="312082" cy="0"/>
            </a:xfrm>
            <a:prstGeom prst="line">
              <a:avLst/>
            </a:prstGeom>
            <a:noFill/>
            <a:ln w="6350" cap="flat" cmpd="sng" algn="ctr">
              <a:solidFill>
                <a:srgbClr val="1E445B"/>
              </a:solidFill>
              <a:prstDash val="dash"/>
              <a:headEnd type="oval" w="sm" len="sm"/>
            </a:ln>
            <a:effectLst/>
          </p:spPr>
        </p:cxnSp>
        <p:cxnSp>
          <p:nvCxnSpPr>
            <p:cNvPr id="158" name="直接连接符 157"/>
            <p:cNvCxnSpPr/>
            <p:nvPr/>
          </p:nvCxnSpPr>
          <p:spPr>
            <a:xfrm flipH="1">
              <a:off x="2123731" y="3979477"/>
              <a:ext cx="864093" cy="0"/>
            </a:xfrm>
            <a:prstGeom prst="line">
              <a:avLst/>
            </a:prstGeom>
            <a:noFill/>
            <a:ln w="6350" cap="flat" cmpd="sng" algn="ctr">
              <a:solidFill>
                <a:srgbClr val="1E445B"/>
              </a:solidFill>
              <a:prstDash val="dash"/>
              <a:tailEnd type="oval" w="sm" len="sm"/>
            </a:ln>
            <a:effectLst/>
          </p:spPr>
        </p:cxnSp>
        <p:cxnSp>
          <p:nvCxnSpPr>
            <p:cNvPr id="159" name="直接连接符 158"/>
            <p:cNvCxnSpPr/>
            <p:nvPr/>
          </p:nvCxnSpPr>
          <p:spPr>
            <a:xfrm>
              <a:off x="2987824" y="3843303"/>
              <a:ext cx="0" cy="138283"/>
            </a:xfrm>
            <a:prstGeom prst="line">
              <a:avLst/>
            </a:prstGeom>
            <a:noFill/>
            <a:ln w="6350" cap="flat" cmpd="sng" algn="ctr">
              <a:solidFill>
                <a:srgbClr val="1E445B"/>
              </a:solidFill>
              <a:prstDash val="dash"/>
              <a:tailEnd type="none" w="sm" len="sm"/>
            </a:ln>
            <a:effectLst/>
          </p:spPr>
        </p:cxnSp>
      </p:grpSp>
      <p:grpSp>
        <p:nvGrpSpPr>
          <p:cNvPr id="161" name="组合 160"/>
          <p:cNvGrpSpPr/>
          <p:nvPr/>
        </p:nvGrpSpPr>
        <p:grpSpPr>
          <a:xfrm>
            <a:off x="5652665" y="2474252"/>
            <a:ext cx="590051" cy="1095708"/>
            <a:chOff x="5652665" y="2747596"/>
            <a:chExt cx="590051" cy="1095708"/>
          </a:xfrm>
        </p:grpSpPr>
        <p:cxnSp>
          <p:nvCxnSpPr>
            <p:cNvPr id="162" name="直接连接符 161"/>
            <p:cNvCxnSpPr/>
            <p:nvPr/>
          </p:nvCxnSpPr>
          <p:spPr>
            <a:xfrm>
              <a:off x="5940697" y="2747596"/>
              <a:ext cx="302019" cy="0"/>
            </a:xfrm>
            <a:prstGeom prst="line">
              <a:avLst/>
            </a:prstGeom>
            <a:noFill/>
            <a:ln w="6350" cap="flat" cmpd="sng" algn="ctr">
              <a:solidFill>
                <a:srgbClr val="1E445B"/>
              </a:solidFill>
              <a:prstDash val="dash"/>
              <a:tailEnd type="oval" w="sm" len="sm"/>
            </a:ln>
            <a:effectLst/>
          </p:spPr>
        </p:cxnSp>
        <p:cxnSp>
          <p:nvCxnSpPr>
            <p:cNvPr id="163" name="直接连接符 162"/>
            <p:cNvCxnSpPr/>
            <p:nvPr/>
          </p:nvCxnSpPr>
          <p:spPr>
            <a:xfrm flipV="1">
              <a:off x="5652665" y="3843303"/>
              <a:ext cx="288032" cy="1"/>
            </a:xfrm>
            <a:prstGeom prst="line">
              <a:avLst/>
            </a:prstGeom>
            <a:noFill/>
            <a:ln w="6350" cap="flat" cmpd="sng" algn="ctr">
              <a:solidFill>
                <a:srgbClr val="1E445B"/>
              </a:solidFill>
              <a:prstDash val="dash"/>
              <a:headEnd type="oval" w="sm" len="sm"/>
            </a:ln>
            <a:effectLst/>
          </p:spPr>
        </p:cxnSp>
        <p:cxnSp>
          <p:nvCxnSpPr>
            <p:cNvPr id="164" name="直接连接符 163"/>
            <p:cNvCxnSpPr/>
            <p:nvPr/>
          </p:nvCxnSpPr>
          <p:spPr>
            <a:xfrm>
              <a:off x="5940697" y="2747596"/>
              <a:ext cx="0" cy="1095708"/>
            </a:xfrm>
            <a:prstGeom prst="line">
              <a:avLst/>
            </a:prstGeom>
            <a:noFill/>
            <a:ln w="6350" cap="flat" cmpd="sng" algn="ctr">
              <a:solidFill>
                <a:srgbClr val="1E445B"/>
              </a:solidFill>
              <a:prstDash val="dash"/>
              <a:tailEnd type="none" w="sm" len="sm"/>
            </a:ln>
            <a:effectLst/>
          </p:spPr>
        </p:cxnSp>
      </p:grpSp>
    </p:spTree>
    <p:custDataLst>
      <p:tags r:id="rId1"/>
    </p:custDataLst>
    <p:extLst>
      <p:ext uri="{BB962C8B-B14F-4D97-AF65-F5344CB8AC3E}">
        <p14:creationId xmlns:p14="http://schemas.microsoft.com/office/powerpoint/2010/main" val="3325030044"/>
      </p:ext>
    </p:extLst>
  </p:cSld>
  <p:clrMapOvr>
    <a:masterClrMapping/>
  </p:clrMapOvr>
  <p:transition spd="slow" advClick="0" advTm="4936">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27"/>
                                        </p:tgtEl>
                                        <p:attrNameLst>
                                          <p:attrName>style.visibility</p:attrName>
                                        </p:attrNameLst>
                                      </p:cBhvr>
                                      <p:to>
                                        <p:strVal val="visible"/>
                                      </p:to>
                                    </p:set>
                                    <p:anim calcmode="lin" valueType="num">
                                      <p:cBhvr>
                                        <p:cTn id="17" dur="500" fill="hold"/>
                                        <p:tgtEl>
                                          <p:spTgt spid="127"/>
                                        </p:tgtEl>
                                        <p:attrNameLst>
                                          <p:attrName>ppt_w</p:attrName>
                                        </p:attrNameLst>
                                      </p:cBhvr>
                                      <p:tavLst>
                                        <p:tav tm="0">
                                          <p:val>
                                            <p:fltVal val="0"/>
                                          </p:val>
                                        </p:tav>
                                        <p:tav tm="100000">
                                          <p:val>
                                            <p:strVal val="#ppt_w"/>
                                          </p:val>
                                        </p:tav>
                                      </p:tavLst>
                                    </p:anim>
                                    <p:anim calcmode="lin" valueType="num">
                                      <p:cBhvr>
                                        <p:cTn id="18" dur="500" fill="hold"/>
                                        <p:tgtEl>
                                          <p:spTgt spid="127"/>
                                        </p:tgtEl>
                                        <p:attrNameLst>
                                          <p:attrName>ppt_h</p:attrName>
                                        </p:attrNameLst>
                                      </p:cBhvr>
                                      <p:tavLst>
                                        <p:tav tm="0">
                                          <p:val>
                                            <p:fltVal val="0"/>
                                          </p:val>
                                        </p:tav>
                                        <p:tav tm="100000">
                                          <p:val>
                                            <p:strVal val="#ppt_h"/>
                                          </p:val>
                                        </p:tav>
                                      </p:tavLst>
                                    </p:anim>
                                    <p:animEffect transition="in" filter="fade">
                                      <p:cBhvr>
                                        <p:cTn id="19" dur="500"/>
                                        <p:tgtEl>
                                          <p:spTgt spid="12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5"/>
                                        </p:tgtEl>
                                        <p:attrNameLst>
                                          <p:attrName>style.visibility</p:attrName>
                                        </p:attrNameLst>
                                      </p:cBhvr>
                                      <p:to>
                                        <p:strVal val="visible"/>
                                      </p:to>
                                    </p:set>
                                    <p:anim calcmode="lin" valueType="num">
                                      <p:cBhvr>
                                        <p:cTn id="22" dur="500" fill="hold"/>
                                        <p:tgtEl>
                                          <p:spTgt spid="125"/>
                                        </p:tgtEl>
                                        <p:attrNameLst>
                                          <p:attrName>ppt_w</p:attrName>
                                        </p:attrNameLst>
                                      </p:cBhvr>
                                      <p:tavLst>
                                        <p:tav tm="0">
                                          <p:val>
                                            <p:fltVal val="0"/>
                                          </p:val>
                                        </p:tav>
                                        <p:tav tm="100000">
                                          <p:val>
                                            <p:strVal val="#ppt_w"/>
                                          </p:val>
                                        </p:tav>
                                      </p:tavLst>
                                    </p:anim>
                                    <p:anim calcmode="lin" valueType="num">
                                      <p:cBhvr>
                                        <p:cTn id="23" dur="500" fill="hold"/>
                                        <p:tgtEl>
                                          <p:spTgt spid="125"/>
                                        </p:tgtEl>
                                        <p:attrNameLst>
                                          <p:attrName>ppt_h</p:attrName>
                                        </p:attrNameLst>
                                      </p:cBhvr>
                                      <p:tavLst>
                                        <p:tav tm="0">
                                          <p:val>
                                            <p:fltVal val="0"/>
                                          </p:val>
                                        </p:tav>
                                        <p:tav tm="100000">
                                          <p:val>
                                            <p:strVal val="#ppt_h"/>
                                          </p:val>
                                        </p:tav>
                                      </p:tavLst>
                                    </p:anim>
                                    <p:animEffect transition="in" filter="fade">
                                      <p:cBhvr>
                                        <p:cTn id="24" dur="500"/>
                                        <p:tgtEl>
                                          <p:spTgt spid="125"/>
                                        </p:tgtEl>
                                      </p:cBhvr>
                                    </p:animEffect>
                                  </p:childTnLst>
                                </p:cTn>
                              </p:par>
                            </p:childTnLst>
                          </p:cTn>
                        </p:par>
                        <p:par>
                          <p:cTn id="25" fill="hold">
                            <p:stCondLst>
                              <p:cond delay="500"/>
                            </p:stCondLst>
                            <p:childTnLst>
                              <p:par>
                                <p:cTn id="26" presetID="53" presetClass="entr" presetSubtype="16" fill="hold" nodeType="afterEffect">
                                  <p:stCondLst>
                                    <p:cond delay="0"/>
                                  </p:stCondLst>
                                  <p:childTnLst>
                                    <p:set>
                                      <p:cBhvr>
                                        <p:cTn id="27" dur="1" fill="hold">
                                          <p:stCondLst>
                                            <p:cond delay="0"/>
                                          </p:stCondLst>
                                        </p:cTn>
                                        <p:tgtEl>
                                          <p:spTgt spid="115"/>
                                        </p:tgtEl>
                                        <p:attrNameLst>
                                          <p:attrName>style.visibility</p:attrName>
                                        </p:attrNameLst>
                                      </p:cBhvr>
                                      <p:to>
                                        <p:strVal val="visible"/>
                                      </p:to>
                                    </p:set>
                                    <p:anim calcmode="lin" valueType="num">
                                      <p:cBhvr>
                                        <p:cTn id="28" dur="1000" fill="hold"/>
                                        <p:tgtEl>
                                          <p:spTgt spid="115"/>
                                        </p:tgtEl>
                                        <p:attrNameLst>
                                          <p:attrName>ppt_w</p:attrName>
                                        </p:attrNameLst>
                                      </p:cBhvr>
                                      <p:tavLst>
                                        <p:tav tm="0">
                                          <p:val>
                                            <p:fltVal val="0"/>
                                          </p:val>
                                        </p:tav>
                                        <p:tav tm="100000">
                                          <p:val>
                                            <p:strVal val="#ppt_w"/>
                                          </p:val>
                                        </p:tav>
                                      </p:tavLst>
                                    </p:anim>
                                    <p:anim calcmode="lin" valueType="num">
                                      <p:cBhvr>
                                        <p:cTn id="29" dur="1000" fill="hold"/>
                                        <p:tgtEl>
                                          <p:spTgt spid="115"/>
                                        </p:tgtEl>
                                        <p:attrNameLst>
                                          <p:attrName>ppt_h</p:attrName>
                                        </p:attrNameLst>
                                      </p:cBhvr>
                                      <p:tavLst>
                                        <p:tav tm="0">
                                          <p:val>
                                            <p:fltVal val="0"/>
                                          </p:val>
                                        </p:tav>
                                        <p:tav tm="100000">
                                          <p:val>
                                            <p:strVal val="#ppt_h"/>
                                          </p:val>
                                        </p:tav>
                                      </p:tavLst>
                                    </p:anim>
                                    <p:animEffect transition="in" filter="fade">
                                      <p:cBhvr>
                                        <p:cTn id="30" dur="1000"/>
                                        <p:tgtEl>
                                          <p:spTgt spid="115"/>
                                        </p:tgtEl>
                                      </p:cBhvr>
                                    </p:animEffect>
                                  </p:childTnLst>
                                </p:cTn>
                              </p:par>
                              <p:par>
                                <p:cTn id="31" presetID="8" presetClass="emph" presetSubtype="0" fill="hold" nodeType="withEffect">
                                  <p:stCondLst>
                                    <p:cond delay="0"/>
                                  </p:stCondLst>
                                  <p:childTnLst>
                                    <p:animRot by="21600000">
                                      <p:cBhvr>
                                        <p:cTn id="32" dur="1500" fill="hold"/>
                                        <p:tgtEl>
                                          <p:spTgt spid="115"/>
                                        </p:tgtEl>
                                        <p:attrNameLst>
                                          <p:attrName>r</p:attrName>
                                        </p:attrNameLst>
                                      </p:cBhvr>
                                    </p:animRot>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148"/>
                                        </p:tgtEl>
                                        <p:attrNameLst>
                                          <p:attrName>style.visibility</p:attrName>
                                        </p:attrNameLst>
                                      </p:cBhvr>
                                      <p:to>
                                        <p:strVal val="visible"/>
                                      </p:to>
                                    </p:set>
                                    <p:animEffect transition="in" filter="wipe(right)">
                                      <p:cBhvr>
                                        <p:cTn id="36" dur="500"/>
                                        <p:tgtEl>
                                          <p:spTgt spid="148"/>
                                        </p:tgtEl>
                                      </p:cBhvr>
                                    </p:animEffect>
                                  </p:childTnLst>
                                </p:cTn>
                              </p:par>
                              <p:par>
                                <p:cTn id="37" presetID="22" presetClass="entr" presetSubtype="2" fill="hold" nodeType="withEffect">
                                  <p:stCondLst>
                                    <p:cond delay="0"/>
                                  </p:stCondLst>
                                  <p:childTnLst>
                                    <p:set>
                                      <p:cBhvr>
                                        <p:cTn id="38" dur="1" fill="hold">
                                          <p:stCondLst>
                                            <p:cond delay="0"/>
                                          </p:stCondLst>
                                        </p:cTn>
                                        <p:tgtEl>
                                          <p:spTgt spid="152"/>
                                        </p:tgtEl>
                                        <p:attrNameLst>
                                          <p:attrName>style.visibility</p:attrName>
                                        </p:attrNameLst>
                                      </p:cBhvr>
                                      <p:to>
                                        <p:strVal val="visible"/>
                                      </p:to>
                                    </p:set>
                                    <p:animEffect transition="in" filter="wipe(right)">
                                      <p:cBhvr>
                                        <p:cTn id="39" dur="500"/>
                                        <p:tgtEl>
                                          <p:spTgt spid="152"/>
                                        </p:tgtEl>
                                      </p:cBhvr>
                                    </p:animEffect>
                                  </p:childTnLst>
                                </p:cTn>
                              </p:par>
                              <p:par>
                                <p:cTn id="40" presetID="22" presetClass="entr" presetSubtype="2" fill="hold" nodeType="withEffect">
                                  <p:stCondLst>
                                    <p:cond delay="0"/>
                                  </p:stCondLst>
                                  <p:childTnLst>
                                    <p:set>
                                      <p:cBhvr>
                                        <p:cTn id="41" dur="1" fill="hold">
                                          <p:stCondLst>
                                            <p:cond delay="0"/>
                                          </p:stCondLst>
                                        </p:cTn>
                                        <p:tgtEl>
                                          <p:spTgt spid="156"/>
                                        </p:tgtEl>
                                        <p:attrNameLst>
                                          <p:attrName>style.visibility</p:attrName>
                                        </p:attrNameLst>
                                      </p:cBhvr>
                                      <p:to>
                                        <p:strVal val="visible"/>
                                      </p:to>
                                    </p:set>
                                    <p:animEffect transition="in" filter="wipe(right)">
                                      <p:cBhvr>
                                        <p:cTn id="42" dur="500"/>
                                        <p:tgtEl>
                                          <p:spTgt spid="156"/>
                                        </p:tgtEl>
                                      </p:cBhvr>
                                    </p:animEffect>
                                  </p:childTnLst>
                                </p:cTn>
                              </p:par>
                              <p:par>
                                <p:cTn id="43" presetID="22" presetClass="entr" presetSubtype="8" fill="hold" nodeType="withEffect">
                                  <p:stCondLst>
                                    <p:cond delay="0"/>
                                  </p:stCondLst>
                                  <p:childTnLst>
                                    <p:set>
                                      <p:cBhvr>
                                        <p:cTn id="44" dur="1" fill="hold">
                                          <p:stCondLst>
                                            <p:cond delay="0"/>
                                          </p:stCondLst>
                                        </p:cTn>
                                        <p:tgtEl>
                                          <p:spTgt spid="140"/>
                                        </p:tgtEl>
                                        <p:attrNameLst>
                                          <p:attrName>style.visibility</p:attrName>
                                        </p:attrNameLst>
                                      </p:cBhvr>
                                      <p:to>
                                        <p:strVal val="visible"/>
                                      </p:to>
                                    </p:set>
                                    <p:animEffect transition="in" filter="wipe(left)">
                                      <p:cBhvr>
                                        <p:cTn id="45" dur="500"/>
                                        <p:tgtEl>
                                          <p:spTgt spid="140"/>
                                        </p:tgtEl>
                                      </p:cBhvr>
                                    </p:animEffect>
                                  </p:childTnLst>
                                </p:cTn>
                              </p:par>
                              <p:par>
                                <p:cTn id="46" presetID="22" presetClass="entr" presetSubtype="8" fill="hold" nodeType="withEffect">
                                  <p:stCondLst>
                                    <p:cond delay="0"/>
                                  </p:stCondLst>
                                  <p:childTnLst>
                                    <p:set>
                                      <p:cBhvr>
                                        <p:cTn id="47" dur="1" fill="hold">
                                          <p:stCondLst>
                                            <p:cond delay="0"/>
                                          </p:stCondLst>
                                        </p:cTn>
                                        <p:tgtEl>
                                          <p:spTgt spid="161"/>
                                        </p:tgtEl>
                                        <p:attrNameLst>
                                          <p:attrName>style.visibility</p:attrName>
                                        </p:attrNameLst>
                                      </p:cBhvr>
                                      <p:to>
                                        <p:strVal val="visible"/>
                                      </p:to>
                                    </p:set>
                                    <p:animEffect transition="in" filter="wipe(left)">
                                      <p:cBhvr>
                                        <p:cTn id="48" dur="500"/>
                                        <p:tgtEl>
                                          <p:spTgt spid="161"/>
                                        </p:tgtEl>
                                      </p:cBhvr>
                                    </p:animEffect>
                                  </p:childTnLst>
                                </p:cTn>
                              </p:par>
                              <p:par>
                                <p:cTn id="49" presetID="22" presetClass="entr" presetSubtype="8" fill="hold" nodeType="withEffect">
                                  <p:stCondLst>
                                    <p:cond delay="0"/>
                                  </p:stCondLst>
                                  <p:childTnLst>
                                    <p:set>
                                      <p:cBhvr>
                                        <p:cTn id="50" dur="1" fill="hold">
                                          <p:stCondLst>
                                            <p:cond delay="0"/>
                                          </p:stCondLst>
                                        </p:cTn>
                                        <p:tgtEl>
                                          <p:spTgt spid="144"/>
                                        </p:tgtEl>
                                        <p:attrNameLst>
                                          <p:attrName>style.visibility</p:attrName>
                                        </p:attrNameLst>
                                      </p:cBhvr>
                                      <p:to>
                                        <p:strVal val="visible"/>
                                      </p:to>
                                    </p:set>
                                    <p:animEffect transition="in" filter="wipe(left)">
                                      <p:cBhvr>
                                        <p:cTn id="51" dur="500"/>
                                        <p:tgtEl>
                                          <p:spTgt spid="144"/>
                                        </p:tgtEl>
                                      </p:cBhvr>
                                    </p:animEffect>
                                  </p:childTnLst>
                                </p:cTn>
                              </p:par>
                            </p:childTnLst>
                          </p:cTn>
                        </p:par>
                        <p:par>
                          <p:cTn id="52" fill="hold">
                            <p:stCondLst>
                              <p:cond delay="2500"/>
                            </p:stCondLst>
                            <p:childTnLst>
                              <p:par>
                                <p:cTn id="53" presetID="22" presetClass="entr" presetSubtype="8" fill="hold" grpId="0" nodeType="afterEffect">
                                  <p:stCondLst>
                                    <p:cond delay="0"/>
                                  </p:stCondLst>
                                  <p:childTnLst>
                                    <p:set>
                                      <p:cBhvr>
                                        <p:cTn id="54" dur="1" fill="hold">
                                          <p:stCondLst>
                                            <p:cond delay="0"/>
                                          </p:stCondLst>
                                        </p:cTn>
                                        <p:tgtEl>
                                          <p:spTgt spid="128"/>
                                        </p:tgtEl>
                                        <p:attrNameLst>
                                          <p:attrName>style.visibility</p:attrName>
                                        </p:attrNameLst>
                                      </p:cBhvr>
                                      <p:to>
                                        <p:strVal val="visible"/>
                                      </p:to>
                                    </p:set>
                                    <p:animEffect transition="in" filter="wipe(left)">
                                      <p:cBhvr>
                                        <p:cTn id="55" dur="500"/>
                                        <p:tgtEl>
                                          <p:spTgt spid="128"/>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29"/>
                                        </p:tgtEl>
                                        <p:attrNameLst>
                                          <p:attrName>style.visibility</p:attrName>
                                        </p:attrNameLst>
                                      </p:cBhvr>
                                      <p:to>
                                        <p:strVal val="visible"/>
                                      </p:to>
                                    </p:set>
                                    <p:animEffect transition="in" filter="wipe(left)">
                                      <p:cBhvr>
                                        <p:cTn id="58" dur="500"/>
                                        <p:tgtEl>
                                          <p:spTgt spid="12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30"/>
                                        </p:tgtEl>
                                        <p:attrNameLst>
                                          <p:attrName>style.visibility</p:attrName>
                                        </p:attrNameLst>
                                      </p:cBhvr>
                                      <p:to>
                                        <p:strVal val="visible"/>
                                      </p:to>
                                    </p:set>
                                    <p:animEffect transition="in" filter="wipe(left)">
                                      <p:cBhvr>
                                        <p:cTn id="61" dur="500"/>
                                        <p:tgtEl>
                                          <p:spTgt spid="13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31"/>
                                        </p:tgtEl>
                                        <p:attrNameLst>
                                          <p:attrName>style.visibility</p:attrName>
                                        </p:attrNameLst>
                                      </p:cBhvr>
                                      <p:to>
                                        <p:strVal val="visible"/>
                                      </p:to>
                                    </p:set>
                                    <p:animEffect transition="in" filter="wipe(left)">
                                      <p:cBhvr>
                                        <p:cTn id="64" dur="500"/>
                                        <p:tgtEl>
                                          <p:spTgt spid="131"/>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32"/>
                                        </p:tgtEl>
                                        <p:attrNameLst>
                                          <p:attrName>style.visibility</p:attrName>
                                        </p:attrNameLst>
                                      </p:cBhvr>
                                      <p:to>
                                        <p:strVal val="visible"/>
                                      </p:to>
                                    </p:set>
                                    <p:animEffect transition="in" filter="wipe(left)">
                                      <p:cBhvr>
                                        <p:cTn id="67" dur="500"/>
                                        <p:tgtEl>
                                          <p:spTgt spid="13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33"/>
                                        </p:tgtEl>
                                        <p:attrNameLst>
                                          <p:attrName>style.visibility</p:attrName>
                                        </p:attrNameLst>
                                      </p:cBhvr>
                                      <p:to>
                                        <p:strVal val="visible"/>
                                      </p:to>
                                    </p:set>
                                    <p:animEffect transition="in" filter="wipe(left)">
                                      <p:cBhvr>
                                        <p:cTn id="70" dur="500"/>
                                        <p:tgtEl>
                                          <p:spTgt spid="133"/>
                                        </p:tgtEl>
                                      </p:cBhvr>
                                    </p:animEffect>
                                  </p:childTnLst>
                                </p:cTn>
                              </p:par>
                              <p:par>
                                <p:cTn id="71" presetID="22" presetClass="entr" presetSubtype="2" fill="hold" grpId="0" nodeType="withEffect">
                                  <p:stCondLst>
                                    <p:cond delay="0"/>
                                  </p:stCondLst>
                                  <p:childTnLst>
                                    <p:set>
                                      <p:cBhvr>
                                        <p:cTn id="72" dur="1" fill="hold">
                                          <p:stCondLst>
                                            <p:cond delay="0"/>
                                          </p:stCondLst>
                                        </p:cTn>
                                        <p:tgtEl>
                                          <p:spTgt spid="134"/>
                                        </p:tgtEl>
                                        <p:attrNameLst>
                                          <p:attrName>style.visibility</p:attrName>
                                        </p:attrNameLst>
                                      </p:cBhvr>
                                      <p:to>
                                        <p:strVal val="visible"/>
                                      </p:to>
                                    </p:set>
                                    <p:animEffect transition="in" filter="wipe(right)">
                                      <p:cBhvr>
                                        <p:cTn id="73" dur="500"/>
                                        <p:tgtEl>
                                          <p:spTgt spid="134"/>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135"/>
                                        </p:tgtEl>
                                        <p:attrNameLst>
                                          <p:attrName>style.visibility</p:attrName>
                                        </p:attrNameLst>
                                      </p:cBhvr>
                                      <p:to>
                                        <p:strVal val="visible"/>
                                      </p:to>
                                    </p:set>
                                    <p:animEffect transition="in" filter="wipe(right)">
                                      <p:cBhvr>
                                        <p:cTn id="76" dur="500"/>
                                        <p:tgtEl>
                                          <p:spTgt spid="13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wipe(right)">
                                      <p:cBhvr>
                                        <p:cTn id="79" dur="500"/>
                                        <p:tgtEl>
                                          <p:spTgt spid="136"/>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37"/>
                                        </p:tgtEl>
                                        <p:attrNameLst>
                                          <p:attrName>style.visibility</p:attrName>
                                        </p:attrNameLst>
                                      </p:cBhvr>
                                      <p:to>
                                        <p:strVal val="visible"/>
                                      </p:to>
                                    </p:set>
                                    <p:animEffect transition="in" filter="wipe(right)">
                                      <p:cBhvr>
                                        <p:cTn id="82" dur="500"/>
                                        <p:tgtEl>
                                          <p:spTgt spid="137"/>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138"/>
                                        </p:tgtEl>
                                        <p:attrNameLst>
                                          <p:attrName>style.visibility</p:attrName>
                                        </p:attrNameLst>
                                      </p:cBhvr>
                                      <p:to>
                                        <p:strVal val="visible"/>
                                      </p:to>
                                    </p:set>
                                    <p:animEffect transition="in" filter="wipe(right)">
                                      <p:cBhvr>
                                        <p:cTn id="85" dur="500"/>
                                        <p:tgtEl>
                                          <p:spTgt spid="138"/>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39"/>
                                        </p:tgtEl>
                                        <p:attrNameLst>
                                          <p:attrName>style.visibility</p:attrName>
                                        </p:attrNameLst>
                                      </p:cBhvr>
                                      <p:to>
                                        <p:strVal val="visible"/>
                                      </p:to>
                                    </p:set>
                                    <p:animEffect transition="in" filter="wipe(right)">
                                      <p:cBhvr>
                                        <p:cTn id="88"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25" grpId="0" animBg="1"/>
      <p:bldP spid="127" grpId="0"/>
      <p:bldP spid="128" grpId="0"/>
      <p:bldP spid="129" grpId="0"/>
      <p:bldP spid="130" grpId="0"/>
      <p:bldP spid="131" grpId="0"/>
      <p:bldP spid="132" grpId="0"/>
      <p:bldP spid="133" grpId="0"/>
      <p:bldP spid="134" grpId="0"/>
      <p:bldP spid="135" grpId="0"/>
      <p:bldP spid="136" grpId="0"/>
      <p:bldP spid="137" grpId="0"/>
      <p:bldP spid="138" grpId="0"/>
      <p:bldP spid="139"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1497929" y="1438979"/>
            <a:ext cx="5892815" cy="3118568"/>
            <a:chOff x="833990" y="2092248"/>
            <a:chExt cx="7565435" cy="4003744"/>
          </a:xfrm>
          <a:solidFill>
            <a:srgbClr val="006CB5"/>
          </a:solidFill>
        </p:grpSpPr>
        <p:sp>
          <p:nvSpPr>
            <p:cNvPr id="7" name="Freeform 5"/>
            <p:cNvSpPr>
              <a:spLocks/>
            </p:cNvSpPr>
            <p:nvPr/>
          </p:nvSpPr>
          <p:spPr bwMode="auto">
            <a:xfrm>
              <a:off x="7706873" y="2730069"/>
              <a:ext cx="58940" cy="25260"/>
            </a:xfrm>
            <a:custGeom>
              <a:avLst/>
              <a:gdLst>
                <a:gd name="T0" fmla="*/ 2 w 12"/>
                <a:gd name="T1" fmla="*/ 3 h 5"/>
                <a:gd name="T2" fmla="*/ 4 w 12"/>
                <a:gd name="T3" fmla="*/ 3 h 5"/>
                <a:gd name="T4" fmla="*/ 10 w 12"/>
                <a:gd name="T5" fmla="*/ 5 h 5"/>
                <a:gd name="T6" fmla="*/ 12 w 12"/>
                <a:gd name="T7" fmla="*/ 4 h 5"/>
                <a:gd name="T8" fmla="*/ 7 w 12"/>
                <a:gd name="T9" fmla="*/ 1 h 5"/>
                <a:gd name="T10" fmla="*/ 4 w 12"/>
                <a:gd name="T11" fmla="*/ 2 h 5"/>
                <a:gd name="T12" fmla="*/ 1 w 12"/>
                <a:gd name="T13" fmla="*/ 1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3" y="4"/>
                    <a:pt x="3" y="3"/>
                    <a:pt x="4" y="3"/>
                  </a:cubicBezTo>
                  <a:cubicBezTo>
                    <a:pt x="5" y="3"/>
                    <a:pt x="8" y="5"/>
                    <a:pt x="10" y="5"/>
                  </a:cubicBezTo>
                  <a:cubicBezTo>
                    <a:pt x="11" y="5"/>
                    <a:pt x="12" y="4"/>
                    <a:pt x="12" y="4"/>
                  </a:cubicBezTo>
                  <a:cubicBezTo>
                    <a:pt x="12" y="4"/>
                    <a:pt x="9" y="2"/>
                    <a:pt x="7" y="1"/>
                  </a:cubicBezTo>
                  <a:cubicBezTo>
                    <a:pt x="6" y="0"/>
                    <a:pt x="5" y="2"/>
                    <a:pt x="4" y="2"/>
                  </a:cubicBezTo>
                  <a:cubicBezTo>
                    <a:pt x="3" y="2"/>
                    <a:pt x="2" y="1"/>
                    <a:pt x="1" y="1"/>
                  </a:cubicBezTo>
                  <a:cubicBezTo>
                    <a:pt x="0" y="1"/>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8" name="Freeform 6"/>
            <p:cNvSpPr>
              <a:spLocks/>
            </p:cNvSpPr>
            <p:nvPr/>
          </p:nvSpPr>
          <p:spPr bwMode="auto">
            <a:xfrm>
              <a:off x="2478010" y="2205919"/>
              <a:ext cx="63151" cy="61047"/>
            </a:xfrm>
            <a:custGeom>
              <a:avLst/>
              <a:gdLst>
                <a:gd name="T0" fmla="*/ 2 w 13"/>
                <a:gd name="T1" fmla="*/ 3 h 12"/>
                <a:gd name="T2" fmla="*/ 5 w 13"/>
                <a:gd name="T3" fmla="*/ 2 h 12"/>
                <a:gd name="T4" fmla="*/ 7 w 13"/>
                <a:gd name="T5" fmla="*/ 2 h 12"/>
                <a:gd name="T6" fmla="*/ 7 w 13"/>
                <a:gd name="T7" fmla="*/ 3 h 12"/>
                <a:gd name="T8" fmla="*/ 4 w 13"/>
                <a:gd name="T9" fmla="*/ 4 h 12"/>
                <a:gd name="T10" fmla="*/ 3 w 13"/>
                <a:gd name="T11" fmla="*/ 7 h 12"/>
                <a:gd name="T12" fmla="*/ 4 w 13"/>
                <a:gd name="T13" fmla="*/ 7 h 12"/>
                <a:gd name="T14" fmla="*/ 5 w 13"/>
                <a:gd name="T15" fmla="*/ 9 h 12"/>
                <a:gd name="T16" fmla="*/ 8 w 13"/>
                <a:gd name="T17" fmla="*/ 11 h 12"/>
                <a:gd name="T18" fmla="*/ 11 w 13"/>
                <a:gd name="T19" fmla="*/ 11 h 12"/>
                <a:gd name="T20" fmla="*/ 12 w 13"/>
                <a:gd name="T21" fmla="*/ 9 h 12"/>
                <a:gd name="T22" fmla="*/ 13 w 13"/>
                <a:gd name="T23" fmla="*/ 6 h 12"/>
                <a:gd name="T24" fmla="*/ 13 w 13"/>
                <a:gd name="T25" fmla="*/ 3 h 12"/>
                <a:gd name="T26" fmla="*/ 12 w 13"/>
                <a:gd name="T27" fmla="*/ 1 h 12"/>
                <a:gd name="T28" fmla="*/ 8 w 13"/>
                <a:gd name="T29" fmla="*/ 1 h 12"/>
                <a:gd name="T30" fmla="*/ 2 w 13"/>
                <a:gd name="T31" fmla="*/ 1 h 12"/>
                <a:gd name="T32" fmla="*/ 1 w 13"/>
                <a:gd name="T33" fmla="*/ 1 h 12"/>
                <a:gd name="T34" fmla="*/ 2 w 13"/>
                <a:gd name="T35"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2">
                  <a:moveTo>
                    <a:pt x="2" y="3"/>
                  </a:moveTo>
                  <a:cubicBezTo>
                    <a:pt x="3" y="4"/>
                    <a:pt x="4" y="3"/>
                    <a:pt x="5" y="2"/>
                  </a:cubicBezTo>
                  <a:cubicBezTo>
                    <a:pt x="5" y="2"/>
                    <a:pt x="6" y="2"/>
                    <a:pt x="7" y="2"/>
                  </a:cubicBezTo>
                  <a:cubicBezTo>
                    <a:pt x="7" y="2"/>
                    <a:pt x="7" y="2"/>
                    <a:pt x="7" y="3"/>
                  </a:cubicBezTo>
                  <a:cubicBezTo>
                    <a:pt x="7" y="3"/>
                    <a:pt x="5" y="4"/>
                    <a:pt x="4" y="4"/>
                  </a:cubicBezTo>
                  <a:cubicBezTo>
                    <a:pt x="3" y="5"/>
                    <a:pt x="3" y="6"/>
                    <a:pt x="3" y="7"/>
                  </a:cubicBezTo>
                  <a:cubicBezTo>
                    <a:pt x="3" y="8"/>
                    <a:pt x="3" y="7"/>
                    <a:pt x="4" y="7"/>
                  </a:cubicBezTo>
                  <a:cubicBezTo>
                    <a:pt x="4" y="7"/>
                    <a:pt x="4" y="9"/>
                    <a:pt x="5" y="9"/>
                  </a:cubicBezTo>
                  <a:cubicBezTo>
                    <a:pt x="6" y="10"/>
                    <a:pt x="7" y="11"/>
                    <a:pt x="8" y="11"/>
                  </a:cubicBezTo>
                  <a:cubicBezTo>
                    <a:pt x="9" y="12"/>
                    <a:pt x="11" y="11"/>
                    <a:pt x="11" y="11"/>
                  </a:cubicBezTo>
                  <a:cubicBezTo>
                    <a:pt x="12" y="11"/>
                    <a:pt x="12" y="9"/>
                    <a:pt x="12" y="9"/>
                  </a:cubicBezTo>
                  <a:cubicBezTo>
                    <a:pt x="12" y="8"/>
                    <a:pt x="13" y="7"/>
                    <a:pt x="13" y="6"/>
                  </a:cubicBezTo>
                  <a:cubicBezTo>
                    <a:pt x="13" y="6"/>
                    <a:pt x="13" y="4"/>
                    <a:pt x="13" y="3"/>
                  </a:cubicBezTo>
                  <a:cubicBezTo>
                    <a:pt x="12" y="3"/>
                    <a:pt x="12" y="1"/>
                    <a:pt x="12" y="1"/>
                  </a:cubicBezTo>
                  <a:cubicBezTo>
                    <a:pt x="11" y="0"/>
                    <a:pt x="9" y="0"/>
                    <a:pt x="8" y="1"/>
                  </a:cubicBezTo>
                  <a:cubicBezTo>
                    <a:pt x="6" y="1"/>
                    <a:pt x="4" y="1"/>
                    <a:pt x="2" y="1"/>
                  </a:cubicBezTo>
                  <a:cubicBezTo>
                    <a:pt x="0" y="1"/>
                    <a:pt x="0" y="1"/>
                    <a:pt x="1" y="1"/>
                  </a:cubicBezTo>
                  <a:cubicBezTo>
                    <a:pt x="1" y="2"/>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9" name="Freeform 7"/>
            <p:cNvSpPr>
              <a:spLocks/>
            </p:cNvSpPr>
            <p:nvPr/>
          </p:nvSpPr>
          <p:spPr bwMode="auto">
            <a:xfrm>
              <a:off x="2004381" y="4323567"/>
              <a:ext cx="25260" cy="25260"/>
            </a:xfrm>
            <a:custGeom>
              <a:avLst/>
              <a:gdLst>
                <a:gd name="T0" fmla="*/ 1 w 5"/>
                <a:gd name="T1" fmla="*/ 5 h 5"/>
                <a:gd name="T2" fmla="*/ 5 w 5"/>
                <a:gd name="T3" fmla="*/ 3 h 5"/>
                <a:gd name="T4" fmla="*/ 3 w 5"/>
                <a:gd name="T5" fmla="*/ 1 h 5"/>
                <a:gd name="T6" fmla="*/ 2 w 5"/>
                <a:gd name="T7" fmla="*/ 3 h 5"/>
                <a:gd name="T8" fmla="*/ 1 w 5"/>
                <a:gd name="T9" fmla="*/ 5 h 5"/>
              </a:gdLst>
              <a:ahLst/>
              <a:cxnLst>
                <a:cxn ang="0">
                  <a:pos x="T0" y="T1"/>
                </a:cxn>
                <a:cxn ang="0">
                  <a:pos x="T2" y="T3"/>
                </a:cxn>
                <a:cxn ang="0">
                  <a:pos x="T4" y="T5"/>
                </a:cxn>
                <a:cxn ang="0">
                  <a:pos x="T6" y="T7"/>
                </a:cxn>
                <a:cxn ang="0">
                  <a:pos x="T8" y="T9"/>
                </a:cxn>
              </a:cxnLst>
              <a:rect l="0" t="0" r="r" b="b"/>
              <a:pathLst>
                <a:path w="5" h="5">
                  <a:moveTo>
                    <a:pt x="1" y="5"/>
                  </a:moveTo>
                  <a:cubicBezTo>
                    <a:pt x="2" y="5"/>
                    <a:pt x="4" y="4"/>
                    <a:pt x="5" y="3"/>
                  </a:cubicBezTo>
                  <a:cubicBezTo>
                    <a:pt x="5" y="3"/>
                    <a:pt x="4" y="1"/>
                    <a:pt x="3" y="1"/>
                  </a:cubicBezTo>
                  <a:cubicBezTo>
                    <a:pt x="2" y="0"/>
                    <a:pt x="2" y="2"/>
                    <a:pt x="2" y="3"/>
                  </a:cubicBezTo>
                  <a:cubicBezTo>
                    <a:pt x="3" y="4"/>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0" name="Freeform 8"/>
            <p:cNvSpPr>
              <a:spLocks/>
            </p:cNvSpPr>
            <p:nvPr/>
          </p:nvSpPr>
          <p:spPr bwMode="auto">
            <a:xfrm>
              <a:off x="3722075" y="2641659"/>
              <a:ext cx="214712" cy="113671"/>
            </a:xfrm>
            <a:custGeom>
              <a:avLst/>
              <a:gdLst>
                <a:gd name="T0" fmla="*/ 4 w 43"/>
                <a:gd name="T1" fmla="*/ 9 h 23"/>
                <a:gd name="T2" fmla="*/ 10 w 43"/>
                <a:gd name="T3" fmla="*/ 9 h 23"/>
                <a:gd name="T4" fmla="*/ 10 w 43"/>
                <a:gd name="T5" fmla="*/ 10 h 23"/>
                <a:gd name="T6" fmla="*/ 10 w 43"/>
                <a:gd name="T7" fmla="*/ 11 h 23"/>
                <a:gd name="T8" fmla="*/ 11 w 43"/>
                <a:gd name="T9" fmla="*/ 12 h 23"/>
                <a:gd name="T10" fmla="*/ 3 w 43"/>
                <a:gd name="T11" fmla="*/ 13 h 23"/>
                <a:gd name="T12" fmla="*/ 7 w 43"/>
                <a:gd name="T13" fmla="*/ 13 h 23"/>
                <a:gd name="T14" fmla="*/ 9 w 43"/>
                <a:gd name="T15" fmla="*/ 15 h 23"/>
                <a:gd name="T16" fmla="*/ 10 w 43"/>
                <a:gd name="T17" fmla="*/ 17 h 23"/>
                <a:gd name="T18" fmla="*/ 6 w 43"/>
                <a:gd name="T19" fmla="*/ 19 h 23"/>
                <a:gd name="T20" fmla="*/ 9 w 43"/>
                <a:gd name="T21" fmla="*/ 21 h 23"/>
                <a:gd name="T22" fmla="*/ 14 w 43"/>
                <a:gd name="T23" fmla="*/ 22 h 23"/>
                <a:gd name="T24" fmla="*/ 21 w 43"/>
                <a:gd name="T25" fmla="*/ 23 h 23"/>
                <a:gd name="T26" fmla="*/ 24 w 43"/>
                <a:gd name="T27" fmla="*/ 21 h 23"/>
                <a:gd name="T28" fmla="*/ 28 w 43"/>
                <a:gd name="T29" fmla="*/ 21 h 23"/>
                <a:gd name="T30" fmla="*/ 32 w 43"/>
                <a:gd name="T31" fmla="*/ 18 h 23"/>
                <a:gd name="T32" fmla="*/ 35 w 43"/>
                <a:gd name="T33" fmla="*/ 17 h 23"/>
                <a:gd name="T34" fmla="*/ 38 w 43"/>
                <a:gd name="T35" fmla="*/ 14 h 23"/>
                <a:gd name="T36" fmla="*/ 41 w 43"/>
                <a:gd name="T37" fmla="*/ 11 h 23"/>
                <a:gd name="T38" fmla="*/ 41 w 43"/>
                <a:gd name="T39" fmla="*/ 8 h 23"/>
                <a:gd name="T40" fmla="*/ 39 w 43"/>
                <a:gd name="T41" fmla="*/ 6 h 23"/>
                <a:gd name="T42" fmla="*/ 38 w 43"/>
                <a:gd name="T43" fmla="*/ 4 h 23"/>
                <a:gd name="T44" fmla="*/ 38 w 43"/>
                <a:gd name="T45" fmla="*/ 2 h 23"/>
                <a:gd name="T46" fmla="*/ 37 w 43"/>
                <a:gd name="T47" fmla="*/ 1 h 23"/>
                <a:gd name="T48" fmla="*/ 35 w 43"/>
                <a:gd name="T49" fmla="*/ 3 h 23"/>
                <a:gd name="T50" fmla="*/ 33 w 43"/>
                <a:gd name="T51" fmla="*/ 0 h 23"/>
                <a:gd name="T52" fmla="*/ 32 w 43"/>
                <a:gd name="T53" fmla="*/ 2 h 23"/>
                <a:gd name="T54" fmla="*/ 30 w 43"/>
                <a:gd name="T55" fmla="*/ 3 h 23"/>
                <a:gd name="T56" fmla="*/ 29 w 43"/>
                <a:gd name="T57" fmla="*/ 5 h 23"/>
                <a:gd name="T58" fmla="*/ 26 w 43"/>
                <a:gd name="T59" fmla="*/ 4 h 23"/>
                <a:gd name="T60" fmla="*/ 26 w 43"/>
                <a:gd name="T61" fmla="*/ 6 h 23"/>
                <a:gd name="T62" fmla="*/ 24 w 43"/>
                <a:gd name="T63" fmla="*/ 5 h 23"/>
                <a:gd name="T64" fmla="*/ 22 w 43"/>
                <a:gd name="T65" fmla="*/ 4 h 23"/>
                <a:gd name="T66" fmla="*/ 21 w 43"/>
                <a:gd name="T67" fmla="*/ 6 h 23"/>
                <a:gd name="T68" fmla="*/ 18 w 43"/>
                <a:gd name="T69" fmla="*/ 4 h 23"/>
                <a:gd name="T70" fmla="*/ 17 w 43"/>
                <a:gd name="T71" fmla="*/ 7 h 23"/>
                <a:gd name="T72" fmla="*/ 16 w 43"/>
                <a:gd name="T73" fmla="*/ 7 h 23"/>
                <a:gd name="T74" fmla="*/ 14 w 43"/>
                <a:gd name="T75" fmla="*/ 10 h 23"/>
                <a:gd name="T76" fmla="*/ 13 w 43"/>
                <a:gd name="T77" fmla="*/ 5 h 23"/>
                <a:gd name="T78" fmla="*/ 12 w 43"/>
                <a:gd name="T79" fmla="*/ 3 h 23"/>
                <a:gd name="T80" fmla="*/ 8 w 43"/>
                <a:gd name="T81" fmla="*/ 2 h 23"/>
                <a:gd name="T82" fmla="*/ 9 w 43"/>
                <a:gd name="T83" fmla="*/ 5 h 23"/>
                <a:gd name="T84" fmla="*/ 6 w 43"/>
                <a:gd name="T85" fmla="*/ 4 h 23"/>
                <a:gd name="T86" fmla="*/ 6 w 43"/>
                <a:gd name="T87" fmla="*/ 6 h 23"/>
                <a:gd name="T88" fmla="*/ 3 w 43"/>
                <a:gd name="T89" fmla="*/ 6 h 23"/>
                <a:gd name="T90" fmla="*/ 4 w 43"/>
                <a:gd name="T91" fmla="*/ 7 h 23"/>
                <a:gd name="T92" fmla="*/ 2 w 43"/>
                <a:gd name="T93" fmla="*/ 8 h 23"/>
                <a:gd name="T94" fmla="*/ 4 w 43"/>
                <a:gd name="T9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 h="23">
                  <a:moveTo>
                    <a:pt x="4" y="9"/>
                  </a:moveTo>
                  <a:cubicBezTo>
                    <a:pt x="5" y="9"/>
                    <a:pt x="9" y="8"/>
                    <a:pt x="10" y="9"/>
                  </a:cubicBezTo>
                  <a:cubicBezTo>
                    <a:pt x="11" y="9"/>
                    <a:pt x="11" y="9"/>
                    <a:pt x="10" y="10"/>
                  </a:cubicBezTo>
                  <a:cubicBezTo>
                    <a:pt x="8" y="11"/>
                    <a:pt x="9" y="11"/>
                    <a:pt x="10" y="11"/>
                  </a:cubicBezTo>
                  <a:cubicBezTo>
                    <a:pt x="11" y="11"/>
                    <a:pt x="11" y="10"/>
                    <a:pt x="11" y="12"/>
                  </a:cubicBezTo>
                  <a:cubicBezTo>
                    <a:pt x="11" y="13"/>
                    <a:pt x="5" y="12"/>
                    <a:pt x="3" y="13"/>
                  </a:cubicBezTo>
                  <a:cubicBezTo>
                    <a:pt x="1" y="14"/>
                    <a:pt x="6" y="13"/>
                    <a:pt x="7" y="13"/>
                  </a:cubicBezTo>
                  <a:cubicBezTo>
                    <a:pt x="8" y="13"/>
                    <a:pt x="8" y="15"/>
                    <a:pt x="9" y="15"/>
                  </a:cubicBezTo>
                  <a:cubicBezTo>
                    <a:pt x="10" y="15"/>
                    <a:pt x="10" y="15"/>
                    <a:pt x="10" y="17"/>
                  </a:cubicBezTo>
                  <a:cubicBezTo>
                    <a:pt x="11" y="19"/>
                    <a:pt x="8" y="19"/>
                    <a:pt x="6" y="19"/>
                  </a:cubicBezTo>
                  <a:cubicBezTo>
                    <a:pt x="4" y="20"/>
                    <a:pt x="7" y="20"/>
                    <a:pt x="9" y="21"/>
                  </a:cubicBezTo>
                  <a:cubicBezTo>
                    <a:pt x="11" y="21"/>
                    <a:pt x="13" y="21"/>
                    <a:pt x="14" y="22"/>
                  </a:cubicBezTo>
                  <a:cubicBezTo>
                    <a:pt x="15" y="23"/>
                    <a:pt x="19" y="23"/>
                    <a:pt x="21" y="23"/>
                  </a:cubicBezTo>
                  <a:cubicBezTo>
                    <a:pt x="22" y="23"/>
                    <a:pt x="23" y="22"/>
                    <a:pt x="24" y="21"/>
                  </a:cubicBezTo>
                  <a:cubicBezTo>
                    <a:pt x="25" y="21"/>
                    <a:pt x="26" y="21"/>
                    <a:pt x="28" y="21"/>
                  </a:cubicBezTo>
                  <a:cubicBezTo>
                    <a:pt x="29" y="20"/>
                    <a:pt x="31" y="19"/>
                    <a:pt x="32" y="18"/>
                  </a:cubicBezTo>
                  <a:cubicBezTo>
                    <a:pt x="33" y="17"/>
                    <a:pt x="34" y="17"/>
                    <a:pt x="35" y="17"/>
                  </a:cubicBezTo>
                  <a:cubicBezTo>
                    <a:pt x="37" y="17"/>
                    <a:pt x="38" y="15"/>
                    <a:pt x="38" y="14"/>
                  </a:cubicBezTo>
                  <a:cubicBezTo>
                    <a:pt x="38" y="13"/>
                    <a:pt x="40" y="12"/>
                    <a:pt x="41" y="11"/>
                  </a:cubicBezTo>
                  <a:cubicBezTo>
                    <a:pt x="43" y="11"/>
                    <a:pt x="41" y="10"/>
                    <a:pt x="41" y="8"/>
                  </a:cubicBezTo>
                  <a:cubicBezTo>
                    <a:pt x="41" y="7"/>
                    <a:pt x="40" y="7"/>
                    <a:pt x="39" y="6"/>
                  </a:cubicBezTo>
                  <a:cubicBezTo>
                    <a:pt x="37" y="6"/>
                    <a:pt x="38" y="4"/>
                    <a:pt x="38" y="4"/>
                  </a:cubicBezTo>
                  <a:cubicBezTo>
                    <a:pt x="37" y="3"/>
                    <a:pt x="37" y="3"/>
                    <a:pt x="38" y="2"/>
                  </a:cubicBezTo>
                  <a:cubicBezTo>
                    <a:pt x="39" y="1"/>
                    <a:pt x="39" y="1"/>
                    <a:pt x="37" y="1"/>
                  </a:cubicBezTo>
                  <a:cubicBezTo>
                    <a:pt x="36" y="2"/>
                    <a:pt x="36" y="2"/>
                    <a:pt x="35" y="3"/>
                  </a:cubicBezTo>
                  <a:cubicBezTo>
                    <a:pt x="34" y="3"/>
                    <a:pt x="34" y="0"/>
                    <a:pt x="33" y="0"/>
                  </a:cubicBezTo>
                  <a:cubicBezTo>
                    <a:pt x="33" y="0"/>
                    <a:pt x="31" y="1"/>
                    <a:pt x="32" y="2"/>
                  </a:cubicBezTo>
                  <a:cubicBezTo>
                    <a:pt x="32" y="3"/>
                    <a:pt x="31" y="3"/>
                    <a:pt x="30" y="3"/>
                  </a:cubicBezTo>
                  <a:cubicBezTo>
                    <a:pt x="29" y="3"/>
                    <a:pt x="29" y="4"/>
                    <a:pt x="29" y="5"/>
                  </a:cubicBezTo>
                  <a:cubicBezTo>
                    <a:pt x="28" y="5"/>
                    <a:pt x="27" y="4"/>
                    <a:pt x="26" y="4"/>
                  </a:cubicBezTo>
                  <a:cubicBezTo>
                    <a:pt x="25" y="4"/>
                    <a:pt x="26" y="5"/>
                    <a:pt x="26" y="6"/>
                  </a:cubicBezTo>
                  <a:cubicBezTo>
                    <a:pt x="26" y="7"/>
                    <a:pt x="25" y="6"/>
                    <a:pt x="24" y="5"/>
                  </a:cubicBezTo>
                  <a:cubicBezTo>
                    <a:pt x="24" y="4"/>
                    <a:pt x="23" y="3"/>
                    <a:pt x="22" y="4"/>
                  </a:cubicBezTo>
                  <a:cubicBezTo>
                    <a:pt x="21" y="4"/>
                    <a:pt x="22" y="5"/>
                    <a:pt x="21" y="6"/>
                  </a:cubicBezTo>
                  <a:cubicBezTo>
                    <a:pt x="20" y="7"/>
                    <a:pt x="19" y="4"/>
                    <a:pt x="18" y="4"/>
                  </a:cubicBezTo>
                  <a:cubicBezTo>
                    <a:pt x="17" y="4"/>
                    <a:pt x="17" y="6"/>
                    <a:pt x="17" y="7"/>
                  </a:cubicBezTo>
                  <a:cubicBezTo>
                    <a:pt x="17" y="7"/>
                    <a:pt x="16" y="6"/>
                    <a:pt x="16" y="7"/>
                  </a:cubicBezTo>
                  <a:cubicBezTo>
                    <a:pt x="15" y="7"/>
                    <a:pt x="15" y="10"/>
                    <a:pt x="14" y="10"/>
                  </a:cubicBezTo>
                  <a:cubicBezTo>
                    <a:pt x="13" y="10"/>
                    <a:pt x="14" y="5"/>
                    <a:pt x="13" y="5"/>
                  </a:cubicBezTo>
                  <a:cubicBezTo>
                    <a:pt x="12" y="5"/>
                    <a:pt x="12" y="4"/>
                    <a:pt x="12" y="3"/>
                  </a:cubicBezTo>
                  <a:cubicBezTo>
                    <a:pt x="11" y="2"/>
                    <a:pt x="9" y="1"/>
                    <a:pt x="8" y="2"/>
                  </a:cubicBezTo>
                  <a:cubicBezTo>
                    <a:pt x="6" y="3"/>
                    <a:pt x="10" y="4"/>
                    <a:pt x="9" y="5"/>
                  </a:cubicBezTo>
                  <a:cubicBezTo>
                    <a:pt x="9" y="6"/>
                    <a:pt x="7" y="3"/>
                    <a:pt x="6" y="4"/>
                  </a:cubicBezTo>
                  <a:cubicBezTo>
                    <a:pt x="5" y="4"/>
                    <a:pt x="6" y="5"/>
                    <a:pt x="6" y="6"/>
                  </a:cubicBezTo>
                  <a:cubicBezTo>
                    <a:pt x="6" y="7"/>
                    <a:pt x="5" y="6"/>
                    <a:pt x="3" y="6"/>
                  </a:cubicBezTo>
                  <a:cubicBezTo>
                    <a:pt x="2" y="6"/>
                    <a:pt x="4" y="6"/>
                    <a:pt x="4" y="7"/>
                  </a:cubicBezTo>
                  <a:cubicBezTo>
                    <a:pt x="5" y="8"/>
                    <a:pt x="3" y="7"/>
                    <a:pt x="2" y="8"/>
                  </a:cubicBezTo>
                  <a:cubicBezTo>
                    <a:pt x="0" y="9"/>
                    <a:pt x="3"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1" name="Freeform 9"/>
            <p:cNvSpPr>
              <a:spLocks/>
            </p:cNvSpPr>
            <p:nvPr/>
          </p:nvSpPr>
          <p:spPr bwMode="auto">
            <a:xfrm>
              <a:off x="4035723" y="2911100"/>
              <a:ext cx="164191" cy="258917"/>
            </a:xfrm>
            <a:custGeom>
              <a:avLst/>
              <a:gdLst>
                <a:gd name="T0" fmla="*/ 2 w 33"/>
                <a:gd name="T1" fmla="*/ 9 h 52"/>
                <a:gd name="T2" fmla="*/ 0 w 33"/>
                <a:gd name="T3" fmla="*/ 11 h 52"/>
                <a:gd name="T4" fmla="*/ 2 w 33"/>
                <a:gd name="T5" fmla="*/ 12 h 52"/>
                <a:gd name="T6" fmla="*/ 5 w 33"/>
                <a:gd name="T7" fmla="*/ 12 h 52"/>
                <a:gd name="T8" fmla="*/ 3 w 33"/>
                <a:gd name="T9" fmla="*/ 14 h 52"/>
                <a:gd name="T10" fmla="*/ 2 w 33"/>
                <a:gd name="T11" fmla="*/ 16 h 52"/>
                <a:gd name="T12" fmla="*/ 5 w 33"/>
                <a:gd name="T13" fmla="*/ 15 h 52"/>
                <a:gd name="T14" fmla="*/ 6 w 33"/>
                <a:gd name="T15" fmla="*/ 17 h 52"/>
                <a:gd name="T16" fmla="*/ 6 w 33"/>
                <a:gd name="T17" fmla="*/ 19 h 52"/>
                <a:gd name="T18" fmla="*/ 6 w 33"/>
                <a:gd name="T19" fmla="*/ 23 h 52"/>
                <a:gd name="T20" fmla="*/ 7 w 33"/>
                <a:gd name="T21" fmla="*/ 25 h 52"/>
                <a:gd name="T22" fmla="*/ 11 w 33"/>
                <a:gd name="T23" fmla="*/ 24 h 52"/>
                <a:gd name="T24" fmla="*/ 12 w 33"/>
                <a:gd name="T25" fmla="*/ 28 h 52"/>
                <a:gd name="T26" fmla="*/ 13 w 33"/>
                <a:gd name="T27" fmla="*/ 31 h 52"/>
                <a:gd name="T28" fmla="*/ 9 w 33"/>
                <a:gd name="T29" fmla="*/ 33 h 52"/>
                <a:gd name="T30" fmla="*/ 6 w 33"/>
                <a:gd name="T31" fmla="*/ 34 h 52"/>
                <a:gd name="T32" fmla="*/ 7 w 33"/>
                <a:gd name="T33" fmla="*/ 36 h 52"/>
                <a:gd name="T34" fmla="*/ 8 w 33"/>
                <a:gd name="T35" fmla="*/ 38 h 52"/>
                <a:gd name="T36" fmla="*/ 3 w 33"/>
                <a:gd name="T37" fmla="*/ 41 h 52"/>
                <a:gd name="T38" fmla="*/ 8 w 33"/>
                <a:gd name="T39" fmla="*/ 43 h 52"/>
                <a:gd name="T40" fmla="*/ 11 w 33"/>
                <a:gd name="T41" fmla="*/ 44 h 52"/>
                <a:gd name="T42" fmla="*/ 7 w 33"/>
                <a:gd name="T43" fmla="*/ 46 h 52"/>
                <a:gd name="T44" fmla="*/ 5 w 33"/>
                <a:gd name="T45" fmla="*/ 49 h 52"/>
                <a:gd name="T46" fmla="*/ 2 w 33"/>
                <a:gd name="T47" fmla="*/ 52 h 52"/>
                <a:gd name="T48" fmla="*/ 7 w 33"/>
                <a:gd name="T49" fmla="*/ 50 h 52"/>
                <a:gd name="T50" fmla="*/ 10 w 33"/>
                <a:gd name="T51" fmla="*/ 50 h 52"/>
                <a:gd name="T52" fmla="*/ 13 w 33"/>
                <a:gd name="T53" fmla="*/ 48 h 52"/>
                <a:gd name="T54" fmla="*/ 17 w 33"/>
                <a:gd name="T55" fmla="*/ 48 h 52"/>
                <a:gd name="T56" fmla="*/ 23 w 33"/>
                <a:gd name="T57" fmla="*/ 47 h 52"/>
                <a:gd name="T58" fmla="*/ 29 w 33"/>
                <a:gd name="T59" fmla="*/ 45 h 52"/>
                <a:gd name="T60" fmla="*/ 27 w 33"/>
                <a:gd name="T61" fmla="*/ 43 h 52"/>
                <a:gd name="T62" fmla="*/ 32 w 33"/>
                <a:gd name="T63" fmla="*/ 37 h 52"/>
                <a:gd name="T64" fmla="*/ 26 w 33"/>
                <a:gd name="T65" fmla="*/ 36 h 52"/>
                <a:gd name="T66" fmla="*/ 26 w 33"/>
                <a:gd name="T67" fmla="*/ 34 h 52"/>
                <a:gd name="T68" fmla="*/ 25 w 33"/>
                <a:gd name="T69" fmla="*/ 31 h 52"/>
                <a:gd name="T70" fmla="*/ 23 w 33"/>
                <a:gd name="T71" fmla="*/ 27 h 52"/>
                <a:gd name="T72" fmla="*/ 19 w 33"/>
                <a:gd name="T73" fmla="*/ 23 h 52"/>
                <a:gd name="T74" fmla="*/ 17 w 33"/>
                <a:gd name="T75" fmla="*/ 18 h 52"/>
                <a:gd name="T76" fmla="*/ 15 w 33"/>
                <a:gd name="T77" fmla="*/ 15 h 52"/>
                <a:gd name="T78" fmla="*/ 18 w 33"/>
                <a:gd name="T79" fmla="*/ 11 h 52"/>
                <a:gd name="T80" fmla="*/ 19 w 33"/>
                <a:gd name="T81" fmla="*/ 7 h 52"/>
                <a:gd name="T82" fmla="*/ 15 w 33"/>
                <a:gd name="T83" fmla="*/ 7 h 52"/>
                <a:gd name="T84" fmla="*/ 9 w 33"/>
                <a:gd name="T85" fmla="*/ 8 h 52"/>
                <a:gd name="T86" fmla="*/ 12 w 33"/>
                <a:gd name="T87" fmla="*/ 4 h 52"/>
                <a:gd name="T88" fmla="*/ 15 w 33"/>
                <a:gd name="T89" fmla="*/ 1 h 52"/>
                <a:gd name="T90" fmla="*/ 11 w 33"/>
                <a:gd name="T91" fmla="*/ 1 h 52"/>
                <a:gd name="T92" fmla="*/ 6 w 33"/>
                <a:gd name="T93" fmla="*/ 1 h 52"/>
                <a:gd name="T94" fmla="*/ 5 w 33"/>
                <a:gd name="T95" fmla="*/ 4 h 52"/>
                <a:gd name="T96" fmla="*/ 6 w 33"/>
                <a:gd name="T97" fmla="*/ 6 h 52"/>
                <a:gd name="T98" fmla="*/ 4 w 33"/>
                <a:gd name="T99" fmla="*/ 8 h 52"/>
                <a:gd name="T100" fmla="*/ 3 w 33"/>
                <a:gd name="T101" fmla="*/ 10 h 52"/>
                <a:gd name="T102" fmla="*/ 2 w 33"/>
                <a:gd name="T103" fmla="*/ 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52">
                  <a:moveTo>
                    <a:pt x="2" y="9"/>
                  </a:moveTo>
                  <a:cubicBezTo>
                    <a:pt x="1" y="9"/>
                    <a:pt x="0" y="10"/>
                    <a:pt x="0" y="11"/>
                  </a:cubicBezTo>
                  <a:cubicBezTo>
                    <a:pt x="1" y="11"/>
                    <a:pt x="2" y="13"/>
                    <a:pt x="2" y="12"/>
                  </a:cubicBezTo>
                  <a:cubicBezTo>
                    <a:pt x="3" y="12"/>
                    <a:pt x="5" y="12"/>
                    <a:pt x="5" y="12"/>
                  </a:cubicBezTo>
                  <a:cubicBezTo>
                    <a:pt x="4" y="13"/>
                    <a:pt x="4" y="13"/>
                    <a:pt x="3" y="14"/>
                  </a:cubicBezTo>
                  <a:cubicBezTo>
                    <a:pt x="3" y="14"/>
                    <a:pt x="2" y="15"/>
                    <a:pt x="2" y="16"/>
                  </a:cubicBezTo>
                  <a:cubicBezTo>
                    <a:pt x="3" y="16"/>
                    <a:pt x="6" y="14"/>
                    <a:pt x="5" y="15"/>
                  </a:cubicBezTo>
                  <a:cubicBezTo>
                    <a:pt x="5" y="15"/>
                    <a:pt x="6" y="16"/>
                    <a:pt x="6" y="17"/>
                  </a:cubicBezTo>
                  <a:cubicBezTo>
                    <a:pt x="7" y="17"/>
                    <a:pt x="6" y="19"/>
                    <a:pt x="6" y="19"/>
                  </a:cubicBezTo>
                  <a:cubicBezTo>
                    <a:pt x="6" y="20"/>
                    <a:pt x="6" y="22"/>
                    <a:pt x="6" y="23"/>
                  </a:cubicBezTo>
                  <a:cubicBezTo>
                    <a:pt x="5" y="23"/>
                    <a:pt x="6" y="25"/>
                    <a:pt x="7" y="25"/>
                  </a:cubicBezTo>
                  <a:cubicBezTo>
                    <a:pt x="8" y="25"/>
                    <a:pt x="11" y="24"/>
                    <a:pt x="11" y="24"/>
                  </a:cubicBezTo>
                  <a:cubicBezTo>
                    <a:pt x="11" y="25"/>
                    <a:pt x="11" y="27"/>
                    <a:pt x="12" y="28"/>
                  </a:cubicBezTo>
                  <a:cubicBezTo>
                    <a:pt x="13" y="29"/>
                    <a:pt x="14" y="30"/>
                    <a:pt x="13" y="31"/>
                  </a:cubicBezTo>
                  <a:cubicBezTo>
                    <a:pt x="12" y="32"/>
                    <a:pt x="10" y="33"/>
                    <a:pt x="9" y="33"/>
                  </a:cubicBezTo>
                  <a:cubicBezTo>
                    <a:pt x="9" y="33"/>
                    <a:pt x="7" y="33"/>
                    <a:pt x="6" y="34"/>
                  </a:cubicBezTo>
                  <a:cubicBezTo>
                    <a:pt x="6" y="35"/>
                    <a:pt x="6" y="37"/>
                    <a:pt x="7" y="36"/>
                  </a:cubicBezTo>
                  <a:cubicBezTo>
                    <a:pt x="8" y="36"/>
                    <a:pt x="9" y="37"/>
                    <a:pt x="8" y="38"/>
                  </a:cubicBezTo>
                  <a:cubicBezTo>
                    <a:pt x="7" y="39"/>
                    <a:pt x="3" y="41"/>
                    <a:pt x="3" y="41"/>
                  </a:cubicBezTo>
                  <a:cubicBezTo>
                    <a:pt x="3" y="42"/>
                    <a:pt x="6" y="43"/>
                    <a:pt x="8" y="43"/>
                  </a:cubicBezTo>
                  <a:cubicBezTo>
                    <a:pt x="9" y="43"/>
                    <a:pt x="12" y="44"/>
                    <a:pt x="11" y="44"/>
                  </a:cubicBezTo>
                  <a:cubicBezTo>
                    <a:pt x="11" y="45"/>
                    <a:pt x="7" y="45"/>
                    <a:pt x="7" y="46"/>
                  </a:cubicBezTo>
                  <a:cubicBezTo>
                    <a:pt x="6" y="47"/>
                    <a:pt x="5" y="49"/>
                    <a:pt x="5" y="49"/>
                  </a:cubicBezTo>
                  <a:cubicBezTo>
                    <a:pt x="4" y="50"/>
                    <a:pt x="1" y="51"/>
                    <a:pt x="2" y="52"/>
                  </a:cubicBezTo>
                  <a:cubicBezTo>
                    <a:pt x="3" y="52"/>
                    <a:pt x="6" y="50"/>
                    <a:pt x="7" y="50"/>
                  </a:cubicBezTo>
                  <a:cubicBezTo>
                    <a:pt x="8" y="50"/>
                    <a:pt x="9" y="51"/>
                    <a:pt x="10" y="50"/>
                  </a:cubicBezTo>
                  <a:cubicBezTo>
                    <a:pt x="12" y="49"/>
                    <a:pt x="12" y="47"/>
                    <a:pt x="13" y="48"/>
                  </a:cubicBezTo>
                  <a:cubicBezTo>
                    <a:pt x="14" y="48"/>
                    <a:pt x="15" y="49"/>
                    <a:pt x="17" y="48"/>
                  </a:cubicBezTo>
                  <a:cubicBezTo>
                    <a:pt x="19" y="47"/>
                    <a:pt x="22" y="47"/>
                    <a:pt x="23" y="47"/>
                  </a:cubicBezTo>
                  <a:cubicBezTo>
                    <a:pt x="25" y="47"/>
                    <a:pt x="30" y="46"/>
                    <a:pt x="29" y="45"/>
                  </a:cubicBezTo>
                  <a:cubicBezTo>
                    <a:pt x="28" y="44"/>
                    <a:pt x="26" y="44"/>
                    <a:pt x="27" y="43"/>
                  </a:cubicBezTo>
                  <a:cubicBezTo>
                    <a:pt x="29" y="41"/>
                    <a:pt x="33" y="39"/>
                    <a:pt x="32" y="37"/>
                  </a:cubicBezTo>
                  <a:cubicBezTo>
                    <a:pt x="30" y="36"/>
                    <a:pt x="28" y="35"/>
                    <a:pt x="26" y="36"/>
                  </a:cubicBezTo>
                  <a:cubicBezTo>
                    <a:pt x="25" y="36"/>
                    <a:pt x="26" y="35"/>
                    <a:pt x="26" y="34"/>
                  </a:cubicBezTo>
                  <a:cubicBezTo>
                    <a:pt x="26" y="33"/>
                    <a:pt x="25" y="32"/>
                    <a:pt x="25" y="31"/>
                  </a:cubicBezTo>
                  <a:cubicBezTo>
                    <a:pt x="25" y="30"/>
                    <a:pt x="24" y="27"/>
                    <a:pt x="23" y="27"/>
                  </a:cubicBezTo>
                  <a:cubicBezTo>
                    <a:pt x="21" y="26"/>
                    <a:pt x="19" y="25"/>
                    <a:pt x="19" y="23"/>
                  </a:cubicBezTo>
                  <a:cubicBezTo>
                    <a:pt x="18" y="21"/>
                    <a:pt x="19" y="19"/>
                    <a:pt x="17" y="18"/>
                  </a:cubicBezTo>
                  <a:cubicBezTo>
                    <a:pt x="15" y="17"/>
                    <a:pt x="14" y="17"/>
                    <a:pt x="15" y="15"/>
                  </a:cubicBezTo>
                  <a:cubicBezTo>
                    <a:pt x="16" y="14"/>
                    <a:pt x="17" y="12"/>
                    <a:pt x="18" y="11"/>
                  </a:cubicBezTo>
                  <a:cubicBezTo>
                    <a:pt x="19" y="10"/>
                    <a:pt x="21" y="8"/>
                    <a:pt x="19" y="7"/>
                  </a:cubicBezTo>
                  <a:cubicBezTo>
                    <a:pt x="18" y="7"/>
                    <a:pt x="16" y="7"/>
                    <a:pt x="15" y="7"/>
                  </a:cubicBezTo>
                  <a:cubicBezTo>
                    <a:pt x="14" y="7"/>
                    <a:pt x="9" y="9"/>
                    <a:pt x="9" y="8"/>
                  </a:cubicBezTo>
                  <a:cubicBezTo>
                    <a:pt x="10" y="8"/>
                    <a:pt x="12" y="5"/>
                    <a:pt x="12" y="4"/>
                  </a:cubicBezTo>
                  <a:cubicBezTo>
                    <a:pt x="13" y="4"/>
                    <a:pt x="15" y="3"/>
                    <a:pt x="15" y="1"/>
                  </a:cubicBezTo>
                  <a:cubicBezTo>
                    <a:pt x="15" y="0"/>
                    <a:pt x="13" y="1"/>
                    <a:pt x="11" y="1"/>
                  </a:cubicBezTo>
                  <a:cubicBezTo>
                    <a:pt x="10" y="1"/>
                    <a:pt x="7" y="1"/>
                    <a:pt x="6" y="1"/>
                  </a:cubicBezTo>
                  <a:cubicBezTo>
                    <a:pt x="6" y="1"/>
                    <a:pt x="5" y="3"/>
                    <a:pt x="5" y="4"/>
                  </a:cubicBezTo>
                  <a:cubicBezTo>
                    <a:pt x="4" y="4"/>
                    <a:pt x="7" y="5"/>
                    <a:pt x="6" y="6"/>
                  </a:cubicBezTo>
                  <a:cubicBezTo>
                    <a:pt x="5" y="6"/>
                    <a:pt x="3" y="7"/>
                    <a:pt x="4" y="8"/>
                  </a:cubicBezTo>
                  <a:cubicBezTo>
                    <a:pt x="4" y="8"/>
                    <a:pt x="4" y="10"/>
                    <a:pt x="3" y="10"/>
                  </a:cubicBezTo>
                  <a:cubicBezTo>
                    <a:pt x="2" y="10"/>
                    <a:pt x="2" y="8"/>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2" name="Freeform 10"/>
            <p:cNvSpPr>
              <a:spLocks/>
            </p:cNvSpPr>
            <p:nvPr/>
          </p:nvSpPr>
          <p:spPr bwMode="auto">
            <a:xfrm>
              <a:off x="3940997" y="3024773"/>
              <a:ext cx="105251" cy="101041"/>
            </a:xfrm>
            <a:custGeom>
              <a:avLst/>
              <a:gdLst>
                <a:gd name="T0" fmla="*/ 7 w 21"/>
                <a:gd name="T1" fmla="*/ 20 h 20"/>
                <a:gd name="T2" fmla="*/ 13 w 21"/>
                <a:gd name="T3" fmla="*/ 17 h 20"/>
                <a:gd name="T4" fmla="*/ 18 w 21"/>
                <a:gd name="T5" fmla="*/ 16 h 20"/>
                <a:gd name="T6" fmla="*/ 21 w 21"/>
                <a:gd name="T7" fmla="*/ 10 h 20"/>
                <a:gd name="T8" fmla="*/ 20 w 21"/>
                <a:gd name="T9" fmla="*/ 6 h 20"/>
                <a:gd name="T10" fmla="*/ 20 w 21"/>
                <a:gd name="T11" fmla="*/ 6 h 20"/>
                <a:gd name="T12" fmla="*/ 20 w 21"/>
                <a:gd name="T13" fmla="*/ 6 h 20"/>
                <a:gd name="T14" fmla="*/ 21 w 21"/>
                <a:gd name="T15" fmla="*/ 5 h 20"/>
                <a:gd name="T16" fmla="*/ 21 w 21"/>
                <a:gd name="T17" fmla="*/ 5 h 20"/>
                <a:gd name="T18" fmla="*/ 21 w 21"/>
                <a:gd name="T19" fmla="*/ 4 h 20"/>
                <a:gd name="T20" fmla="*/ 21 w 21"/>
                <a:gd name="T21" fmla="*/ 4 h 20"/>
                <a:gd name="T22" fmla="*/ 21 w 21"/>
                <a:gd name="T23" fmla="*/ 4 h 20"/>
                <a:gd name="T24" fmla="*/ 21 w 21"/>
                <a:gd name="T25" fmla="*/ 3 h 20"/>
                <a:gd name="T26" fmla="*/ 21 w 21"/>
                <a:gd name="T27" fmla="*/ 3 h 20"/>
                <a:gd name="T28" fmla="*/ 21 w 21"/>
                <a:gd name="T29" fmla="*/ 2 h 20"/>
                <a:gd name="T30" fmla="*/ 21 w 21"/>
                <a:gd name="T31" fmla="*/ 2 h 20"/>
                <a:gd name="T32" fmla="*/ 21 w 21"/>
                <a:gd name="T33" fmla="*/ 2 h 20"/>
                <a:gd name="T34" fmla="*/ 21 w 21"/>
                <a:gd name="T35" fmla="*/ 1 h 20"/>
                <a:gd name="T36" fmla="*/ 21 w 21"/>
                <a:gd name="T37" fmla="*/ 1 h 20"/>
                <a:gd name="T38" fmla="*/ 21 w 21"/>
                <a:gd name="T39" fmla="*/ 1 h 20"/>
                <a:gd name="T40" fmla="*/ 21 w 21"/>
                <a:gd name="T41" fmla="*/ 1 h 20"/>
                <a:gd name="T42" fmla="*/ 21 w 21"/>
                <a:gd name="T43" fmla="*/ 0 h 20"/>
                <a:gd name="T44" fmla="*/ 20 w 21"/>
                <a:gd name="T45" fmla="*/ 0 h 20"/>
                <a:gd name="T46" fmla="*/ 20 w 21"/>
                <a:gd name="T47" fmla="*/ 0 h 20"/>
                <a:gd name="T48" fmla="*/ 20 w 21"/>
                <a:gd name="T49" fmla="*/ 0 h 20"/>
                <a:gd name="T50" fmla="*/ 19 w 21"/>
                <a:gd name="T51" fmla="*/ 0 h 20"/>
                <a:gd name="T52" fmla="*/ 19 w 21"/>
                <a:gd name="T53" fmla="*/ 0 h 20"/>
                <a:gd name="T54" fmla="*/ 18 w 21"/>
                <a:gd name="T55" fmla="*/ 0 h 20"/>
                <a:gd name="T56" fmla="*/ 18 w 21"/>
                <a:gd name="T57" fmla="*/ 0 h 20"/>
                <a:gd name="T58" fmla="*/ 17 w 21"/>
                <a:gd name="T59" fmla="*/ 0 h 20"/>
                <a:gd name="T60" fmla="*/ 16 w 21"/>
                <a:gd name="T61" fmla="*/ 0 h 20"/>
                <a:gd name="T62" fmla="*/ 16 w 21"/>
                <a:gd name="T63" fmla="*/ 0 h 20"/>
                <a:gd name="T64" fmla="*/ 15 w 21"/>
                <a:gd name="T65" fmla="*/ 0 h 20"/>
                <a:gd name="T66" fmla="*/ 15 w 21"/>
                <a:gd name="T67" fmla="*/ 0 h 20"/>
                <a:gd name="T68" fmla="*/ 14 w 21"/>
                <a:gd name="T69" fmla="*/ 0 h 20"/>
                <a:gd name="T70" fmla="*/ 10 w 21"/>
                <a:gd name="T71" fmla="*/ 2 h 20"/>
                <a:gd name="T72" fmla="*/ 11 w 21"/>
                <a:gd name="T73" fmla="*/ 5 h 20"/>
                <a:gd name="T74" fmla="*/ 5 w 21"/>
                <a:gd name="T75" fmla="*/ 5 h 20"/>
                <a:gd name="T76" fmla="*/ 7 w 21"/>
                <a:gd name="T77" fmla="*/ 7 h 20"/>
                <a:gd name="T78" fmla="*/ 5 w 21"/>
                <a:gd name="T79" fmla="*/ 9 h 20"/>
                <a:gd name="T80" fmla="*/ 7 w 21"/>
                <a:gd name="T81" fmla="*/ 10 h 20"/>
                <a:gd name="T82" fmla="*/ 8 w 21"/>
                <a:gd name="T83" fmla="*/ 11 h 20"/>
                <a:gd name="T84" fmla="*/ 7 w 21"/>
                <a:gd name="T85" fmla="*/ 14 h 20"/>
                <a:gd name="T86" fmla="*/ 7 w 21"/>
                <a:gd name="T87" fmla="*/ 15 h 20"/>
                <a:gd name="T88" fmla="*/ 3 w 21"/>
                <a:gd name="T89" fmla="*/ 17 h 20"/>
                <a:gd name="T90" fmla="*/ 7 w 21"/>
                <a:gd name="T9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20">
                  <a:moveTo>
                    <a:pt x="7" y="20"/>
                  </a:moveTo>
                  <a:cubicBezTo>
                    <a:pt x="9" y="20"/>
                    <a:pt x="12" y="18"/>
                    <a:pt x="13" y="17"/>
                  </a:cubicBezTo>
                  <a:cubicBezTo>
                    <a:pt x="14" y="17"/>
                    <a:pt x="17" y="16"/>
                    <a:pt x="18" y="16"/>
                  </a:cubicBezTo>
                  <a:cubicBezTo>
                    <a:pt x="19" y="16"/>
                    <a:pt x="21" y="12"/>
                    <a:pt x="21" y="10"/>
                  </a:cubicBezTo>
                  <a:cubicBezTo>
                    <a:pt x="21" y="9"/>
                    <a:pt x="20" y="7"/>
                    <a:pt x="20" y="6"/>
                  </a:cubicBezTo>
                  <a:cubicBezTo>
                    <a:pt x="20" y="6"/>
                    <a:pt x="20" y="6"/>
                    <a:pt x="20" y="6"/>
                  </a:cubicBezTo>
                  <a:cubicBezTo>
                    <a:pt x="20" y="6"/>
                    <a:pt x="20" y="6"/>
                    <a:pt x="20" y="6"/>
                  </a:cubicBezTo>
                  <a:cubicBezTo>
                    <a:pt x="20" y="5"/>
                    <a:pt x="20" y="5"/>
                    <a:pt x="21" y="5"/>
                  </a:cubicBezTo>
                  <a:cubicBezTo>
                    <a:pt x="21" y="5"/>
                    <a:pt x="21" y="5"/>
                    <a:pt x="21" y="5"/>
                  </a:cubicBezTo>
                  <a:cubicBezTo>
                    <a:pt x="21" y="5"/>
                    <a:pt x="21" y="4"/>
                    <a:pt x="21" y="4"/>
                  </a:cubicBezTo>
                  <a:cubicBezTo>
                    <a:pt x="21" y="4"/>
                    <a:pt x="21" y="4"/>
                    <a:pt x="21" y="4"/>
                  </a:cubicBezTo>
                  <a:cubicBezTo>
                    <a:pt x="21" y="4"/>
                    <a:pt x="21" y="4"/>
                    <a:pt x="21" y="4"/>
                  </a:cubicBezTo>
                  <a:cubicBezTo>
                    <a:pt x="21" y="3"/>
                    <a:pt x="21" y="3"/>
                    <a:pt x="21" y="3"/>
                  </a:cubicBezTo>
                  <a:cubicBezTo>
                    <a:pt x="21" y="3"/>
                    <a:pt x="21" y="3"/>
                    <a:pt x="21" y="3"/>
                  </a:cubicBezTo>
                  <a:cubicBezTo>
                    <a:pt x="21" y="3"/>
                    <a:pt x="21" y="3"/>
                    <a:pt x="21" y="2"/>
                  </a:cubicBezTo>
                  <a:cubicBezTo>
                    <a:pt x="21" y="2"/>
                    <a:pt x="21" y="2"/>
                    <a:pt x="21" y="2"/>
                  </a:cubicBezTo>
                  <a:cubicBezTo>
                    <a:pt x="21" y="2"/>
                    <a:pt x="21" y="2"/>
                    <a:pt x="21" y="2"/>
                  </a:cubicBezTo>
                  <a:cubicBezTo>
                    <a:pt x="21" y="2"/>
                    <a:pt x="21" y="2"/>
                    <a:pt x="21" y="1"/>
                  </a:cubicBezTo>
                  <a:cubicBezTo>
                    <a:pt x="21" y="1"/>
                    <a:pt x="21" y="1"/>
                    <a:pt x="21" y="1"/>
                  </a:cubicBezTo>
                  <a:cubicBezTo>
                    <a:pt x="21" y="1"/>
                    <a:pt x="21" y="1"/>
                    <a:pt x="21" y="1"/>
                  </a:cubicBezTo>
                  <a:cubicBezTo>
                    <a:pt x="21" y="1"/>
                    <a:pt x="21" y="1"/>
                    <a:pt x="21" y="1"/>
                  </a:cubicBezTo>
                  <a:cubicBezTo>
                    <a:pt x="21" y="1"/>
                    <a:pt x="21" y="1"/>
                    <a:pt x="21" y="0"/>
                  </a:cubicBezTo>
                  <a:cubicBezTo>
                    <a:pt x="21" y="0"/>
                    <a:pt x="21" y="0"/>
                    <a:pt x="20" y="0"/>
                  </a:cubicBezTo>
                  <a:cubicBezTo>
                    <a:pt x="20" y="0"/>
                    <a:pt x="20" y="0"/>
                    <a:pt x="20" y="0"/>
                  </a:cubicBezTo>
                  <a:cubicBezTo>
                    <a:pt x="20" y="0"/>
                    <a:pt x="20" y="0"/>
                    <a:pt x="20" y="0"/>
                  </a:cubicBezTo>
                  <a:cubicBezTo>
                    <a:pt x="19" y="0"/>
                    <a:pt x="19" y="0"/>
                    <a:pt x="19" y="0"/>
                  </a:cubicBezTo>
                  <a:cubicBezTo>
                    <a:pt x="19" y="0"/>
                    <a:pt x="19" y="0"/>
                    <a:pt x="19" y="0"/>
                  </a:cubicBezTo>
                  <a:cubicBezTo>
                    <a:pt x="18" y="0"/>
                    <a:pt x="18" y="0"/>
                    <a:pt x="18" y="0"/>
                  </a:cubicBezTo>
                  <a:cubicBezTo>
                    <a:pt x="18" y="0"/>
                    <a:pt x="18" y="0"/>
                    <a:pt x="18" y="0"/>
                  </a:cubicBezTo>
                  <a:cubicBezTo>
                    <a:pt x="17" y="0"/>
                    <a:pt x="17" y="0"/>
                    <a:pt x="17" y="0"/>
                  </a:cubicBezTo>
                  <a:cubicBezTo>
                    <a:pt x="17" y="0"/>
                    <a:pt x="17" y="0"/>
                    <a:pt x="16" y="0"/>
                  </a:cubicBezTo>
                  <a:cubicBezTo>
                    <a:pt x="16" y="0"/>
                    <a:pt x="16" y="0"/>
                    <a:pt x="16" y="0"/>
                  </a:cubicBezTo>
                  <a:cubicBezTo>
                    <a:pt x="16" y="0"/>
                    <a:pt x="15" y="0"/>
                    <a:pt x="15" y="0"/>
                  </a:cubicBezTo>
                  <a:cubicBezTo>
                    <a:pt x="15" y="0"/>
                    <a:pt x="15" y="0"/>
                    <a:pt x="15" y="0"/>
                  </a:cubicBezTo>
                  <a:cubicBezTo>
                    <a:pt x="15" y="0"/>
                    <a:pt x="15" y="0"/>
                    <a:pt x="14" y="0"/>
                  </a:cubicBezTo>
                  <a:cubicBezTo>
                    <a:pt x="12" y="0"/>
                    <a:pt x="10" y="2"/>
                    <a:pt x="10" y="2"/>
                  </a:cubicBezTo>
                  <a:cubicBezTo>
                    <a:pt x="10" y="3"/>
                    <a:pt x="11" y="4"/>
                    <a:pt x="11" y="5"/>
                  </a:cubicBezTo>
                  <a:cubicBezTo>
                    <a:pt x="10" y="5"/>
                    <a:pt x="8" y="5"/>
                    <a:pt x="5" y="5"/>
                  </a:cubicBezTo>
                  <a:cubicBezTo>
                    <a:pt x="3" y="5"/>
                    <a:pt x="6" y="6"/>
                    <a:pt x="7" y="7"/>
                  </a:cubicBezTo>
                  <a:cubicBezTo>
                    <a:pt x="8" y="8"/>
                    <a:pt x="7" y="8"/>
                    <a:pt x="5" y="9"/>
                  </a:cubicBezTo>
                  <a:cubicBezTo>
                    <a:pt x="3" y="10"/>
                    <a:pt x="5" y="10"/>
                    <a:pt x="7" y="10"/>
                  </a:cubicBezTo>
                  <a:cubicBezTo>
                    <a:pt x="9" y="10"/>
                    <a:pt x="9" y="11"/>
                    <a:pt x="8" y="11"/>
                  </a:cubicBezTo>
                  <a:cubicBezTo>
                    <a:pt x="7" y="12"/>
                    <a:pt x="5" y="14"/>
                    <a:pt x="7" y="14"/>
                  </a:cubicBezTo>
                  <a:cubicBezTo>
                    <a:pt x="8" y="14"/>
                    <a:pt x="8" y="14"/>
                    <a:pt x="7" y="15"/>
                  </a:cubicBezTo>
                  <a:cubicBezTo>
                    <a:pt x="6" y="15"/>
                    <a:pt x="5" y="16"/>
                    <a:pt x="3" y="17"/>
                  </a:cubicBezTo>
                  <a:cubicBezTo>
                    <a:pt x="0" y="18"/>
                    <a:pt x="5" y="20"/>
                    <a:pt x="7"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3" name="Freeform 11"/>
            <p:cNvSpPr>
              <a:spLocks/>
            </p:cNvSpPr>
            <p:nvPr/>
          </p:nvSpPr>
          <p:spPr bwMode="auto">
            <a:xfrm>
              <a:off x="4031513" y="2919522"/>
              <a:ext cx="25260" cy="31575"/>
            </a:xfrm>
            <a:custGeom>
              <a:avLst/>
              <a:gdLst>
                <a:gd name="T0" fmla="*/ 1 w 5"/>
                <a:gd name="T1" fmla="*/ 5 h 6"/>
                <a:gd name="T2" fmla="*/ 4 w 5"/>
                <a:gd name="T3" fmla="*/ 1 h 6"/>
                <a:gd name="T4" fmla="*/ 0 w 5"/>
                <a:gd name="T5" fmla="*/ 3 h 6"/>
                <a:gd name="T6" fmla="*/ 1 w 5"/>
                <a:gd name="T7" fmla="*/ 5 h 6"/>
              </a:gdLst>
              <a:ahLst/>
              <a:cxnLst>
                <a:cxn ang="0">
                  <a:pos x="T0" y="T1"/>
                </a:cxn>
                <a:cxn ang="0">
                  <a:pos x="T2" y="T3"/>
                </a:cxn>
                <a:cxn ang="0">
                  <a:pos x="T4" y="T5"/>
                </a:cxn>
                <a:cxn ang="0">
                  <a:pos x="T6" y="T7"/>
                </a:cxn>
              </a:cxnLst>
              <a:rect l="0" t="0" r="r" b="b"/>
              <a:pathLst>
                <a:path w="5" h="6">
                  <a:moveTo>
                    <a:pt x="1" y="5"/>
                  </a:moveTo>
                  <a:cubicBezTo>
                    <a:pt x="2" y="4"/>
                    <a:pt x="5" y="0"/>
                    <a:pt x="4" y="1"/>
                  </a:cubicBezTo>
                  <a:cubicBezTo>
                    <a:pt x="2" y="2"/>
                    <a:pt x="0" y="3"/>
                    <a:pt x="0" y="3"/>
                  </a:cubicBezTo>
                  <a:cubicBezTo>
                    <a:pt x="0" y="4"/>
                    <a:pt x="0"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4" name="Freeform 12"/>
            <p:cNvSpPr>
              <a:spLocks/>
            </p:cNvSpPr>
            <p:nvPr/>
          </p:nvSpPr>
          <p:spPr bwMode="auto">
            <a:xfrm>
              <a:off x="4315690" y="3348943"/>
              <a:ext cx="25260" cy="46311"/>
            </a:xfrm>
            <a:custGeom>
              <a:avLst/>
              <a:gdLst>
                <a:gd name="T0" fmla="*/ 4 w 5"/>
                <a:gd name="T1" fmla="*/ 5 h 9"/>
                <a:gd name="T2" fmla="*/ 4 w 5"/>
                <a:gd name="T3" fmla="*/ 1 h 9"/>
                <a:gd name="T4" fmla="*/ 1 w 5"/>
                <a:gd name="T5" fmla="*/ 4 h 9"/>
                <a:gd name="T6" fmla="*/ 2 w 5"/>
                <a:gd name="T7" fmla="*/ 9 h 9"/>
                <a:gd name="T8" fmla="*/ 4 w 5"/>
                <a:gd name="T9" fmla="*/ 5 h 9"/>
              </a:gdLst>
              <a:ahLst/>
              <a:cxnLst>
                <a:cxn ang="0">
                  <a:pos x="T0" y="T1"/>
                </a:cxn>
                <a:cxn ang="0">
                  <a:pos x="T2" y="T3"/>
                </a:cxn>
                <a:cxn ang="0">
                  <a:pos x="T4" y="T5"/>
                </a:cxn>
                <a:cxn ang="0">
                  <a:pos x="T6" y="T7"/>
                </a:cxn>
                <a:cxn ang="0">
                  <a:pos x="T8" y="T9"/>
                </a:cxn>
              </a:cxnLst>
              <a:rect l="0" t="0" r="r" b="b"/>
              <a:pathLst>
                <a:path w="5" h="9">
                  <a:moveTo>
                    <a:pt x="4" y="5"/>
                  </a:moveTo>
                  <a:cubicBezTo>
                    <a:pt x="5" y="4"/>
                    <a:pt x="5" y="0"/>
                    <a:pt x="4" y="1"/>
                  </a:cubicBezTo>
                  <a:cubicBezTo>
                    <a:pt x="3" y="1"/>
                    <a:pt x="1" y="3"/>
                    <a:pt x="1" y="4"/>
                  </a:cubicBezTo>
                  <a:cubicBezTo>
                    <a:pt x="0" y="5"/>
                    <a:pt x="1" y="9"/>
                    <a:pt x="2" y="9"/>
                  </a:cubicBezTo>
                  <a:cubicBezTo>
                    <a:pt x="3" y="9"/>
                    <a:pt x="4" y="7"/>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5" name="Freeform 13"/>
            <p:cNvSpPr>
              <a:spLocks/>
            </p:cNvSpPr>
            <p:nvPr/>
          </p:nvSpPr>
          <p:spPr bwMode="auto">
            <a:xfrm>
              <a:off x="4305165" y="3388939"/>
              <a:ext cx="39995" cy="65256"/>
            </a:xfrm>
            <a:custGeom>
              <a:avLst/>
              <a:gdLst>
                <a:gd name="T0" fmla="*/ 2 w 8"/>
                <a:gd name="T1" fmla="*/ 13 h 13"/>
                <a:gd name="T2" fmla="*/ 6 w 8"/>
                <a:gd name="T3" fmla="*/ 10 h 13"/>
                <a:gd name="T4" fmla="*/ 5 w 8"/>
                <a:gd name="T5" fmla="*/ 3 h 13"/>
                <a:gd name="T6" fmla="*/ 2 w 8"/>
                <a:gd name="T7" fmla="*/ 7 h 13"/>
                <a:gd name="T8" fmla="*/ 2 w 8"/>
                <a:gd name="T9" fmla="*/ 13 h 13"/>
              </a:gdLst>
              <a:ahLst/>
              <a:cxnLst>
                <a:cxn ang="0">
                  <a:pos x="T0" y="T1"/>
                </a:cxn>
                <a:cxn ang="0">
                  <a:pos x="T2" y="T3"/>
                </a:cxn>
                <a:cxn ang="0">
                  <a:pos x="T4" y="T5"/>
                </a:cxn>
                <a:cxn ang="0">
                  <a:pos x="T6" y="T7"/>
                </a:cxn>
                <a:cxn ang="0">
                  <a:pos x="T8" y="T9"/>
                </a:cxn>
              </a:cxnLst>
              <a:rect l="0" t="0" r="r" b="b"/>
              <a:pathLst>
                <a:path w="8" h="13">
                  <a:moveTo>
                    <a:pt x="2" y="13"/>
                  </a:moveTo>
                  <a:cubicBezTo>
                    <a:pt x="3" y="13"/>
                    <a:pt x="6" y="11"/>
                    <a:pt x="6" y="10"/>
                  </a:cubicBezTo>
                  <a:cubicBezTo>
                    <a:pt x="7" y="9"/>
                    <a:pt x="8" y="0"/>
                    <a:pt x="5" y="3"/>
                  </a:cubicBezTo>
                  <a:cubicBezTo>
                    <a:pt x="4" y="3"/>
                    <a:pt x="2" y="6"/>
                    <a:pt x="2" y="7"/>
                  </a:cubicBezTo>
                  <a:cubicBezTo>
                    <a:pt x="2" y="8"/>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6" name="Freeform 14"/>
            <p:cNvSpPr>
              <a:spLocks/>
            </p:cNvSpPr>
            <p:nvPr/>
          </p:nvSpPr>
          <p:spPr bwMode="auto">
            <a:xfrm>
              <a:off x="4389365" y="3475244"/>
              <a:ext cx="65256" cy="33680"/>
            </a:xfrm>
            <a:custGeom>
              <a:avLst/>
              <a:gdLst>
                <a:gd name="T0" fmla="*/ 9 w 13"/>
                <a:gd name="T1" fmla="*/ 1 h 7"/>
                <a:gd name="T2" fmla="*/ 4 w 13"/>
                <a:gd name="T3" fmla="*/ 1 h 7"/>
                <a:gd name="T4" fmla="*/ 1 w 13"/>
                <a:gd name="T5" fmla="*/ 1 h 7"/>
                <a:gd name="T6" fmla="*/ 5 w 13"/>
                <a:gd name="T7" fmla="*/ 4 h 7"/>
                <a:gd name="T8" fmla="*/ 10 w 13"/>
                <a:gd name="T9" fmla="*/ 7 h 7"/>
                <a:gd name="T10" fmla="*/ 12 w 13"/>
                <a:gd name="T11" fmla="*/ 4 h 7"/>
                <a:gd name="T12" fmla="*/ 13 w 13"/>
                <a:gd name="T13" fmla="*/ 1 h 7"/>
                <a:gd name="T14" fmla="*/ 9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9" y="1"/>
                  </a:moveTo>
                  <a:cubicBezTo>
                    <a:pt x="7" y="2"/>
                    <a:pt x="5" y="1"/>
                    <a:pt x="4" y="1"/>
                  </a:cubicBezTo>
                  <a:cubicBezTo>
                    <a:pt x="2" y="0"/>
                    <a:pt x="1" y="1"/>
                    <a:pt x="1" y="1"/>
                  </a:cubicBezTo>
                  <a:cubicBezTo>
                    <a:pt x="0" y="2"/>
                    <a:pt x="4" y="3"/>
                    <a:pt x="5" y="4"/>
                  </a:cubicBezTo>
                  <a:cubicBezTo>
                    <a:pt x="7" y="4"/>
                    <a:pt x="8" y="6"/>
                    <a:pt x="10" y="7"/>
                  </a:cubicBezTo>
                  <a:cubicBezTo>
                    <a:pt x="13" y="7"/>
                    <a:pt x="12" y="5"/>
                    <a:pt x="12" y="4"/>
                  </a:cubicBezTo>
                  <a:cubicBezTo>
                    <a:pt x="12" y="3"/>
                    <a:pt x="12" y="2"/>
                    <a:pt x="13" y="1"/>
                  </a:cubicBezTo>
                  <a:cubicBezTo>
                    <a:pt x="13" y="0"/>
                    <a:pt x="10"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7" name="Freeform 15"/>
            <p:cNvSpPr>
              <a:spLocks/>
            </p:cNvSpPr>
            <p:nvPr/>
          </p:nvSpPr>
          <p:spPr bwMode="auto">
            <a:xfrm>
              <a:off x="4618812" y="3534186"/>
              <a:ext cx="75781" cy="10525"/>
            </a:xfrm>
            <a:custGeom>
              <a:avLst/>
              <a:gdLst>
                <a:gd name="T0" fmla="*/ 12 w 15"/>
                <a:gd name="T1" fmla="*/ 2 h 2"/>
                <a:gd name="T2" fmla="*/ 5 w 15"/>
                <a:gd name="T3" fmla="*/ 0 h 2"/>
                <a:gd name="T4" fmla="*/ 1 w 15"/>
                <a:gd name="T5" fmla="*/ 0 h 2"/>
                <a:gd name="T6" fmla="*/ 5 w 15"/>
                <a:gd name="T7" fmla="*/ 2 h 2"/>
                <a:gd name="T8" fmla="*/ 12 w 15"/>
                <a:gd name="T9" fmla="*/ 2 h 2"/>
              </a:gdLst>
              <a:ahLst/>
              <a:cxnLst>
                <a:cxn ang="0">
                  <a:pos x="T0" y="T1"/>
                </a:cxn>
                <a:cxn ang="0">
                  <a:pos x="T2" y="T3"/>
                </a:cxn>
                <a:cxn ang="0">
                  <a:pos x="T4" y="T5"/>
                </a:cxn>
                <a:cxn ang="0">
                  <a:pos x="T6" y="T7"/>
                </a:cxn>
                <a:cxn ang="0">
                  <a:pos x="T8" y="T9"/>
                </a:cxn>
              </a:cxnLst>
              <a:rect l="0" t="0" r="r" b="b"/>
              <a:pathLst>
                <a:path w="15" h="2">
                  <a:moveTo>
                    <a:pt x="12" y="2"/>
                  </a:moveTo>
                  <a:cubicBezTo>
                    <a:pt x="15" y="2"/>
                    <a:pt x="7" y="0"/>
                    <a:pt x="5" y="0"/>
                  </a:cubicBezTo>
                  <a:cubicBezTo>
                    <a:pt x="3" y="0"/>
                    <a:pt x="1" y="0"/>
                    <a:pt x="1" y="0"/>
                  </a:cubicBezTo>
                  <a:cubicBezTo>
                    <a:pt x="0" y="1"/>
                    <a:pt x="4" y="1"/>
                    <a:pt x="5" y="2"/>
                  </a:cubicBezTo>
                  <a:cubicBezTo>
                    <a:pt x="6" y="2"/>
                    <a:pt x="9" y="2"/>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8" name="Freeform 16"/>
            <p:cNvSpPr>
              <a:spLocks/>
            </p:cNvSpPr>
            <p:nvPr/>
          </p:nvSpPr>
          <p:spPr bwMode="auto">
            <a:xfrm>
              <a:off x="3722075" y="2092248"/>
              <a:ext cx="3999533" cy="3149107"/>
            </a:xfrm>
            <a:custGeom>
              <a:avLst/>
              <a:gdLst>
                <a:gd name="T0" fmla="*/ 539 w 803"/>
                <a:gd name="T1" fmla="*/ 441 h 631"/>
                <a:gd name="T2" fmla="*/ 515 w 803"/>
                <a:gd name="T3" fmla="*/ 398 h 631"/>
                <a:gd name="T4" fmla="*/ 537 w 803"/>
                <a:gd name="T5" fmla="*/ 365 h 631"/>
                <a:gd name="T6" fmla="*/ 589 w 803"/>
                <a:gd name="T7" fmla="*/ 334 h 631"/>
                <a:gd name="T8" fmla="*/ 592 w 803"/>
                <a:gd name="T9" fmla="*/ 269 h 631"/>
                <a:gd name="T10" fmla="*/ 617 w 803"/>
                <a:gd name="T11" fmla="*/ 293 h 631"/>
                <a:gd name="T12" fmla="*/ 640 w 803"/>
                <a:gd name="T13" fmla="*/ 195 h 631"/>
                <a:gd name="T14" fmla="*/ 691 w 803"/>
                <a:gd name="T15" fmla="*/ 163 h 631"/>
                <a:gd name="T16" fmla="*/ 702 w 803"/>
                <a:gd name="T17" fmla="*/ 198 h 631"/>
                <a:gd name="T18" fmla="*/ 729 w 803"/>
                <a:gd name="T19" fmla="*/ 156 h 631"/>
                <a:gd name="T20" fmla="*/ 766 w 803"/>
                <a:gd name="T21" fmla="*/ 111 h 631"/>
                <a:gd name="T22" fmla="*/ 764 w 803"/>
                <a:gd name="T23" fmla="*/ 94 h 631"/>
                <a:gd name="T24" fmla="*/ 662 w 803"/>
                <a:gd name="T25" fmla="*/ 72 h 631"/>
                <a:gd name="T26" fmla="*/ 599 w 803"/>
                <a:gd name="T27" fmla="*/ 71 h 631"/>
                <a:gd name="T28" fmla="*/ 543 w 803"/>
                <a:gd name="T29" fmla="*/ 46 h 631"/>
                <a:gd name="T30" fmla="*/ 500 w 803"/>
                <a:gd name="T31" fmla="*/ 18 h 631"/>
                <a:gd name="T32" fmla="*/ 443 w 803"/>
                <a:gd name="T33" fmla="*/ 21 h 631"/>
                <a:gd name="T34" fmla="*/ 380 w 803"/>
                <a:gd name="T35" fmla="*/ 55 h 631"/>
                <a:gd name="T36" fmla="*/ 380 w 803"/>
                <a:gd name="T37" fmla="*/ 95 h 631"/>
                <a:gd name="T38" fmla="*/ 340 w 803"/>
                <a:gd name="T39" fmla="*/ 80 h 631"/>
                <a:gd name="T40" fmla="*/ 297 w 803"/>
                <a:gd name="T41" fmla="*/ 88 h 631"/>
                <a:gd name="T42" fmla="*/ 234 w 803"/>
                <a:gd name="T43" fmla="*/ 120 h 631"/>
                <a:gd name="T44" fmla="*/ 237 w 803"/>
                <a:gd name="T45" fmla="*/ 93 h 631"/>
                <a:gd name="T46" fmla="*/ 199 w 803"/>
                <a:gd name="T47" fmla="*/ 71 h 631"/>
                <a:gd name="T48" fmla="*/ 172 w 803"/>
                <a:gd name="T49" fmla="*/ 81 h 631"/>
                <a:gd name="T50" fmla="*/ 142 w 803"/>
                <a:gd name="T51" fmla="*/ 111 h 631"/>
                <a:gd name="T52" fmla="*/ 110 w 803"/>
                <a:gd name="T53" fmla="*/ 151 h 631"/>
                <a:gd name="T54" fmla="*/ 134 w 803"/>
                <a:gd name="T55" fmla="*/ 168 h 631"/>
                <a:gd name="T56" fmla="*/ 177 w 803"/>
                <a:gd name="T57" fmla="*/ 116 h 631"/>
                <a:gd name="T58" fmla="*/ 198 w 803"/>
                <a:gd name="T59" fmla="*/ 159 h 631"/>
                <a:gd name="T60" fmla="*/ 165 w 803"/>
                <a:gd name="T61" fmla="*/ 191 h 631"/>
                <a:gd name="T62" fmla="*/ 127 w 803"/>
                <a:gd name="T63" fmla="*/ 186 h 631"/>
                <a:gd name="T64" fmla="*/ 114 w 803"/>
                <a:gd name="T65" fmla="*/ 196 h 631"/>
                <a:gd name="T66" fmla="*/ 77 w 803"/>
                <a:gd name="T67" fmla="*/ 233 h 631"/>
                <a:gd name="T68" fmla="*/ 50 w 803"/>
                <a:gd name="T69" fmla="*/ 282 h 631"/>
                <a:gd name="T70" fmla="*/ 114 w 803"/>
                <a:gd name="T71" fmla="*/ 250 h 631"/>
                <a:gd name="T72" fmla="*/ 136 w 803"/>
                <a:gd name="T73" fmla="*/ 243 h 631"/>
                <a:gd name="T74" fmla="*/ 163 w 803"/>
                <a:gd name="T75" fmla="*/ 258 h 631"/>
                <a:gd name="T76" fmla="*/ 183 w 803"/>
                <a:gd name="T77" fmla="*/ 274 h 631"/>
                <a:gd name="T78" fmla="*/ 200 w 803"/>
                <a:gd name="T79" fmla="*/ 250 h 631"/>
                <a:gd name="T80" fmla="*/ 241 w 803"/>
                <a:gd name="T81" fmla="*/ 230 h 631"/>
                <a:gd name="T82" fmla="*/ 214 w 803"/>
                <a:gd name="T83" fmla="*/ 260 h 631"/>
                <a:gd name="T84" fmla="*/ 232 w 803"/>
                <a:gd name="T85" fmla="*/ 286 h 631"/>
                <a:gd name="T86" fmla="*/ 175 w 803"/>
                <a:gd name="T87" fmla="*/ 302 h 631"/>
                <a:gd name="T88" fmla="*/ 86 w 803"/>
                <a:gd name="T89" fmla="*/ 285 h 631"/>
                <a:gd name="T90" fmla="*/ 5 w 803"/>
                <a:gd name="T91" fmla="*/ 351 h 631"/>
                <a:gd name="T92" fmla="*/ 8 w 803"/>
                <a:gd name="T93" fmla="*/ 399 h 631"/>
                <a:gd name="T94" fmla="*/ 54 w 803"/>
                <a:gd name="T95" fmla="*/ 424 h 631"/>
                <a:gd name="T96" fmla="*/ 81 w 803"/>
                <a:gd name="T97" fmla="*/ 420 h 631"/>
                <a:gd name="T98" fmla="*/ 117 w 803"/>
                <a:gd name="T99" fmla="*/ 438 h 631"/>
                <a:gd name="T100" fmla="*/ 125 w 803"/>
                <a:gd name="T101" fmla="*/ 471 h 631"/>
                <a:gd name="T102" fmla="*/ 137 w 803"/>
                <a:gd name="T103" fmla="*/ 582 h 631"/>
                <a:gd name="T104" fmla="*/ 210 w 803"/>
                <a:gd name="T105" fmla="*/ 603 h 631"/>
                <a:gd name="T106" fmla="*/ 252 w 803"/>
                <a:gd name="T107" fmla="*/ 489 h 631"/>
                <a:gd name="T108" fmla="*/ 267 w 803"/>
                <a:gd name="T109" fmla="*/ 395 h 631"/>
                <a:gd name="T110" fmla="*/ 225 w 803"/>
                <a:gd name="T111" fmla="*/ 324 h 631"/>
                <a:gd name="T112" fmla="*/ 306 w 803"/>
                <a:gd name="T113" fmla="*/ 374 h 631"/>
                <a:gd name="T114" fmla="*/ 321 w 803"/>
                <a:gd name="T115" fmla="*/ 339 h 631"/>
                <a:gd name="T116" fmla="*/ 283 w 803"/>
                <a:gd name="T117" fmla="*/ 317 h 631"/>
                <a:gd name="T118" fmla="*/ 346 w 803"/>
                <a:gd name="T119" fmla="*/ 336 h 631"/>
                <a:gd name="T120" fmla="*/ 428 w 803"/>
                <a:gd name="T121" fmla="*/ 392 h 631"/>
                <a:gd name="T122" fmla="*/ 475 w 803"/>
                <a:gd name="T123" fmla="*/ 354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3" h="631">
                  <a:moveTo>
                    <a:pt x="500" y="374"/>
                  </a:moveTo>
                  <a:cubicBezTo>
                    <a:pt x="501" y="374"/>
                    <a:pt x="504" y="381"/>
                    <a:pt x="505" y="384"/>
                  </a:cubicBezTo>
                  <a:cubicBezTo>
                    <a:pt x="507" y="387"/>
                    <a:pt x="507" y="389"/>
                    <a:pt x="508" y="391"/>
                  </a:cubicBezTo>
                  <a:cubicBezTo>
                    <a:pt x="510" y="392"/>
                    <a:pt x="508" y="396"/>
                    <a:pt x="509" y="397"/>
                  </a:cubicBezTo>
                  <a:cubicBezTo>
                    <a:pt x="509" y="398"/>
                    <a:pt x="509" y="399"/>
                    <a:pt x="508" y="400"/>
                  </a:cubicBezTo>
                  <a:cubicBezTo>
                    <a:pt x="508" y="401"/>
                    <a:pt x="508" y="401"/>
                    <a:pt x="508" y="402"/>
                  </a:cubicBezTo>
                  <a:cubicBezTo>
                    <a:pt x="508" y="402"/>
                    <a:pt x="508" y="403"/>
                    <a:pt x="508" y="403"/>
                  </a:cubicBezTo>
                  <a:cubicBezTo>
                    <a:pt x="508" y="403"/>
                    <a:pt x="508" y="403"/>
                    <a:pt x="508" y="403"/>
                  </a:cubicBezTo>
                  <a:cubicBezTo>
                    <a:pt x="508" y="403"/>
                    <a:pt x="508" y="403"/>
                    <a:pt x="508" y="403"/>
                  </a:cubicBezTo>
                  <a:cubicBezTo>
                    <a:pt x="508" y="403"/>
                    <a:pt x="508" y="404"/>
                    <a:pt x="508" y="404"/>
                  </a:cubicBezTo>
                  <a:cubicBezTo>
                    <a:pt x="508" y="405"/>
                    <a:pt x="509" y="409"/>
                    <a:pt x="510" y="410"/>
                  </a:cubicBezTo>
                  <a:cubicBezTo>
                    <a:pt x="511" y="411"/>
                    <a:pt x="512" y="411"/>
                    <a:pt x="513" y="412"/>
                  </a:cubicBezTo>
                  <a:cubicBezTo>
                    <a:pt x="513" y="412"/>
                    <a:pt x="513" y="412"/>
                    <a:pt x="513" y="412"/>
                  </a:cubicBezTo>
                  <a:cubicBezTo>
                    <a:pt x="513" y="412"/>
                    <a:pt x="513" y="413"/>
                    <a:pt x="513" y="413"/>
                  </a:cubicBezTo>
                  <a:cubicBezTo>
                    <a:pt x="514" y="413"/>
                    <a:pt x="514" y="413"/>
                    <a:pt x="514" y="413"/>
                  </a:cubicBezTo>
                  <a:cubicBezTo>
                    <a:pt x="514" y="413"/>
                    <a:pt x="514" y="413"/>
                    <a:pt x="515" y="414"/>
                  </a:cubicBezTo>
                  <a:cubicBezTo>
                    <a:pt x="515" y="414"/>
                    <a:pt x="515" y="414"/>
                    <a:pt x="515" y="414"/>
                  </a:cubicBezTo>
                  <a:cubicBezTo>
                    <a:pt x="515" y="414"/>
                    <a:pt x="516" y="414"/>
                    <a:pt x="516" y="415"/>
                  </a:cubicBezTo>
                  <a:cubicBezTo>
                    <a:pt x="516" y="415"/>
                    <a:pt x="516" y="415"/>
                    <a:pt x="516" y="415"/>
                  </a:cubicBezTo>
                  <a:cubicBezTo>
                    <a:pt x="517" y="415"/>
                    <a:pt x="517" y="416"/>
                    <a:pt x="517" y="416"/>
                  </a:cubicBezTo>
                  <a:cubicBezTo>
                    <a:pt x="517" y="416"/>
                    <a:pt x="518" y="416"/>
                    <a:pt x="518" y="417"/>
                  </a:cubicBezTo>
                  <a:cubicBezTo>
                    <a:pt x="518" y="417"/>
                    <a:pt x="518" y="417"/>
                    <a:pt x="519" y="417"/>
                  </a:cubicBezTo>
                  <a:cubicBezTo>
                    <a:pt x="519" y="417"/>
                    <a:pt x="519" y="418"/>
                    <a:pt x="519" y="418"/>
                  </a:cubicBezTo>
                  <a:cubicBezTo>
                    <a:pt x="519" y="418"/>
                    <a:pt x="520" y="419"/>
                    <a:pt x="520" y="419"/>
                  </a:cubicBezTo>
                  <a:cubicBezTo>
                    <a:pt x="520" y="419"/>
                    <a:pt x="520" y="419"/>
                    <a:pt x="521" y="420"/>
                  </a:cubicBezTo>
                  <a:cubicBezTo>
                    <a:pt x="521" y="420"/>
                    <a:pt x="521" y="420"/>
                    <a:pt x="521" y="421"/>
                  </a:cubicBezTo>
                  <a:cubicBezTo>
                    <a:pt x="522" y="422"/>
                    <a:pt x="521" y="423"/>
                    <a:pt x="522" y="425"/>
                  </a:cubicBezTo>
                  <a:cubicBezTo>
                    <a:pt x="523" y="426"/>
                    <a:pt x="524" y="429"/>
                    <a:pt x="525" y="431"/>
                  </a:cubicBezTo>
                  <a:cubicBezTo>
                    <a:pt x="526" y="432"/>
                    <a:pt x="527" y="435"/>
                    <a:pt x="529" y="436"/>
                  </a:cubicBezTo>
                  <a:cubicBezTo>
                    <a:pt x="531" y="437"/>
                    <a:pt x="535" y="440"/>
                    <a:pt x="537" y="441"/>
                  </a:cubicBezTo>
                  <a:cubicBezTo>
                    <a:pt x="538" y="441"/>
                    <a:pt x="538" y="441"/>
                    <a:pt x="539" y="441"/>
                  </a:cubicBezTo>
                  <a:cubicBezTo>
                    <a:pt x="539" y="441"/>
                    <a:pt x="539" y="441"/>
                    <a:pt x="539" y="441"/>
                  </a:cubicBezTo>
                  <a:cubicBezTo>
                    <a:pt x="540" y="441"/>
                    <a:pt x="540" y="441"/>
                    <a:pt x="540" y="441"/>
                  </a:cubicBezTo>
                  <a:cubicBezTo>
                    <a:pt x="540" y="441"/>
                    <a:pt x="540" y="441"/>
                    <a:pt x="541" y="441"/>
                  </a:cubicBezTo>
                  <a:cubicBezTo>
                    <a:pt x="541" y="441"/>
                    <a:pt x="541" y="441"/>
                    <a:pt x="541" y="441"/>
                  </a:cubicBezTo>
                  <a:cubicBezTo>
                    <a:pt x="541" y="441"/>
                    <a:pt x="542" y="441"/>
                    <a:pt x="542" y="441"/>
                  </a:cubicBezTo>
                  <a:cubicBezTo>
                    <a:pt x="542" y="441"/>
                    <a:pt x="542" y="441"/>
                    <a:pt x="542" y="441"/>
                  </a:cubicBezTo>
                  <a:cubicBezTo>
                    <a:pt x="542" y="441"/>
                    <a:pt x="542" y="441"/>
                    <a:pt x="542" y="441"/>
                  </a:cubicBezTo>
                  <a:cubicBezTo>
                    <a:pt x="542" y="441"/>
                    <a:pt x="542" y="441"/>
                    <a:pt x="542" y="441"/>
                  </a:cubicBezTo>
                  <a:cubicBezTo>
                    <a:pt x="542" y="440"/>
                    <a:pt x="542" y="440"/>
                    <a:pt x="542" y="440"/>
                  </a:cubicBezTo>
                  <a:cubicBezTo>
                    <a:pt x="542" y="440"/>
                    <a:pt x="542" y="440"/>
                    <a:pt x="542" y="440"/>
                  </a:cubicBezTo>
                  <a:cubicBezTo>
                    <a:pt x="542" y="439"/>
                    <a:pt x="541" y="439"/>
                    <a:pt x="541" y="439"/>
                  </a:cubicBezTo>
                  <a:cubicBezTo>
                    <a:pt x="541" y="439"/>
                    <a:pt x="541" y="439"/>
                    <a:pt x="541" y="438"/>
                  </a:cubicBezTo>
                  <a:cubicBezTo>
                    <a:pt x="541" y="438"/>
                    <a:pt x="541" y="438"/>
                    <a:pt x="541" y="438"/>
                  </a:cubicBezTo>
                  <a:cubicBezTo>
                    <a:pt x="541" y="438"/>
                    <a:pt x="541" y="438"/>
                    <a:pt x="541" y="438"/>
                  </a:cubicBezTo>
                  <a:cubicBezTo>
                    <a:pt x="541" y="438"/>
                    <a:pt x="541" y="438"/>
                    <a:pt x="540" y="437"/>
                  </a:cubicBezTo>
                  <a:cubicBezTo>
                    <a:pt x="540" y="437"/>
                    <a:pt x="540" y="437"/>
                    <a:pt x="540" y="437"/>
                  </a:cubicBezTo>
                  <a:cubicBezTo>
                    <a:pt x="540" y="436"/>
                    <a:pt x="540" y="436"/>
                    <a:pt x="540" y="436"/>
                  </a:cubicBezTo>
                  <a:cubicBezTo>
                    <a:pt x="540" y="436"/>
                    <a:pt x="540" y="436"/>
                    <a:pt x="539" y="435"/>
                  </a:cubicBezTo>
                  <a:cubicBezTo>
                    <a:pt x="539" y="435"/>
                    <a:pt x="539" y="435"/>
                    <a:pt x="539" y="435"/>
                  </a:cubicBezTo>
                  <a:cubicBezTo>
                    <a:pt x="539" y="435"/>
                    <a:pt x="539" y="435"/>
                    <a:pt x="539" y="435"/>
                  </a:cubicBezTo>
                  <a:cubicBezTo>
                    <a:pt x="537" y="433"/>
                    <a:pt x="536" y="427"/>
                    <a:pt x="536" y="426"/>
                  </a:cubicBezTo>
                  <a:cubicBezTo>
                    <a:pt x="536" y="425"/>
                    <a:pt x="532" y="422"/>
                    <a:pt x="529" y="420"/>
                  </a:cubicBezTo>
                  <a:cubicBezTo>
                    <a:pt x="528" y="420"/>
                    <a:pt x="528" y="419"/>
                    <a:pt x="527" y="419"/>
                  </a:cubicBezTo>
                  <a:cubicBezTo>
                    <a:pt x="527" y="419"/>
                    <a:pt x="527" y="419"/>
                    <a:pt x="527" y="419"/>
                  </a:cubicBezTo>
                  <a:cubicBezTo>
                    <a:pt x="527" y="419"/>
                    <a:pt x="527" y="419"/>
                    <a:pt x="527" y="419"/>
                  </a:cubicBezTo>
                  <a:cubicBezTo>
                    <a:pt x="526" y="418"/>
                    <a:pt x="526" y="418"/>
                    <a:pt x="526" y="418"/>
                  </a:cubicBezTo>
                  <a:cubicBezTo>
                    <a:pt x="526" y="418"/>
                    <a:pt x="526" y="418"/>
                    <a:pt x="525" y="418"/>
                  </a:cubicBezTo>
                  <a:cubicBezTo>
                    <a:pt x="525" y="418"/>
                    <a:pt x="525" y="418"/>
                    <a:pt x="525" y="418"/>
                  </a:cubicBezTo>
                  <a:cubicBezTo>
                    <a:pt x="524" y="417"/>
                    <a:pt x="524" y="417"/>
                    <a:pt x="523" y="417"/>
                  </a:cubicBezTo>
                  <a:cubicBezTo>
                    <a:pt x="521" y="416"/>
                    <a:pt x="518" y="409"/>
                    <a:pt x="517" y="407"/>
                  </a:cubicBezTo>
                  <a:cubicBezTo>
                    <a:pt x="516" y="406"/>
                    <a:pt x="515" y="406"/>
                    <a:pt x="515" y="407"/>
                  </a:cubicBezTo>
                  <a:cubicBezTo>
                    <a:pt x="514" y="407"/>
                    <a:pt x="513" y="403"/>
                    <a:pt x="513" y="402"/>
                  </a:cubicBezTo>
                  <a:cubicBezTo>
                    <a:pt x="514" y="401"/>
                    <a:pt x="514" y="400"/>
                    <a:pt x="515" y="398"/>
                  </a:cubicBezTo>
                  <a:cubicBezTo>
                    <a:pt x="515" y="396"/>
                    <a:pt x="516" y="389"/>
                    <a:pt x="516" y="388"/>
                  </a:cubicBezTo>
                  <a:cubicBezTo>
                    <a:pt x="517" y="387"/>
                    <a:pt x="518" y="389"/>
                    <a:pt x="519" y="390"/>
                  </a:cubicBezTo>
                  <a:cubicBezTo>
                    <a:pt x="520" y="391"/>
                    <a:pt x="520" y="390"/>
                    <a:pt x="521" y="390"/>
                  </a:cubicBezTo>
                  <a:cubicBezTo>
                    <a:pt x="522" y="390"/>
                    <a:pt x="523" y="392"/>
                    <a:pt x="524" y="394"/>
                  </a:cubicBezTo>
                  <a:cubicBezTo>
                    <a:pt x="525" y="395"/>
                    <a:pt x="525" y="394"/>
                    <a:pt x="526" y="394"/>
                  </a:cubicBezTo>
                  <a:cubicBezTo>
                    <a:pt x="526" y="394"/>
                    <a:pt x="527" y="394"/>
                    <a:pt x="527" y="394"/>
                  </a:cubicBezTo>
                  <a:cubicBezTo>
                    <a:pt x="527" y="394"/>
                    <a:pt x="527" y="394"/>
                    <a:pt x="527" y="394"/>
                  </a:cubicBezTo>
                  <a:cubicBezTo>
                    <a:pt x="527" y="395"/>
                    <a:pt x="527" y="395"/>
                    <a:pt x="527" y="395"/>
                  </a:cubicBezTo>
                  <a:cubicBezTo>
                    <a:pt x="527" y="395"/>
                    <a:pt x="528" y="395"/>
                    <a:pt x="528" y="396"/>
                  </a:cubicBezTo>
                  <a:cubicBezTo>
                    <a:pt x="528" y="396"/>
                    <a:pt x="528" y="396"/>
                    <a:pt x="528" y="396"/>
                  </a:cubicBezTo>
                  <a:cubicBezTo>
                    <a:pt x="528" y="396"/>
                    <a:pt x="528" y="397"/>
                    <a:pt x="529" y="397"/>
                  </a:cubicBezTo>
                  <a:cubicBezTo>
                    <a:pt x="529" y="397"/>
                    <a:pt x="529" y="397"/>
                    <a:pt x="529" y="397"/>
                  </a:cubicBezTo>
                  <a:cubicBezTo>
                    <a:pt x="529" y="398"/>
                    <a:pt x="529" y="398"/>
                    <a:pt x="530" y="398"/>
                  </a:cubicBezTo>
                  <a:cubicBezTo>
                    <a:pt x="530" y="399"/>
                    <a:pt x="530" y="399"/>
                    <a:pt x="530" y="399"/>
                  </a:cubicBezTo>
                  <a:cubicBezTo>
                    <a:pt x="531" y="401"/>
                    <a:pt x="533" y="398"/>
                    <a:pt x="535" y="400"/>
                  </a:cubicBezTo>
                  <a:cubicBezTo>
                    <a:pt x="535" y="400"/>
                    <a:pt x="535" y="400"/>
                    <a:pt x="536" y="401"/>
                  </a:cubicBezTo>
                  <a:cubicBezTo>
                    <a:pt x="536" y="401"/>
                    <a:pt x="536" y="401"/>
                    <a:pt x="536" y="401"/>
                  </a:cubicBezTo>
                  <a:cubicBezTo>
                    <a:pt x="536" y="401"/>
                    <a:pt x="536" y="401"/>
                    <a:pt x="536" y="402"/>
                  </a:cubicBezTo>
                  <a:cubicBezTo>
                    <a:pt x="536" y="402"/>
                    <a:pt x="537" y="402"/>
                    <a:pt x="537" y="402"/>
                  </a:cubicBezTo>
                  <a:cubicBezTo>
                    <a:pt x="537" y="402"/>
                    <a:pt x="538" y="402"/>
                    <a:pt x="538" y="403"/>
                  </a:cubicBezTo>
                  <a:cubicBezTo>
                    <a:pt x="538" y="403"/>
                    <a:pt x="539" y="403"/>
                    <a:pt x="539" y="404"/>
                  </a:cubicBezTo>
                  <a:cubicBezTo>
                    <a:pt x="540" y="404"/>
                    <a:pt x="538" y="409"/>
                    <a:pt x="539" y="410"/>
                  </a:cubicBezTo>
                  <a:cubicBezTo>
                    <a:pt x="540" y="411"/>
                    <a:pt x="542" y="408"/>
                    <a:pt x="542" y="407"/>
                  </a:cubicBezTo>
                  <a:cubicBezTo>
                    <a:pt x="542" y="406"/>
                    <a:pt x="545" y="406"/>
                    <a:pt x="545" y="406"/>
                  </a:cubicBezTo>
                  <a:cubicBezTo>
                    <a:pt x="546" y="405"/>
                    <a:pt x="546" y="403"/>
                    <a:pt x="546" y="402"/>
                  </a:cubicBezTo>
                  <a:cubicBezTo>
                    <a:pt x="547" y="400"/>
                    <a:pt x="548" y="401"/>
                    <a:pt x="550" y="401"/>
                  </a:cubicBezTo>
                  <a:cubicBezTo>
                    <a:pt x="551" y="401"/>
                    <a:pt x="554" y="398"/>
                    <a:pt x="555" y="397"/>
                  </a:cubicBezTo>
                  <a:cubicBezTo>
                    <a:pt x="556" y="395"/>
                    <a:pt x="556" y="389"/>
                    <a:pt x="555" y="388"/>
                  </a:cubicBezTo>
                  <a:cubicBezTo>
                    <a:pt x="555" y="386"/>
                    <a:pt x="553" y="381"/>
                    <a:pt x="552" y="380"/>
                  </a:cubicBezTo>
                  <a:cubicBezTo>
                    <a:pt x="551" y="378"/>
                    <a:pt x="547" y="375"/>
                    <a:pt x="545" y="374"/>
                  </a:cubicBezTo>
                  <a:cubicBezTo>
                    <a:pt x="544" y="374"/>
                    <a:pt x="543" y="372"/>
                    <a:pt x="541" y="369"/>
                  </a:cubicBezTo>
                  <a:cubicBezTo>
                    <a:pt x="539" y="367"/>
                    <a:pt x="539" y="367"/>
                    <a:pt x="537" y="365"/>
                  </a:cubicBezTo>
                  <a:cubicBezTo>
                    <a:pt x="535" y="364"/>
                    <a:pt x="536" y="364"/>
                    <a:pt x="536" y="362"/>
                  </a:cubicBezTo>
                  <a:cubicBezTo>
                    <a:pt x="536" y="361"/>
                    <a:pt x="536" y="360"/>
                    <a:pt x="536" y="359"/>
                  </a:cubicBezTo>
                  <a:cubicBezTo>
                    <a:pt x="537" y="359"/>
                    <a:pt x="537" y="358"/>
                    <a:pt x="538" y="357"/>
                  </a:cubicBezTo>
                  <a:cubicBezTo>
                    <a:pt x="538" y="356"/>
                    <a:pt x="538" y="356"/>
                    <a:pt x="539" y="356"/>
                  </a:cubicBezTo>
                  <a:cubicBezTo>
                    <a:pt x="539" y="356"/>
                    <a:pt x="539" y="356"/>
                    <a:pt x="539" y="356"/>
                  </a:cubicBezTo>
                  <a:cubicBezTo>
                    <a:pt x="539" y="356"/>
                    <a:pt x="539" y="356"/>
                    <a:pt x="539" y="355"/>
                  </a:cubicBezTo>
                  <a:cubicBezTo>
                    <a:pt x="539" y="355"/>
                    <a:pt x="540" y="355"/>
                    <a:pt x="540" y="355"/>
                  </a:cubicBezTo>
                  <a:cubicBezTo>
                    <a:pt x="540" y="355"/>
                    <a:pt x="540" y="355"/>
                    <a:pt x="540" y="355"/>
                  </a:cubicBezTo>
                  <a:cubicBezTo>
                    <a:pt x="540" y="355"/>
                    <a:pt x="540" y="355"/>
                    <a:pt x="541" y="355"/>
                  </a:cubicBezTo>
                  <a:cubicBezTo>
                    <a:pt x="541" y="355"/>
                    <a:pt x="541" y="355"/>
                    <a:pt x="541" y="354"/>
                  </a:cubicBezTo>
                  <a:cubicBezTo>
                    <a:pt x="541" y="354"/>
                    <a:pt x="541" y="354"/>
                    <a:pt x="542" y="354"/>
                  </a:cubicBezTo>
                  <a:cubicBezTo>
                    <a:pt x="542" y="354"/>
                    <a:pt x="543" y="354"/>
                    <a:pt x="544" y="353"/>
                  </a:cubicBezTo>
                  <a:cubicBezTo>
                    <a:pt x="544" y="353"/>
                    <a:pt x="544" y="353"/>
                    <a:pt x="544" y="353"/>
                  </a:cubicBezTo>
                  <a:cubicBezTo>
                    <a:pt x="544" y="353"/>
                    <a:pt x="544" y="353"/>
                    <a:pt x="544" y="353"/>
                  </a:cubicBezTo>
                  <a:cubicBezTo>
                    <a:pt x="544" y="353"/>
                    <a:pt x="545" y="353"/>
                    <a:pt x="545" y="353"/>
                  </a:cubicBezTo>
                  <a:cubicBezTo>
                    <a:pt x="546" y="352"/>
                    <a:pt x="546" y="354"/>
                    <a:pt x="547" y="354"/>
                  </a:cubicBezTo>
                  <a:cubicBezTo>
                    <a:pt x="548" y="354"/>
                    <a:pt x="549" y="353"/>
                    <a:pt x="550" y="353"/>
                  </a:cubicBezTo>
                  <a:cubicBezTo>
                    <a:pt x="551" y="353"/>
                    <a:pt x="551" y="353"/>
                    <a:pt x="551" y="355"/>
                  </a:cubicBezTo>
                  <a:cubicBezTo>
                    <a:pt x="551" y="357"/>
                    <a:pt x="554" y="357"/>
                    <a:pt x="554" y="356"/>
                  </a:cubicBezTo>
                  <a:cubicBezTo>
                    <a:pt x="554" y="355"/>
                    <a:pt x="554" y="355"/>
                    <a:pt x="555" y="354"/>
                  </a:cubicBezTo>
                  <a:cubicBezTo>
                    <a:pt x="556" y="353"/>
                    <a:pt x="558" y="353"/>
                    <a:pt x="560" y="353"/>
                  </a:cubicBezTo>
                  <a:cubicBezTo>
                    <a:pt x="562" y="353"/>
                    <a:pt x="566" y="351"/>
                    <a:pt x="566" y="351"/>
                  </a:cubicBezTo>
                  <a:cubicBezTo>
                    <a:pt x="567" y="350"/>
                    <a:pt x="566" y="349"/>
                    <a:pt x="566" y="348"/>
                  </a:cubicBezTo>
                  <a:cubicBezTo>
                    <a:pt x="566" y="348"/>
                    <a:pt x="568" y="349"/>
                    <a:pt x="569" y="349"/>
                  </a:cubicBezTo>
                  <a:cubicBezTo>
                    <a:pt x="571" y="349"/>
                    <a:pt x="571" y="347"/>
                    <a:pt x="572" y="347"/>
                  </a:cubicBezTo>
                  <a:cubicBezTo>
                    <a:pt x="572" y="346"/>
                    <a:pt x="574" y="347"/>
                    <a:pt x="575" y="347"/>
                  </a:cubicBezTo>
                  <a:cubicBezTo>
                    <a:pt x="577" y="347"/>
                    <a:pt x="578" y="346"/>
                    <a:pt x="578" y="345"/>
                  </a:cubicBezTo>
                  <a:cubicBezTo>
                    <a:pt x="578" y="345"/>
                    <a:pt x="579" y="344"/>
                    <a:pt x="580" y="344"/>
                  </a:cubicBezTo>
                  <a:cubicBezTo>
                    <a:pt x="581" y="344"/>
                    <a:pt x="583" y="342"/>
                    <a:pt x="584" y="341"/>
                  </a:cubicBezTo>
                  <a:cubicBezTo>
                    <a:pt x="584" y="340"/>
                    <a:pt x="584" y="339"/>
                    <a:pt x="585" y="339"/>
                  </a:cubicBezTo>
                  <a:cubicBezTo>
                    <a:pt x="587" y="338"/>
                    <a:pt x="586" y="337"/>
                    <a:pt x="586" y="336"/>
                  </a:cubicBezTo>
                  <a:cubicBezTo>
                    <a:pt x="586" y="336"/>
                    <a:pt x="588" y="335"/>
                    <a:pt x="589" y="334"/>
                  </a:cubicBezTo>
                  <a:cubicBezTo>
                    <a:pt x="590" y="333"/>
                    <a:pt x="589" y="332"/>
                    <a:pt x="589" y="332"/>
                  </a:cubicBezTo>
                  <a:cubicBezTo>
                    <a:pt x="590" y="331"/>
                    <a:pt x="590" y="327"/>
                    <a:pt x="590" y="326"/>
                  </a:cubicBezTo>
                  <a:cubicBezTo>
                    <a:pt x="590" y="325"/>
                    <a:pt x="592" y="324"/>
                    <a:pt x="594" y="323"/>
                  </a:cubicBezTo>
                  <a:cubicBezTo>
                    <a:pt x="595" y="323"/>
                    <a:pt x="595" y="323"/>
                    <a:pt x="595" y="321"/>
                  </a:cubicBezTo>
                  <a:cubicBezTo>
                    <a:pt x="595" y="320"/>
                    <a:pt x="596" y="319"/>
                    <a:pt x="596" y="318"/>
                  </a:cubicBezTo>
                  <a:cubicBezTo>
                    <a:pt x="597" y="318"/>
                    <a:pt x="596" y="316"/>
                    <a:pt x="595" y="315"/>
                  </a:cubicBezTo>
                  <a:cubicBezTo>
                    <a:pt x="595" y="315"/>
                    <a:pt x="592" y="315"/>
                    <a:pt x="591" y="314"/>
                  </a:cubicBezTo>
                  <a:cubicBezTo>
                    <a:pt x="590" y="313"/>
                    <a:pt x="594" y="310"/>
                    <a:pt x="594" y="310"/>
                  </a:cubicBezTo>
                  <a:cubicBezTo>
                    <a:pt x="594" y="309"/>
                    <a:pt x="592" y="308"/>
                    <a:pt x="592" y="307"/>
                  </a:cubicBezTo>
                  <a:cubicBezTo>
                    <a:pt x="591" y="307"/>
                    <a:pt x="592" y="307"/>
                    <a:pt x="592" y="307"/>
                  </a:cubicBezTo>
                  <a:cubicBezTo>
                    <a:pt x="593" y="306"/>
                    <a:pt x="591" y="303"/>
                    <a:pt x="589" y="303"/>
                  </a:cubicBezTo>
                  <a:cubicBezTo>
                    <a:pt x="588" y="302"/>
                    <a:pt x="586" y="300"/>
                    <a:pt x="585" y="299"/>
                  </a:cubicBezTo>
                  <a:cubicBezTo>
                    <a:pt x="584" y="297"/>
                    <a:pt x="582" y="294"/>
                    <a:pt x="580" y="293"/>
                  </a:cubicBezTo>
                  <a:cubicBezTo>
                    <a:pt x="579" y="292"/>
                    <a:pt x="579" y="291"/>
                    <a:pt x="580" y="290"/>
                  </a:cubicBezTo>
                  <a:cubicBezTo>
                    <a:pt x="580" y="289"/>
                    <a:pt x="582" y="287"/>
                    <a:pt x="582" y="286"/>
                  </a:cubicBezTo>
                  <a:cubicBezTo>
                    <a:pt x="582" y="285"/>
                    <a:pt x="583" y="284"/>
                    <a:pt x="585" y="284"/>
                  </a:cubicBezTo>
                  <a:cubicBezTo>
                    <a:pt x="586" y="284"/>
                    <a:pt x="589" y="283"/>
                    <a:pt x="591" y="283"/>
                  </a:cubicBezTo>
                  <a:cubicBezTo>
                    <a:pt x="593" y="282"/>
                    <a:pt x="592" y="281"/>
                    <a:pt x="590" y="281"/>
                  </a:cubicBezTo>
                  <a:cubicBezTo>
                    <a:pt x="588" y="281"/>
                    <a:pt x="585" y="280"/>
                    <a:pt x="584" y="279"/>
                  </a:cubicBezTo>
                  <a:cubicBezTo>
                    <a:pt x="582" y="279"/>
                    <a:pt x="579" y="281"/>
                    <a:pt x="578" y="282"/>
                  </a:cubicBezTo>
                  <a:cubicBezTo>
                    <a:pt x="577" y="282"/>
                    <a:pt x="575" y="281"/>
                    <a:pt x="574" y="279"/>
                  </a:cubicBezTo>
                  <a:cubicBezTo>
                    <a:pt x="573" y="277"/>
                    <a:pt x="570" y="276"/>
                    <a:pt x="569" y="274"/>
                  </a:cubicBezTo>
                  <a:cubicBezTo>
                    <a:pt x="568" y="273"/>
                    <a:pt x="567" y="273"/>
                    <a:pt x="569" y="272"/>
                  </a:cubicBezTo>
                  <a:cubicBezTo>
                    <a:pt x="571" y="272"/>
                    <a:pt x="573" y="272"/>
                    <a:pt x="574" y="272"/>
                  </a:cubicBezTo>
                  <a:cubicBezTo>
                    <a:pt x="576" y="271"/>
                    <a:pt x="574" y="270"/>
                    <a:pt x="575" y="268"/>
                  </a:cubicBezTo>
                  <a:cubicBezTo>
                    <a:pt x="576" y="267"/>
                    <a:pt x="581" y="264"/>
                    <a:pt x="581" y="264"/>
                  </a:cubicBezTo>
                  <a:cubicBezTo>
                    <a:pt x="582" y="263"/>
                    <a:pt x="583" y="263"/>
                    <a:pt x="583" y="263"/>
                  </a:cubicBezTo>
                  <a:cubicBezTo>
                    <a:pt x="584" y="263"/>
                    <a:pt x="585" y="264"/>
                    <a:pt x="585" y="265"/>
                  </a:cubicBezTo>
                  <a:cubicBezTo>
                    <a:pt x="586" y="266"/>
                    <a:pt x="584" y="268"/>
                    <a:pt x="584" y="268"/>
                  </a:cubicBezTo>
                  <a:cubicBezTo>
                    <a:pt x="583" y="269"/>
                    <a:pt x="584" y="269"/>
                    <a:pt x="584" y="270"/>
                  </a:cubicBezTo>
                  <a:cubicBezTo>
                    <a:pt x="585" y="272"/>
                    <a:pt x="584" y="272"/>
                    <a:pt x="585" y="273"/>
                  </a:cubicBezTo>
                  <a:cubicBezTo>
                    <a:pt x="586" y="273"/>
                    <a:pt x="590" y="270"/>
                    <a:pt x="592" y="269"/>
                  </a:cubicBezTo>
                  <a:cubicBezTo>
                    <a:pt x="592" y="269"/>
                    <a:pt x="593" y="269"/>
                    <a:pt x="593" y="269"/>
                  </a:cubicBezTo>
                  <a:cubicBezTo>
                    <a:pt x="593" y="269"/>
                    <a:pt x="593" y="269"/>
                    <a:pt x="593" y="269"/>
                  </a:cubicBezTo>
                  <a:cubicBezTo>
                    <a:pt x="594" y="269"/>
                    <a:pt x="594" y="269"/>
                    <a:pt x="594" y="269"/>
                  </a:cubicBezTo>
                  <a:cubicBezTo>
                    <a:pt x="594" y="269"/>
                    <a:pt x="594" y="269"/>
                    <a:pt x="594" y="269"/>
                  </a:cubicBezTo>
                  <a:cubicBezTo>
                    <a:pt x="595" y="269"/>
                    <a:pt x="595" y="269"/>
                    <a:pt x="595" y="269"/>
                  </a:cubicBezTo>
                  <a:cubicBezTo>
                    <a:pt x="595" y="269"/>
                    <a:pt x="595" y="269"/>
                    <a:pt x="595" y="269"/>
                  </a:cubicBezTo>
                  <a:cubicBezTo>
                    <a:pt x="595" y="269"/>
                    <a:pt x="595" y="269"/>
                    <a:pt x="595" y="269"/>
                  </a:cubicBezTo>
                  <a:cubicBezTo>
                    <a:pt x="595" y="269"/>
                    <a:pt x="595" y="269"/>
                    <a:pt x="595" y="269"/>
                  </a:cubicBezTo>
                  <a:cubicBezTo>
                    <a:pt x="595" y="269"/>
                    <a:pt x="596" y="269"/>
                    <a:pt x="596" y="269"/>
                  </a:cubicBezTo>
                  <a:cubicBezTo>
                    <a:pt x="596" y="269"/>
                    <a:pt x="596" y="269"/>
                    <a:pt x="596" y="269"/>
                  </a:cubicBezTo>
                  <a:cubicBezTo>
                    <a:pt x="597" y="270"/>
                    <a:pt x="598" y="270"/>
                    <a:pt x="599" y="270"/>
                  </a:cubicBezTo>
                  <a:cubicBezTo>
                    <a:pt x="600" y="270"/>
                    <a:pt x="599" y="272"/>
                    <a:pt x="599" y="273"/>
                  </a:cubicBezTo>
                  <a:cubicBezTo>
                    <a:pt x="600" y="274"/>
                    <a:pt x="598" y="276"/>
                    <a:pt x="598" y="277"/>
                  </a:cubicBezTo>
                  <a:cubicBezTo>
                    <a:pt x="598" y="277"/>
                    <a:pt x="598" y="277"/>
                    <a:pt x="598" y="277"/>
                  </a:cubicBezTo>
                  <a:cubicBezTo>
                    <a:pt x="599" y="277"/>
                    <a:pt x="599" y="277"/>
                    <a:pt x="599" y="277"/>
                  </a:cubicBezTo>
                  <a:cubicBezTo>
                    <a:pt x="599" y="277"/>
                    <a:pt x="599" y="277"/>
                    <a:pt x="599" y="277"/>
                  </a:cubicBezTo>
                  <a:cubicBezTo>
                    <a:pt x="599" y="277"/>
                    <a:pt x="599" y="278"/>
                    <a:pt x="600" y="278"/>
                  </a:cubicBezTo>
                  <a:cubicBezTo>
                    <a:pt x="600" y="278"/>
                    <a:pt x="600" y="278"/>
                    <a:pt x="600" y="278"/>
                  </a:cubicBezTo>
                  <a:cubicBezTo>
                    <a:pt x="601" y="278"/>
                    <a:pt x="601" y="278"/>
                    <a:pt x="601" y="278"/>
                  </a:cubicBezTo>
                  <a:cubicBezTo>
                    <a:pt x="601" y="278"/>
                    <a:pt x="602" y="278"/>
                    <a:pt x="602" y="278"/>
                  </a:cubicBezTo>
                  <a:cubicBezTo>
                    <a:pt x="602" y="278"/>
                    <a:pt x="602" y="278"/>
                    <a:pt x="602" y="278"/>
                  </a:cubicBezTo>
                  <a:cubicBezTo>
                    <a:pt x="603" y="278"/>
                    <a:pt x="604" y="279"/>
                    <a:pt x="605" y="279"/>
                  </a:cubicBezTo>
                  <a:cubicBezTo>
                    <a:pt x="605" y="279"/>
                    <a:pt x="605" y="279"/>
                    <a:pt x="606" y="279"/>
                  </a:cubicBezTo>
                  <a:cubicBezTo>
                    <a:pt x="606" y="279"/>
                    <a:pt x="606" y="279"/>
                    <a:pt x="606" y="279"/>
                  </a:cubicBezTo>
                  <a:cubicBezTo>
                    <a:pt x="606" y="279"/>
                    <a:pt x="606" y="279"/>
                    <a:pt x="606" y="279"/>
                  </a:cubicBezTo>
                  <a:cubicBezTo>
                    <a:pt x="607" y="279"/>
                    <a:pt x="608" y="282"/>
                    <a:pt x="608" y="282"/>
                  </a:cubicBezTo>
                  <a:cubicBezTo>
                    <a:pt x="608" y="283"/>
                    <a:pt x="607" y="282"/>
                    <a:pt x="606" y="282"/>
                  </a:cubicBezTo>
                  <a:cubicBezTo>
                    <a:pt x="605" y="283"/>
                    <a:pt x="608" y="286"/>
                    <a:pt x="608" y="287"/>
                  </a:cubicBezTo>
                  <a:cubicBezTo>
                    <a:pt x="609" y="288"/>
                    <a:pt x="608" y="290"/>
                    <a:pt x="608" y="291"/>
                  </a:cubicBezTo>
                  <a:cubicBezTo>
                    <a:pt x="608" y="293"/>
                    <a:pt x="609" y="295"/>
                    <a:pt x="610" y="295"/>
                  </a:cubicBezTo>
                  <a:cubicBezTo>
                    <a:pt x="611" y="295"/>
                    <a:pt x="613" y="293"/>
                    <a:pt x="614" y="293"/>
                  </a:cubicBezTo>
                  <a:cubicBezTo>
                    <a:pt x="614" y="292"/>
                    <a:pt x="616" y="293"/>
                    <a:pt x="617" y="293"/>
                  </a:cubicBezTo>
                  <a:cubicBezTo>
                    <a:pt x="618" y="293"/>
                    <a:pt x="619" y="291"/>
                    <a:pt x="620" y="290"/>
                  </a:cubicBezTo>
                  <a:cubicBezTo>
                    <a:pt x="620" y="288"/>
                    <a:pt x="619" y="286"/>
                    <a:pt x="618" y="285"/>
                  </a:cubicBezTo>
                  <a:cubicBezTo>
                    <a:pt x="618" y="283"/>
                    <a:pt x="617" y="280"/>
                    <a:pt x="616" y="278"/>
                  </a:cubicBezTo>
                  <a:cubicBezTo>
                    <a:pt x="616" y="278"/>
                    <a:pt x="616" y="278"/>
                    <a:pt x="616" y="278"/>
                  </a:cubicBezTo>
                  <a:cubicBezTo>
                    <a:pt x="616" y="278"/>
                    <a:pt x="616" y="278"/>
                    <a:pt x="616" y="278"/>
                  </a:cubicBezTo>
                  <a:cubicBezTo>
                    <a:pt x="615" y="276"/>
                    <a:pt x="613" y="275"/>
                    <a:pt x="612" y="273"/>
                  </a:cubicBezTo>
                  <a:cubicBezTo>
                    <a:pt x="612" y="273"/>
                    <a:pt x="612" y="273"/>
                    <a:pt x="611" y="273"/>
                  </a:cubicBezTo>
                  <a:cubicBezTo>
                    <a:pt x="611" y="273"/>
                    <a:pt x="611" y="273"/>
                    <a:pt x="610" y="272"/>
                  </a:cubicBezTo>
                  <a:cubicBezTo>
                    <a:pt x="607" y="271"/>
                    <a:pt x="608" y="270"/>
                    <a:pt x="608" y="269"/>
                  </a:cubicBezTo>
                  <a:cubicBezTo>
                    <a:pt x="609" y="268"/>
                    <a:pt x="611" y="268"/>
                    <a:pt x="612" y="267"/>
                  </a:cubicBezTo>
                  <a:cubicBezTo>
                    <a:pt x="613" y="266"/>
                    <a:pt x="615" y="262"/>
                    <a:pt x="615" y="261"/>
                  </a:cubicBezTo>
                  <a:cubicBezTo>
                    <a:pt x="616" y="260"/>
                    <a:pt x="617" y="256"/>
                    <a:pt x="617" y="256"/>
                  </a:cubicBezTo>
                  <a:cubicBezTo>
                    <a:pt x="617" y="256"/>
                    <a:pt x="617" y="255"/>
                    <a:pt x="617" y="255"/>
                  </a:cubicBezTo>
                  <a:cubicBezTo>
                    <a:pt x="618" y="255"/>
                    <a:pt x="619" y="255"/>
                    <a:pt x="620" y="254"/>
                  </a:cubicBezTo>
                  <a:cubicBezTo>
                    <a:pt x="620" y="254"/>
                    <a:pt x="620" y="254"/>
                    <a:pt x="620" y="254"/>
                  </a:cubicBezTo>
                  <a:cubicBezTo>
                    <a:pt x="620" y="254"/>
                    <a:pt x="620" y="254"/>
                    <a:pt x="620" y="254"/>
                  </a:cubicBezTo>
                  <a:cubicBezTo>
                    <a:pt x="621" y="254"/>
                    <a:pt x="621" y="252"/>
                    <a:pt x="622" y="251"/>
                  </a:cubicBezTo>
                  <a:cubicBezTo>
                    <a:pt x="622" y="251"/>
                    <a:pt x="624" y="253"/>
                    <a:pt x="625" y="254"/>
                  </a:cubicBezTo>
                  <a:cubicBezTo>
                    <a:pt x="627" y="255"/>
                    <a:pt x="631" y="253"/>
                    <a:pt x="632" y="253"/>
                  </a:cubicBezTo>
                  <a:cubicBezTo>
                    <a:pt x="633" y="252"/>
                    <a:pt x="635" y="249"/>
                    <a:pt x="636" y="248"/>
                  </a:cubicBezTo>
                  <a:cubicBezTo>
                    <a:pt x="636" y="247"/>
                    <a:pt x="638" y="245"/>
                    <a:pt x="638" y="244"/>
                  </a:cubicBezTo>
                  <a:cubicBezTo>
                    <a:pt x="639" y="243"/>
                    <a:pt x="640" y="242"/>
                    <a:pt x="642" y="241"/>
                  </a:cubicBezTo>
                  <a:cubicBezTo>
                    <a:pt x="643" y="240"/>
                    <a:pt x="644" y="236"/>
                    <a:pt x="644" y="235"/>
                  </a:cubicBezTo>
                  <a:cubicBezTo>
                    <a:pt x="644" y="234"/>
                    <a:pt x="646" y="231"/>
                    <a:pt x="647" y="229"/>
                  </a:cubicBezTo>
                  <a:cubicBezTo>
                    <a:pt x="647" y="227"/>
                    <a:pt x="648" y="227"/>
                    <a:pt x="649" y="226"/>
                  </a:cubicBezTo>
                  <a:cubicBezTo>
                    <a:pt x="650" y="225"/>
                    <a:pt x="648" y="219"/>
                    <a:pt x="648" y="216"/>
                  </a:cubicBezTo>
                  <a:cubicBezTo>
                    <a:pt x="648" y="213"/>
                    <a:pt x="647" y="212"/>
                    <a:pt x="647" y="210"/>
                  </a:cubicBezTo>
                  <a:cubicBezTo>
                    <a:pt x="647" y="208"/>
                    <a:pt x="649" y="205"/>
                    <a:pt x="649" y="204"/>
                  </a:cubicBezTo>
                  <a:cubicBezTo>
                    <a:pt x="649" y="203"/>
                    <a:pt x="647" y="202"/>
                    <a:pt x="647" y="202"/>
                  </a:cubicBezTo>
                  <a:cubicBezTo>
                    <a:pt x="646" y="203"/>
                    <a:pt x="645" y="199"/>
                    <a:pt x="644" y="198"/>
                  </a:cubicBezTo>
                  <a:cubicBezTo>
                    <a:pt x="643" y="198"/>
                    <a:pt x="644" y="198"/>
                    <a:pt x="645" y="197"/>
                  </a:cubicBezTo>
                  <a:cubicBezTo>
                    <a:pt x="645" y="197"/>
                    <a:pt x="642" y="195"/>
                    <a:pt x="640" y="195"/>
                  </a:cubicBezTo>
                  <a:cubicBezTo>
                    <a:pt x="639" y="194"/>
                    <a:pt x="639" y="192"/>
                    <a:pt x="638" y="192"/>
                  </a:cubicBezTo>
                  <a:cubicBezTo>
                    <a:pt x="636" y="191"/>
                    <a:pt x="633" y="190"/>
                    <a:pt x="632" y="190"/>
                  </a:cubicBezTo>
                  <a:cubicBezTo>
                    <a:pt x="631" y="190"/>
                    <a:pt x="634" y="193"/>
                    <a:pt x="633" y="193"/>
                  </a:cubicBezTo>
                  <a:cubicBezTo>
                    <a:pt x="632" y="193"/>
                    <a:pt x="631" y="194"/>
                    <a:pt x="629" y="194"/>
                  </a:cubicBezTo>
                  <a:cubicBezTo>
                    <a:pt x="627" y="194"/>
                    <a:pt x="629" y="193"/>
                    <a:pt x="629" y="193"/>
                  </a:cubicBezTo>
                  <a:cubicBezTo>
                    <a:pt x="629" y="192"/>
                    <a:pt x="626" y="193"/>
                    <a:pt x="625" y="193"/>
                  </a:cubicBezTo>
                  <a:cubicBezTo>
                    <a:pt x="624" y="193"/>
                    <a:pt x="626" y="191"/>
                    <a:pt x="625" y="191"/>
                  </a:cubicBezTo>
                  <a:cubicBezTo>
                    <a:pt x="625" y="190"/>
                    <a:pt x="624" y="190"/>
                    <a:pt x="624" y="191"/>
                  </a:cubicBezTo>
                  <a:cubicBezTo>
                    <a:pt x="623" y="191"/>
                    <a:pt x="620" y="189"/>
                    <a:pt x="619" y="189"/>
                  </a:cubicBezTo>
                  <a:cubicBezTo>
                    <a:pt x="618" y="190"/>
                    <a:pt x="617" y="188"/>
                    <a:pt x="619" y="187"/>
                  </a:cubicBezTo>
                  <a:cubicBezTo>
                    <a:pt x="622" y="185"/>
                    <a:pt x="627" y="180"/>
                    <a:pt x="627" y="179"/>
                  </a:cubicBezTo>
                  <a:cubicBezTo>
                    <a:pt x="627" y="177"/>
                    <a:pt x="631" y="175"/>
                    <a:pt x="632" y="174"/>
                  </a:cubicBezTo>
                  <a:cubicBezTo>
                    <a:pt x="633" y="173"/>
                    <a:pt x="634" y="170"/>
                    <a:pt x="636" y="169"/>
                  </a:cubicBezTo>
                  <a:cubicBezTo>
                    <a:pt x="637" y="167"/>
                    <a:pt x="636" y="166"/>
                    <a:pt x="639" y="163"/>
                  </a:cubicBezTo>
                  <a:cubicBezTo>
                    <a:pt x="642" y="160"/>
                    <a:pt x="651" y="161"/>
                    <a:pt x="652" y="162"/>
                  </a:cubicBezTo>
                  <a:cubicBezTo>
                    <a:pt x="654" y="162"/>
                    <a:pt x="657" y="162"/>
                    <a:pt x="659" y="162"/>
                  </a:cubicBezTo>
                  <a:cubicBezTo>
                    <a:pt x="660" y="162"/>
                    <a:pt x="664" y="164"/>
                    <a:pt x="665" y="163"/>
                  </a:cubicBezTo>
                  <a:cubicBezTo>
                    <a:pt x="666" y="162"/>
                    <a:pt x="665" y="162"/>
                    <a:pt x="663" y="162"/>
                  </a:cubicBezTo>
                  <a:cubicBezTo>
                    <a:pt x="661" y="161"/>
                    <a:pt x="664" y="160"/>
                    <a:pt x="665" y="160"/>
                  </a:cubicBezTo>
                  <a:cubicBezTo>
                    <a:pt x="666" y="160"/>
                    <a:pt x="666" y="160"/>
                    <a:pt x="665" y="159"/>
                  </a:cubicBezTo>
                  <a:cubicBezTo>
                    <a:pt x="664" y="159"/>
                    <a:pt x="668" y="159"/>
                    <a:pt x="669" y="159"/>
                  </a:cubicBezTo>
                  <a:cubicBezTo>
                    <a:pt x="670" y="159"/>
                    <a:pt x="670" y="160"/>
                    <a:pt x="670" y="160"/>
                  </a:cubicBezTo>
                  <a:cubicBezTo>
                    <a:pt x="671" y="161"/>
                    <a:pt x="672" y="159"/>
                    <a:pt x="672" y="159"/>
                  </a:cubicBezTo>
                  <a:cubicBezTo>
                    <a:pt x="673" y="159"/>
                    <a:pt x="673" y="161"/>
                    <a:pt x="673" y="161"/>
                  </a:cubicBezTo>
                  <a:cubicBezTo>
                    <a:pt x="673" y="162"/>
                    <a:pt x="674" y="162"/>
                    <a:pt x="676" y="163"/>
                  </a:cubicBezTo>
                  <a:cubicBezTo>
                    <a:pt x="677" y="164"/>
                    <a:pt x="674" y="164"/>
                    <a:pt x="674" y="164"/>
                  </a:cubicBezTo>
                  <a:cubicBezTo>
                    <a:pt x="673" y="164"/>
                    <a:pt x="675" y="166"/>
                    <a:pt x="676" y="166"/>
                  </a:cubicBezTo>
                  <a:cubicBezTo>
                    <a:pt x="676" y="166"/>
                    <a:pt x="680" y="165"/>
                    <a:pt x="681" y="164"/>
                  </a:cubicBezTo>
                  <a:cubicBezTo>
                    <a:pt x="682" y="163"/>
                    <a:pt x="682" y="163"/>
                    <a:pt x="684" y="164"/>
                  </a:cubicBezTo>
                  <a:cubicBezTo>
                    <a:pt x="685" y="164"/>
                    <a:pt x="685" y="164"/>
                    <a:pt x="686" y="164"/>
                  </a:cubicBezTo>
                  <a:cubicBezTo>
                    <a:pt x="686" y="164"/>
                    <a:pt x="687" y="164"/>
                    <a:pt x="688" y="164"/>
                  </a:cubicBezTo>
                  <a:cubicBezTo>
                    <a:pt x="689" y="164"/>
                    <a:pt x="689" y="163"/>
                    <a:pt x="691" y="163"/>
                  </a:cubicBezTo>
                  <a:cubicBezTo>
                    <a:pt x="692" y="163"/>
                    <a:pt x="692" y="162"/>
                    <a:pt x="692" y="161"/>
                  </a:cubicBezTo>
                  <a:cubicBezTo>
                    <a:pt x="691" y="160"/>
                    <a:pt x="688" y="161"/>
                    <a:pt x="687" y="161"/>
                  </a:cubicBezTo>
                  <a:cubicBezTo>
                    <a:pt x="686" y="161"/>
                    <a:pt x="686" y="160"/>
                    <a:pt x="687" y="160"/>
                  </a:cubicBezTo>
                  <a:cubicBezTo>
                    <a:pt x="688" y="159"/>
                    <a:pt x="689" y="157"/>
                    <a:pt x="689" y="156"/>
                  </a:cubicBezTo>
                  <a:cubicBezTo>
                    <a:pt x="690" y="156"/>
                    <a:pt x="691" y="155"/>
                    <a:pt x="692" y="155"/>
                  </a:cubicBezTo>
                  <a:cubicBezTo>
                    <a:pt x="693" y="154"/>
                    <a:pt x="693" y="149"/>
                    <a:pt x="694" y="147"/>
                  </a:cubicBezTo>
                  <a:cubicBezTo>
                    <a:pt x="695" y="146"/>
                    <a:pt x="699" y="145"/>
                    <a:pt x="699" y="145"/>
                  </a:cubicBezTo>
                  <a:cubicBezTo>
                    <a:pt x="700" y="144"/>
                    <a:pt x="701" y="145"/>
                    <a:pt x="702" y="145"/>
                  </a:cubicBezTo>
                  <a:cubicBezTo>
                    <a:pt x="703" y="144"/>
                    <a:pt x="703" y="142"/>
                    <a:pt x="704" y="142"/>
                  </a:cubicBezTo>
                  <a:cubicBezTo>
                    <a:pt x="705" y="141"/>
                    <a:pt x="703" y="145"/>
                    <a:pt x="704" y="146"/>
                  </a:cubicBezTo>
                  <a:cubicBezTo>
                    <a:pt x="704" y="147"/>
                    <a:pt x="702" y="148"/>
                    <a:pt x="703" y="149"/>
                  </a:cubicBezTo>
                  <a:cubicBezTo>
                    <a:pt x="703" y="150"/>
                    <a:pt x="705" y="151"/>
                    <a:pt x="706" y="151"/>
                  </a:cubicBezTo>
                  <a:cubicBezTo>
                    <a:pt x="707" y="152"/>
                    <a:pt x="707" y="151"/>
                    <a:pt x="707" y="150"/>
                  </a:cubicBezTo>
                  <a:cubicBezTo>
                    <a:pt x="708" y="149"/>
                    <a:pt x="710" y="146"/>
                    <a:pt x="711" y="146"/>
                  </a:cubicBezTo>
                  <a:cubicBezTo>
                    <a:pt x="711" y="145"/>
                    <a:pt x="710" y="144"/>
                    <a:pt x="709" y="142"/>
                  </a:cubicBezTo>
                  <a:cubicBezTo>
                    <a:pt x="708" y="141"/>
                    <a:pt x="709" y="140"/>
                    <a:pt x="710" y="140"/>
                  </a:cubicBezTo>
                  <a:cubicBezTo>
                    <a:pt x="711" y="140"/>
                    <a:pt x="712" y="139"/>
                    <a:pt x="712" y="139"/>
                  </a:cubicBezTo>
                  <a:cubicBezTo>
                    <a:pt x="713" y="138"/>
                    <a:pt x="713" y="140"/>
                    <a:pt x="713" y="141"/>
                  </a:cubicBezTo>
                  <a:cubicBezTo>
                    <a:pt x="714" y="141"/>
                    <a:pt x="714" y="141"/>
                    <a:pt x="713" y="142"/>
                  </a:cubicBezTo>
                  <a:cubicBezTo>
                    <a:pt x="712" y="143"/>
                    <a:pt x="713" y="146"/>
                    <a:pt x="713" y="147"/>
                  </a:cubicBezTo>
                  <a:cubicBezTo>
                    <a:pt x="713" y="147"/>
                    <a:pt x="714" y="148"/>
                    <a:pt x="714" y="149"/>
                  </a:cubicBezTo>
                  <a:cubicBezTo>
                    <a:pt x="715" y="149"/>
                    <a:pt x="714" y="150"/>
                    <a:pt x="713" y="150"/>
                  </a:cubicBezTo>
                  <a:cubicBezTo>
                    <a:pt x="713" y="151"/>
                    <a:pt x="714" y="151"/>
                    <a:pt x="715" y="151"/>
                  </a:cubicBezTo>
                  <a:cubicBezTo>
                    <a:pt x="715" y="152"/>
                    <a:pt x="712" y="154"/>
                    <a:pt x="712" y="155"/>
                  </a:cubicBezTo>
                  <a:cubicBezTo>
                    <a:pt x="712" y="156"/>
                    <a:pt x="711" y="157"/>
                    <a:pt x="710" y="158"/>
                  </a:cubicBezTo>
                  <a:cubicBezTo>
                    <a:pt x="709" y="158"/>
                    <a:pt x="706" y="162"/>
                    <a:pt x="705" y="163"/>
                  </a:cubicBezTo>
                  <a:cubicBezTo>
                    <a:pt x="704" y="164"/>
                    <a:pt x="703" y="169"/>
                    <a:pt x="703" y="170"/>
                  </a:cubicBezTo>
                  <a:cubicBezTo>
                    <a:pt x="702" y="170"/>
                    <a:pt x="700" y="171"/>
                    <a:pt x="699" y="171"/>
                  </a:cubicBezTo>
                  <a:cubicBezTo>
                    <a:pt x="698" y="171"/>
                    <a:pt x="699" y="172"/>
                    <a:pt x="699" y="173"/>
                  </a:cubicBezTo>
                  <a:cubicBezTo>
                    <a:pt x="699" y="175"/>
                    <a:pt x="696" y="179"/>
                    <a:pt x="696" y="180"/>
                  </a:cubicBezTo>
                  <a:cubicBezTo>
                    <a:pt x="695" y="181"/>
                    <a:pt x="697" y="187"/>
                    <a:pt x="699" y="190"/>
                  </a:cubicBezTo>
                  <a:cubicBezTo>
                    <a:pt x="700" y="192"/>
                    <a:pt x="701" y="196"/>
                    <a:pt x="702" y="198"/>
                  </a:cubicBezTo>
                  <a:cubicBezTo>
                    <a:pt x="703" y="201"/>
                    <a:pt x="705" y="202"/>
                    <a:pt x="705" y="203"/>
                  </a:cubicBezTo>
                  <a:cubicBezTo>
                    <a:pt x="706" y="203"/>
                    <a:pt x="707" y="205"/>
                    <a:pt x="708" y="206"/>
                  </a:cubicBezTo>
                  <a:cubicBezTo>
                    <a:pt x="709" y="207"/>
                    <a:pt x="709" y="210"/>
                    <a:pt x="711" y="211"/>
                  </a:cubicBezTo>
                  <a:cubicBezTo>
                    <a:pt x="713" y="213"/>
                    <a:pt x="712" y="209"/>
                    <a:pt x="713" y="208"/>
                  </a:cubicBezTo>
                  <a:cubicBezTo>
                    <a:pt x="714" y="208"/>
                    <a:pt x="715" y="205"/>
                    <a:pt x="715" y="204"/>
                  </a:cubicBezTo>
                  <a:cubicBezTo>
                    <a:pt x="715" y="203"/>
                    <a:pt x="713" y="203"/>
                    <a:pt x="714" y="203"/>
                  </a:cubicBezTo>
                  <a:cubicBezTo>
                    <a:pt x="714" y="202"/>
                    <a:pt x="713" y="201"/>
                    <a:pt x="713" y="201"/>
                  </a:cubicBezTo>
                  <a:cubicBezTo>
                    <a:pt x="712" y="200"/>
                    <a:pt x="713" y="198"/>
                    <a:pt x="714" y="198"/>
                  </a:cubicBezTo>
                  <a:cubicBezTo>
                    <a:pt x="715" y="197"/>
                    <a:pt x="717" y="198"/>
                    <a:pt x="717" y="198"/>
                  </a:cubicBezTo>
                  <a:cubicBezTo>
                    <a:pt x="718" y="198"/>
                    <a:pt x="715" y="195"/>
                    <a:pt x="715" y="194"/>
                  </a:cubicBezTo>
                  <a:cubicBezTo>
                    <a:pt x="716" y="192"/>
                    <a:pt x="717" y="192"/>
                    <a:pt x="717" y="191"/>
                  </a:cubicBezTo>
                  <a:cubicBezTo>
                    <a:pt x="718" y="190"/>
                    <a:pt x="720" y="189"/>
                    <a:pt x="721" y="189"/>
                  </a:cubicBezTo>
                  <a:cubicBezTo>
                    <a:pt x="722" y="189"/>
                    <a:pt x="723" y="189"/>
                    <a:pt x="723" y="188"/>
                  </a:cubicBezTo>
                  <a:cubicBezTo>
                    <a:pt x="724" y="187"/>
                    <a:pt x="723" y="186"/>
                    <a:pt x="722" y="186"/>
                  </a:cubicBezTo>
                  <a:cubicBezTo>
                    <a:pt x="721" y="186"/>
                    <a:pt x="721" y="185"/>
                    <a:pt x="722" y="184"/>
                  </a:cubicBezTo>
                  <a:cubicBezTo>
                    <a:pt x="722" y="184"/>
                    <a:pt x="722" y="183"/>
                    <a:pt x="721" y="182"/>
                  </a:cubicBezTo>
                  <a:cubicBezTo>
                    <a:pt x="721" y="182"/>
                    <a:pt x="722" y="181"/>
                    <a:pt x="723" y="180"/>
                  </a:cubicBezTo>
                  <a:cubicBezTo>
                    <a:pt x="724" y="180"/>
                    <a:pt x="725" y="181"/>
                    <a:pt x="726" y="181"/>
                  </a:cubicBezTo>
                  <a:cubicBezTo>
                    <a:pt x="726" y="180"/>
                    <a:pt x="726" y="179"/>
                    <a:pt x="726" y="178"/>
                  </a:cubicBezTo>
                  <a:cubicBezTo>
                    <a:pt x="726" y="177"/>
                    <a:pt x="724" y="177"/>
                    <a:pt x="723" y="177"/>
                  </a:cubicBezTo>
                  <a:cubicBezTo>
                    <a:pt x="722" y="177"/>
                    <a:pt x="721" y="176"/>
                    <a:pt x="721" y="174"/>
                  </a:cubicBezTo>
                  <a:cubicBezTo>
                    <a:pt x="720" y="173"/>
                    <a:pt x="722" y="172"/>
                    <a:pt x="722" y="172"/>
                  </a:cubicBezTo>
                  <a:cubicBezTo>
                    <a:pt x="723" y="171"/>
                    <a:pt x="721" y="169"/>
                    <a:pt x="720" y="169"/>
                  </a:cubicBezTo>
                  <a:cubicBezTo>
                    <a:pt x="719" y="170"/>
                    <a:pt x="718" y="169"/>
                    <a:pt x="719" y="168"/>
                  </a:cubicBezTo>
                  <a:cubicBezTo>
                    <a:pt x="719" y="168"/>
                    <a:pt x="718" y="166"/>
                    <a:pt x="718" y="165"/>
                  </a:cubicBezTo>
                  <a:cubicBezTo>
                    <a:pt x="718" y="164"/>
                    <a:pt x="719" y="161"/>
                    <a:pt x="720" y="161"/>
                  </a:cubicBezTo>
                  <a:cubicBezTo>
                    <a:pt x="721" y="160"/>
                    <a:pt x="721" y="159"/>
                    <a:pt x="720" y="158"/>
                  </a:cubicBezTo>
                  <a:cubicBezTo>
                    <a:pt x="720" y="157"/>
                    <a:pt x="721" y="157"/>
                    <a:pt x="722" y="157"/>
                  </a:cubicBezTo>
                  <a:cubicBezTo>
                    <a:pt x="723" y="156"/>
                    <a:pt x="723" y="157"/>
                    <a:pt x="724" y="157"/>
                  </a:cubicBezTo>
                  <a:cubicBezTo>
                    <a:pt x="725" y="157"/>
                    <a:pt x="724" y="157"/>
                    <a:pt x="725" y="156"/>
                  </a:cubicBezTo>
                  <a:cubicBezTo>
                    <a:pt x="725" y="155"/>
                    <a:pt x="727" y="154"/>
                    <a:pt x="728" y="154"/>
                  </a:cubicBezTo>
                  <a:cubicBezTo>
                    <a:pt x="729" y="154"/>
                    <a:pt x="728" y="156"/>
                    <a:pt x="729" y="156"/>
                  </a:cubicBezTo>
                  <a:cubicBezTo>
                    <a:pt x="730" y="157"/>
                    <a:pt x="731" y="154"/>
                    <a:pt x="732" y="154"/>
                  </a:cubicBezTo>
                  <a:cubicBezTo>
                    <a:pt x="733" y="153"/>
                    <a:pt x="733" y="153"/>
                    <a:pt x="733" y="152"/>
                  </a:cubicBezTo>
                  <a:cubicBezTo>
                    <a:pt x="733" y="152"/>
                    <a:pt x="735" y="151"/>
                    <a:pt x="736" y="151"/>
                  </a:cubicBezTo>
                  <a:cubicBezTo>
                    <a:pt x="738" y="152"/>
                    <a:pt x="739" y="154"/>
                    <a:pt x="739" y="155"/>
                  </a:cubicBezTo>
                  <a:cubicBezTo>
                    <a:pt x="740" y="156"/>
                    <a:pt x="741" y="155"/>
                    <a:pt x="741" y="154"/>
                  </a:cubicBezTo>
                  <a:cubicBezTo>
                    <a:pt x="742" y="153"/>
                    <a:pt x="742" y="152"/>
                    <a:pt x="742" y="152"/>
                  </a:cubicBezTo>
                  <a:cubicBezTo>
                    <a:pt x="743" y="151"/>
                    <a:pt x="744" y="151"/>
                    <a:pt x="745" y="151"/>
                  </a:cubicBezTo>
                  <a:cubicBezTo>
                    <a:pt x="745" y="151"/>
                    <a:pt x="744" y="149"/>
                    <a:pt x="744" y="149"/>
                  </a:cubicBezTo>
                  <a:cubicBezTo>
                    <a:pt x="744" y="148"/>
                    <a:pt x="746" y="149"/>
                    <a:pt x="746" y="149"/>
                  </a:cubicBezTo>
                  <a:cubicBezTo>
                    <a:pt x="747" y="148"/>
                    <a:pt x="745" y="147"/>
                    <a:pt x="745" y="147"/>
                  </a:cubicBezTo>
                  <a:cubicBezTo>
                    <a:pt x="745" y="146"/>
                    <a:pt x="746" y="147"/>
                    <a:pt x="746" y="147"/>
                  </a:cubicBezTo>
                  <a:cubicBezTo>
                    <a:pt x="747" y="147"/>
                    <a:pt x="748" y="146"/>
                    <a:pt x="748" y="145"/>
                  </a:cubicBezTo>
                  <a:cubicBezTo>
                    <a:pt x="748" y="145"/>
                    <a:pt x="749" y="146"/>
                    <a:pt x="750" y="146"/>
                  </a:cubicBezTo>
                  <a:cubicBezTo>
                    <a:pt x="750" y="146"/>
                    <a:pt x="751" y="143"/>
                    <a:pt x="754" y="140"/>
                  </a:cubicBezTo>
                  <a:cubicBezTo>
                    <a:pt x="758" y="137"/>
                    <a:pt x="763" y="137"/>
                    <a:pt x="764" y="137"/>
                  </a:cubicBezTo>
                  <a:cubicBezTo>
                    <a:pt x="765" y="137"/>
                    <a:pt x="765" y="137"/>
                    <a:pt x="767" y="138"/>
                  </a:cubicBezTo>
                  <a:cubicBezTo>
                    <a:pt x="769" y="138"/>
                    <a:pt x="769" y="137"/>
                    <a:pt x="770" y="137"/>
                  </a:cubicBezTo>
                  <a:cubicBezTo>
                    <a:pt x="770" y="137"/>
                    <a:pt x="770" y="135"/>
                    <a:pt x="770" y="135"/>
                  </a:cubicBezTo>
                  <a:cubicBezTo>
                    <a:pt x="770" y="134"/>
                    <a:pt x="768" y="132"/>
                    <a:pt x="767" y="132"/>
                  </a:cubicBezTo>
                  <a:cubicBezTo>
                    <a:pt x="766" y="132"/>
                    <a:pt x="766" y="130"/>
                    <a:pt x="764" y="130"/>
                  </a:cubicBezTo>
                  <a:cubicBezTo>
                    <a:pt x="763" y="129"/>
                    <a:pt x="763" y="128"/>
                    <a:pt x="763" y="128"/>
                  </a:cubicBezTo>
                  <a:cubicBezTo>
                    <a:pt x="762" y="127"/>
                    <a:pt x="762" y="127"/>
                    <a:pt x="762" y="128"/>
                  </a:cubicBezTo>
                  <a:cubicBezTo>
                    <a:pt x="761" y="129"/>
                    <a:pt x="762" y="129"/>
                    <a:pt x="759" y="128"/>
                  </a:cubicBezTo>
                  <a:cubicBezTo>
                    <a:pt x="756" y="128"/>
                    <a:pt x="757" y="125"/>
                    <a:pt x="757" y="124"/>
                  </a:cubicBezTo>
                  <a:cubicBezTo>
                    <a:pt x="757" y="123"/>
                    <a:pt x="757" y="122"/>
                    <a:pt x="755" y="122"/>
                  </a:cubicBezTo>
                  <a:cubicBezTo>
                    <a:pt x="753" y="122"/>
                    <a:pt x="754" y="121"/>
                    <a:pt x="755" y="121"/>
                  </a:cubicBezTo>
                  <a:cubicBezTo>
                    <a:pt x="756" y="121"/>
                    <a:pt x="758" y="121"/>
                    <a:pt x="759" y="121"/>
                  </a:cubicBezTo>
                  <a:cubicBezTo>
                    <a:pt x="760" y="121"/>
                    <a:pt x="761" y="122"/>
                    <a:pt x="762" y="122"/>
                  </a:cubicBezTo>
                  <a:cubicBezTo>
                    <a:pt x="763" y="122"/>
                    <a:pt x="765" y="121"/>
                    <a:pt x="767" y="120"/>
                  </a:cubicBezTo>
                  <a:cubicBezTo>
                    <a:pt x="768" y="119"/>
                    <a:pt x="768" y="117"/>
                    <a:pt x="768" y="116"/>
                  </a:cubicBezTo>
                  <a:cubicBezTo>
                    <a:pt x="767" y="116"/>
                    <a:pt x="767" y="115"/>
                    <a:pt x="766" y="115"/>
                  </a:cubicBezTo>
                  <a:cubicBezTo>
                    <a:pt x="766" y="115"/>
                    <a:pt x="766" y="111"/>
                    <a:pt x="766" y="111"/>
                  </a:cubicBezTo>
                  <a:cubicBezTo>
                    <a:pt x="766" y="110"/>
                    <a:pt x="767" y="111"/>
                    <a:pt x="768" y="111"/>
                  </a:cubicBezTo>
                  <a:cubicBezTo>
                    <a:pt x="768" y="112"/>
                    <a:pt x="769" y="112"/>
                    <a:pt x="768" y="113"/>
                  </a:cubicBezTo>
                  <a:cubicBezTo>
                    <a:pt x="768" y="113"/>
                    <a:pt x="769" y="114"/>
                    <a:pt x="769" y="115"/>
                  </a:cubicBezTo>
                  <a:cubicBezTo>
                    <a:pt x="770" y="115"/>
                    <a:pt x="770" y="116"/>
                    <a:pt x="772" y="116"/>
                  </a:cubicBezTo>
                  <a:cubicBezTo>
                    <a:pt x="773" y="117"/>
                    <a:pt x="778" y="117"/>
                    <a:pt x="779" y="117"/>
                  </a:cubicBezTo>
                  <a:cubicBezTo>
                    <a:pt x="780" y="117"/>
                    <a:pt x="783" y="119"/>
                    <a:pt x="782" y="120"/>
                  </a:cubicBezTo>
                  <a:cubicBezTo>
                    <a:pt x="781" y="120"/>
                    <a:pt x="783" y="122"/>
                    <a:pt x="784" y="122"/>
                  </a:cubicBezTo>
                  <a:cubicBezTo>
                    <a:pt x="785" y="122"/>
                    <a:pt x="788" y="122"/>
                    <a:pt x="790" y="123"/>
                  </a:cubicBezTo>
                  <a:cubicBezTo>
                    <a:pt x="791" y="123"/>
                    <a:pt x="792" y="125"/>
                    <a:pt x="794" y="125"/>
                  </a:cubicBezTo>
                  <a:cubicBezTo>
                    <a:pt x="795" y="125"/>
                    <a:pt x="797" y="124"/>
                    <a:pt x="797" y="123"/>
                  </a:cubicBezTo>
                  <a:cubicBezTo>
                    <a:pt x="797" y="123"/>
                    <a:pt x="795" y="122"/>
                    <a:pt x="795" y="123"/>
                  </a:cubicBezTo>
                  <a:cubicBezTo>
                    <a:pt x="794" y="123"/>
                    <a:pt x="794" y="122"/>
                    <a:pt x="793" y="122"/>
                  </a:cubicBezTo>
                  <a:cubicBezTo>
                    <a:pt x="793" y="121"/>
                    <a:pt x="794" y="121"/>
                    <a:pt x="795" y="121"/>
                  </a:cubicBezTo>
                  <a:cubicBezTo>
                    <a:pt x="796" y="120"/>
                    <a:pt x="795" y="119"/>
                    <a:pt x="794" y="118"/>
                  </a:cubicBezTo>
                  <a:cubicBezTo>
                    <a:pt x="794" y="117"/>
                    <a:pt x="793" y="116"/>
                    <a:pt x="793" y="116"/>
                  </a:cubicBezTo>
                  <a:cubicBezTo>
                    <a:pt x="794" y="116"/>
                    <a:pt x="796" y="116"/>
                    <a:pt x="797" y="116"/>
                  </a:cubicBezTo>
                  <a:cubicBezTo>
                    <a:pt x="799" y="116"/>
                    <a:pt x="797" y="115"/>
                    <a:pt x="797" y="114"/>
                  </a:cubicBezTo>
                  <a:cubicBezTo>
                    <a:pt x="796" y="114"/>
                    <a:pt x="799" y="115"/>
                    <a:pt x="800" y="116"/>
                  </a:cubicBezTo>
                  <a:cubicBezTo>
                    <a:pt x="801" y="116"/>
                    <a:pt x="800" y="116"/>
                    <a:pt x="800" y="114"/>
                  </a:cubicBezTo>
                  <a:cubicBezTo>
                    <a:pt x="801" y="113"/>
                    <a:pt x="801" y="113"/>
                    <a:pt x="802" y="113"/>
                  </a:cubicBezTo>
                  <a:cubicBezTo>
                    <a:pt x="803" y="112"/>
                    <a:pt x="802" y="112"/>
                    <a:pt x="800" y="111"/>
                  </a:cubicBezTo>
                  <a:cubicBezTo>
                    <a:pt x="797" y="110"/>
                    <a:pt x="797" y="109"/>
                    <a:pt x="796" y="108"/>
                  </a:cubicBezTo>
                  <a:cubicBezTo>
                    <a:pt x="796" y="107"/>
                    <a:pt x="795" y="107"/>
                    <a:pt x="795" y="108"/>
                  </a:cubicBezTo>
                  <a:cubicBezTo>
                    <a:pt x="794" y="108"/>
                    <a:pt x="793" y="105"/>
                    <a:pt x="792" y="105"/>
                  </a:cubicBezTo>
                  <a:cubicBezTo>
                    <a:pt x="791" y="105"/>
                    <a:pt x="789" y="104"/>
                    <a:pt x="789" y="105"/>
                  </a:cubicBezTo>
                  <a:cubicBezTo>
                    <a:pt x="788" y="105"/>
                    <a:pt x="785" y="104"/>
                    <a:pt x="785" y="105"/>
                  </a:cubicBezTo>
                  <a:cubicBezTo>
                    <a:pt x="784" y="105"/>
                    <a:pt x="786" y="109"/>
                    <a:pt x="785" y="109"/>
                  </a:cubicBezTo>
                  <a:cubicBezTo>
                    <a:pt x="784" y="110"/>
                    <a:pt x="782" y="103"/>
                    <a:pt x="782" y="102"/>
                  </a:cubicBezTo>
                  <a:cubicBezTo>
                    <a:pt x="782" y="101"/>
                    <a:pt x="781" y="100"/>
                    <a:pt x="780" y="100"/>
                  </a:cubicBezTo>
                  <a:cubicBezTo>
                    <a:pt x="779" y="100"/>
                    <a:pt x="776" y="99"/>
                    <a:pt x="774" y="99"/>
                  </a:cubicBezTo>
                  <a:cubicBezTo>
                    <a:pt x="772" y="99"/>
                    <a:pt x="771" y="96"/>
                    <a:pt x="769" y="96"/>
                  </a:cubicBezTo>
                  <a:cubicBezTo>
                    <a:pt x="768" y="96"/>
                    <a:pt x="765" y="95"/>
                    <a:pt x="764" y="94"/>
                  </a:cubicBezTo>
                  <a:cubicBezTo>
                    <a:pt x="762" y="93"/>
                    <a:pt x="761" y="93"/>
                    <a:pt x="759" y="92"/>
                  </a:cubicBezTo>
                  <a:cubicBezTo>
                    <a:pt x="756" y="91"/>
                    <a:pt x="756" y="90"/>
                    <a:pt x="755" y="89"/>
                  </a:cubicBezTo>
                  <a:cubicBezTo>
                    <a:pt x="753" y="88"/>
                    <a:pt x="752" y="89"/>
                    <a:pt x="751" y="88"/>
                  </a:cubicBezTo>
                  <a:cubicBezTo>
                    <a:pt x="750" y="88"/>
                    <a:pt x="750" y="86"/>
                    <a:pt x="749" y="85"/>
                  </a:cubicBezTo>
                  <a:cubicBezTo>
                    <a:pt x="747" y="85"/>
                    <a:pt x="745" y="84"/>
                    <a:pt x="743" y="84"/>
                  </a:cubicBezTo>
                  <a:cubicBezTo>
                    <a:pt x="741" y="83"/>
                    <a:pt x="741" y="82"/>
                    <a:pt x="739" y="81"/>
                  </a:cubicBezTo>
                  <a:cubicBezTo>
                    <a:pt x="736" y="80"/>
                    <a:pt x="728" y="81"/>
                    <a:pt x="725" y="81"/>
                  </a:cubicBezTo>
                  <a:cubicBezTo>
                    <a:pt x="722" y="80"/>
                    <a:pt x="720" y="79"/>
                    <a:pt x="720" y="79"/>
                  </a:cubicBezTo>
                  <a:cubicBezTo>
                    <a:pt x="719" y="80"/>
                    <a:pt x="720" y="81"/>
                    <a:pt x="721" y="81"/>
                  </a:cubicBezTo>
                  <a:cubicBezTo>
                    <a:pt x="722" y="82"/>
                    <a:pt x="719" y="82"/>
                    <a:pt x="719" y="82"/>
                  </a:cubicBezTo>
                  <a:cubicBezTo>
                    <a:pt x="719" y="83"/>
                    <a:pt x="720" y="84"/>
                    <a:pt x="721" y="84"/>
                  </a:cubicBezTo>
                  <a:cubicBezTo>
                    <a:pt x="723" y="85"/>
                    <a:pt x="722" y="85"/>
                    <a:pt x="722" y="86"/>
                  </a:cubicBezTo>
                  <a:cubicBezTo>
                    <a:pt x="722" y="87"/>
                    <a:pt x="722" y="87"/>
                    <a:pt x="723" y="88"/>
                  </a:cubicBezTo>
                  <a:cubicBezTo>
                    <a:pt x="724" y="88"/>
                    <a:pt x="723" y="89"/>
                    <a:pt x="723" y="89"/>
                  </a:cubicBezTo>
                  <a:cubicBezTo>
                    <a:pt x="722" y="89"/>
                    <a:pt x="723" y="91"/>
                    <a:pt x="722" y="92"/>
                  </a:cubicBezTo>
                  <a:cubicBezTo>
                    <a:pt x="721" y="92"/>
                    <a:pt x="720" y="90"/>
                    <a:pt x="720" y="90"/>
                  </a:cubicBezTo>
                  <a:cubicBezTo>
                    <a:pt x="719" y="90"/>
                    <a:pt x="720" y="92"/>
                    <a:pt x="720" y="92"/>
                  </a:cubicBezTo>
                  <a:cubicBezTo>
                    <a:pt x="719" y="92"/>
                    <a:pt x="717" y="89"/>
                    <a:pt x="717" y="89"/>
                  </a:cubicBezTo>
                  <a:cubicBezTo>
                    <a:pt x="717" y="88"/>
                    <a:pt x="714" y="87"/>
                    <a:pt x="713" y="86"/>
                  </a:cubicBezTo>
                  <a:cubicBezTo>
                    <a:pt x="712" y="85"/>
                    <a:pt x="711" y="82"/>
                    <a:pt x="711" y="82"/>
                  </a:cubicBezTo>
                  <a:cubicBezTo>
                    <a:pt x="710" y="82"/>
                    <a:pt x="710" y="82"/>
                    <a:pt x="710" y="83"/>
                  </a:cubicBezTo>
                  <a:cubicBezTo>
                    <a:pt x="710" y="84"/>
                    <a:pt x="703" y="83"/>
                    <a:pt x="701" y="83"/>
                  </a:cubicBezTo>
                  <a:cubicBezTo>
                    <a:pt x="698" y="82"/>
                    <a:pt x="693" y="82"/>
                    <a:pt x="692" y="82"/>
                  </a:cubicBezTo>
                  <a:cubicBezTo>
                    <a:pt x="690" y="83"/>
                    <a:pt x="689" y="84"/>
                    <a:pt x="689" y="85"/>
                  </a:cubicBezTo>
                  <a:cubicBezTo>
                    <a:pt x="689" y="86"/>
                    <a:pt x="690" y="89"/>
                    <a:pt x="690" y="89"/>
                  </a:cubicBezTo>
                  <a:cubicBezTo>
                    <a:pt x="689" y="90"/>
                    <a:pt x="688" y="87"/>
                    <a:pt x="688" y="86"/>
                  </a:cubicBezTo>
                  <a:cubicBezTo>
                    <a:pt x="688" y="85"/>
                    <a:pt x="686" y="85"/>
                    <a:pt x="685" y="84"/>
                  </a:cubicBezTo>
                  <a:cubicBezTo>
                    <a:pt x="684" y="83"/>
                    <a:pt x="683" y="82"/>
                    <a:pt x="682" y="81"/>
                  </a:cubicBezTo>
                  <a:cubicBezTo>
                    <a:pt x="680" y="80"/>
                    <a:pt x="681" y="81"/>
                    <a:pt x="681" y="80"/>
                  </a:cubicBezTo>
                  <a:cubicBezTo>
                    <a:pt x="681" y="79"/>
                    <a:pt x="680" y="78"/>
                    <a:pt x="679" y="77"/>
                  </a:cubicBezTo>
                  <a:cubicBezTo>
                    <a:pt x="678" y="76"/>
                    <a:pt x="676" y="73"/>
                    <a:pt x="674" y="72"/>
                  </a:cubicBezTo>
                  <a:cubicBezTo>
                    <a:pt x="671" y="71"/>
                    <a:pt x="665" y="72"/>
                    <a:pt x="662" y="72"/>
                  </a:cubicBezTo>
                  <a:cubicBezTo>
                    <a:pt x="659" y="72"/>
                    <a:pt x="655" y="73"/>
                    <a:pt x="653" y="73"/>
                  </a:cubicBezTo>
                  <a:cubicBezTo>
                    <a:pt x="651" y="73"/>
                    <a:pt x="649" y="72"/>
                    <a:pt x="648" y="71"/>
                  </a:cubicBezTo>
                  <a:cubicBezTo>
                    <a:pt x="647" y="71"/>
                    <a:pt x="643" y="67"/>
                    <a:pt x="642" y="66"/>
                  </a:cubicBezTo>
                  <a:cubicBezTo>
                    <a:pt x="641" y="65"/>
                    <a:pt x="639" y="66"/>
                    <a:pt x="639" y="65"/>
                  </a:cubicBezTo>
                  <a:cubicBezTo>
                    <a:pt x="639" y="64"/>
                    <a:pt x="641" y="65"/>
                    <a:pt x="642" y="65"/>
                  </a:cubicBezTo>
                  <a:cubicBezTo>
                    <a:pt x="642" y="65"/>
                    <a:pt x="641" y="63"/>
                    <a:pt x="641" y="62"/>
                  </a:cubicBezTo>
                  <a:cubicBezTo>
                    <a:pt x="640" y="61"/>
                    <a:pt x="638" y="60"/>
                    <a:pt x="636" y="60"/>
                  </a:cubicBezTo>
                  <a:cubicBezTo>
                    <a:pt x="634" y="60"/>
                    <a:pt x="633" y="59"/>
                    <a:pt x="631" y="59"/>
                  </a:cubicBezTo>
                  <a:cubicBezTo>
                    <a:pt x="629" y="59"/>
                    <a:pt x="630" y="60"/>
                    <a:pt x="629" y="60"/>
                  </a:cubicBezTo>
                  <a:cubicBezTo>
                    <a:pt x="629" y="60"/>
                    <a:pt x="627" y="60"/>
                    <a:pt x="626" y="60"/>
                  </a:cubicBezTo>
                  <a:cubicBezTo>
                    <a:pt x="625" y="60"/>
                    <a:pt x="625" y="61"/>
                    <a:pt x="624" y="61"/>
                  </a:cubicBezTo>
                  <a:cubicBezTo>
                    <a:pt x="623" y="61"/>
                    <a:pt x="621" y="61"/>
                    <a:pt x="620" y="61"/>
                  </a:cubicBezTo>
                  <a:cubicBezTo>
                    <a:pt x="618" y="61"/>
                    <a:pt x="619" y="61"/>
                    <a:pt x="620" y="60"/>
                  </a:cubicBezTo>
                  <a:cubicBezTo>
                    <a:pt x="620" y="59"/>
                    <a:pt x="620" y="59"/>
                    <a:pt x="620" y="58"/>
                  </a:cubicBezTo>
                  <a:cubicBezTo>
                    <a:pt x="619" y="58"/>
                    <a:pt x="620" y="58"/>
                    <a:pt x="621" y="58"/>
                  </a:cubicBezTo>
                  <a:cubicBezTo>
                    <a:pt x="622" y="58"/>
                    <a:pt x="627" y="59"/>
                    <a:pt x="628" y="59"/>
                  </a:cubicBezTo>
                  <a:cubicBezTo>
                    <a:pt x="630" y="59"/>
                    <a:pt x="622" y="57"/>
                    <a:pt x="619" y="57"/>
                  </a:cubicBezTo>
                  <a:cubicBezTo>
                    <a:pt x="616" y="57"/>
                    <a:pt x="610" y="56"/>
                    <a:pt x="608" y="56"/>
                  </a:cubicBezTo>
                  <a:cubicBezTo>
                    <a:pt x="607" y="57"/>
                    <a:pt x="603" y="58"/>
                    <a:pt x="602" y="58"/>
                  </a:cubicBezTo>
                  <a:cubicBezTo>
                    <a:pt x="602" y="58"/>
                    <a:pt x="601" y="59"/>
                    <a:pt x="602" y="61"/>
                  </a:cubicBezTo>
                  <a:cubicBezTo>
                    <a:pt x="603" y="62"/>
                    <a:pt x="603" y="61"/>
                    <a:pt x="603" y="60"/>
                  </a:cubicBezTo>
                  <a:cubicBezTo>
                    <a:pt x="604" y="60"/>
                    <a:pt x="604" y="61"/>
                    <a:pt x="606" y="61"/>
                  </a:cubicBezTo>
                  <a:cubicBezTo>
                    <a:pt x="607" y="62"/>
                    <a:pt x="604" y="61"/>
                    <a:pt x="604" y="62"/>
                  </a:cubicBezTo>
                  <a:cubicBezTo>
                    <a:pt x="605" y="62"/>
                    <a:pt x="604" y="62"/>
                    <a:pt x="604" y="63"/>
                  </a:cubicBezTo>
                  <a:cubicBezTo>
                    <a:pt x="603" y="64"/>
                    <a:pt x="606" y="66"/>
                    <a:pt x="607" y="67"/>
                  </a:cubicBezTo>
                  <a:cubicBezTo>
                    <a:pt x="607" y="67"/>
                    <a:pt x="606" y="67"/>
                    <a:pt x="605" y="67"/>
                  </a:cubicBezTo>
                  <a:cubicBezTo>
                    <a:pt x="605" y="67"/>
                    <a:pt x="605" y="67"/>
                    <a:pt x="604" y="68"/>
                  </a:cubicBezTo>
                  <a:cubicBezTo>
                    <a:pt x="603" y="68"/>
                    <a:pt x="602" y="66"/>
                    <a:pt x="602" y="66"/>
                  </a:cubicBezTo>
                  <a:cubicBezTo>
                    <a:pt x="602" y="65"/>
                    <a:pt x="600" y="65"/>
                    <a:pt x="599" y="66"/>
                  </a:cubicBezTo>
                  <a:cubicBezTo>
                    <a:pt x="598" y="66"/>
                    <a:pt x="600" y="67"/>
                    <a:pt x="601" y="68"/>
                  </a:cubicBezTo>
                  <a:cubicBezTo>
                    <a:pt x="601" y="69"/>
                    <a:pt x="600" y="69"/>
                    <a:pt x="599" y="69"/>
                  </a:cubicBezTo>
                  <a:cubicBezTo>
                    <a:pt x="599" y="69"/>
                    <a:pt x="600" y="71"/>
                    <a:pt x="599" y="71"/>
                  </a:cubicBezTo>
                  <a:cubicBezTo>
                    <a:pt x="598" y="71"/>
                    <a:pt x="596" y="68"/>
                    <a:pt x="595" y="68"/>
                  </a:cubicBezTo>
                  <a:cubicBezTo>
                    <a:pt x="594" y="67"/>
                    <a:pt x="593" y="66"/>
                    <a:pt x="592" y="67"/>
                  </a:cubicBezTo>
                  <a:cubicBezTo>
                    <a:pt x="591" y="67"/>
                    <a:pt x="590" y="66"/>
                    <a:pt x="588" y="66"/>
                  </a:cubicBezTo>
                  <a:cubicBezTo>
                    <a:pt x="587" y="65"/>
                    <a:pt x="586" y="66"/>
                    <a:pt x="586" y="67"/>
                  </a:cubicBezTo>
                  <a:cubicBezTo>
                    <a:pt x="585" y="67"/>
                    <a:pt x="584" y="67"/>
                    <a:pt x="583" y="67"/>
                  </a:cubicBezTo>
                  <a:cubicBezTo>
                    <a:pt x="582" y="67"/>
                    <a:pt x="580" y="64"/>
                    <a:pt x="579" y="63"/>
                  </a:cubicBezTo>
                  <a:cubicBezTo>
                    <a:pt x="578" y="62"/>
                    <a:pt x="579" y="63"/>
                    <a:pt x="578" y="65"/>
                  </a:cubicBezTo>
                  <a:cubicBezTo>
                    <a:pt x="577" y="66"/>
                    <a:pt x="577" y="68"/>
                    <a:pt x="578" y="70"/>
                  </a:cubicBezTo>
                  <a:cubicBezTo>
                    <a:pt x="578" y="72"/>
                    <a:pt x="576" y="73"/>
                    <a:pt x="576" y="74"/>
                  </a:cubicBezTo>
                  <a:cubicBezTo>
                    <a:pt x="575" y="74"/>
                    <a:pt x="575" y="73"/>
                    <a:pt x="574" y="72"/>
                  </a:cubicBezTo>
                  <a:cubicBezTo>
                    <a:pt x="574" y="72"/>
                    <a:pt x="573" y="72"/>
                    <a:pt x="572" y="72"/>
                  </a:cubicBezTo>
                  <a:cubicBezTo>
                    <a:pt x="572" y="72"/>
                    <a:pt x="571" y="70"/>
                    <a:pt x="571" y="70"/>
                  </a:cubicBezTo>
                  <a:cubicBezTo>
                    <a:pt x="571" y="69"/>
                    <a:pt x="570" y="68"/>
                    <a:pt x="570" y="68"/>
                  </a:cubicBezTo>
                  <a:cubicBezTo>
                    <a:pt x="569" y="67"/>
                    <a:pt x="569" y="67"/>
                    <a:pt x="567" y="66"/>
                  </a:cubicBezTo>
                  <a:cubicBezTo>
                    <a:pt x="566" y="65"/>
                    <a:pt x="566" y="65"/>
                    <a:pt x="566" y="64"/>
                  </a:cubicBezTo>
                  <a:cubicBezTo>
                    <a:pt x="565" y="63"/>
                    <a:pt x="565" y="64"/>
                    <a:pt x="564" y="64"/>
                  </a:cubicBezTo>
                  <a:cubicBezTo>
                    <a:pt x="564" y="64"/>
                    <a:pt x="563" y="63"/>
                    <a:pt x="563" y="63"/>
                  </a:cubicBezTo>
                  <a:cubicBezTo>
                    <a:pt x="563" y="62"/>
                    <a:pt x="562" y="62"/>
                    <a:pt x="562" y="63"/>
                  </a:cubicBezTo>
                  <a:cubicBezTo>
                    <a:pt x="562" y="63"/>
                    <a:pt x="560" y="60"/>
                    <a:pt x="560" y="60"/>
                  </a:cubicBezTo>
                  <a:cubicBezTo>
                    <a:pt x="559" y="59"/>
                    <a:pt x="557" y="59"/>
                    <a:pt x="556" y="59"/>
                  </a:cubicBezTo>
                  <a:cubicBezTo>
                    <a:pt x="555" y="59"/>
                    <a:pt x="554" y="58"/>
                    <a:pt x="554" y="57"/>
                  </a:cubicBezTo>
                  <a:cubicBezTo>
                    <a:pt x="553" y="56"/>
                    <a:pt x="558" y="58"/>
                    <a:pt x="559" y="59"/>
                  </a:cubicBezTo>
                  <a:cubicBezTo>
                    <a:pt x="561" y="59"/>
                    <a:pt x="561" y="60"/>
                    <a:pt x="562" y="61"/>
                  </a:cubicBezTo>
                  <a:cubicBezTo>
                    <a:pt x="564" y="62"/>
                    <a:pt x="565" y="62"/>
                    <a:pt x="565" y="62"/>
                  </a:cubicBezTo>
                  <a:cubicBezTo>
                    <a:pt x="565" y="61"/>
                    <a:pt x="564" y="55"/>
                    <a:pt x="564" y="54"/>
                  </a:cubicBezTo>
                  <a:cubicBezTo>
                    <a:pt x="564" y="53"/>
                    <a:pt x="562" y="53"/>
                    <a:pt x="560" y="52"/>
                  </a:cubicBezTo>
                  <a:cubicBezTo>
                    <a:pt x="559" y="51"/>
                    <a:pt x="560" y="50"/>
                    <a:pt x="558" y="49"/>
                  </a:cubicBezTo>
                  <a:cubicBezTo>
                    <a:pt x="557" y="49"/>
                    <a:pt x="557" y="48"/>
                    <a:pt x="556" y="48"/>
                  </a:cubicBezTo>
                  <a:cubicBezTo>
                    <a:pt x="555" y="48"/>
                    <a:pt x="553" y="48"/>
                    <a:pt x="553" y="48"/>
                  </a:cubicBezTo>
                  <a:cubicBezTo>
                    <a:pt x="552" y="48"/>
                    <a:pt x="551" y="48"/>
                    <a:pt x="550" y="48"/>
                  </a:cubicBezTo>
                  <a:cubicBezTo>
                    <a:pt x="548" y="48"/>
                    <a:pt x="547" y="48"/>
                    <a:pt x="546" y="47"/>
                  </a:cubicBezTo>
                  <a:cubicBezTo>
                    <a:pt x="545" y="46"/>
                    <a:pt x="545" y="46"/>
                    <a:pt x="543" y="46"/>
                  </a:cubicBezTo>
                  <a:cubicBezTo>
                    <a:pt x="542" y="46"/>
                    <a:pt x="541" y="45"/>
                    <a:pt x="540" y="45"/>
                  </a:cubicBezTo>
                  <a:cubicBezTo>
                    <a:pt x="539" y="45"/>
                    <a:pt x="539" y="46"/>
                    <a:pt x="538" y="47"/>
                  </a:cubicBezTo>
                  <a:cubicBezTo>
                    <a:pt x="538" y="47"/>
                    <a:pt x="540" y="48"/>
                    <a:pt x="541" y="49"/>
                  </a:cubicBezTo>
                  <a:cubicBezTo>
                    <a:pt x="542" y="50"/>
                    <a:pt x="542" y="50"/>
                    <a:pt x="541" y="50"/>
                  </a:cubicBezTo>
                  <a:cubicBezTo>
                    <a:pt x="540" y="51"/>
                    <a:pt x="540" y="51"/>
                    <a:pt x="541" y="52"/>
                  </a:cubicBezTo>
                  <a:cubicBezTo>
                    <a:pt x="543" y="53"/>
                    <a:pt x="540" y="52"/>
                    <a:pt x="541" y="53"/>
                  </a:cubicBezTo>
                  <a:cubicBezTo>
                    <a:pt x="542" y="54"/>
                    <a:pt x="538" y="54"/>
                    <a:pt x="536" y="53"/>
                  </a:cubicBezTo>
                  <a:cubicBezTo>
                    <a:pt x="533" y="52"/>
                    <a:pt x="531" y="53"/>
                    <a:pt x="530" y="53"/>
                  </a:cubicBezTo>
                  <a:cubicBezTo>
                    <a:pt x="529" y="53"/>
                    <a:pt x="528" y="50"/>
                    <a:pt x="528" y="50"/>
                  </a:cubicBezTo>
                  <a:cubicBezTo>
                    <a:pt x="528" y="49"/>
                    <a:pt x="525" y="49"/>
                    <a:pt x="523" y="49"/>
                  </a:cubicBezTo>
                  <a:cubicBezTo>
                    <a:pt x="521" y="49"/>
                    <a:pt x="518" y="48"/>
                    <a:pt x="517" y="47"/>
                  </a:cubicBezTo>
                  <a:cubicBezTo>
                    <a:pt x="516" y="47"/>
                    <a:pt x="517" y="47"/>
                    <a:pt x="516" y="48"/>
                  </a:cubicBezTo>
                  <a:cubicBezTo>
                    <a:pt x="516" y="48"/>
                    <a:pt x="512" y="46"/>
                    <a:pt x="510" y="46"/>
                  </a:cubicBezTo>
                  <a:cubicBezTo>
                    <a:pt x="508" y="46"/>
                    <a:pt x="507" y="46"/>
                    <a:pt x="506" y="47"/>
                  </a:cubicBezTo>
                  <a:cubicBezTo>
                    <a:pt x="506" y="48"/>
                    <a:pt x="508" y="50"/>
                    <a:pt x="509" y="51"/>
                  </a:cubicBezTo>
                  <a:cubicBezTo>
                    <a:pt x="510" y="52"/>
                    <a:pt x="507" y="53"/>
                    <a:pt x="506" y="54"/>
                  </a:cubicBezTo>
                  <a:cubicBezTo>
                    <a:pt x="506" y="54"/>
                    <a:pt x="507" y="52"/>
                    <a:pt x="507" y="51"/>
                  </a:cubicBezTo>
                  <a:cubicBezTo>
                    <a:pt x="506" y="50"/>
                    <a:pt x="504" y="44"/>
                    <a:pt x="503" y="44"/>
                  </a:cubicBezTo>
                  <a:cubicBezTo>
                    <a:pt x="503" y="43"/>
                    <a:pt x="502" y="43"/>
                    <a:pt x="500" y="43"/>
                  </a:cubicBezTo>
                  <a:cubicBezTo>
                    <a:pt x="499" y="43"/>
                    <a:pt x="499" y="40"/>
                    <a:pt x="498" y="39"/>
                  </a:cubicBezTo>
                  <a:cubicBezTo>
                    <a:pt x="498" y="39"/>
                    <a:pt x="498" y="40"/>
                    <a:pt x="496" y="40"/>
                  </a:cubicBezTo>
                  <a:cubicBezTo>
                    <a:pt x="495" y="41"/>
                    <a:pt x="495" y="41"/>
                    <a:pt x="494" y="42"/>
                  </a:cubicBezTo>
                  <a:cubicBezTo>
                    <a:pt x="492" y="44"/>
                    <a:pt x="492" y="44"/>
                    <a:pt x="490" y="45"/>
                  </a:cubicBezTo>
                  <a:cubicBezTo>
                    <a:pt x="488" y="46"/>
                    <a:pt x="485" y="50"/>
                    <a:pt x="484" y="51"/>
                  </a:cubicBezTo>
                  <a:cubicBezTo>
                    <a:pt x="482" y="52"/>
                    <a:pt x="483" y="49"/>
                    <a:pt x="483" y="47"/>
                  </a:cubicBezTo>
                  <a:cubicBezTo>
                    <a:pt x="483" y="44"/>
                    <a:pt x="483" y="43"/>
                    <a:pt x="482" y="43"/>
                  </a:cubicBezTo>
                  <a:cubicBezTo>
                    <a:pt x="482" y="42"/>
                    <a:pt x="484" y="43"/>
                    <a:pt x="485" y="43"/>
                  </a:cubicBezTo>
                  <a:cubicBezTo>
                    <a:pt x="486" y="43"/>
                    <a:pt x="490" y="37"/>
                    <a:pt x="491" y="36"/>
                  </a:cubicBezTo>
                  <a:cubicBezTo>
                    <a:pt x="493" y="36"/>
                    <a:pt x="493" y="35"/>
                    <a:pt x="495" y="34"/>
                  </a:cubicBezTo>
                  <a:cubicBezTo>
                    <a:pt x="496" y="33"/>
                    <a:pt x="497" y="34"/>
                    <a:pt x="500" y="32"/>
                  </a:cubicBezTo>
                  <a:cubicBezTo>
                    <a:pt x="502" y="30"/>
                    <a:pt x="501" y="25"/>
                    <a:pt x="501" y="23"/>
                  </a:cubicBezTo>
                  <a:cubicBezTo>
                    <a:pt x="501" y="20"/>
                    <a:pt x="501" y="19"/>
                    <a:pt x="500" y="18"/>
                  </a:cubicBezTo>
                  <a:cubicBezTo>
                    <a:pt x="499" y="17"/>
                    <a:pt x="499" y="17"/>
                    <a:pt x="498" y="15"/>
                  </a:cubicBezTo>
                  <a:cubicBezTo>
                    <a:pt x="497" y="14"/>
                    <a:pt x="496" y="13"/>
                    <a:pt x="495" y="13"/>
                  </a:cubicBezTo>
                  <a:cubicBezTo>
                    <a:pt x="494" y="13"/>
                    <a:pt x="493" y="13"/>
                    <a:pt x="493" y="13"/>
                  </a:cubicBezTo>
                  <a:cubicBezTo>
                    <a:pt x="493" y="13"/>
                    <a:pt x="491" y="13"/>
                    <a:pt x="490" y="13"/>
                  </a:cubicBezTo>
                  <a:cubicBezTo>
                    <a:pt x="489" y="14"/>
                    <a:pt x="481" y="13"/>
                    <a:pt x="478" y="13"/>
                  </a:cubicBezTo>
                  <a:cubicBezTo>
                    <a:pt x="475" y="13"/>
                    <a:pt x="476" y="14"/>
                    <a:pt x="475" y="15"/>
                  </a:cubicBezTo>
                  <a:cubicBezTo>
                    <a:pt x="474" y="16"/>
                    <a:pt x="473" y="16"/>
                    <a:pt x="472" y="17"/>
                  </a:cubicBezTo>
                  <a:cubicBezTo>
                    <a:pt x="471" y="17"/>
                    <a:pt x="471" y="15"/>
                    <a:pt x="472" y="14"/>
                  </a:cubicBezTo>
                  <a:cubicBezTo>
                    <a:pt x="472" y="13"/>
                    <a:pt x="473" y="10"/>
                    <a:pt x="473" y="10"/>
                  </a:cubicBezTo>
                  <a:cubicBezTo>
                    <a:pt x="473" y="9"/>
                    <a:pt x="471" y="9"/>
                    <a:pt x="470" y="9"/>
                  </a:cubicBezTo>
                  <a:cubicBezTo>
                    <a:pt x="469" y="9"/>
                    <a:pt x="471" y="8"/>
                    <a:pt x="471" y="7"/>
                  </a:cubicBezTo>
                  <a:cubicBezTo>
                    <a:pt x="472" y="7"/>
                    <a:pt x="472" y="6"/>
                    <a:pt x="472" y="5"/>
                  </a:cubicBezTo>
                  <a:cubicBezTo>
                    <a:pt x="472" y="4"/>
                    <a:pt x="472" y="4"/>
                    <a:pt x="470" y="3"/>
                  </a:cubicBezTo>
                  <a:cubicBezTo>
                    <a:pt x="469" y="2"/>
                    <a:pt x="468" y="1"/>
                    <a:pt x="467" y="1"/>
                  </a:cubicBezTo>
                  <a:cubicBezTo>
                    <a:pt x="465" y="0"/>
                    <a:pt x="465" y="0"/>
                    <a:pt x="464" y="0"/>
                  </a:cubicBezTo>
                  <a:cubicBezTo>
                    <a:pt x="463" y="0"/>
                    <a:pt x="463" y="0"/>
                    <a:pt x="462" y="1"/>
                  </a:cubicBezTo>
                  <a:cubicBezTo>
                    <a:pt x="461" y="1"/>
                    <a:pt x="458" y="2"/>
                    <a:pt x="458" y="3"/>
                  </a:cubicBezTo>
                  <a:cubicBezTo>
                    <a:pt x="458" y="4"/>
                    <a:pt x="458" y="5"/>
                    <a:pt x="456" y="7"/>
                  </a:cubicBezTo>
                  <a:cubicBezTo>
                    <a:pt x="455" y="9"/>
                    <a:pt x="456" y="10"/>
                    <a:pt x="456" y="12"/>
                  </a:cubicBezTo>
                  <a:cubicBezTo>
                    <a:pt x="456" y="14"/>
                    <a:pt x="456" y="15"/>
                    <a:pt x="452" y="15"/>
                  </a:cubicBezTo>
                  <a:cubicBezTo>
                    <a:pt x="449" y="16"/>
                    <a:pt x="449" y="14"/>
                    <a:pt x="448" y="16"/>
                  </a:cubicBezTo>
                  <a:cubicBezTo>
                    <a:pt x="447" y="17"/>
                    <a:pt x="449" y="19"/>
                    <a:pt x="453" y="21"/>
                  </a:cubicBezTo>
                  <a:cubicBezTo>
                    <a:pt x="457" y="22"/>
                    <a:pt x="456" y="21"/>
                    <a:pt x="456" y="22"/>
                  </a:cubicBezTo>
                  <a:cubicBezTo>
                    <a:pt x="456" y="23"/>
                    <a:pt x="454" y="22"/>
                    <a:pt x="453" y="22"/>
                  </a:cubicBezTo>
                  <a:cubicBezTo>
                    <a:pt x="451" y="23"/>
                    <a:pt x="453" y="23"/>
                    <a:pt x="454" y="23"/>
                  </a:cubicBezTo>
                  <a:cubicBezTo>
                    <a:pt x="455" y="23"/>
                    <a:pt x="456" y="24"/>
                    <a:pt x="457" y="25"/>
                  </a:cubicBezTo>
                  <a:cubicBezTo>
                    <a:pt x="458" y="27"/>
                    <a:pt x="456" y="28"/>
                    <a:pt x="456" y="29"/>
                  </a:cubicBezTo>
                  <a:cubicBezTo>
                    <a:pt x="456" y="29"/>
                    <a:pt x="456" y="27"/>
                    <a:pt x="455" y="26"/>
                  </a:cubicBezTo>
                  <a:cubicBezTo>
                    <a:pt x="455" y="25"/>
                    <a:pt x="454" y="25"/>
                    <a:pt x="453" y="26"/>
                  </a:cubicBezTo>
                  <a:cubicBezTo>
                    <a:pt x="451" y="26"/>
                    <a:pt x="450" y="25"/>
                    <a:pt x="450" y="24"/>
                  </a:cubicBezTo>
                  <a:cubicBezTo>
                    <a:pt x="449" y="23"/>
                    <a:pt x="448" y="22"/>
                    <a:pt x="447" y="21"/>
                  </a:cubicBezTo>
                  <a:cubicBezTo>
                    <a:pt x="445" y="20"/>
                    <a:pt x="445" y="21"/>
                    <a:pt x="443" y="21"/>
                  </a:cubicBezTo>
                  <a:cubicBezTo>
                    <a:pt x="442" y="22"/>
                    <a:pt x="443" y="20"/>
                    <a:pt x="441" y="19"/>
                  </a:cubicBezTo>
                  <a:cubicBezTo>
                    <a:pt x="440" y="19"/>
                    <a:pt x="441" y="18"/>
                    <a:pt x="439" y="19"/>
                  </a:cubicBezTo>
                  <a:cubicBezTo>
                    <a:pt x="438" y="19"/>
                    <a:pt x="438" y="19"/>
                    <a:pt x="436" y="19"/>
                  </a:cubicBezTo>
                  <a:cubicBezTo>
                    <a:pt x="434" y="19"/>
                    <a:pt x="434" y="20"/>
                    <a:pt x="432" y="20"/>
                  </a:cubicBezTo>
                  <a:cubicBezTo>
                    <a:pt x="431" y="20"/>
                    <a:pt x="432" y="19"/>
                    <a:pt x="432" y="18"/>
                  </a:cubicBezTo>
                  <a:cubicBezTo>
                    <a:pt x="432" y="18"/>
                    <a:pt x="430" y="19"/>
                    <a:pt x="429" y="20"/>
                  </a:cubicBezTo>
                  <a:cubicBezTo>
                    <a:pt x="427" y="20"/>
                    <a:pt x="426" y="21"/>
                    <a:pt x="425" y="22"/>
                  </a:cubicBezTo>
                  <a:cubicBezTo>
                    <a:pt x="424" y="22"/>
                    <a:pt x="420" y="23"/>
                    <a:pt x="417" y="25"/>
                  </a:cubicBezTo>
                  <a:cubicBezTo>
                    <a:pt x="414" y="26"/>
                    <a:pt x="414" y="28"/>
                    <a:pt x="412" y="30"/>
                  </a:cubicBezTo>
                  <a:cubicBezTo>
                    <a:pt x="411" y="31"/>
                    <a:pt x="412" y="31"/>
                    <a:pt x="410" y="32"/>
                  </a:cubicBezTo>
                  <a:cubicBezTo>
                    <a:pt x="409" y="32"/>
                    <a:pt x="407" y="33"/>
                    <a:pt x="406" y="34"/>
                  </a:cubicBezTo>
                  <a:cubicBezTo>
                    <a:pt x="405" y="35"/>
                    <a:pt x="405" y="35"/>
                    <a:pt x="404" y="36"/>
                  </a:cubicBezTo>
                  <a:cubicBezTo>
                    <a:pt x="402" y="37"/>
                    <a:pt x="403" y="38"/>
                    <a:pt x="403" y="39"/>
                  </a:cubicBezTo>
                  <a:cubicBezTo>
                    <a:pt x="403" y="40"/>
                    <a:pt x="405" y="40"/>
                    <a:pt x="404" y="41"/>
                  </a:cubicBezTo>
                  <a:cubicBezTo>
                    <a:pt x="404" y="42"/>
                    <a:pt x="404" y="43"/>
                    <a:pt x="402" y="43"/>
                  </a:cubicBezTo>
                  <a:cubicBezTo>
                    <a:pt x="400" y="43"/>
                    <a:pt x="399" y="44"/>
                    <a:pt x="396" y="45"/>
                  </a:cubicBezTo>
                  <a:cubicBezTo>
                    <a:pt x="393" y="46"/>
                    <a:pt x="391" y="45"/>
                    <a:pt x="390" y="46"/>
                  </a:cubicBezTo>
                  <a:cubicBezTo>
                    <a:pt x="388" y="47"/>
                    <a:pt x="390" y="50"/>
                    <a:pt x="389" y="51"/>
                  </a:cubicBezTo>
                  <a:cubicBezTo>
                    <a:pt x="389" y="53"/>
                    <a:pt x="390" y="54"/>
                    <a:pt x="391" y="55"/>
                  </a:cubicBezTo>
                  <a:cubicBezTo>
                    <a:pt x="392" y="57"/>
                    <a:pt x="392" y="58"/>
                    <a:pt x="394" y="58"/>
                  </a:cubicBezTo>
                  <a:cubicBezTo>
                    <a:pt x="395" y="59"/>
                    <a:pt x="397" y="60"/>
                    <a:pt x="398" y="61"/>
                  </a:cubicBezTo>
                  <a:cubicBezTo>
                    <a:pt x="399" y="62"/>
                    <a:pt x="400" y="62"/>
                    <a:pt x="401" y="63"/>
                  </a:cubicBezTo>
                  <a:cubicBezTo>
                    <a:pt x="402" y="64"/>
                    <a:pt x="402" y="67"/>
                    <a:pt x="402" y="68"/>
                  </a:cubicBezTo>
                  <a:cubicBezTo>
                    <a:pt x="402" y="69"/>
                    <a:pt x="401" y="73"/>
                    <a:pt x="401" y="74"/>
                  </a:cubicBezTo>
                  <a:cubicBezTo>
                    <a:pt x="401" y="75"/>
                    <a:pt x="400" y="72"/>
                    <a:pt x="399" y="71"/>
                  </a:cubicBezTo>
                  <a:cubicBezTo>
                    <a:pt x="399" y="71"/>
                    <a:pt x="398" y="71"/>
                    <a:pt x="397" y="71"/>
                  </a:cubicBezTo>
                  <a:cubicBezTo>
                    <a:pt x="396" y="72"/>
                    <a:pt x="398" y="69"/>
                    <a:pt x="399" y="68"/>
                  </a:cubicBezTo>
                  <a:cubicBezTo>
                    <a:pt x="400" y="68"/>
                    <a:pt x="400" y="66"/>
                    <a:pt x="400" y="65"/>
                  </a:cubicBezTo>
                  <a:cubicBezTo>
                    <a:pt x="400" y="64"/>
                    <a:pt x="394" y="64"/>
                    <a:pt x="392" y="63"/>
                  </a:cubicBezTo>
                  <a:cubicBezTo>
                    <a:pt x="391" y="62"/>
                    <a:pt x="387" y="56"/>
                    <a:pt x="386" y="55"/>
                  </a:cubicBezTo>
                  <a:cubicBezTo>
                    <a:pt x="386" y="53"/>
                    <a:pt x="383" y="53"/>
                    <a:pt x="383" y="53"/>
                  </a:cubicBezTo>
                  <a:cubicBezTo>
                    <a:pt x="382" y="53"/>
                    <a:pt x="380" y="55"/>
                    <a:pt x="380" y="55"/>
                  </a:cubicBezTo>
                  <a:cubicBezTo>
                    <a:pt x="379" y="56"/>
                    <a:pt x="381" y="56"/>
                    <a:pt x="382" y="57"/>
                  </a:cubicBezTo>
                  <a:cubicBezTo>
                    <a:pt x="383" y="57"/>
                    <a:pt x="383" y="58"/>
                    <a:pt x="382" y="59"/>
                  </a:cubicBezTo>
                  <a:cubicBezTo>
                    <a:pt x="382" y="59"/>
                    <a:pt x="382" y="57"/>
                    <a:pt x="381" y="58"/>
                  </a:cubicBezTo>
                  <a:cubicBezTo>
                    <a:pt x="380" y="59"/>
                    <a:pt x="378" y="57"/>
                    <a:pt x="377" y="57"/>
                  </a:cubicBezTo>
                  <a:cubicBezTo>
                    <a:pt x="376" y="57"/>
                    <a:pt x="374" y="57"/>
                    <a:pt x="374" y="58"/>
                  </a:cubicBezTo>
                  <a:cubicBezTo>
                    <a:pt x="375" y="58"/>
                    <a:pt x="374" y="59"/>
                    <a:pt x="375" y="60"/>
                  </a:cubicBezTo>
                  <a:cubicBezTo>
                    <a:pt x="375" y="62"/>
                    <a:pt x="377" y="63"/>
                    <a:pt x="378" y="64"/>
                  </a:cubicBezTo>
                  <a:cubicBezTo>
                    <a:pt x="379" y="64"/>
                    <a:pt x="381" y="64"/>
                    <a:pt x="382" y="65"/>
                  </a:cubicBezTo>
                  <a:cubicBezTo>
                    <a:pt x="383" y="66"/>
                    <a:pt x="383" y="67"/>
                    <a:pt x="382" y="68"/>
                  </a:cubicBezTo>
                  <a:cubicBezTo>
                    <a:pt x="382" y="69"/>
                    <a:pt x="380" y="67"/>
                    <a:pt x="378" y="67"/>
                  </a:cubicBezTo>
                  <a:cubicBezTo>
                    <a:pt x="377" y="68"/>
                    <a:pt x="375" y="68"/>
                    <a:pt x="374" y="68"/>
                  </a:cubicBezTo>
                  <a:cubicBezTo>
                    <a:pt x="373" y="68"/>
                    <a:pt x="372" y="67"/>
                    <a:pt x="372" y="65"/>
                  </a:cubicBezTo>
                  <a:cubicBezTo>
                    <a:pt x="373" y="64"/>
                    <a:pt x="372" y="56"/>
                    <a:pt x="371" y="55"/>
                  </a:cubicBezTo>
                  <a:cubicBezTo>
                    <a:pt x="370" y="54"/>
                    <a:pt x="369" y="53"/>
                    <a:pt x="369" y="53"/>
                  </a:cubicBezTo>
                  <a:cubicBezTo>
                    <a:pt x="369" y="54"/>
                    <a:pt x="369" y="58"/>
                    <a:pt x="369" y="59"/>
                  </a:cubicBezTo>
                  <a:cubicBezTo>
                    <a:pt x="369" y="60"/>
                    <a:pt x="365" y="62"/>
                    <a:pt x="365" y="63"/>
                  </a:cubicBezTo>
                  <a:cubicBezTo>
                    <a:pt x="365" y="65"/>
                    <a:pt x="364" y="65"/>
                    <a:pt x="364" y="67"/>
                  </a:cubicBezTo>
                  <a:cubicBezTo>
                    <a:pt x="363" y="68"/>
                    <a:pt x="367" y="71"/>
                    <a:pt x="368" y="72"/>
                  </a:cubicBezTo>
                  <a:cubicBezTo>
                    <a:pt x="369" y="73"/>
                    <a:pt x="368" y="74"/>
                    <a:pt x="368" y="75"/>
                  </a:cubicBezTo>
                  <a:cubicBezTo>
                    <a:pt x="368" y="75"/>
                    <a:pt x="367" y="81"/>
                    <a:pt x="368" y="83"/>
                  </a:cubicBezTo>
                  <a:cubicBezTo>
                    <a:pt x="368" y="86"/>
                    <a:pt x="368" y="87"/>
                    <a:pt x="369" y="88"/>
                  </a:cubicBezTo>
                  <a:cubicBezTo>
                    <a:pt x="370" y="88"/>
                    <a:pt x="370" y="87"/>
                    <a:pt x="371" y="87"/>
                  </a:cubicBezTo>
                  <a:cubicBezTo>
                    <a:pt x="372" y="87"/>
                    <a:pt x="373" y="86"/>
                    <a:pt x="374" y="86"/>
                  </a:cubicBezTo>
                  <a:cubicBezTo>
                    <a:pt x="375" y="86"/>
                    <a:pt x="378" y="86"/>
                    <a:pt x="380" y="86"/>
                  </a:cubicBezTo>
                  <a:cubicBezTo>
                    <a:pt x="382" y="87"/>
                    <a:pt x="382" y="88"/>
                    <a:pt x="383" y="90"/>
                  </a:cubicBezTo>
                  <a:cubicBezTo>
                    <a:pt x="383" y="91"/>
                    <a:pt x="385" y="93"/>
                    <a:pt x="386" y="94"/>
                  </a:cubicBezTo>
                  <a:cubicBezTo>
                    <a:pt x="387" y="96"/>
                    <a:pt x="384" y="96"/>
                    <a:pt x="384" y="98"/>
                  </a:cubicBezTo>
                  <a:cubicBezTo>
                    <a:pt x="384" y="101"/>
                    <a:pt x="386" y="102"/>
                    <a:pt x="388" y="102"/>
                  </a:cubicBezTo>
                  <a:cubicBezTo>
                    <a:pt x="389" y="103"/>
                    <a:pt x="387" y="103"/>
                    <a:pt x="386" y="103"/>
                  </a:cubicBezTo>
                  <a:cubicBezTo>
                    <a:pt x="385" y="103"/>
                    <a:pt x="384" y="104"/>
                    <a:pt x="384" y="105"/>
                  </a:cubicBezTo>
                  <a:cubicBezTo>
                    <a:pt x="383" y="105"/>
                    <a:pt x="382" y="104"/>
                    <a:pt x="382" y="103"/>
                  </a:cubicBezTo>
                  <a:cubicBezTo>
                    <a:pt x="381" y="103"/>
                    <a:pt x="381" y="97"/>
                    <a:pt x="380" y="95"/>
                  </a:cubicBezTo>
                  <a:cubicBezTo>
                    <a:pt x="380" y="93"/>
                    <a:pt x="379" y="91"/>
                    <a:pt x="378" y="90"/>
                  </a:cubicBezTo>
                  <a:cubicBezTo>
                    <a:pt x="376" y="89"/>
                    <a:pt x="371" y="93"/>
                    <a:pt x="370" y="94"/>
                  </a:cubicBezTo>
                  <a:cubicBezTo>
                    <a:pt x="370" y="95"/>
                    <a:pt x="371" y="95"/>
                    <a:pt x="372" y="97"/>
                  </a:cubicBezTo>
                  <a:cubicBezTo>
                    <a:pt x="372" y="98"/>
                    <a:pt x="371" y="101"/>
                    <a:pt x="370" y="103"/>
                  </a:cubicBezTo>
                  <a:cubicBezTo>
                    <a:pt x="369" y="106"/>
                    <a:pt x="366" y="110"/>
                    <a:pt x="365" y="110"/>
                  </a:cubicBezTo>
                  <a:cubicBezTo>
                    <a:pt x="364" y="111"/>
                    <a:pt x="367" y="112"/>
                    <a:pt x="368" y="114"/>
                  </a:cubicBezTo>
                  <a:cubicBezTo>
                    <a:pt x="369" y="115"/>
                    <a:pt x="369" y="116"/>
                    <a:pt x="368" y="118"/>
                  </a:cubicBezTo>
                  <a:cubicBezTo>
                    <a:pt x="368" y="119"/>
                    <a:pt x="365" y="113"/>
                    <a:pt x="364" y="112"/>
                  </a:cubicBezTo>
                  <a:cubicBezTo>
                    <a:pt x="363" y="111"/>
                    <a:pt x="360" y="111"/>
                    <a:pt x="358" y="111"/>
                  </a:cubicBezTo>
                  <a:cubicBezTo>
                    <a:pt x="356" y="111"/>
                    <a:pt x="353" y="110"/>
                    <a:pt x="352" y="108"/>
                  </a:cubicBezTo>
                  <a:cubicBezTo>
                    <a:pt x="351" y="107"/>
                    <a:pt x="350" y="108"/>
                    <a:pt x="350" y="108"/>
                  </a:cubicBezTo>
                  <a:cubicBezTo>
                    <a:pt x="349" y="109"/>
                    <a:pt x="349" y="108"/>
                    <a:pt x="349" y="107"/>
                  </a:cubicBezTo>
                  <a:cubicBezTo>
                    <a:pt x="350" y="106"/>
                    <a:pt x="355" y="107"/>
                    <a:pt x="357" y="107"/>
                  </a:cubicBezTo>
                  <a:cubicBezTo>
                    <a:pt x="359" y="107"/>
                    <a:pt x="360" y="106"/>
                    <a:pt x="362" y="105"/>
                  </a:cubicBezTo>
                  <a:cubicBezTo>
                    <a:pt x="364" y="104"/>
                    <a:pt x="366" y="95"/>
                    <a:pt x="366" y="94"/>
                  </a:cubicBezTo>
                  <a:cubicBezTo>
                    <a:pt x="367" y="93"/>
                    <a:pt x="366" y="92"/>
                    <a:pt x="365" y="91"/>
                  </a:cubicBezTo>
                  <a:cubicBezTo>
                    <a:pt x="364" y="90"/>
                    <a:pt x="362" y="85"/>
                    <a:pt x="362" y="82"/>
                  </a:cubicBezTo>
                  <a:cubicBezTo>
                    <a:pt x="362" y="79"/>
                    <a:pt x="362" y="76"/>
                    <a:pt x="362" y="74"/>
                  </a:cubicBezTo>
                  <a:cubicBezTo>
                    <a:pt x="362" y="72"/>
                    <a:pt x="359" y="70"/>
                    <a:pt x="359" y="68"/>
                  </a:cubicBezTo>
                  <a:cubicBezTo>
                    <a:pt x="358" y="67"/>
                    <a:pt x="359" y="66"/>
                    <a:pt x="359" y="65"/>
                  </a:cubicBezTo>
                  <a:cubicBezTo>
                    <a:pt x="360" y="64"/>
                    <a:pt x="360" y="58"/>
                    <a:pt x="361" y="57"/>
                  </a:cubicBezTo>
                  <a:cubicBezTo>
                    <a:pt x="361" y="56"/>
                    <a:pt x="362" y="56"/>
                    <a:pt x="362" y="55"/>
                  </a:cubicBezTo>
                  <a:cubicBezTo>
                    <a:pt x="362" y="54"/>
                    <a:pt x="360" y="53"/>
                    <a:pt x="359" y="53"/>
                  </a:cubicBezTo>
                  <a:cubicBezTo>
                    <a:pt x="358" y="53"/>
                    <a:pt x="356" y="54"/>
                    <a:pt x="354" y="54"/>
                  </a:cubicBezTo>
                  <a:cubicBezTo>
                    <a:pt x="352" y="54"/>
                    <a:pt x="351" y="53"/>
                    <a:pt x="351" y="53"/>
                  </a:cubicBezTo>
                  <a:cubicBezTo>
                    <a:pt x="350" y="53"/>
                    <a:pt x="349" y="53"/>
                    <a:pt x="348" y="54"/>
                  </a:cubicBezTo>
                  <a:cubicBezTo>
                    <a:pt x="347" y="55"/>
                    <a:pt x="348" y="56"/>
                    <a:pt x="346" y="62"/>
                  </a:cubicBezTo>
                  <a:cubicBezTo>
                    <a:pt x="345" y="67"/>
                    <a:pt x="340" y="68"/>
                    <a:pt x="340" y="69"/>
                  </a:cubicBezTo>
                  <a:cubicBezTo>
                    <a:pt x="340" y="70"/>
                    <a:pt x="339" y="71"/>
                    <a:pt x="339" y="72"/>
                  </a:cubicBezTo>
                  <a:cubicBezTo>
                    <a:pt x="339" y="73"/>
                    <a:pt x="339" y="72"/>
                    <a:pt x="340" y="73"/>
                  </a:cubicBezTo>
                  <a:cubicBezTo>
                    <a:pt x="341" y="73"/>
                    <a:pt x="341" y="79"/>
                    <a:pt x="342" y="79"/>
                  </a:cubicBezTo>
                  <a:cubicBezTo>
                    <a:pt x="342" y="80"/>
                    <a:pt x="341" y="80"/>
                    <a:pt x="340" y="80"/>
                  </a:cubicBezTo>
                  <a:cubicBezTo>
                    <a:pt x="340" y="80"/>
                    <a:pt x="340" y="83"/>
                    <a:pt x="341" y="84"/>
                  </a:cubicBezTo>
                  <a:cubicBezTo>
                    <a:pt x="342" y="85"/>
                    <a:pt x="342" y="84"/>
                    <a:pt x="343" y="83"/>
                  </a:cubicBezTo>
                  <a:cubicBezTo>
                    <a:pt x="343" y="83"/>
                    <a:pt x="344" y="86"/>
                    <a:pt x="345" y="88"/>
                  </a:cubicBezTo>
                  <a:cubicBezTo>
                    <a:pt x="346" y="89"/>
                    <a:pt x="347" y="90"/>
                    <a:pt x="349" y="89"/>
                  </a:cubicBezTo>
                  <a:cubicBezTo>
                    <a:pt x="350" y="89"/>
                    <a:pt x="349" y="94"/>
                    <a:pt x="348" y="95"/>
                  </a:cubicBezTo>
                  <a:cubicBezTo>
                    <a:pt x="347" y="96"/>
                    <a:pt x="347" y="92"/>
                    <a:pt x="344" y="91"/>
                  </a:cubicBezTo>
                  <a:cubicBezTo>
                    <a:pt x="342" y="89"/>
                    <a:pt x="339" y="88"/>
                    <a:pt x="339" y="87"/>
                  </a:cubicBezTo>
                  <a:cubicBezTo>
                    <a:pt x="338" y="87"/>
                    <a:pt x="334" y="83"/>
                    <a:pt x="331" y="83"/>
                  </a:cubicBezTo>
                  <a:cubicBezTo>
                    <a:pt x="329" y="83"/>
                    <a:pt x="327" y="82"/>
                    <a:pt x="324" y="82"/>
                  </a:cubicBezTo>
                  <a:cubicBezTo>
                    <a:pt x="322" y="82"/>
                    <a:pt x="321" y="81"/>
                    <a:pt x="320" y="81"/>
                  </a:cubicBezTo>
                  <a:cubicBezTo>
                    <a:pt x="319" y="80"/>
                    <a:pt x="318" y="81"/>
                    <a:pt x="319" y="82"/>
                  </a:cubicBezTo>
                  <a:cubicBezTo>
                    <a:pt x="319" y="82"/>
                    <a:pt x="317" y="83"/>
                    <a:pt x="318" y="85"/>
                  </a:cubicBezTo>
                  <a:cubicBezTo>
                    <a:pt x="319" y="87"/>
                    <a:pt x="320" y="88"/>
                    <a:pt x="320" y="89"/>
                  </a:cubicBezTo>
                  <a:cubicBezTo>
                    <a:pt x="321" y="91"/>
                    <a:pt x="319" y="91"/>
                    <a:pt x="318" y="91"/>
                  </a:cubicBezTo>
                  <a:cubicBezTo>
                    <a:pt x="316" y="91"/>
                    <a:pt x="317" y="92"/>
                    <a:pt x="317" y="94"/>
                  </a:cubicBezTo>
                  <a:cubicBezTo>
                    <a:pt x="317" y="96"/>
                    <a:pt x="316" y="94"/>
                    <a:pt x="315" y="93"/>
                  </a:cubicBezTo>
                  <a:cubicBezTo>
                    <a:pt x="314" y="93"/>
                    <a:pt x="314" y="93"/>
                    <a:pt x="315" y="93"/>
                  </a:cubicBezTo>
                  <a:cubicBezTo>
                    <a:pt x="315" y="93"/>
                    <a:pt x="315" y="92"/>
                    <a:pt x="315" y="91"/>
                  </a:cubicBezTo>
                  <a:cubicBezTo>
                    <a:pt x="316" y="91"/>
                    <a:pt x="314" y="90"/>
                    <a:pt x="314" y="89"/>
                  </a:cubicBezTo>
                  <a:cubicBezTo>
                    <a:pt x="313" y="89"/>
                    <a:pt x="312" y="89"/>
                    <a:pt x="311" y="91"/>
                  </a:cubicBezTo>
                  <a:cubicBezTo>
                    <a:pt x="309" y="92"/>
                    <a:pt x="309" y="92"/>
                    <a:pt x="306" y="92"/>
                  </a:cubicBezTo>
                  <a:cubicBezTo>
                    <a:pt x="304" y="93"/>
                    <a:pt x="304" y="91"/>
                    <a:pt x="302" y="92"/>
                  </a:cubicBezTo>
                  <a:cubicBezTo>
                    <a:pt x="300" y="93"/>
                    <a:pt x="300" y="93"/>
                    <a:pt x="299" y="94"/>
                  </a:cubicBezTo>
                  <a:cubicBezTo>
                    <a:pt x="299" y="94"/>
                    <a:pt x="300" y="95"/>
                    <a:pt x="299" y="95"/>
                  </a:cubicBezTo>
                  <a:cubicBezTo>
                    <a:pt x="297" y="96"/>
                    <a:pt x="297" y="95"/>
                    <a:pt x="297" y="96"/>
                  </a:cubicBezTo>
                  <a:cubicBezTo>
                    <a:pt x="296" y="97"/>
                    <a:pt x="295" y="97"/>
                    <a:pt x="295" y="98"/>
                  </a:cubicBezTo>
                  <a:cubicBezTo>
                    <a:pt x="294" y="98"/>
                    <a:pt x="294" y="97"/>
                    <a:pt x="293" y="98"/>
                  </a:cubicBezTo>
                  <a:cubicBezTo>
                    <a:pt x="292" y="98"/>
                    <a:pt x="293" y="97"/>
                    <a:pt x="291" y="97"/>
                  </a:cubicBezTo>
                  <a:cubicBezTo>
                    <a:pt x="290" y="98"/>
                    <a:pt x="291" y="96"/>
                    <a:pt x="291" y="96"/>
                  </a:cubicBezTo>
                  <a:cubicBezTo>
                    <a:pt x="292" y="95"/>
                    <a:pt x="294" y="94"/>
                    <a:pt x="295" y="94"/>
                  </a:cubicBezTo>
                  <a:cubicBezTo>
                    <a:pt x="295" y="93"/>
                    <a:pt x="295" y="91"/>
                    <a:pt x="295" y="90"/>
                  </a:cubicBezTo>
                  <a:cubicBezTo>
                    <a:pt x="295" y="89"/>
                    <a:pt x="296" y="89"/>
                    <a:pt x="297" y="88"/>
                  </a:cubicBezTo>
                  <a:cubicBezTo>
                    <a:pt x="297" y="88"/>
                    <a:pt x="295" y="89"/>
                    <a:pt x="294" y="90"/>
                  </a:cubicBezTo>
                  <a:cubicBezTo>
                    <a:pt x="292" y="90"/>
                    <a:pt x="290" y="92"/>
                    <a:pt x="289" y="92"/>
                  </a:cubicBezTo>
                  <a:cubicBezTo>
                    <a:pt x="288" y="93"/>
                    <a:pt x="287" y="93"/>
                    <a:pt x="284" y="94"/>
                  </a:cubicBezTo>
                  <a:cubicBezTo>
                    <a:pt x="282" y="94"/>
                    <a:pt x="281" y="97"/>
                    <a:pt x="280" y="97"/>
                  </a:cubicBezTo>
                  <a:cubicBezTo>
                    <a:pt x="279" y="98"/>
                    <a:pt x="278" y="97"/>
                    <a:pt x="277" y="97"/>
                  </a:cubicBezTo>
                  <a:cubicBezTo>
                    <a:pt x="276" y="97"/>
                    <a:pt x="278" y="98"/>
                    <a:pt x="278" y="99"/>
                  </a:cubicBezTo>
                  <a:cubicBezTo>
                    <a:pt x="278" y="99"/>
                    <a:pt x="275" y="99"/>
                    <a:pt x="275" y="100"/>
                  </a:cubicBezTo>
                  <a:cubicBezTo>
                    <a:pt x="274" y="100"/>
                    <a:pt x="275" y="102"/>
                    <a:pt x="274" y="104"/>
                  </a:cubicBezTo>
                  <a:cubicBezTo>
                    <a:pt x="274" y="106"/>
                    <a:pt x="270" y="105"/>
                    <a:pt x="268" y="106"/>
                  </a:cubicBezTo>
                  <a:cubicBezTo>
                    <a:pt x="266" y="106"/>
                    <a:pt x="266" y="104"/>
                    <a:pt x="266" y="103"/>
                  </a:cubicBezTo>
                  <a:cubicBezTo>
                    <a:pt x="265" y="102"/>
                    <a:pt x="264" y="102"/>
                    <a:pt x="263" y="102"/>
                  </a:cubicBezTo>
                  <a:cubicBezTo>
                    <a:pt x="262" y="101"/>
                    <a:pt x="263" y="100"/>
                    <a:pt x="264" y="99"/>
                  </a:cubicBezTo>
                  <a:cubicBezTo>
                    <a:pt x="265" y="98"/>
                    <a:pt x="268" y="97"/>
                    <a:pt x="268" y="97"/>
                  </a:cubicBezTo>
                  <a:cubicBezTo>
                    <a:pt x="269" y="97"/>
                    <a:pt x="267" y="95"/>
                    <a:pt x="266" y="94"/>
                  </a:cubicBezTo>
                  <a:cubicBezTo>
                    <a:pt x="266" y="93"/>
                    <a:pt x="264" y="92"/>
                    <a:pt x="262" y="92"/>
                  </a:cubicBezTo>
                  <a:cubicBezTo>
                    <a:pt x="260" y="92"/>
                    <a:pt x="259" y="92"/>
                    <a:pt x="257" y="91"/>
                  </a:cubicBezTo>
                  <a:cubicBezTo>
                    <a:pt x="255" y="91"/>
                    <a:pt x="256" y="92"/>
                    <a:pt x="257" y="93"/>
                  </a:cubicBezTo>
                  <a:cubicBezTo>
                    <a:pt x="258" y="93"/>
                    <a:pt x="259" y="95"/>
                    <a:pt x="259" y="96"/>
                  </a:cubicBezTo>
                  <a:cubicBezTo>
                    <a:pt x="260" y="97"/>
                    <a:pt x="257" y="102"/>
                    <a:pt x="257" y="103"/>
                  </a:cubicBezTo>
                  <a:cubicBezTo>
                    <a:pt x="257" y="104"/>
                    <a:pt x="260" y="104"/>
                    <a:pt x="261" y="106"/>
                  </a:cubicBezTo>
                  <a:cubicBezTo>
                    <a:pt x="262" y="108"/>
                    <a:pt x="259" y="111"/>
                    <a:pt x="259" y="112"/>
                  </a:cubicBezTo>
                  <a:cubicBezTo>
                    <a:pt x="258" y="112"/>
                    <a:pt x="257" y="112"/>
                    <a:pt x="257" y="111"/>
                  </a:cubicBezTo>
                  <a:cubicBezTo>
                    <a:pt x="256" y="111"/>
                    <a:pt x="255" y="110"/>
                    <a:pt x="254" y="110"/>
                  </a:cubicBezTo>
                  <a:cubicBezTo>
                    <a:pt x="253" y="110"/>
                    <a:pt x="253" y="109"/>
                    <a:pt x="253" y="109"/>
                  </a:cubicBezTo>
                  <a:cubicBezTo>
                    <a:pt x="252" y="109"/>
                    <a:pt x="251" y="111"/>
                    <a:pt x="250" y="112"/>
                  </a:cubicBezTo>
                  <a:cubicBezTo>
                    <a:pt x="249" y="112"/>
                    <a:pt x="247" y="113"/>
                    <a:pt x="246" y="114"/>
                  </a:cubicBezTo>
                  <a:cubicBezTo>
                    <a:pt x="245" y="115"/>
                    <a:pt x="243" y="116"/>
                    <a:pt x="243" y="117"/>
                  </a:cubicBezTo>
                  <a:cubicBezTo>
                    <a:pt x="242" y="118"/>
                    <a:pt x="245" y="121"/>
                    <a:pt x="246" y="121"/>
                  </a:cubicBezTo>
                  <a:cubicBezTo>
                    <a:pt x="246" y="122"/>
                    <a:pt x="246" y="122"/>
                    <a:pt x="245" y="123"/>
                  </a:cubicBezTo>
                  <a:cubicBezTo>
                    <a:pt x="245" y="124"/>
                    <a:pt x="241" y="122"/>
                    <a:pt x="240" y="122"/>
                  </a:cubicBezTo>
                  <a:cubicBezTo>
                    <a:pt x="239" y="121"/>
                    <a:pt x="238" y="122"/>
                    <a:pt x="237" y="122"/>
                  </a:cubicBezTo>
                  <a:cubicBezTo>
                    <a:pt x="237" y="123"/>
                    <a:pt x="235" y="121"/>
                    <a:pt x="234" y="120"/>
                  </a:cubicBezTo>
                  <a:cubicBezTo>
                    <a:pt x="234" y="119"/>
                    <a:pt x="233" y="119"/>
                    <a:pt x="232" y="119"/>
                  </a:cubicBezTo>
                  <a:cubicBezTo>
                    <a:pt x="231" y="119"/>
                    <a:pt x="232" y="119"/>
                    <a:pt x="232" y="120"/>
                  </a:cubicBezTo>
                  <a:cubicBezTo>
                    <a:pt x="231" y="121"/>
                    <a:pt x="231" y="121"/>
                    <a:pt x="230" y="121"/>
                  </a:cubicBezTo>
                  <a:cubicBezTo>
                    <a:pt x="230" y="121"/>
                    <a:pt x="230" y="123"/>
                    <a:pt x="232" y="125"/>
                  </a:cubicBezTo>
                  <a:cubicBezTo>
                    <a:pt x="234" y="127"/>
                    <a:pt x="233" y="125"/>
                    <a:pt x="235" y="125"/>
                  </a:cubicBezTo>
                  <a:cubicBezTo>
                    <a:pt x="236" y="124"/>
                    <a:pt x="236" y="127"/>
                    <a:pt x="236" y="128"/>
                  </a:cubicBezTo>
                  <a:cubicBezTo>
                    <a:pt x="237" y="129"/>
                    <a:pt x="235" y="129"/>
                    <a:pt x="234" y="129"/>
                  </a:cubicBezTo>
                  <a:cubicBezTo>
                    <a:pt x="233" y="130"/>
                    <a:pt x="231" y="129"/>
                    <a:pt x="230" y="128"/>
                  </a:cubicBezTo>
                  <a:cubicBezTo>
                    <a:pt x="228" y="127"/>
                    <a:pt x="229" y="126"/>
                    <a:pt x="228" y="126"/>
                  </a:cubicBezTo>
                  <a:cubicBezTo>
                    <a:pt x="227" y="126"/>
                    <a:pt x="226" y="125"/>
                    <a:pt x="225" y="125"/>
                  </a:cubicBezTo>
                  <a:cubicBezTo>
                    <a:pt x="224" y="124"/>
                    <a:pt x="223" y="123"/>
                    <a:pt x="224" y="123"/>
                  </a:cubicBezTo>
                  <a:cubicBezTo>
                    <a:pt x="224" y="122"/>
                    <a:pt x="224" y="120"/>
                    <a:pt x="223" y="119"/>
                  </a:cubicBezTo>
                  <a:cubicBezTo>
                    <a:pt x="223" y="117"/>
                    <a:pt x="222" y="117"/>
                    <a:pt x="223" y="117"/>
                  </a:cubicBezTo>
                  <a:cubicBezTo>
                    <a:pt x="224" y="117"/>
                    <a:pt x="224" y="115"/>
                    <a:pt x="223" y="114"/>
                  </a:cubicBezTo>
                  <a:cubicBezTo>
                    <a:pt x="223" y="114"/>
                    <a:pt x="220" y="111"/>
                    <a:pt x="219" y="111"/>
                  </a:cubicBezTo>
                  <a:cubicBezTo>
                    <a:pt x="219" y="111"/>
                    <a:pt x="218" y="110"/>
                    <a:pt x="218" y="109"/>
                  </a:cubicBezTo>
                  <a:cubicBezTo>
                    <a:pt x="218" y="109"/>
                    <a:pt x="217" y="108"/>
                    <a:pt x="216" y="108"/>
                  </a:cubicBezTo>
                  <a:cubicBezTo>
                    <a:pt x="215" y="108"/>
                    <a:pt x="214" y="108"/>
                    <a:pt x="213" y="107"/>
                  </a:cubicBezTo>
                  <a:cubicBezTo>
                    <a:pt x="212" y="107"/>
                    <a:pt x="213" y="106"/>
                    <a:pt x="214" y="106"/>
                  </a:cubicBezTo>
                  <a:cubicBezTo>
                    <a:pt x="214" y="106"/>
                    <a:pt x="214" y="105"/>
                    <a:pt x="215" y="104"/>
                  </a:cubicBezTo>
                  <a:cubicBezTo>
                    <a:pt x="215" y="104"/>
                    <a:pt x="216" y="106"/>
                    <a:pt x="218" y="107"/>
                  </a:cubicBezTo>
                  <a:cubicBezTo>
                    <a:pt x="219" y="108"/>
                    <a:pt x="223" y="109"/>
                    <a:pt x="224" y="110"/>
                  </a:cubicBezTo>
                  <a:cubicBezTo>
                    <a:pt x="226" y="110"/>
                    <a:pt x="230" y="111"/>
                    <a:pt x="232" y="111"/>
                  </a:cubicBezTo>
                  <a:cubicBezTo>
                    <a:pt x="234" y="112"/>
                    <a:pt x="237" y="112"/>
                    <a:pt x="238" y="112"/>
                  </a:cubicBezTo>
                  <a:cubicBezTo>
                    <a:pt x="239" y="112"/>
                    <a:pt x="241" y="111"/>
                    <a:pt x="243" y="111"/>
                  </a:cubicBezTo>
                  <a:cubicBezTo>
                    <a:pt x="244" y="111"/>
                    <a:pt x="245" y="110"/>
                    <a:pt x="247" y="109"/>
                  </a:cubicBezTo>
                  <a:cubicBezTo>
                    <a:pt x="248" y="107"/>
                    <a:pt x="248" y="104"/>
                    <a:pt x="248" y="103"/>
                  </a:cubicBezTo>
                  <a:cubicBezTo>
                    <a:pt x="247" y="103"/>
                    <a:pt x="248" y="99"/>
                    <a:pt x="247" y="98"/>
                  </a:cubicBezTo>
                  <a:cubicBezTo>
                    <a:pt x="246" y="98"/>
                    <a:pt x="246" y="97"/>
                    <a:pt x="244" y="97"/>
                  </a:cubicBezTo>
                  <a:cubicBezTo>
                    <a:pt x="243" y="96"/>
                    <a:pt x="243" y="95"/>
                    <a:pt x="242" y="96"/>
                  </a:cubicBezTo>
                  <a:cubicBezTo>
                    <a:pt x="241" y="96"/>
                    <a:pt x="241" y="95"/>
                    <a:pt x="240" y="94"/>
                  </a:cubicBezTo>
                  <a:cubicBezTo>
                    <a:pt x="239" y="94"/>
                    <a:pt x="239" y="94"/>
                    <a:pt x="237" y="93"/>
                  </a:cubicBezTo>
                  <a:cubicBezTo>
                    <a:pt x="235" y="93"/>
                    <a:pt x="235" y="93"/>
                    <a:pt x="234" y="92"/>
                  </a:cubicBezTo>
                  <a:cubicBezTo>
                    <a:pt x="233" y="91"/>
                    <a:pt x="229" y="88"/>
                    <a:pt x="228" y="87"/>
                  </a:cubicBezTo>
                  <a:cubicBezTo>
                    <a:pt x="226" y="87"/>
                    <a:pt x="225" y="86"/>
                    <a:pt x="223" y="86"/>
                  </a:cubicBezTo>
                  <a:cubicBezTo>
                    <a:pt x="222" y="87"/>
                    <a:pt x="221" y="86"/>
                    <a:pt x="220" y="86"/>
                  </a:cubicBezTo>
                  <a:cubicBezTo>
                    <a:pt x="219" y="86"/>
                    <a:pt x="218" y="86"/>
                    <a:pt x="218" y="85"/>
                  </a:cubicBezTo>
                  <a:cubicBezTo>
                    <a:pt x="218" y="85"/>
                    <a:pt x="217" y="85"/>
                    <a:pt x="216" y="86"/>
                  </a:cubicBezTo>
                  <a:cubicBezTo>
                    <a:pt x="215" y="87"/>
                    <a:pt x="216" y="84"/>
                    <a:pt x="215" y="84"/>
                  </a:cubicBezTo>
                  <a:cubicBezTo>
                    <a:pt x="214" y="84"/>
                    <a:pt x="213" y="83"/>
                    <a:pt x="214" y="84"/>
                  </a:cubicBezTo>
                  <a:cubicBezTo>
                    <a:pt x="215" y="84"/>
                    <a:pt x="218" y="82"/>
                    <a:pt x="216" y="82"/>
                  </a:cubicBezTo>
                  <a:cubicBezTo>
                    <a:pt x="214" y="81"/>
                    <a:pt x="212" y="80"/>
                    <a:pt x="212" y="81"/>
                  </a:cubicBezTo>
                  <a:cubicBezTo>
                    <a:pt x="212" y="81"/>
                    <a:pt x="211" y="82"/>
                    <a:pt x="211" y="82"/>
                  </a:cubicBezTo>
                  <a:cubicBezTo>
                    <a:pt x="211" y="82"/>
                    <a:pt x="211" y="82"/>
                    <a:pt x="211" y="82"/>
                  </a:cubicBezTo>
                  <a:cubicBezTo>
                    <a:pt x="211" y="82"/>
                    <a:pt x="211" y="82"/>
                    <a:pt x="210" y="82"/>
                  </a:cubicBezTo>
                  <a:cubicBezTo>
                    <a:pt x="210" y="82"/>
                    <a:pt x="210" y="82"/>
                    <a:pt x="210" y="82"/>
                  </a:cubicBezTo>
                  <a:cubicBezTo>
                    <a:pt x="210" y="82"/>
                    <a:pt x="210" y="82"/>
                    <a:pt x="209" y="82"/>
                  </a:cubicBezTo>
                  <a:cubicBezTo>
                    <a:pt x="209" y="82"/>
                    <a:pt x="209" y="82"/>
                    <a:pt x="209" y="82"/>
                  </a:cubicBezTo>
                  <a:cubicBezTo>
                    <a:pt x="208" y="82"/>
                    <a:pt x="208" y="82"/>
                    <a:pt x="208" y="82"/>
                  </a:cubicBezTo>
                  <a:cubicBezTo>
                    <a:pt x="206" y="82"/>
                    <a:pt x="204" y="81"/>
                    <a:pt x="204" y="81"/>
                  </a:cubicBezTo>
                  <a:cubicBezTo>
                    <a:pt x="204" y="80"/>
                    <a:pt x="201" y="80"/>
                    <a:pt x="200" y="79"/>
                  </a:cubicBezTo>
                  <a:cubicBezTo>
                    <a:pt x="200" y="78"/>
                    <a:pt x="202" y="79"/>
                    <a:pt x="204" y="79"/>
                  </a:cubicBezTo>
                  <a:cubicBezTo>
                    <a:pt x="205" y="79"/>
                    <a:pt x="206" y="79"/>
                    <a:pt x="206" y="79"/>
                  </a:cubicBezTo>
                  <a:cubicBezTo>
                    <a:pt x="207" y="78"/>
                    <a:pt x="208" y="77"/>
                    <a:pt x="209" y="77"/>
                  </a:cubicBezTo>
                  <a:cubicBezTo>
                    <a:pt x="209" y="76"/>
                    <a:pt x="209" y="75"/>
                    <a:pt x="208" y="75"/>
                  </a:cubicBezTo>
                  <a:cubicBezTo>
                    <a:pt x="207" y="75"/>
                    <a:pt x="207" y="74"/>
                    <a:pt x="205" y="74"/>
                  </a:cubicBezTo>
                  <a:cubicBezTo>
                    <a:pt x="204" y="74"/>
                    <a:pt x="204" y="73"/>
                    <a:pt x="203" y="74"/>
                  </a:cubicBezTo>
                  <a:cubicBezTo>
                    <a:pt x="202" y="74"/>
                    <a:pt x="203" y="73"/>
                    <a:pt x="202" y="72"/>
                  </a:cubicBezTo>
                  <a:cubicBezTo>
                    <a:pt x="201" y="71"/>
                    <a:pt x="200" y="72"/>
                    <a:pt x="200" y="73"/>
                  </a:cubicBezTo>
                  <a:cubicBezTo>
                    <a:pt x="199" y="73"/>
                    <a:pt x="199" y="74"/>
                    <a:pt x="199" y="75"/>
                  </a:cubicBezTo>
                  <a:cubicBezTo>
                    <a:pt x="198" y="75"/>
                    <a:pt x="198" y="74"/>
                    <a:pt x="199" y="74"/>
                  </a:cubicBezTo>
                  <a:cubicBezTo>
                    <a:pt x="199" y="74"/>
                    <a:pt x="198" y="74"/>
                    <a:pt x="198" y="74"/>
                  </a:cubicBezTo>
                  <a:cubicBezTo>
                    <a:pt x="197" y="74"/>
                    <a:pt x="197" y="73"/>
                    <a:pt x="198" y="73"/>
                  </a:cubicBezTo>
                  <a:cubicBezTo>
                    <a:pt x="198" y="72"/>
                    <a:pt x="199" y="71"/>
                    <a:pt x="199" y="71"/>
                  </a:cubicBezTo>
                  <a:cubicBezTo>
                    <a:pt x="199" y="71"/>
                    <a:pt x="199" y="69"/>
                    <a:pt x="198" y="70"/>
                  </a:cubicBezTo>
                  <a:cubicBezTo>
                    <a:pt x="197" y="70"/>
                    <a:pt x="196" y="70"/>
                    <a:pt x="196" y="70"/>
                  </a:cubicBezTo>
                  <a:cubicBezTo>
                    <a:pt x="195" y="71"/>
                    <a:pt x="194" y="73"/>
                    <a:pt x="194" y="74"/>
                  </a:cubicBezTo>
                  <a:cubicBezTo>
                    <a:pt x="194" y="75"/>
                    <a:pt x="193" y="75"/>
                    <a:pt x="193" y="75"/>
                  </a:cubicBezTo>
                  <a:cubicBezTo>
                    <a:pt x="192" y="75"/>
                    <a:pt x="193" y="70"/>
                    <a:pt x="193" y="70"/>
                  </a:cubicBezTo>
                  <a:cubicBezTo>
                    <a:pt x="194" y="69"/>
                    <a:pt x="192" y="70"/>
                    <a:pt x="191" y="71"/>
                  </a:cubicBezTo>
                  <a:cubicBezTo>
                    <a:pt x="190" y="72"/>
                    <a:pt x="190" y="74"/>
                    <a:pt x="189" y="74"/>
                  </a:cubicBezTo>
                  <a:cubicBezTo>
                    <a:pt x="188" y="75"/>
                    <a:pt x="188" y="78"/>
                    <a:pt x="187" y="79"/>
                  </a:cubicBezTo>
                  <a:cubicBezTo>
                    <a:pt x="186" y="80"/>
                    <a:pt x="187" y="77"/>
                    <a:pt x="187" y="76"/>
                  </a:cubicBezTo>
                  <a:cubicBezTo>
                    <a:pt x="188" y="76"/>
                    <a:pt x="188" y="74"/>
                    <a:pt x="188" y="73"/>
                  </a:cubicBezTo>
                  <a:cubicBezTo>
                    <a:pt x="189" y="73"/>
                    <a:pt x="190" y="71"/>
                    <a:pt x="189" y="71"/>
                  </a:cubicBezTo>
                  <a:cubicBezTo>
                    <a:pt x="188" y="71"/>
                    <a:pt x="188" y="70"/>
                    <a:pt x="187" y="71"/>
                  </a:cubicBezTo>
                  <a:cubicBezTo>
                    <a:pt x="186" y="71"/>
                    <a:pt x="186" y="70"/>
                    <a:pt x="185" y="70"/>
                  </a:cubicBezTo>
                  <a:cubicBezTo>
                    <a:pt x="184" y="70"/>
                    <a:pt x="185" y="71"/>
                    <a:pt x="185" y="72"/>
                  </a:cubicBezTo>
                  <a:cubicBezTo>
                    <a:pt x="185" y="72"/>
                    <a:pt x="184" y="73"/>
                    <a:pt x="184" y="73"/>
                  </a:cubicBezTo>
                  <a:cubicBezTo>
                    <a:pt x="184" y="74"/>
                    <a:pt x="184" y="73"/>
                    <a:pt x="183" y="73"/>
                  </a:cubicBezTo>
                  <a:cubicBezTo>
                    <a:pt x="183" y="73"/>
                    <a:pt x="183" y="74"/>
                    <a:pt x="183" y="75"/>
                  </a:cubicBezTo>
                  <a:cubicBezTo>
                    <a:pt x="184" y="75"/>
                    <a:pt x="182" y="75"/>
                    <a:pt x="182" y="74"/>
                  </a:cubicBezTo>
                  <a:cubicBezTo>
                    <a:pt x="182" y="74"/>
                    <a:pt x="181" y="74"/>
                    <a:pt x="180" y="74"/>
                  </a:cubicBezTo>
                  <a:cubicBezTo>
                    <a:pt x="179" y="75"/>
                    <a:pt x="179" y="75"/>
                    <a:pt x="179" y="76"/>
                  </a:cubicBezTo>
                  <a:cubicBezTo>
                    <a:pt x="179" y="76"/>
                    <a:pt x="181" y="77"/>
                    <a:pt x="181" y="78"/>
                  </a:cubicBezTo>
                  <a:cubicBezTo>
                    <a:pt x="180" y="78"/>
                    <a:pt x="180" y="79"/>
                    <a:pt x="180" y="80"/>
                  </a:cubicBezTo>
                  <a:cubicBezTo>
                    <a:pt x="181" y="81"/>
                    <a:pt x="179" y="79"/>
                    <a:pt x="179" y="80"/>
                  </a:cubicBezTo>
                  <a:cubicBezTo>
                    <a:pt x="178" y="80"/>
                    <a:pt x="178" y="78"/>
                    <a:pt x="179" y="78"/>
                  </a:cubicBezTo>
                  <a:cubicBezTo>
                    <a:pt x="179" y="77"/>
                    <a:pt x="179" y="76"/>
                    <a:pt x="178" y="77"/>
                  </a:cubicBezTo>
                  <a:cubicBezTo>
                    <a:pt x="176" y="78"/>
                    <a:pt x="177" y="76"/>
                    <a:pt x="175" y="76"/>
                  </a:cubicBezTo>
                  <a:cubicBezTo>
                    <a:pt x="174" y="77"/>
                    <a:pt x="172" y="77"/>
                    <a:pt x="172" y="78"/>
                  </a:cubicBezTo>
                  <a:cubicBezTo>
                    <a:pt x="172" y="79"/>
                    <a:pt x="174" y="79"/>
                    <a:pt x="175" y="80"/>
                  </a:cubicBezTo>
                  <a:cubicBezTo>
                    <a:pt x="176" y="80"/>
                    <a:pt x="175" y="81"/>
                    <a:pt x="176" y="82"/>
                  </a:cubicBezTo>
                  <a:cubicBezTo>
                    <a:pt x="176" y="82"/>
                    <a:pt x="174" y="80"/>
                    <a:pt x="173" y="80"/>
                  </a:cubicBezTo>
                  <a:cubicBezTo>
                    <a:pt x="172" y="80"/>
                    <a:pt x="173" y="81"/>
                    <a:pt x="173" y="82"/>
                  </a:cubicBezTo>
                  <a:cubicBezTo>
                    <a:pt x="173" y="82"/>
                    <a:pt x="172" y="81"/>
                    <a:pt x="172" y="81"/>
                  </a:cubicBezTo>
                  <a:cubicBezTo>
                    <a:pt x="171" y="80"/>
                    <a:pt x="171" y="82"/>
                    <a:pt x="170" y="83"/>
                  </a:cubicBezTo>
                  <a:cubicBezTo>
                    <a:pt x="169" y="83"/>
                    <a:pt x="170" y="81"/>
                    <a:pt x="170" y="81"/>
                  </a:cubicBezTo>
                  <a:cubicBezTo>
                    <a:pt x="170" y="80"/>
                    <a:pt x="170" y="81"/>
                    <a:pt x="169" y="82"/>
                  </a:cubicBezTo>
                  <a:cubicBezTo>
                    <a:pt x="168" y="83"/>
                    <a:pt x="168" y="82"/>
                    <a:pt x="168" y="81"/>
                  </a:cubicBezTo>
                  <a:cubicBezTo>
                    <a:pt x="169" y="81"/>
                    <a:pt x="168" y="80"/>
                    <a:pt x="166" y="80"/>
                  </a:cubicBezTo>
                  <a:cubicBezTo>
                    <a:pt x="165" y="80"/>
                    <a:pt x="166" y="79"/>
                    <a:pt x="166" y="78"/>
                  </a:cubicBezTo>
                  <a:cubicBezTo>
                    <a:pt x="166" y="77"/>
                    <a:pt x="165" y="78"/>
                    <a:pt x="164" y="79"/>
                  </a:cubicBezTo>
                  <a:cubicBezTo>
                    <a:pt x="163" y="80"/>
                    <a:pt x="163" y="80"/>
                    <a:pt x="164" y="82"/>
                  </a:cubicBezTo>
                  <a:cubicBezTo>
                    <a:pt x="164" y="83"/>
                    <a:pt x="162" y="82"/>
                    <a:pt x="162" y="83"/>
                  </a:cubicBezTo>
                  <a:cubicBezTo>
                    <a:pt x="161" y="84"/>
                    <a:pt x="162" y="84"/>
                    <a:pt x="163" y="84"/>
                  </a:cubicBezTo>
                  <a:cubicBezTo>
                    <a:pt x="164" y="85"/>
                    <a:pt x="164" y="86"/>
                    <a:pt x="164" y="86"/>
                  </a:cubicBezTo>
                  <a:cubicBezTo>
                    <a:pt x="164" y="87"/>
                    <a:pt x="162" y="86"/>
                    <a:pt x="161" y="87"/>
                  </a:cubicBezTo>
                  <a:cubicBezTo>
                    <a:pt x="161" y="87"/>
                    <a:pt x="161" y="88"/>
                    <a:pt x="160" y="88"/>
                  </a:cubicBezTo>
                  <a:cubicBezTo>
                    <a:pt x="159" y="88"/>
                    <a:pt x="159" y="89"/>
                    <a:pt x="160" y="89"/>
                  </a:cubicBezTo>
                  <a:cubicBezTo>
                    <a:pt x="161" y="90"/>
                    <a:pt x="160" y="90"/>
                    <a:pt x="159" y="90"/>
                  </a:cubicBezTo>
                  <a:cubicBezTo>
                    <a:pt x="158" y="90"/>
                    <a:pt x="157" y="90"/>
                    <a:pt x="157" y="91"/>
                  </a:cubicBezTo>
                  <a:cubicBezTo>
                    <a:pt x="156" y="91"/>
                    <a:pt x="155" y="91"/>
                    <a:pt x="154" y="91"/>
                  </a:cubicBezTo>
                  <a:cubicBezTo>
                    <a:pt x="154" y="90"/>
                    <a:pt x="153" y="90"/>
                    <a:pt x="152" y="91"/>
                  </a:cubicBezTo>
                  <a:cubicBezTo>
                    <a:pt x="152" y="92"/>
                    <a:pt x="151" y="93"/>
                    <a:pt x="151" y="94"/>
                  </a:cubicBezTo>
                  <a:cubicBezTo>
                    <a:pt x="151" y="94"/>
                    <a:pt x="153" y="94"/>
                    <a:pt x="154" y="94"/>
                  </a:cubicBezTo>
                  <a:cubicBezTo>
                    <a:pt x="155" y="93"/>
                    <a:pt x="153" y="95"/>
                    <a:pt x="152" y="96"/>
                  </a:cubicBezTo>
                  <a:cubicBezTo>
                    <a:pt x="151" y="96"/>
                    <a:pt x="153" y="96"/>
                    <a:pt x="154" y="96"/>
                  </a:cubicBezTo>
                  <a:cubicBezTo>
                    <a:pt x="155" y="95"/>
                    <a:pt x="154" y="97"/>
                    <a:pt x="153" y="97"/>
                  </a:cubicBezTo>
                  <a:cubicBezTo>
                    <a:pt x="152" y="97"/>
                    <a:pt x="151" y="97"/>
                    <a:pt x="150" y="98"/>
                  </a:cubicBezTo>
                  <a:cubicBezTo>
                    <a:pt x="150" y="99"/>
                    <a:pt x="152" y="99"/>
                    <a:pt x="153" y="100"/>
                  </a:cubicBezTo>
                  <a:cubicBezTo>
                    <a:pt x="155" y="100"/>
                    <a:pt x="149" y="99"/>
                    <a:pt x="149" y="100"/>
                  </a:cubicBezTo>
                  <a:cubicBezTo>
                    <a:pt x="149" y="101"/>
                    <a:pt x="148" y="102"/>
                    <a:pt x="148" y="102"/>
                  </a:cubicBezTo>
                  <a:cubicBezTo>
                    <a:pt x="148" y="103"/>
                    <a:pt x="149" y="103"/>
                    <a:pt x="150" y="103"/>
                  </a:cubicBezTo>
                  <a:cubicBezTo>
                    <a:pt x="151" y="103"/>
                    <a:pt x="148" y="104"/>
                    <a:pt x="147" y="104"/>
                  </a:cubicBezTo>
                  <a:cubicBezTo>
                    <a:pt x="147" y="104"/>
                    <a:pt x="145" y="105"/>
                    <a:pt x="145" y="106"/>
                  </a:cubicBezTo>
                  <a:cubicBezTo>
                    <a:pt x="145" y="107"/>
                    <a:pt x="144" y="107"/>
                    <a:pt x="143" y="108"/>
                  </a:cubicBezTo>
                  <a:cubicBezTo>
                    <a:pt x="142" y="109"/>
                    <a:pt x="142" y="110"/>
                    <a:pt x="142" y="111"/>
                  </a:cubicBezTo>
                  <a:cubicBezTo>
                    <a:pt x="142" y="111"/>
                    <a:pt x="142" y="111"/>
                    <a:pt x="144" y="112"/>
                  </a:cubicBezTo>
                  <a:cubicBezTo>
                    <a:pt x="146" y="113"/>
                    <a:pt x="143" y="112"/>
                    <a:pt x="142" y="112"/>
                  </a:cubicBezTo>
                  <a:cubicBezTo>
                    <a:pt x="141" y="112"/>
                    <a:pt x="140" y="114"/>
                    <a:pt x="141" y="114"/>
                  </a:cubicBezTo>
                  <a:cubicBezTo>
                    <a:pt x="142" y="114"/>
                    <a:pt x="141" y="115"/>
                    <a:pt x="141" y="116"/>
                  </a:cubicBezTo>
                  <a:cubicBezTo>
                    <a:pt x="141" y="117"/>
                    <a:pt x="140" y="118"/>
                    <a:pt x="139" y="119"/>
                  </a:cubicBezTo>
                  <a:cubicBezTo>
                    <a:pt x="138" y="120"/>
                    <a:pt x="140" y="119"/>
                    <a:pt x="140" y="119"/>
                  </a:cubicBezTo>
                  <a:cubicBezTo>
                    <a:pt x="141" y="119"/>
                    <a:pt x="139" y="121"/>
                    <a:pt x="138" y="121"/>
                  </a:cubicBezTo>
                  <a:cubicBezTo>
                    <a:pt x="137" y="122"/>
                    <a:pt x="136" y="122"/>
                    <a:pt x="136" y="123"/>
                  </a:cubicBezTo>
                  <a:cubicBezTo>
                    <a:pt x="136" y="124"/>
                    <a:pt x="135" y="123"/>
                    <a:pt x="134" y="123"/>
                  </a:cubicBezTo>
                  <a:cubicBezTo>
                    <a:pt x="133" y="123"/>
                    <a:pt x="131" y="126"/>
                    <a:pt x="131" y="127"/>
                  </a:cubicBezTo>
                  <a:cubicBezTo>
                    <a:pt x="130" y="128"/>
                    <a:pt x="129" y="129"/>
                    <a:pt x="128" y="130"/>
                  </a:cubicBezTo>
                  <a:cubicBezTo>
                    <a:pt x="128" y="130"/>
                    <a:pt x="130" y="131"/>
                    <a:pt x="131" y="131"/>
                  </a:cubicBezTo>
                  <a:cubicBezTo>
                    <a:pt x="132" y="131"/>
                    <a:pt x="134" y="130"/>
                    <a:pt x="134" y="130"/>
                  </a:cubicBezTo>
                  <a:cubicBezTo>
                    <a:pt x="135" y="129"/>
                    <a:pt x="132" y="132"/>
                    <a:pt x="131" y="132"/>
                  </a:cubicBezTo>
                  <a:cubicBezTo>
                    <a:pt x="130" y="132"/>
                    <a:pt x="130" y="131"/>
                    <a:pt x="129" y="131"/>
                  </a:cubicBezTo>
                  <a:cubicBezTo>
                    <a:pt x="129" y="131"/>
                    <a:pt x="128" y="132"/>
                    <a:pt x="128" y="132"/>
                  </a:cubicBezTo>
                  <a:cubicBezTo>
                    <a:pt x="128" y="133"/>
                    <a:pt x="126" y="133"/>
                    <a:pt x="125" y="133"/>
                  </a:cubicBezTo>
                  <a:cubicBezTo>
                    <a:pt x="124" y="133"/>
                    <a:pt x="124" y="134"/>
                    <a:pt x="124" y="135"/>
                  </a:cubicBezTo>
                  <a:cubicBezTo>
                    <a:pt x="124" y="136"/>
                    <a:pt x="124" y="136"/>
                    <a:pt x="124" y="137"/>
                  </a:cubicBezTo>
                  <a:cubicBezTo>
                    <a:pt x="125" y="138"/>
                    <a:pt x="124" y="137"/>
                    <a:pt x="122" y="136"/>
                  </a:cubicBezTo>
                  <a:cubicBezTo>
                    <a:pt x="121" y="136"/>
                    <a:pt x="121" y="137"/>
                    <a:pt x="120" y="138"/>
                  </a:cubicBezTo>
                  <a:cubicBezTo>
                    <a:pt x="119" y="138"/>
                    <a:pt x="117" y="138"/>
                    <a:pt x="116" y="138"/>
                  </a:cubicBezTo>
                  <a:cubicBezTo>
                    <a:pt x="115" y="139"/>
                    <a:pt x="116" y="139"/>
                    <a:pt x="117" y="139"/>
                  </a:cubicBezTo>
                  <a:cubicBezTo>
                    <a:pt x="118" y="140"/>
                    <a:pt x="117" y="140"/>
                    <a:pt x="115" y="140"/>
                  </a:cubicBezTo>
                  <a:cubicBezTo>
                    <a:pt x="114" y="140"/>
                    <a:pt x="114" y="140"/>
                    <a:pt x="114" y="141"/>
                  </a:cubicBezTo>
                  <a:cubicBezTo>
                    <a:pt x="114" y="142"/>
                    <a:pt x="112" y="141"/>
                    <a:pt x="111" y="142"/>
                  </a:cubicBezTo>
                  <a:cubicBezTo>
                    <a:pt x="111" y="143"/>
                    <a:pt x="113" y="143"/>
                    <a:pt x="112" y="143"/>
                  </a:cubicBezTo>
                  <a:cubicBezTo>
                    <a:pt x="111" y="143"/>
                    <a:pt x="109" y="143"/>
                    <a:pt x="110" y="144"/>
                  </a:cubicBezTo>
                  <a:cubicBezTo>
                    <a:pt x="111" y="145"/>
                    <a:pt x="111" y="146"/>
                    <a:pt x="112" y="147"/>
                  </a:cubicBezTo>
                  <a:cubicBezTo>
                    <a:pt x="112" y="149"/>
                    <a:pt x="114" y="149"/>
                    <a:pt x="112" y="148"/>
                  </a:cubicBezTo>
                  <a:cubicBezTo>
                    <a:pt x="110" y="148"/>
                    <a:pt x="110" y="149"/>
                    <a:pt x="111" y="150"/>
                  </a:cubicBezTo>
                  <a:cubicBezTo>
                    <a:pt x="112" y="151"/>
                    <a:pt x="112" y="151"/>
                    <a:pt x="110" y="151"/>
                  </a:cubicBezTo>
                  <a:cubicBezTo>
                    <a:pt x="108" y="152"/>
                    <a:pt x="110" y="152"/>
                    <a:pt x="111" y="153"/>
                  </a:cubicBezTo>
                  <a:cubicBezTo>
                    <a:pt x="111" y="153"/>
                    <a:pt x="110" y="154"/>
                    <a:pt x="111" y="154"/>
                  </a:cubicBezTo>
                  <a:cubicBezTo>
                    <a:pt x="112" y="154"/>
                    <a:pt x="109" y="155"/>
                    <a:pt x="111" y="156"/>
                  </a:cubicBezTo>
                  <a:cubicBezTo>
                    <a:pt x="112" y="157"/>
                    <a:pt x="112" y="156"/>
                    <a:pt x="113" y="155"/>
                  </a:cubicBezTo>
                  <a:cubicBezTo>
                    <a:pt x="114" y="154"/>
                    <a:pt x="113" y="156"/>
                    <a:pt x="112" y="157"/>
                  </a:cubicBezTo>
                  <a:cubicBezTo>
                    <a:pt x="111" y="159"/>
                    <a:pt x="111" y="157"/>
                    <a:pt x="110" y="158"/>
                  </a:cubicBezTo>
                  <a:cubicBezTo>
                    <a:pt x="108" y="158"/>
                    <a:pt x="110" y="159"/>
                    <a:pt x="111" y="160"/>
                  </a:cubicBezTo>
                  <a:cubicBezTo>
                    <a:pt x="111" y="162"/>
                    <a:pt x="111" y="161"/>
                    <a:pt x="112" y="161"/>
                  </a:cubicBezTo>
                  <a:cubicBezTo>
                    <a:pt x="113" y="161"/>
                    <a:pt x="113" y="161"/>
                    <a:pt x="114" y="160"/>
                  </a:cubicBezTo>
                  <a:cubicBezTo>
                    <a:pt x="115" y="160"/>
                    <a:pt x="113" y="162"/>
                    <a:pt x="114" y="163"/>
                  </a:cubicBezTo>
                  <a:cubicBezTo>
                    <a:pt x="114" y="164"/>
                    <a:pt x="113" y="163"/>
                    <a:pt x="112" y="163"/>
                  </a:cubicBezTo>
                  <a:cubicBezTo>
                    <a:pt x="111" y="164"/>
                    <a:pt x="111" y="165"/>
                    <a:pt x="112" y="166"/>
                  </a:cubicBezTo>
                  <a:cubicBezTo>
                    <a:pt x="113" y="166"/>
                    <a:pt x="114" y="168"/>
                    <a:pt x="115" y="168"/>
                  </a:cubicBezTo>
                  <a:cubicBezTo>
                    <a:pt x="116" y="169"/>
                    <a:pt x="118" y="169"/>
                    <a:pt x="120" y="169"/>
                  </a:cubicBezTo>
                  <a:cubicBezTo>
                    <a:pt x="121" y="168"/>
                    <a:pt x="121" y="169"/>
                    <a:pt x="122" y="168"/>
                  </a:cubicBezTo>
                  <a:cubicBezTo>
                    <a:pt x="123" y="168"/>
                    <a:pt x="125" y="166"/>
                    <a:pt x="126" y="164"/>
                  </a:cubicBezTo>
                  <a:cubicBezTo>
                    <a:pt x="128" y="162"/>
                    <a:pt x="129" y="162"/>
                    <a:pt x="130" y="162"/>
                  </a:cubicBezTo>
                  <a:cubicBezTo>
                    <a:pt x="131" y="161"/>
                    <a:pt x="131" y="161"/>
                    <a:pt x="131" y="159"/>
                  </a:cubicBezTo>
                  <a:cubicBezTo>
                    <a:pt x="131" y="159"/>
                    <a:pt x="131" y="159"/>
                    <a:pt x="131" y="159"/>
                  </a:cubicBezTo>
                  <a:cubicBezTo>
                    <a:pt x="131" y="159"/>
                    <a:pt x="131" y="159"/>
                    <a:pt x="131" y="159"/>
                  </a:cubicBezTo>
                  <a:cubicBezTo>
                    <a:pt x="131" y="159"/>
                    <a:pt x="131" y="159"/>
                    <a:pt x="131" y="159"/>
                  </a:cubicBezTo>
                  <a:cubicBezTo>
                    <a:pt x="131" y="159"/>
                    <a:pt x="131" y="159"/>
                    <a:pt x="131" y="159"/>
                  </a:cubicBezTo>
                  <a:cubicBezTo>
                    <a:pt x="131" y="159"/>
                    <a:pt x="131" y="160"/>
                    <a:pt x="131" y="160"/>
                  </a:cubicBezTo>
                  <a:cubicBezTo>
                    <a:pt x="131" y="160"/>
                    <a:pt x="131" y="160"/>
                    <a:pt x="131" y="160"/>
                  </a:cubicBezTo>
                  <a:cubicBezTo>
                    <a:pt x="131" y="160"/>
                    <a:pt x="132" y="160"/>
                    <a:pt x="132" y="160"/>
                  </a:cubicBezTo>
                  <a:cubicBezTo>
                    <a:pt x="132" y="160"/>
                    <a:pt x="132" y="161"/>
                    <a:pt x="132" y="161"/>
                  </a:cubicBezTo>
                  <a:cubicBezTo>
                    <a:pt x="132" y="161"/>
                    <a:pt x="132" y="161"/>
                    <a:pt x="132" y="161"/>
                  </a:cubicBezTo>
                  <a:cubicBezTo>
                    <a:pt x="132" y="161"/>
                    <a:pt x="132" y="161"/>
                    <a:pt x="132" y="162"/>
                  </a:cubicBezTo>
                  <a:cubicBezTo>
                    <a:pt x="132" y="162"/>
                    <a:pt x="132" y="162"/>
                    <a:pt x="132" y="162"/>
                  </a:cubicBezTo>
                  <a:cubicBezTo>
                    <a:pt x="132" y="162"/>
                    <a:pt x="132" y="162"/>
                    <a:pt x="132" y="162"/>
                  </a:cubicBezTo>
                  <a:cubicBezTo>
                    <a:pt x="132" y="163"/>
                    <a:pt x="133" y="163"/>
                    <a:pt x="133" y="163"/>
                  </a:cubicBezTo>
                  <a:cubicBezTo>
                    <a:pt x="133" y="164"/>
                    <a:pt x="133" y="167"/>
                    <a:pt x="134" y="168"/>
                  </a:cubicBezTo>
                  <a:cubicBezTo>
                    <a:pt x="134" y="169"/>
                    <a:pt x="135" y="169"/>
                    <a:pt x="136" y="168"/>
                  </a:cubicBezTo>
                  <a:cubicBezTo>
                    <a:pt x="137" y="167"/>
                    <a:pt x="135" y="171"/>
                    <a:pt x="135" y="172"/>
                  </a:cubicBezTo>
                  <a:cubicBezTo>
                    <a:pt x="135" y="173"/>
                    <a:pt x="137" y="176"/>
                    <a:pt x="138" y="177"/>
                  </a:cubicBezTo>
                  <a:cubicBezTo>
                    <a:pt x="138" y="178"/>
                    <a:pt x="139" y="180"/>
                    <a:pt x="139" y="181"/>
                  </a:cubicBezTo>
                  <a:cubicBezTo>
                    <a:pt x="139" y="182"/>
                    <a:pt x="138" y="185"/>
                    <a:pt x="139" y="185"/>
                  </a:cubicBezTo>
                  <a:cubicBezTo>
                    <a:pt x="139" y="185"/>
                    <a:pt x="141" y="185"/>
                    <a:pt x="142" y="185"/>
                  </a:cubicBezTo>
                  <a:cubicBezTo>
                    <a:pt x="144" y="185"/>
                    <a:pt x="144" y="185"/>
                    <a:pt x="145" y="184"/>
                  </a:cubicBezTo>
                  <a:cubicBezTo>
                    <a:pt x="145" y="183"/>
                    <a:pt x="145" y="182"/>
                    <a:pt x="147" y="181"/>
                  </a:cubicBezTo>
                  <a:cubicBezTo>
                    <a:pt x="149" y="180"/>
                    <a:pt x="150" y="181"/>
                    <a:pt x="151" y="180"/>
                  </a:cubicBezTo>
                  <a:cubicBezTo>
                    <a:pt x="152" y="180"/>
                    <a:pt x="154" y="174"/>
                    <a:pt x="155" y="173"/>
                  </a:cubicBezTo>
                  <a:cubicBezTo>
                    <a:pt x="155" y="171"/>
                    <a:pt x="155" y="169"/>
                    <a:pt x="155" y="168"/>
                  </a:cubicBezTo>
                  <a:cubicBezTo>
                    <a:pt x="155" y="167"/>
                    <a:pt x="158" y="164"/>
                    <a:pt x="158" y="163"/>
                  </a:cubicBezTo>
                  <a:cubicBezTo>
                    <a:pt x="159" y="163"/>
                    <a:pt x="159" y="163"/>
                    <a:pt x="160" y="163"/>
                  </a:cubicBezTo>
                  <a:cubicBezTo>
                    <a:pt x="160" y="163"/>
                    <a:pt x="161" y="160"/>
                    <a:pt x="162" y="160"/>
                  </a:cubicBezTo>
                  <a:cubicBezTo>
                    <a:pt x="163" y="159"/>
                    <a:pt x="163" y="158"/>
                    <a:pt x="164" y="158"/>
                  </a:cubicBezTo>
                  <a:cubicBezTo>
                    <a:pt x="164" y="157"/>
                    <a:pt x="163" y="155"/>
                    <a:pt x="162" y="154"/>
                  </a:cubicBezTo>
                  <a:cubicBezTo>
                    <a:pt x="162" y="153"/>
                    <a:pt x="161" y="152"/>
                    <a:pt x="159" y="152"/>
                  </a:cubicBezTo>
                  <a:cubicBezTo>
                    <a:pt x="157" y="152"/>
                    <a:pt x="157" y="151"/>
                    <a:pt x="157" y="150"/>
                  </a:cubicBezTo>
                  <a:cubicBezTo>
                    <a:pt x="156" y="149"/>
                    <a:pt x="157" y="146"/>
                    <a:pt x="157" y="146"/>
                  </a:cubicBezTo>
                  <a:cubicBezTo>
                    <a:pt x="158" y="145"/>
                    <a:pt x="158" y="142"/>
                    <a:pt x="158" y="141"/>
                  </a:cubicBezTo>
                  <a:cubicBezTo>
                    <a:pt x="159" y="140"/>
                    <a:pt x="157" y="139"/>
                    <a:pt x="157" y="139"/>
                  </a:cubicBezTo>
                  <a:cubicBezTo>
                    <a:pt x="157" y="138"/>
                    <a:pt x="158" y="139"/>
                    <a:pt x="159" y="139"/>
                  </a:cubicBezTo>
                  <a:cubicBezTo>
                    <a:pt x="160" y="139"/>
                    <a:pt x="162" y="136"/>
                    <a:pt x="163" y="135"/>
                  </a:cubicBezTo>
                  <a:cubicBezTo>
                    <a:pt x="164" y="134"/>
                    <a:pt x="164" y="132"/>
                    <a:pt x="165" y="132"/>
                  </a:cubicBezTo>
                  <a:cubicBezTo>
                    <a:pt x="165" y="131"/>
                    <a:pt x="168" y="130"/>
                    <a:pt x="168" y="130"/>
                  </a:cubicBezTo>
                  <a:cubicBezTo>
                    <a:pt x="169" y="130"/>
                    <a:pt x="171" y="129"/>
                    <a:pt x="171" y="128"/>
                  </a:cubicBezTo>
                  <a:cubicBezTo>
                    <a:pt x="171" y="126"/>
                    <a:pt x="174" y="125"/>
                    <a:pt x="174" y="124"/>
                  </a:cubicBezTo>
                  <a:cubicBezTo>
                    <a:pt x="175" y="123"/>
                    <a:pt x="173" y="123"/>
                    <a:pt x="173" y="122"/>
                  </a:cubicBezTo>
                  <a:cubicBezTo>
                    <a:pt x="172" y="121"/>
                    <a:pt x="173" y="121"/>
                    <a:pt x="174" y="120"/>
                  </a:cubicBezTo>
                  <a:cubicBezTo>
                    <a:pt x="174" y="120"/>
                    <a:pt x="174" y="119"/>
                    <a:pt x="174" y="119"/>
                  </a:cubicBezTo>
                  <a:cubicBezTo>
                    <a:pt x="175" y="118"/>
                    <a:pt x="175" y="118"/>
                    <a:pt x="176" y="117"/>
                  </a:cubicBezTo>
                  <a:cubicBezTo>
                    <a:pt x="178" y="116"/>
                    <a:pt x="177" y="116"/>
                    <a:pt x="177" y="116"/>
                  </a:cubicBezTo>
                  <a:cubicBezTo>
                    <a:pt x="177" y="115"/>
                    <a:pt x="179" y="115"/>
                    <a:pt x="180" y="115"/>
                  </a:cubicBezTo>
                  <a:cubicBezTo>
                    <a:pt x="181" y="116"/>
                    <a:pt x="181" y="116"/>
                    <a:pt x="181" y="116"/>
                  </a:cubicBezTo>
                  <a:cubicBezTo>
                    <a:pt x="181" y="116"/>
                    <a:pt x="181" y="116"/>
                    <a:pt x="182" y="116"/>
                  </a:cubicBezTo>
                  <a:cubicBezTo>
                    <a:pt x="182" y="116"/>
                    <a:pt x="182" y="115"/>
                    <a:pt x="182" y="115"/>
                  </a:cubicBezTo>
                  <a:cubicBezTo>
                    <a:pt x="182" y="115"/>
                    <a:pt x="182" y="115"/>
                    <a:pt x="183" y="115"/>
                  </a:cubicBezTo>
                  <a:cubicBezTo>
                    <a:pt x="183" y="115"/>
                    <a:pt x="183" y="115"/>
                    <a:pt x="183" y="115"/>
                  </a:cubicBezTo>
                  <a:cubicBezTo>
                    <a:pt x="184" y="115"/>
                    <a:pt x="184" y="115"/>
                    <a:pt x="184" y="115"/>
                  </a:cubicBezTo>
                  <a:cubicBezTo>
                    <a:pt x="186" y="115"/>
                    <a:pt x="186" y="116"/>
                    <a:pt x="187" y="117"/>
                  </a:cubicBezTo>
                  <a:cubicBezTo>
                    <a:pt x="188" y="118"/>
                    <a:pt x="187" y="121"/>
                    <a:pt x="186" y="121"/>
                  </a:cubicBezTo>
                  <a:cubicBezTo>
                    <a:pt x="185" y="121"/>
                    <a:pt x="183" y="125"/>
                    <a:pt x="182" y="126"/>
                  </a:cubicBezTo>
                  <a:cubicBezTo>
                    <a:pt x="182" y="127"/>
                    <a:pt x="178" y="130"/>
                    <a:pt x="177" y="131"/>
                  </a:cubicBezTo>
                  <a:cubicBezTo>
                    <a:pt x="177" y="133"/>
                    <a:pt x="173" y="136"/>
                    <a:pt x="172" y="137"/>
                  </a:cubicBezTo>
                  <a:cubicBezTo>
                    <a:pt x="171" y="138"/>
                    <a:pt x="172" y="138"/>
                    <a:pt x="173" y="139"/>
                  </a:cubicBezTo>
                  <a:cubicBezTo>
                    <a:pt x="173" y="141"/>
                    <a:pt x="174" y="146"/>
                    <a:pt x="174" y="147"/>
                  </a:cubicBezTo>
                  <a:cubicBezTo>
                    <a:pt x="173" y="148"/>
                    <a:pt x="173" y="149"/>
                    <a:pt x="173" y="150"/>
                  </a:cubicBezTo>
                  <a:cubicBezTo>
                    <a:pt x="173" y="151"/>
                    <a:pt x="173" y="152"/>
                    <a:pt x="174" y="152"/>
                  </a:cubicBezTo>
                  <a:cubicBezTo>
                    <a:pt x="176" y="152"/>
                    <a:pt x="177" y="153"/>
                    <a:pt x="177" y="154"/>
                  </a:cubicBezTo>
                  <a:cubicBezTo>
                    <a:pt x="177" y="155"/>
                    <a:pt x="177" y="155"/>
                    <a:pt x="179" y="156"/>
                  </a:cubicBezTo>
                  <a:cubicBezTo>
                    <a:pt x="180" y="156"/>
                    <a:pt x="182" y="156"/>
                    <a:pt x="183" y="156"/>
                  </a:cubicBezTo>
                  <a:cubicBezTo>
                    <a:pt x="184" y="156"/>
                    <a:pt x="185" y="155"/>
                    <a:pt x="187" y="155"/>
                  </a:cubicBezTo>
                  <a:cubicBezTo>
                    <a:pt x="189" y="154"/>
                    <a:pt x="191" y="154"/>
                    <a:pt x="193" y="153"/>
                  </a:cubicBezTo>
                  <a:cubicBezTo>
                    <a:pt x="194" y="153"/>
                    <a:pt x="195" y="153"/>
                    <a:pt x="195" y="153"/>
                  </a:cubicBezTo>
                  <a:cubicBezTo>
                    <a:pt x="196" y="153"/>
                    <a:pt x="196" y="153"/>
                    <a:pt x="196" y="153"/>
                  </a:cubicBezTo>
                  <a:cubicBezTo>
                    <a:pt x="196" y="153"/>
                    <a:pt x="196" y="153"/>
                    <a:pt x="196" y="153"/>
                  </a:cubicBezTo>
                  <a:cubicBezTo>
                    <a:pt x="197" y="153"/>
                    <a:pt x="198" y="153"/>
                    <a:pt x="199" y="153"/>
                  </a:cubicBezTo>
                  <a:cubicBezTo>
                    <a:pt x="200" y="152"/>
                    <a:pt x="200" y="152"/>
                    <a:pt x="200" y="153"/>
                  </a:cubicBezTo>
                  <a:cubicBezTo>
                    <a:pt x="200" y="155"/>
                    <a:pt x="202" y="154"/>
                    <a:pt x="203" y="155"/>
                  </a:cubicBezTo>
                  <a:cubicBezTo>
                    <a:pt x="204" y="155"/>
                    <a:pt x="204" y="157"/>
                    <a:pt x="203" y="157"/>
                  </a:cubicBezTo>
                  <a:cubicBezTo>
                    <a:pt x="201" y="157"/>
                    <a:pt x="198" y="157"/>
                    <a:pt x="199" y="158"/>
                  </a:cubicBezTo>
                  <a:cubicBezTo>
                    <a:pt x="199" y="158"/>
                    <a:pt x="199" y="158"/>
                    <a:pt x="199" y="158"/>
                  </a:cubicBezTo>
                  <a:cubicBezTo>
                    <a:pt x="199" y="158"/>
                    <a:pt x="199" y="158"/>
                    <a:pt x="199" y="158"/>
                  </a:cubicBezTo>
                  <a:cubicBezTo>
                    <a:pt x="199" y="159"/>
                    <a:pt x="199" y="159"/>
                    <a:pt x="198" y="159"/>
                  </a:cubicBezTo>
                  <a:cubicBezTo>
                    <a:pt x="198" y="159"/>
                    <a:pt x="198" y="159"/>
                    <a:pt x="197" y="159"/>
                  </a:cubicBezTo>
                  <a:cubicBezTo>
                    <a:pt x="197" y="159"/>
                    <a:pt x="197" y="159"/>
                    <a:pt x="197" y="159"/>
                  </a:cubicBezTo>
                  <a:cubicBezTo>
                    <a:pt x="194" y="159"/>
                    <a:pt x="189" y="159"/>
                    <a:pt x="187" y="159"/>
                  </a:cubicBezTo>
                  <a:cubicBezTo>
                    <a:pt x="186" y="159"/>
                    <a:pt x="181" y="161"/>
                    <a:pt x="181" y="162"/>
                  </a:cubicBezTo>
                  <a:cubicBezTo>
                    <a:pt x="181" y="164"/>
                    <a:pt x="182" y="166"/>
                    <a:pt x="183" y="167"/>
                  </a:cubicBezTo>
                  <a:cubicBezTo>
                    <a:pt x="183" y="167"/>
                    <a:pt x="184" y="167"/>
                    <a:pt x="184" y="167"/>
                  </a:cubicBezTo>
                  <a:cubicBezTo>
                    <a:pt x="184" y="167"/>
                    <a:pt x="184" y="167"/>
                    <a:pt x="184" y="167"/>
                  </a:cubicBezTo>
                  <a:cubicBezTo>
                    <a:pt x="184" y="167"/>
                    <a:pt x="184" y="168"/>
                    <a:pt x="184" y="168"/>
                  </a:cubicBezTo>
                  <a:cubicBezTo>
                    <a:pt x="184" y="168"/>
                    <a:pt x="184" y="168"/>
                    <a:pt x="184" y="168"/>
                  </a:cubicBezTo>
                  <a:cubicBezTo>
                    <a:pt x="184" y="169"/>
                    <a:pt x="185" y="169"/>
                    <a:pt x="185" y="170"/>
                  </a:cubicBezTo>
                  <a:cubicBezTo>
                    <a:pt x="185" y="171"/>
                    <a:pt x="185" y="171"/>
                    <a:pt x="185" y="172"/>
                  </a:cubicBezTo>
                  <a:cubicBezTo>
                    <a:pt x="185" y="174"/>
                    <a:pt x="183" y="176"/>
                    <a:pt x="182" y="176"/>
                  </a:cubicBezTo>
                  <a:cubicBezTo>
                    <a:pt x="180" y="175"/>
                    <a:pt x="178" y="171"/>
                    <a:pt x="177" y="171"/>
                  </a:cubicBezTo>
                  <a:cubicBezTo>
                    <a:pt x="176" y="171"/>
                    <a:pt x="173" y="172"/>
                    <a:pt x="173" y="173"/>
                  </a:cubicBezTo>
                  <a:cubicBezTo>
                    <a:pt x="173" y="174"/>
                    <a:pt x="172" y="175"/>
                    <a:pt x="172" y="176"/>
                  </a:cubicBezTo>
                  <a:cubicBezTo>
                    <a:pt x="171" y="177"/>
                    <a:pt x="171" y="178"/>
                    <a:pt x="171" y="179"/>
                  </a:cubicBezTo>
                  <a:cubicBezTo>
                    <a:pt x="171" y="180"/>
                    <a:pt x="171" y="181"/>
                    <a:pt x="171" y="181"/>
                  </a:cubicBezTo>
                  <a:cubicBezTo>
                    <a:pt x="171" y="181"/>
                    <a:pt x="171" y="181"/>
                    <a:pt x="171" y="181"/>
                  </a:cubicBezTo>
                  <a:cubicBezTo>
                    <a:pt x="171" y="182"/>
                    <a:pt x="171" y="183"/>
                    <a:pt x="171" y="183"/>
                  </a:cubicBezTo>
                  <a:cubicBezTo>
                    <a:pt x="171" y="184"/>
                    <a:pt x="170" y="184"/>
                    <a:pt x="170" y="185"/>
                  </a:cubicBezTo>
                  <a:cubicBezTo>
                    <a:pt x="170" y="185"/>
                    <a:pt x="170" y="185"/>
                    <a:pt x="170" y="185"/>
                  </a:cubicBezTo>
                  <a:cubicBezTo>
                    <a:pt x="170" y="185"/>
                    <a:pt x="170" y="186"/>
                    <a:pt x="169" y="186"/>
                  </a:cubicBezTo>
                  <a:cubicBezTo>
                    <a:pt x="169" y="186"/>
                    <a:pt x="169" y="186"/>
                    <a:pt x="169" y="186"/>
                  </a:cubicBezTo>
                  <a:cubicBezTo>
                    <a:pt x="169" y="187"/>
                    <a:pt x="168" y="187"/>
                    <a:pt x="168" y="187"/>
                  </a:cubicBezTo>
                  <a:cubicBezTo>
                    <a:pt x="168" y="188"/>
                    <a:pt x="167" y="188"/>
                    <a:pt x="167" y="188"/>
                  </a:cubicBezTo>
                  <a:cubicBezTo>
                    <a:pt x="167" y="188"/>
                    <a:pt x="167" y="188"/>
                    <a:pt x="167" y="188"/>
                  </a:cubicBezTo>
                  <a:cubicBezTo>
                    <a:pt x="167" y="188"/>
                    <a:pt x="167" y="188"/>
                    <a:pt x="167" y="188"/>
                  </a:cubicBezTo>
                  <a:cubicBezTo>
                    <a:pt x="167" y="189"/>
                    <a:pt x="167" y="189"/>
                    <a:pt x="167" y="189"/>
                  </a:cubicBezTo>
                  <a:cubicBezTo>
                    <a:pt x="167" y="189"/>
                    <a:pt x="166" y="189"/>
                    <a:pt x="166" y="189"/>
                  </a:cubicBezTo>
                  <a:cubicBezTo>
                    <a:pt x="166" y="190"/>
                    <a:pt x="166" y="190"/>
                    <a:pt x="166" y="190"/>
                  </a:cubicBezTo>
                  <a:cubicBezTo>
                    <a:pt x="166" y="190"/>
                    <a:pt x="166" y="190"/>
                    <a:pt x="166" y="190"/>
                  </a:cubicBezTo>
                  <a:cubicBezTo>
                    <a:pt x="165" y="190"/>
                    <a:pt x="165" y="191"/>
                    <a:pt x="165" y="191"/>
                  </a:cubicBezTo>
                  <a:cubicBezTo>
                    <a:pt x="165" y="191"/>
                    <a:pt x="165" y="191"/>
                    <a:pt x="165" y="191"/>
                  </a:cubicBezTo>
                  <a:cubicBezTo>
                    <a:pt x="164" y="191"/>
                    <a:pt x="164" y="191"/>
                    <a:pt x="164" y="191"/>
                  </a:cubicBezTo>
                  <a:cubicBezTo>
                    <a:pt x="162" y="191"/>
                    <a:pt x="163" y="189"/>
                    <a:pt x="160" y="189"/>
                  </a:cubicBezTo>
                  <a:cubicBezTo>
                    <a:pt x="158" y="189"/>
                    <a:pt x="152" y="190"/>
                    <a:pt x="150" y="191"/>
                  </a:cubicBezTo>
                  <a:cubicBezTo>
                    <a:pt x="150" y="192"/>
                    <a:pt x="149" y="192"/>
                    <a:pt x="149" y="192"/>
                  </a:cubicBezTo>
                  <a:cubicBezTo>
                    <a:pt x="149" y="192"/>
                    <a:pt x="148" y="192"/>
                    <a:pt x="148" y="192"/>
                  </a:cubicBezTo>
                  <a:cubicBezTo>
                    <a:pt x="148" y="192"/>
                    <a:pt x="148" y="192"/>
                    <a:pt x="147" y="192"/>
                  </a:cubicBezTo>
                  <a:cubicBezTo>
                    <a:pt x="147" y="192"/>
                    <a:pt x="147" y="193"/>
                    <a:pt x="147" y="193"/>
                  </a:cubicBezTo>
                  <a:cubicBezTo>
                    <a:pt x="146" y="193"/>
                    <a:pt x="146" y="193"/>
                    <a:pt x="146" y="193"/>
                  </a:cubicBezTo>
                  <a:cubicBezTo>
                    <a:pt x="146" y="193"/>
                    <a:pt x="145" y="193"/>
                    <a:pt x="145" y="193"/>
                  </a:cubicBezTo>
                  <a:cubicBezTo>
                    <a:pt x="145" y="193"/>
                    <a:pt x="145" y="193"/>
                    <a:pt x="144" y="193"/>
                  </a:cubicBezTo>
                  <a:cubicBezTo>
                    <a:pt x="143" y="193"/>
                    <a:pt x="143" y="191"/>
                    <a:pt x="143" y="190"/>
                  </a:cubicBezTo>
                  <a:cubicBezTo>
                    <a:pt x="142" y="190"/>
                    <a:pt x="142" y="191"/>
                    <a:pt x="141" y="192"/>
                  </a:cubicBezTo>
                  <a:cubicBezTo>
                    <a:pt x="140" y="193"/>
                    <a:pt x="140" y="191"/>
                    <a:pt x="138" y="191"/>
                  </a:cubicBezTo>
                  <a:cubicBezTo>
                    <a:pt x="137" y="191"/>
                    <a:pt x="134" y="193"/>
                    <a:pt x="133" y="193"/>
                  </a:cubicBezTo>
                  <a:cubicBezTo>
                    <a:pt x="132" y="193"/>
                    <a:pt x="133" y="191"/>
                    <a:pt x="133" y="191"/>
                  </a:cubicBezTo>
                  <a:cubicBezTo>
                    <a:pt x="132" y="190"/>
                    <a:pt x="129" y="192"/>
                    <a:pt x="129" y="192"/>
                  </a:cubicBezTo>
                  <a:cubicBezTo>
                    <a:pt x="128" y="191"/>
                    <a:pt x="127" y="190"/>
                    <a:pt x="128" y="190"/>
                  </a:cubicBezTo>
                  <a:cubicBezTo>
                    <a:pt x="128" y="190"/>
                    <a:pt x="128" y="190"/>
                    <a:pt x="128" y="190"/>
                  </a:cubicBezTo>
                  <a:cubicBezTo>
                    <a:pt x="128" y="190"/>
                    <a:pt x="128" y="189"/>
                    <a:pt x="128" y="189"/>
                  </a:cubicBezTo>
                  <a:cubicBezTo>
                    <a:pt x="128" y="189"/>
                    <a:pt x="128" y="189"/>
                    <a:pt x="128" y="189"/>
                  </a:cubicBezTo>
                  <a:cubicBezTo>
                    <a:pt x="128" y="189"/>
                    <a:pt x="128" y="189"/>
                    <a:pt x="128" y="189"/>
                  </a:cubicBezTo>
                  <a:cubicBezTo>
                    <a:pt x="128" y="189"/>
                    <a:pt x="128" y="189"/>
                    <a:pt x="128" y="189"/>
                  </a:cubicBezTo>
                  <a:cubicBezTo>
                    <a:pt x="128" y="189"/>
                    <a:pt x="128" y="188"/>
                    <a:pt x="128" y="188"/>
                  </a:cubicBezTo>
                  <a:cubicBezTo>
                    <a:pt x="128" y="188"/>
                    <a:pt x="128" y="188"/>
                    <a:pt x="128" y="188"/>
                  </a:cubicBezTo>
                  <a:cubicBezTo>
                    <a:pt x="128" y="188"/>
                    <a:pt x="128" y="188"/>
                    <a:pt x="128" y="188"/>
                  </a:cubicBezTo>
                  <a:cubicBezTo>
                    <a:pt x="127" y="188"/>
                    <a:pt x="127" y="188"/>
                    <a:pt x="127" y="188"/>
                  </a:cubicBezTo>
                  <a:cubicBezTo>
                    <a:pt x="127" y="187"/>
                    <a:pt x="127" y="187"/>
                    <a:pt x="127" y="187"/>
                  </a:cubicBezTo>
                  <a:cubicBezTo>
                    <a:pt x="127" y="187"/>
                    <a:pt x="127" y="187"/>
                    <a:pt x="127" y="187"/>
                  </a:cubicBezTo>
                  <a:cubicBezTo>
                    <a:pt x="127" y="187"/>
                    <a:pt x="127" y="187"/>
                    <a:pt x="127" y="187"/>
                  </a:cubicBezTo>
                  <a:cubicBezTo>
                    <a:pt x="127" y="187"/>
                    <a:pt x="127" y="187"/>
                    <a:pt x="127" y="187"/>
                  </a:cubicBezTo>
                  <a:cubicBezTo>
                    <a:pt x="127" y="186"/>
                    <a:pt x="127" y="186"/>
                    <a:pt x="127" y="186"/>
                  </a:cubicBezTo>
                  <a:cubicBezTo>
                    <a:pt x="127" y="186"/>
                    <a:pt x="129" y="186"/>
                    <a:pt x="130" y="186"/>
                  </a:cubicBezTo>
                  <a:cubicBezTo>
                    <a:pt x="131" y="185"/>
                    <a:pt x="128" y="184"/>
                    <a:pt x="127" y="184"/>
                  </a:cubicBezTo>
                  <a:cubicBezTo>
                    <a:pt x="126" y="184"/>
                    <a:pt x="128" y="182"/>
                    <a:pt x="129" y="181"/>
                  </a:cubicBezTo>
                  <a:cubicBezTo>
                    <a:pt x="131" y="180"/>
                    <a:pt x="131" y="180"/>
                    <a:pt x="132" y="179"/>
                  </a:cubicBezTo>
                  <a:cubicBezTo>
                    <a:pt x="132" y="178"/>
                    <a:pt x="131" y="178"/>
                    <a:pt x="130" y="179"/>
                  </a:cubicBezTo>
                  <a:cubicBezTo>
                    <a:pt x="129" y="179"/>
                    <a:pt x="128" y="176"/>
                    <a:pt x="129" y="175"/>
                  </a:cubicBezTo>
                  <a:cubicBezTo>
                    <a:pt x="130" y="175"/>
                    <a:pt x="130" y="173"/>
                    <a:pt x="130" y="172"/>
                  </a:cubicBezTo>
                  <a:cubicBezTo>
                    <a:pt x="130" y="171"/>
                    <a:pt x="128" y="172"/>
                    <a:pt x="127" y="173"/>
                  </a:cubicBezTo>
                  <a:cubicBezTo>
                    <a:pt x="127" y="173"/>
                    <a:pt x="126" y="175"/>
                    <a:pt x="126" y="175"/>
                  </a:cubicBezTo>
                  <a:cubicBezTo>
                    <a:pt x="127" y="176"/>
                    <a:pt x="126" y="177"/>
                    <a:pt x="125" y="177"/>
                  </a:cubicBezTo>
                  <a:cubicBezTo>
                    <a:pt x="124" y="178"/>
                    <a:pt x="124" y="176"/>
                    <a:pt x="123" y="175"/>
                  </a:cubicBezTo>
                  <a:cubicBezTo>
                    <a:pt x="123" y="175"/>
                    <a:pt x="122" y="176"/>
                    <a:pt x="122" y="177"/>
                  </a:cubicBezTo>
                  <a:cubicBezTo>
                    <a:pt x="121" y="177"/>
                    <a:pt x="121" y="181"/>
                    <a:pt x="121" y="182"/>
                  </a:cubicBezTo>
                  <a:cubicBezTo>
                    <a:pt x="120" y="182"/>
                    <a:pt x="121" y="184"/>
                    <a:pt x="122" y="185"/>
                  </a:cubicBezTo>
                  <a:cubicBezTo>
                    <a:pt x="122" y="185"/>
                    <a:pt x="122" y="186"/>
                    <a:pt x="122" y="186"/>
                  </a:cubicBezTo>
                  <a:cubicBezTo>
                    <a:pt x="122" y="186"/>
                    <a:pt x="122" y="186"/>
                    <a:pt x="122" y="186"/>
                  </a:cubicBezTo>
                  <a:cubicBezTo>
                    <a:pt x="122" y="186"/>
                    <a:pt x="122" y="187"/>
                    <a:pt x="122" y="187"/>
                  </a:cubicBezTo>
                  <a:cubicBezTo>
                    <a:pt x="122" y="187"/>
                    <a:pt x="122" y="188"/>
                    <a:pt x="122" y="188"/>
                  </a:cubicBezTo>
                  <a:cubicBezTo>
                    <a:pt x="122" y="188"/>
                    <a:pt x="122" y="188"/>
                    <a:pt x="122" y="188"/>
                  </a:cubicBezTo>
                  <a:cubicBezTo>
                    <a:pt x="122" y="188"/>
                    <a:pt x="122" y="189"/>
                    <a:pt x="122" y="189"/>
                  </a:cubicBezTo>
                  <a:cubicBezTo>
                    <a:pt x="122" y="190"/>
                    <a:pt x="122" y="190"/>
                    <a:pt x="122" y="190"/>
                  </a:cubicBezTo>
                  <a:cubicBezTo>
                    <a:pt x="123" y="190"/>
                    <a:pt x="123" y="190"/>
                    <a:pt x="123" y="191"/>
                  </a:cubicBezTo>
                  <a:cubicBezTo>
                    <a:pt x="123" y="191"/>
                    <a:pt x="123" y="191"/>
                    <a:pt x="123" y="191"/>
                  </a:cubicBezTo>
                  <a:cubicBezTo>
                    <a:pt x="123" y="191"/>
                    <a:pt x="123" y="192"/>
                    <a:pt x="123" y="192"/>
                  </a:cubicBezTo>
                  <a:cubicBezTo>
                    <a:pt x="123" y="192"/>
                    <a:pt x="123" y="192"/>
                    <a:pt x="123" y="192"/>
                  </a:cubicBezTo>
                  <a:cubicBezTo>
                    <a:pt x="123" y="192"/>
                    <a:pt x="123" y="193"/>
                    <a:pt x="123" y="193"/>
                  </a:cubicBezTo>
                  <a:cubicBezTo>
                    <a:pt x="123" y="194"/>
                    <a:pt x="123" y="195"/>
                    <a:pt x="122" y="196"/>
                  </a:cubicBezTo>
                  <a:cubicBezTo>
                    <a:pt x="121" y="196"/>
                    <a:pt x="118" y="193"/>
                    <a:pt x="117" y="195"/>
                  </a:cubicBezTo>
                  <a:cubicBezTo>
                    <a:pt x="116" y="195"/>
                    <a:pt x="116" y="195"/>
                    <a:pt x="116" y="196"/>
                  </a:cubicBezTo>
                  <a:cubicBezTo>
                    <a:pt x="115" y="196"/>
                    <a:pt x="115" y="196"/>
                    <a:pt x="115" y="196"/>
                  </a:cubicBezTo>
                  <a:cubicBezTo>
                    <a:pt x="115" y="196"/>
                    <a:pt x="115" y="196"/>
                    <a:pt x="114" y="196"/>
                  </a:cubicBezTo>
                  <a:cubicBezTo>
                    <a:pt x="114" y="196"/>
                    <a:pt x="114" y="196"/>
                    <a:pt x="114" y="196"/>
                  </a:cubicBezTo>
                  <a:cubicBezTo>
                    <a:pt x="114" y="196"/>
                    <a:pt x="113" y="197"/>
                    <a:pt x="113" y="197"/>
                  </a:cubicBezTo>
                  <a:cubicBezTo>
                    <a:pt x="112" y="197"/>
                    <a:pt x="111" y="197"/>
                    <a:pt x="110" y="198"/>
                  </a:cubicBezTo>
                  <a:cubicBezTo>
                    <a:pt x="108" y="199"/>
                    <a:pt x="108" y="199"/>
                    <a:pt x="107" y="199"/>
                  </a:cubicBezTo>
                  <a:cubicBezTo>
                    <a:pt x="106" y="199"/>
                    <a:pt x="104" y="204"/>
                    <a:pt x="103" y="206"/>
                  </a:cubicBezTo>
                  <a:cubicBezTo>
                    <a:pt x="103" y="206"/>
                    <a:pt x="103" y="206"/>
                    <a:pt x="103" y="207"/>
                  </a:cubicBezTo>
                  <a:cubicBezTo>
                    <a:pt x="103" y="207"/>
                    <a:pt x="103" y="207"/>
                    <a:pt x="103" y="207"/>
                  </a:cubicBezTo>
                  <a:cubicBezTo>
                    <a:pt x="102" y="207"/>
                    <a:pt x="102" y="207"/>
                    <a:pt x="102" y="207"/>
                  </a:cubicBezTo>
                  <a:cubicBezTo>
                    <a:pt x="102" y="207"/>
                    <a:pt x="102" y="207"/>
                    <a:pt x="102" y="207"/>
                  </a:cubicBezTo>
                  <a:cubicBezTo>
                    <a:pt x="102" y="208"/>
                    <a:pt x="101" y="208"/>
                    <a:pt x="101" y="208"/>
                  </a:cubicBezTo>
                  <a:cubicBezTo>
                    <a:pt x="101" y="208"/>
                    <a:pt x="101" y="208"/>
                    <a:pt x="101" y="208"/>
                  </a:cubicBezTo>
                  <a:cubicBezTo>
                    <a:pt x="101" y="208"/>
                    <a:pt x="101" y="208"/>
                    <a:pt x="101" y="208"/>
                  </a:cubicBezTo>
                  <a:cubicBezTo>
                    <a:pt x="100" y="208"/>
                    <a:pt x="100" y="208"/>
                    <a:pt x="100" y="208"/>
                  </a:cubicBezTo>
                  <a:cubicBezTo>
                    <a:pt x="100" y="208"/>
                    <a:pt x="100" y="208"/>
                    <a:pt x="100" y="208"/>
                  </a:cubicBezTo>
                  <a:cubicBezTo>
                    <a:pt x="100" y="208"/>
                    <a:pt x="100" y="208"/>
                    <a:pt x="100" y="208"/>
                  </a:cubicBezTo>
                  <a:cubicBezTo>
                    <a:pt x="100" y="208"/>
                    <a:pt x="100" y="208"/>
                    <a:pt x="99" y="208"/>
                  </a:cubicBezTo>
                  <a:cubicBezTo>
                    <a:pt x="99" y="208"/>
                    <a:pt x="98" y="208"/>
                    <a:pt x="97" y="208"/>
                  </a:cubicBezTo>
                  <a:cubicBezTo>
                    <a:pt x="96" y="208"/>
                    <a:pt x="96" y="208"/>
                    <a:pt x="95" y="209"/>
                  </a:cubicBezTo>
                  <a:cubicBezTo>
                    <a:pt x="95" y="209"/>
                    <a:pt x="95" y="209"/>
                    <a:pt x="95" y="209"/>
                  </a:cubicBezTo>
                  <a:cubicBezTo>
                    <a:pt x="95" y="209"/>
                    <a:pt x="94" y="209"/>
                    <a:pt x="94" y="210"/>
                  </a:cubicBezTo>
                  <a:cubicBezTo>
                    <a:pt x="93" y="211"/>
                    <a:pt x="94" y="213"/>
                    <a:pt x="94" y="214"/>
                  </a:cubicBezTo>
                  <a:cubicBezTo>
                    <a:pt x="94" y="214"/>
                    <a:pt x="92" y="216"/>
                    <a:pt x="91" y="216"/>
                  </a:cubicBezTo>
                  <a:cubicBezTo>
                    <a:pt x="91" y="217"/>
                    <a:pt x="90" y="216"/>
                    <a:pt x="88" y="217"/>
                  </a:cubicBezTo>
                  <a:cubicBezTo>
                    <a:pt x="87" y="218"/>
                    <a:pt x="87" y="219"/>
                    <a:pt x="86" y="220"/>
                  </a:cubicBezTo>
                  <a:cubicBezTo>
                    <a:pt x="84" y="221"/>
                    <a:pt x="83" y="220"/>
                    <a:pt x="82" y="219"/>
                  </a:cubicBezTo>
                  <a:cubicBezTo>
                    <a:pt x="80" y="218"/>
                    <a:pt x="79" y="218"/>
                    <a:pt x="80" y="219"/>
                  </a:cubicBezTo>
                  <a:cubicBezTo>
                    <a:pt x="80" y="220"/>
                    <a:pt x="81" y="222"/>
                    <a:pt x="81" y="223"/>
                  </a:cubicBezTo>
                  <a:cubicBezTo>
                    <a:pt x="81" y="223"/>
                    <a:pt x="80" y="224"/>
                    <a:pt x="78" y="224"/>
                  </a:cubicBezTo>
                  <a:cubicBezTo>
                    <a:pt x="76" y="224"/>
                    <a:pt x="74" y="222"/>
                    <a:pt x="71" y="223"/>
                  </a:cubicBezTo>
                  <a:cubicBezTo>
                    <a:pt x="68" y="223"/>
                    <a:pt x="67" y="224"/>
                    <a:pt x="68" y="224"/>
                  </a:cubicBezTo>
                  <a:cubicBezTo>
                    <a:pt x="68" y="224"/>
                    <a:pt x="68" y="226"/>
                    <a:pt x="68" y="227"/>
                  </a:cubicBezTo>
                  <a:cubicBezTo>
                    <a:pt x="69" y="228"/>
                    <a:pt x="76" y="230"/>
                    <a:pt x="77" y="231"/>
                  </a:cubicBezTo>
                  <a:cubicBezTo>
                    <a:pt x="78" y="231"/>
                    <a:pt x="77" y="232"/>
                    <a:pt x="77" y="233"/>
                  </a:cubicBezTo>
                  <a:cubicBezTo>
                    <a:pt x="78" y="234"/>
                    <a:pt x="80" y="235"/>
                    <a:pt x="81" y="240"/>
                  </a:cubicBezTo>
                  <a:cubicBezTo>
                    <a:pt x="82" y="244"/>
                    <a:pt x="80" y="245"/>
                    <a:pt x="80" y="247"/>
                  </a:cubicBezTo>
                  <a:cubicBezTo>
                    <a:pt x="80" y="247"/>
                    <a:pt x="80" y="248"/>
                    <a:pt x="80" y="248"/>
                  </a:cubicBezTo>
                  <a:cubicBezTo>
                    <a:pt x="80" y="248"/>
                    <a:pt x="80" y="248"/>
                    <a:pt x="80" y="249"/>
                  </a:cubicBezTo>
                  <a:cubicBezTo>
                    <a:pt x="79" y="249"/>
                    <a:pt x="79" y="249"/>
                    <a:pt x="79" y="249"/>
                  </a:cubicBezTo>
                  <a:cubicBezTo>
                    <a:pt x="79" y="249"/>
                    <a:pt x="79" y="250"/>
                    <a:pt x="79" y="250"/>
                  </a:cubicBezTo>
                  <a:cubicBezTo>
                    <a:pt x="79" y="250"/>
                    <a:pt x="79" y="250"/>
                    <a:pt x="79" y="250"/>
                  </a:cubicBezTo>
                  <a:cubicBezTo>
                    <a:pt x="79" y="250"/>
                    <a:pt x="78" y="250"/>
                    <a:pt x="78" y="251"/>
                  </a:cubicBezTo>
                  <a:cubicBezTo>
                    <a:pt x="78" y="251"/>
                    <a:pt x="78" y="251"/>
                    <a:pt x="77" y="251"/>
                  </a:cubicBezTo>
                  <a:cubicBezTo>
                    <a:pt x="75" y="252"/>
                    <a:pt x="70" y="250"/>
                    <a:pt x="68" y="250"/>
                  </a:cubicBezTo>
                  <a:cubicBezTo>
                    <a:pt x="65" y="250"/>
                    <a:pt x="59" y="250"/>
                    <a:pt x="57" y="250"/>
                  </a:cubicBezTo>
                  <a:cubicBezTo>
                    <a:pt x="55" y="250"/>
                    <a:pt x="53" y="250"/>
                    <a:pt x="52" y="251"/>
                  </a:cubicBezTo>
                  <a:cubicBezTo>
                    <a:pt x="51" y="252"/>
                    <a:pt x="49" y="251"/>
                    <a:pt x="47" y="252"/>
                  </a:cubicBezTo>
                  <a:cubicBezTo>
                    <a:pt x="46" y="254"/>
                    <a:pt x="47" y="254"/>
                    <a:pt x="48" y="256"/>
                  </a:cubicBezTo>
                  <a:cubicBezTo>
                    <a:pt x="48" y="256"/>
                    <a:pt x="48" y="257"/>
                    <a:pt x="48" y="257"/>
                  </a:cubicBezTo>
                  <a:cubicBezTo>
                    <a:pt x="48" y="257"/>
                    <a:pt x="48" y="258"/>
                    <a:pt x="48" y="258"/>
                  </a:cubicBezTo>
                  <a:cubicBezTo>
                    <a:pt x="48" y="258"/>
                    <a:pt x="48" y="258"/>
                    <a:pt x="48" y="259"/>
                  </a:cubicBezTo>
                  <a:cubicBezTo>
                    <a:pt x="48" y="259"/>
                    <a:pt x="48" y="259"/>
                    <a:pt x="48" y="259"/>
                  </a:cubicBezTo>
                  <a:cubicBezTo>
                    <a:pt x="48" y="259"/>
                    <a:pt x="48" y="259"/>
                    <a:pt x="48" y="260"/>
                  </a:cubicBezTo>
                  <a:cubicBezTo>
                    <a:pt x="48" y="260"/>
                    <a:pt x="48" y="260"/>
                    <a:pt x="48" y="260"/>
                  </a:cubicBezTo>
                  <a:cubicBezTo>
                    <a:pt x="48" y="261"/>
                    <a:pt x="48" y="261"/>
                    <a:pt x="48" y="261"/>
                  </a:cubicBezTo>
                  <a:cubicBezTo>
                    <a:pt x="48" y="261"/>
                    <a:pt x="48" y="262"/>
                    <a:pt x="49" y="263"/>
                  </a:cubicBezTo>
                  <a:cubicBezTo>
                    <a:pt x="49" y="263"/>
                    <a:pt x="49" y="263"/>
                    <a:pt x="49" y="263"/>
                  </a:cubicBezTo>
                  <a:cubicBezTo>
                    <a:pt x="49" y="263"/>
                    <a:pt x="49" y="263"/>
                    <a:pt x="49" y="263"/>
                  </a:cubicBezTo>
                  <a:cubicBezTo>
                    <a:pt x="49" y="264"/>
                    <a:pt x="49" y="264"/>
                    <a:pt x="49" y="264"/>
                  </a:cubicBezTo>
                  <a:cubicBezTo>
                    <a:pt x="49" y="264"/>
                    <a:pt x="49" y="264"/>
                    <a:pt x="49" y="264"/>
                  </a:cubicBezTo>
                  <a:cubicBezTo>
                    <a:pt x="49" y="265"/>
                    <a:pt x="49" y="265"/>
                    <a:pt x="49" y="265"/>
                  </a:cubicBezTo>
                  <a:cubicBezTo>
                    <a:pt x="49" y="267"/>
                    <a:pt x="46" y="271"/>
                    <a:pt x="45" y="273"/>
                  </a:cubicBezTo>
                  <a:cubicBezTo>
                    <a:pt x="44" y="275"/>
                    <a:pt x="45" y="274"/>
                    <a:pt x="46" y="275"/>
                  </a:cubicBezTo>
                  <a:cubicBezTo>
                    <a:pt x="47" y="275"/>
                    <a:pt x="47" y="278"/>
                    <a:pt x="47" y="279"/>
                  </a:cubicBezTo>
                  <a:cubicBezTo>
                    <a:pt x="46" y="281"/>
                    <a:pt x="46" y="282"/>
                    <a:pt x="48" y="282"/>
                  </a:cubicBezTo>
                  <a:cubicBezTo>
                    <a:pt x="49" y="282"/>
                    <a:pt x="49" y="282"/>
                    <a:pt x="50" y="282"/>
                  </a:cubicBezTo>
                  <a:cubicBezTo>
                    <a:pt x="50" y="282"/>
                    <a:pt x="50" y="282"/>
                    <a:pt x="50" y="282"/>
                  </a:cubicBezTo>
                  <a:cubicBezTo>
                    <a:pt x="50" y="282"/>
                    <a:pt x="50" y="282"/>
                    <a:pt x="51" y="282"/>
                  </a:cubicBezTo>
                  <a:cubicBezTo>
                    <a:pt x="51" y="282"/>
                    <a:pt x="51" y="282"/>
                    <a:pt x="51" y="282"/>
                  </a:cubicBezTo>
                  <a:cubicBezTo>
                    <a:pt x="51" y="282"/>
                    <a:pt x="51" y="282"/>
                    <a:pt x="52" y="281"/>
                  </a:cubicBezTo>
                  <a:cubicBezTo>
                    <a:pt x="52" y="281"/>
                    <a:pt x="52" y="281"/>
                    <a:pt x="52" y="281"/>
                  </a:cubicBezTo>
                  <a:cubicBezTo>
                    <a:pt x="54" y="281"/>
                    <a:pt x="57" y="286"/>
                    <a:pt x="58" y="286"/>
                  </a:cubicBezTo>
                  <a:cubicBezTo>
                    <a:pt x="58" y="287"/>
                    <a:pt x="59" y="287"/>
                    <a:pt x="60" y="287"/>
                  </a:cubicBezTo>
                  <a:cubicBezTo>
                    <a:pt x="61" y="286"/>
                    <a:pt x="62" y="285"/>
                    <a:pt x="64" y="285"/>
                  </a:cubicBezTo>
                  <a:cubicBezTo>
                    <a:pt x="67" y="284"/>
                    <a:pt x="65" y="284"/>
                    <a:pt x="67" y="284"/>
                  </a:cubicBezTo>
                  <a:cubicBezTo>
                    <a:pt x="69" y="284"/>
                    <a:pt x="77" y="281"/>
                    <a:pt x="79" y="280"/>
                  </a:cubicBezTo>
                  <a:cubicBezTo>
                    <a:pt x="80" y="279"/>
                    <a:pt x="81" y="279"/>
                    <a:pt x="81" y="278"/>
                  </a:cubicBezTo>
                  <a:cubicBezTo>
                    <a:pt x="81" y="277"/>
                    <a:pt x="83" y="275"/>
                    <a:pt x="84" y="274"/>
                  </a:cubicBezTo>
                  <a:cubicBezTo>
                    <a:pt x="84" y="273"/>
                    <a:pt x="83" y="272"/>
                    <a:pt x="83" y="270"/>
                  </a:cubicBezTo>
                  <a:cubicBezTo>
                    <a:pt x="83" y="268"/>
                    <a:pt x="86" y="265"/>
                    <a:pt x="86" y="264"/>
                  </a:cubicBezTo>
                  <a:cubicBezTo>
                    <a:pt x="86" y="264"/>
                    <a:pt x="88" y="263"/>
                    <a:pt x="90" y="262"/>
                  </a:cubicBezTo>
                  <a:cubicBezTo>
                    <a:pt x="92" y="261"/>
                    <a:pt x="91" y="262"/>
                    <a:pt x="92" y="262"/>
                  </a:cubicBezTo>
                  <a:cubicBezTo>
                    <a:pt x="92" y="262"/>
                    <a:pt x="96" y="260"/>
                    <a:pt x="97" y="258"/>
                  </a:cubicBezTo>
                  <a:cubicBezTo>
                    <a:pt x="97" y="258"/>
                    <a:pt x="97" y="258"/>
                    <a:pt x="97" y="258"/>
                  </a:cubicBezTo>
                  <a:cubicBezTo>
                    <a:pt x="97" y="258"/>
                    <a:pt x="97" y="258"/>
                    <a:pt x="97" y="258"/>
                  </a:cubicBezTo>
                  <a:cubicBezTo>
                    <a:pt x="97" y="258"/>
                    <a:pt x="97" y="258"/>
                    <a:pt x="97" y="258"/>
                  </a:cubicBezTo>
                  <a:cubicBezTo>
                    <a:pt x="97" y="257"/>
                    <a:pt x="97" y="257"/>
                    <a:pt x="97" y="257"/>
                  </a:cubicBezTo>
                  <a:cubicBezTo>
                    <a:pt x="97" y="257"/>
                    <a:pt x="97" y="257"/>
                    <a:pt x="97" y="257"/>
                  </a:cubicBezTo>
                  <a:cubicBezTo>
                    <a:pt x="97" y="257"/>
                    <a:pt x="97" y="257"/>
                    <a:pt x="97" y="257"/>
                  </a:cubicBezTo>
                  <a:cubicBezTo>
                    <a:pt x="97" y="256"/>
                    <a:pt x="97" y="256"/>
                    <a:pt x="97" y="255"/>
                  </a:cubicBezTo>
                  <a:cubicBezTo>
                    <a:pt x="97" y="255"/>
                    <a:pt x="97" y="255"/>
                    <a:pt x="97" y="255"/>
                  </a:cubicBezTo>
                  <a:cubicBezTo>
                    <a:pt x="97" y="254"/>
                    <a:pt x="101" y="250"/>
                    <a:pt x="102" y="250"/>
                  </a:cubicBezTo>
                  <a:cubicBezTo>
                    <a:pt x="103" y="250"/>
                    <a:pt x="107" y="252"/>
                    <a:pt x="110" y="252"/>
                  </a:cubicBezTo>
                  <a:cubicBezTo>
                    <a:pt x="110" y="252"/>
                    <a:pt x="111" y="252"/>
                    <a:pt x="111" y="252"/>
                  </a:cubicBezTo>
                  <a:cubicBezTo>
                    <a:pt x="112" y="251"/>
                    <a:pt x="112" y="251"/>
                    <a:pt x="112" y="251"/>
                  </a:cubicBezTo>
                  <a:cubicBezTo>
                    <a:pt x="112" y="251"/>
                    <a:pt x="113" y="251"/>
                    <a:pt x="113" y="251"/>
                  </a:cubicBezTo>
                  <a:cubicBezTo>
                    <a:pt x="113" y="251"/>
                    <a:pt x="113" y="251"/>
                    <a:pt x="113" y="251"/>
                  </a:cubicBezTo>
                  <a:cubicBezTo>
                    <a:pt x="113" y="251"/>
                    <a:pt x="114" y="250"/>
                    <a:pt x="114" y="250"/>
                  </a:cubicBezTo>
                  <a:cubicBezTo>
                    <a:pt x="114" y="250"/>
                    <a:pt x="114" y="250"/>
                    <a:pt x="114" y="250"/>
                  </a:cubicBezTo>
                  <a:cubicBezTo>
                    <a:pt x="115" y="250"/>
                    <a:pt x="115" y="250"/>
                    <a:pt x="115" y="250"/>
                  </a:cubicBezTo>
                  <a:cubicBezTo>
                    <a:pt x="115" y="250"/>
                    <a:pt x="115" y="250"/>
                    <a:pt x="115" y="249"/>
                  </a:cubicBezTo>
                  <a:cubicBezTo>
                    <a:pt x="115" y="249"/>
                    <a:pt x="116" y="249"/>
                    <a:pt x="116" y="249"/>
                  </a:cubicBezTo>
                  <a:cubicBezTo>
                    <a:pt x="117" y="248"/>
                    <a:pt x="117" y="248"/>
                    <a:pt x="117" y="248"/>
                  </a:cubicBezTo>
                  <a:cubicBezTo>
                    <a:pt x="117" y="248"/>
                    <a:pt x="118" y="248"/>
                    <a:pt x="118" y="247"/>
                  </a:cubicBezTo>
                  <a:cubicBezTo>
                    <a:pt x="118" y="247"/>
                    <a:pt x="118" y="247"/>
                    <a:pt x="118" y="247"/>
                  </a:cubicBezTo>
                  <a:cubicBezTo>
                    <a:pt x="119" y="247"/>
                    <a:pt x="119" y="246"/>
                    <a:pt x="120" y="246"/>
                  </a:cubicBezTo>
                  <a:cubicBezTo>
                    <a:pt x="120" y="246"/>
                    <a:pt x="120" y="245"/>
                    <a:pt x="120" y="245"/>
                  </a:cubicBezTo>
                  <a:cubicBezTo>
                    <a:pt x="121" y="245"/>
                    <a:pt x="124" y="246"/>
                    <a:pt x="126" y="247"/>
                  </a:cubicBezTo>
                  <a:cubicBezTo>
                    <a:pt x="127" y="248"/>
                    <a:pt x="127" y="249"/>
                    <a:pt x="129" y="252"/>
                  </a:cubicBezTo>
                  <a:cubicBezTo>
                    <a:pt x="130" y="254"/>
                    <a:pt x="134" y="257"/>
                    <a:pt x="135" y="258"/>
                  </a:cubicBezTo>
                  <a:cubicBezTo>
                    <a:pt x="135" y="259"/>
                    <a:pt x="143" y="263"/>
                    <a:pt x="144" y="264"/>
                  </a:cubicBezTo>
                  <a:cubicBezTo>
                    <a:pt x="145" y="265"/>
                    <a:pt x="146" y="267"/>
                    <a:pt x="147" y="268"/>
                  </a:cubicBezTo>
                  <a:cubicBezTo>
                    <a:pt x="148" y="268"/>
                    <a:pt x="149" y="269"/>
                    <a:pt x="149" y="270"/>
                  </a:cubicBezTo>
                  <a:cubicBezTo>
                    <a:pt x="150" y="271"/>
                    <a:pt x="151" y="272"/>
                    <a:pt x="151" y="274"/>
                  </a:cubicBezTo>
                  <a:cubicBezTo>
                    <a:pt x="150" y="275"/>
                    <a:pt x="148" y="278"/>
                    <a:pt x="149" y="278"/>
                  </a:cubicBezTo>
                  <a:cubicBezTo>
                    <a:pt x="150" y="279"/>
                    <a:pt x="151" y="276"/>
                    <a:pt x="152" y="275"/>
                  </a:cubicBezTo>
                  <a:cubicBezTo>
                    <a:pt x="152" y="275"/>
                    <a:pt x="153" y="272"/>
                    <a:pt x="154" y="271"/>
                  </a:cubicBezTo>
                  <a:cubicBezTo>
                    <a:pt x="154" y="270"/>
                    <a:pt x="152" y="269"/>
                    <a:pt x="152" y="269"/>
                  </a:cubicBezTo>
                  <a:cubicBezTo>
                    <a:pt x="151" y="268"/>
                    <a:pt x="153" y="266"/>
                    <a:pt x="154" y="266"/>
                  </a:cubicBezTo>
                  <a:cubicBezTo>
                    <a:pt x="154" y="266"/>
                    <a:pt x="156" y="266"/>
                    <a:pt x="157" y="267"/>
                  </a:cubicBezTo>
                  <a:cubicBezTo>
                    <a:pt x="158" y="268"/>
                    <a:pt x="159" y="268"/>
                    <a:pt x="160" y="267"/>
                  </a:cubicBezTo>
                  <a:cubicBezTo>
                    <a:pt x="160" y="266"/>
                    <a:pt x="158" y="264"/>
                    <a:pt x="157" y="263"/>
                  </a:cubicBezTo>
                  <a:cubicBezTo>
                    <a:pt x="155" y="262"/>
                    <a:pt x="152" y="261"/>
                    <a:pt x="150" y="261"/>
                  </a:cubicBezTo>
                  <a:cubicBezTo>
                    <a:pt x="149" y="260"/>
                    <a:pt x="150" y="259"/>
                    <a:pt x="150" y="258"/>
                  </a:cubicBezTo>
                  <a:cubicBezTo>
                    <a:pt x="150" y="257"/>
                    <a:pt x="148" y="258"/>
                    <a:pt x="147" y="258"/>
                  </a:cubicBezTo>
                  <a:cubicBezTo>
                    <a:pt x="146" y="258"/>
                    <a:pt x="145" y="257"/>
                    <a:pt x="144" y="256"/>
                  </a:cubicBezTo>
                  <a:cubicBezTo>
                    <a:pt x="143" y="255"/>
                    <a:pt x="141" y="251"/>
                    <a:pt x="141" y="250"/>
                  </a:cubicBezTo>
                  <a:cubicBezTo>
                    <a:pt x="140" y="249"/>
                    <a:pt x="139" y="248"/>
                    <a:pt x="138" y="248"/>
                  </a:cubicBezTo>
                  <a:cubicBezTo>
                    <a:pt x="137" y="248"/>
                    <a:pt x="136" y="246"/>
                    <a:pt x="135" y="245"/>
                  </a:cubicBezTo>
                  <a:cubicBezTo>
                    <a:pt x="134" y="245"/>
                    <a:pt x="136" y="244"/>
                    <a:pt x="136" y="243"/>
                  </a:cubicBezTo>
                  <a:cubicBezTo>
                    <a:pt x="137" y="242"/>
                    <a:pt x="136" y="242"/>
                    <a:pt x="135" y="242"/>
                  </a:cubicBezTo>
                  <a:cubicBezTo>
                    <a:pt x="135" y="241"/>
                    <a:pt x="135" y="241"/>
                    <a:pt x="136" y="240"/>
                  </a:cubicBezTo>
                  <a:cubicBezTo>
                    <a:pt x="137" y="240"/>
                    <a:pt x="139" y="239"/>
                    <a:pt x="140" y="239"/>
                  </a:cubicBezTo>
                  <a:cubicBezTo>
                    <a:pt x="140" y="239"/>
                    <a:pt x="140" y="239"/>
                    <a:pt x="140" y="239"/>
                  </a:cubicBezTo>
                  <a:cubicBezTo>
                    <a:pt x="140" y="239"/>
                    <a:pt x="140" y="239"/>
                    <a:pt x="140" y="239"/>
                  </a:cubicBezTo>
                  <a:cubicBezTo>
                    <a:pt x="140" y="239"/>
                    <a:pt x="140" y="239"/>
                    <a:pt x="140" y="239"/>
                  </a:cubicBezTo>
                  <a:cubicBezTo>
                    <a:pt x="140" y="239"/>
                    <a:pt x="140" y="239"/>
                    <a:pt x="140" y="239"/>
                  </a:cubicBezTo>
                  <a:cubicBezTo>
                    <a:pt x="140" y="239"/>
                    <a:pt x="140" y="239"/>
                    <a:pt x="140" y="239"/>
                  </a:cubicBezTo>
                  <a:cubicBezTo>
                    <a:pt x="141" y="240"/>
                    <a:pt x="141" y="240"/>
                    <a:pt x="141" y="241"/>
                  </a:cubicBezTo>
                  <a:cubicBezTo>
                    <a:pt x="141" y="241"/>
                    <a:pt x="141" y="241"/>
                    <a:pt x="141" y="241"/>
                  </a:cubicBezTo>
                  <a:cubicBezTo>
                    <a:pt x="141" y="241"/>
                    <a:pt x="141" y="241"/>
                    <a:pt x="141" y="242"/>
                  </a:cubicBezTo>
                  <a:cubicBezTo>
                    <a:pt x="141" y="242"/>
                    <a:pt x="141" y="242"/>
                    <a:pt x="141" y="242"/>
                  </a:cubicBezTo>
                  <a:cubicBezTo>
                    <a:pt x="141" y="242"/>
                    <a:pt x="142" y="242"/>
                    <a:pt x="142" y="243"/>
                  </a:cubicBezTo>
                  <a:cubicBezTo>
                    <a:pt x="143" y="244"/>
                    <a:pt x="143" y="242"/>
                    <a:pt x="144" y="242"/>
                  </a:cubicBezTo>
                  <a:cubicBezTo>
                    <a:pt x="145" y="241"/>
                    <a:pt x="144" y="243"/>
                    <a:pt x="144" y="244"/>
                  </a:cubicBezTo>
                  <a:cubicBezTo>
                    <a:pt x="144" y="246"/>
                    <a:pt x="145" y="245"/>
                    <a:pt x="146" y="246"/>
                  </a:cubicBezTo>
                  <a:cubicBezTo>
                    <a:pt x="148" y="247"/>
                    <a:pt x="147" y="247"/>
                    <a:pt x="147" y="248"/>
                  </a:cubicBezTo>
                  <a:cubicBezTo>
                    <a:pt x="148" y="250"/>
                    <a:pt x="151" y="250"/>
                    <a:pt x="152" y="251"/>
                  </a:cubicBezTo>
                  <a:cubicBezTo>
                    <a:pt x="153" y="251"/>
                    <a:pt x="154" y="252"/>
                    <a:pt x="155" y="253"/>
                  </a:cubicBezTo>
                  <a:cubicBezTo>
                    <a:pt x="155" y="253"/>
                    <a:pt x="155" y="253"/>
                    <a:pt x="155" y="253"/>
                  </a:cubicBezTo>
                  <a:cubicBezTo>
                    <a:pt x="155" y="253"/>
                    <a:pt x="155" y="253"/>
                    <a:pt x="155" y="253"/>
                  </a:cubicBezTo>
                  <a:cubicBezTo>
                    <a:pt x="155" y="253"/>
                    <a:pt x="155" y="253"/>
                    <a:pt x="155" y="253"/>
                  </a:cubicBezTo>
                  <a:cubicBezTo>
                    <a:pt x="156" y="253"/>
                    <a:pt x="156" y="253"/>
                    <a:pt x="156" y="253"/>
                  </a:cubicBezTo>
                  <a:cubicBezTo>
                    <a:pt x="157" y="253"/>
                    <a:pt x="157" y="253"/>
                    <a:pt x="157" y="254"/>
                  </a:cubicBezTo>
                  <a:cubicBezTo>
                    <a:pt x="158" y="254"/>
                    <a:pt x="158" y="254"/>
                    <a:pt x="159" y="254"/>
                  </a:cubicBezTo>
                  <a:cubicBezTo>
                    <a:pt x="159" y="255"/>
                    <a:pt x="159" y="255"/>
                    <a:pt x="160" y="255"/>
                  </a:cubicBezTo>
                  <a:cubicBezTo>
                    <a:pt x="160" y="255"/>
                    <a:pt x="160" y="255"/>
                    <a:pt x="160" y="256"/>
                  </a:cubicBezTo>
                  <a:cubicBezTo>
                    <a:pt x="160" y="256"/>
                    <a:pt x="161" y="256"/>
                    <a:pt x="161" y="257"/>
                  </a:cubicBezTo>
                  <a:cubicBezTo>
                    <a:pt x="161" y="257"/>
                    <a:pt x="161" y="257"/>
                    <a:pt x="162" y="257"/>
                  </a:cubicBezTo>
                  <a:cubicBezTo>
                    <a:pt x="162" y="257"/>
                    <a:pt x="162" y="257"/>
                    <a:pt x="162" y="257"/>
                  </a:cubicBezTo>
                  <a:cubicBezTo>
                    <a:pt x="162" y="258"/>
                    <a:pt x="162" y="258"/>
                    <a:pt x="163" y="258"/>
                  </a:cubicBezTo>
                  <a:cubicBezTo>
                    <a:pt x="163" y="258"/>
                    <a:pt x="163" y="258"/>
                    <a:pt x="163" y="258"/>
                  </a:cubicBezTo>
                  <a:cubicBezTo>
                    <a:pt x="163" y="258"/>
                    <a:pt x="163" y="258"/>
                    <a:pt x="163" y="258"/>
                  </a:cubicBezTo>
                  <a:cubicBezTo>
                    <a:pt x="164" y="259"/>
                    <a:pt x="164" y="259"/>
                    <a:pt x="164" y="259"/>
                  </a:cubicBezTo>
                  <a:cubicBezTo>
                    <a:pt x="164" y="260"/>
                    <a:pt x="163" y="264"/>
                    <a:pt x="164" y="267"/>
                  </a:cubicBezTo>
                  <a:cubicBezTo>
                    <a:pt x="164" y="267"/>
                    <a:pt x="164" y="268"/>
                    <a:pt x="164" y="268"/>
                  </a:cubicBezTo>
                  <a:cubicBezTo>
                    <a:pt x="164" y="268"/>
                    <a:pt x="164" y="268"/>
                    <a:pt x="164" y="268"/>
                  </a:cubicBezTo>
                  <a:cubicBezTo>
                    <a:pt x="165" y="268"/>
                    <a:pt x="165" y="269"/>
                    <a:pt x="165" y="269"/>
                  </a:cubicBezTo>
                  <a:cubicBezTo>
                    <a:pt x="165" y="269"/>
                    <a:pt x="165" y="269"/>
                    <a:pt x="165" y="269"/>
                  </a:cubicBezTo>
                  <a:cubicBezTo>
                    <a:pt x="165" y="269"/>
                    <a:pt x="165" y="269"/>
                    <a:pt x="165" y="269"/>
                  </a:cubicBezTo>
                  <a:cubicBezTo>
                    <a:pt x="165" y="269"/>
                    <a:pt x="165" y="270"/>
                    <a:pt x="165" y="270"/>
                  </a:cubicBezTo>
                  <a:cubicBezTo>
                    <a:pt x="165" y="270"/>
                    <a:pt x="165" y="270"/>
                    <a:pt x="165" y="270"/>
                  </a:cubicBezTo>
                  <a:cubicBezTo>
                    <a:pt x="165" y="270"/>
                    <a:pt x="165" y="270"/>
                    <a:pt x="165" y="270"/>
                  </a:cubicBezTo>
                  <a:cubicBezTo>
                    <a:pt x="165" y="270"/>
                    <a:pt x="165" y="270"/>
                    <a:pt x="165" y="270"/>
                  </a:cubicBezTo>
                  <a:cubicBezTo>
                    <a:pt x="166" y="270"/>
                    <a:pt x="166" y="271"/>
                    <a:pt x="166" y="271"/>
                  </a:cubicBezTo>
                  <a:cubicBezTo>
                    <a:pt x="166" y="273"/>
                    <a:pt x="167" y="271"/>
                    <a:pt x="168" y="271"/>
                  </a:cubicBezTo>
                  <a:cubicBezTo>
                    <a:pt x="168" y="272"/>
                    <a:pt x="169" y="271"/>
                    <a:pt x="170" y="273"/>
                  </a:cubicBezTo>
                  <a:cubicBezTo>
                    <a:pt x="171" y="274"/>
                    <a:pt x="169" y="274"/>
                    <a:pt x="170" y="275"/>
                  </a:cubicBezTo>
                  <a:cubicBezTo>
                    <a:pt x="172" y="275"/>
                    <a:pt x="177" y="275"/>
                    <a:pt x="178" y="275"/>
                  </a:cubicBezTo>
                  <a:cubicBezTo>
                    <a:pt x="179" y="275"/>
                    <a:pt x="179" y="276"/>
                    <a:pt x="178" y="277"/>
                  </a:cubicBezTo>
                  <a:cubicBezTo>
                    <a:pt x="177" y="278"/>
                    <a:pt x="174" y="276"/>
                    <a:pt x="173" y="276"/>
                  </a:cubicBezTo>
                  <a:cubicBezTo>
                    <a:pt x="172" y="276"/>
                    <a:pt x="172" y="276"/>
                    <a:pt x="171" y="277"/>
                  </a:cubicBezTo>
                  <a:cubicBezTo>
                    <a:pt x="170" y="278"/>
                    <a:pt x="173" y="279"/>
                    <a:pt x="173" y="281"/>
                  </a:cubicBezTo>
                  <a:cubicBezTo>
                    <a:pt x="173" y="282"/>
                    <a:pt x="173" y="282"/>
                    <a:pt x="174" y="282"/>
                  </a:cubicBezTo>
                  <a:cubicBezTo>
                    <a:pt x="175" y="282"/>
                    <a:pt x="175" y="283"/>
                    <a:pt x="176" y="284"/>
                  </a:cubicBezTo>
                  <a:cubicBezTo>
                    <a:pt x="176" y="285"/>
                    <a:pt x="177" y="283"/>
                    <a:pt x="178" y="283"/>
                  </a:cubicBezTo>
                  <a:cubicBezTo>
                    <a:pt x="178" y="283"/>
                    <a:pt x="179" y="282"/>
                    <a:pt x="179" y="280"/>
                  </a:cubicBezTo>
                  <a:cubicBezTo>
                    <a:pt x="179" y="279"/>
                    <a:pt x="179" y="279"/>
                    <a:pt x="180" y="279"/>
                  </a:cubicBezTo>
                  <a:cubicBezTo>
                    <a:pt x="180" y="279"/>
                    <a:pt x="180" y="278"/>
                    <a:pt x="180" y="277"/>
                  </a:cubicBezTo>
                  <a:cubicBezTo>
                    <a:pt x="180" y="276"/>
                    <a:pt x="181" y="277"/>
                    <a:pt x="181" y="277"/>
                  </a:cubicBezTo>
                  <a:cubicBezTo>
                    <a:pt x="182" y="278"/>
                    <a:pt x="182" y="277"/>
                    <a:pt x="182" y="276"/>
                  </a:cubicBezTo>
                  <a:cubicBezTo>
                    <a:pt x="182" y="276"/>
                    <a:pt x="184" y="277"/>
                    <a:pt x="185" y="277"/>
                  </a:cubicBezTo>
                  <a:cubicBezTo>
                    <a:pt x="185" y="277"/>
                    <a:pt x="185" y="277"/>
                    <a:pt x="185" y="276"/>
                  </a:cubicBezTo>
                  <a:cubicBezTo>
                    <a:pt x="184" y="275"/>
                    <a:pt x="184" y="274"/>
                    <a:pt x="183" y="274"/>
                  </a:cubicBezTo>
                  <a:cubicBezTo>
                    <a:pt x="181" y="274"/>
                    <a:pt x="180" y="271"/>
                    <a:pt x="179" y="270"/>
                  </a:cubicBezTo>
                  <a:cubicBezTo>
                    <a:pt x="178" y="268"/>
                    <a:pt x="177" y="266"/>
                    <a:pt x="178" y="265"/>
                  </a:cubicBezTo>
                  <a:cubicBezTo>
                    <a:pt x="178" y="265"/>
                    <a:pt x="179" y="266"/>
                    <a:pt x="181" y="266"/>
                  </a:cubicBezTo>
                  <a:cubicBezTo>
                    <a:pt x="182" y="267"/>
                    <a:pt x="182" y="265"/>
                    <a:pt x="182" y="264"/>
                  </a:cubicBezTo>
                  <a:cubicBezTo>
                    <a:pt x="181" y="263"/>
                    <a:pt x="184" y="264"/>
                    <a:pt x="185" y="264"/>
                  </a:cubicBezTo>
                  <a:cubicBezTo>
                    <a:pt x="187" y="264"/>
                    <a:pt x="187" y="263"/>
                    <a:pt x="189" y="263"/>
                  </a:cubicBezTo>
                  <a:cubicBezTo>
                    <a:pt x="189" y="263"/>
                    <a:pt x="189" y="263"/>
                    <a:pt x="189" y="263"/>
                  </a:cubicBezTo>
                  <a:cubicBezTo>
                    <a:pt x="189" y="263"/>
                    <a:pt x="189" y="263"/>
                    <a:pt x="190" y="263"/>
                  </a:cubicBezTo>
                  <a:cubicBezTo>
                    <a:pt x="190" y="263"/>
                    <a:pt x="190" y="263"/>
                    <a:pt x="190" y="263"/>
                  </a:cubicBezTo>
                  <a:cubicBezTo>
                    <a:pt x="190" y="263"/>
                    <a:pt x="191" y="263"/>
                    <a:pt x="191" y="263"/>
                  </a:cubicBezTo>
                  <a:cubicBezTo>
                    <a:pt x="191" y="263"/>
                    <a:pt x="191" y="263"/>
                    <a:pt x="191" y="263"/>
                  </a:cubicBezTo>
                  <a:cubicBezTo>
                    <a:pt x="191" y="264"/>
                    <a:pt x="192" y="264"/>
                    <a:pt x="192" y="264"/>
                  </a:cubicBezTo>
                  <a:cubicBezTo>
                    <a:pt x="192" y="264"/>
                    <a:pt x="192" y="264"/>
                    <a:pt x="192" y="264"/>
                  </a:cubicBezTo>
                  <a:cubicBezTo>
                    <a:pt x="192" y="264"/>
                    <a:pt x="192" y="264"/>
                    <a:pt x="192" y="264"/>
                  </a:cubicBezTo>
                  <a:cubicBezTo>
                    <a:pt x="193" y="264"/>
                    <a:pt x="193" y="264"/>
                    <a:pt x="193" y="264"/>
                  </a:cubicBezTo>
                  <a:cubicBezTo>
                    <a:pt x="195" y="264"/>
                    <a:pt x="195" y="264"/>
                    <a:pt x="196" y="263"/>
                  </a:cubicBezTo>
                  <a:cubicBezTo>
                    <a:pt x="198" y="263"/>
                    <a:pt x="197" y="264"/>
                    <a:pt x="200" y="262"/>
                  </a:cubicBezTo>
                  <a:cubicBezTo>
                    <a:pt x="202" y="261"/>
                    <a:pt x="201" y="261"/>
                    <a:pt x="200" y="261"/>
                  </a:cubicBezTo>
                  <a:cubicBezTo>
                    <a:pt x="200" y="260"/>
                    <a:pt x="200" y="260"/>
                    <a:pt x="200" y="260"/>
                  </a:cubicBezTo>
                  <a:cubicBezTo>
                    <a:pt x="200" y="260"/>
                    <a:pt x="200" y="260"/>
                    <a:pt x="200" y="260"/>
                  </a:cubicBezTo>
                  <a:cubicBezTo>
                    <a:pt x="200" y="260"/>
                    <a:pt x="200" y="260"/>
                    <a:pt x="200" y="260"/>
                  </a:cubicBezTo>
                  <a:cubicBezTo>
                    <a:pt x="200" y="260"/>
                    <a:pt x="200" y="260"/>
                    <a:pt x="200" y="260"/>
                  </a:cubicBezTo>
                  <a:cubicBezTo>
                    <a:pt x="200" y="260"/>
                    <a:pt x="200" y="260"/>
                    <a:pt x="200" y="259"/>
                  </a:cubicBezTo>
                  <a:cubicBezTo>
                    <a:pt x="200" y="259"/>
                    <a:pt x="200" y="259"/>
                    <a:pt x="200" y="259"/>
                  </a:cubicBezTo>
                  <a:cubicBezTo>
                    <a:pt x="200" y="259"/>
                    <a:pt x="200" y="258"/>
                    <a:pt x="200" y="257"/>
                  </a:cubicBezTo>
                  <a:cubicBezTo>
                    <a:pt x="199" y="255"/>
                    <a:pt x="197" y="255"/>
                    <a:pt x="198" y="254"/>
                  </a:cubicBezTo>
                  <a:cubicBezTo>
                    <a:pt x="198" y="253"/>
                    <a:pt x="199" y="252"/>
                    <a:pt x="199" y="252"/>
                  </a:cubicBezTo>
                  <a:cubicBezTo>
                    <a:pt x="199" y="251"/>
                    <a:pt x="199" y="251"/>
                    <a:pt x="199" y="251"/>
                  </a:cubicBezTo>
                  <a:cubicBezTo>
                    <a:pt x="199" y="251"/>
                    <a:pt x="199" y="251"/>
                    <a:pt x="199" y="251"/>
                  </a:cubicBezTo>
                  <a:cubicBezTo>
                    <a:pt x="199" y="251"/>
                    <a:pt x="199" y="251"/>
                    <a:pt x="200" y="250"/>
                  </a:cubicBezTo>
                  <a:cubicBezTo>
                    <a:pt x="200" y="250"/>
                    <a:pt x="200" y="250"/>
                    <a:pt x="200" y="250"/>
                  </a:cubicBezTo>
                  <a:cubicBezTo>
                    <a:pt x="200" y="250"/>
                    <a:pt x="200" y="250"/>
                    <a:pt x="200" y="250"/>
                  </a:cubicBezTo>
                  <a:cubicBezTo>
                    <a:pt x="201" y="249"/>
                    <a:pt x="202" y="247"/>
                    <a:pt x="202" y="246"/>
                  </a:cubicBezTo>
                  <a:cubicBezTo>
                    <a:pt x="202" y="244"/>
                    <a:pt x="203" y="243"/>
                    <a:pt x="205" y="242"/>
                  </a:cubicBezTo>
                  <a:cubicBezTo>
                    <a:pt x="207" y="242"/>
                    <a:pt x="206" y="240"/>
                    <a:pt x="206" y="239"/>
                  </a:cubicBezTo>
                  <a:cubicBezTo>
                    <a:pt x="206" y="239"/>
                    <a:pt x="206" y="239"/>
                    <a:pt x="206" y="239"/>
                  </a:cubicBezTo>
                  <a:cubicBezTo>
                    <a:pt x="206" y="239"/>
                    <a:pt x="206" y="239"/>
                    <a:pt x="206" y="239"/>
                  </a:cubicBezTo>
                  <a:cubicBezTo>
                    <a:pt x="206" y="239"/>
                    <a:pt x="207" y="239"/>
                    <a:pt x="207" y="239"/>
                  </a:cubicBezTo>
                  <a:cubicBezTo>
                    <a:pt x="207" y="238"/>
                    <a:pt x="208" y="237"/>
                    <a:pt x="208" y="237"/>
                  </a:cubicBezTo>
                  <a:cubicBezTo>
                    <a:pt x="209" y="236"/>
                    <a:pt x="210" y="235"/>
                    <a:pt x="210" y="233"/>
                  </a:cubicBezTo>
                  <a:cubicBezTo>
                    <a:pt x="211" y="232"/>
                    <a:pt x="214" y="233"/>
                    <a:pt x="215" y="233"/>
                  </a:cubicBezTo>
                  <a:cubicBezTo>
                    <a:pt x="216" y="233"/>
                    <a:pt x="216" y="234"/>
                    <a:pt x="216" y="235"/>
                  </a:cubicBezTo>
                  <a:cubicBezTo>
                    <a:pt x="217" y="236"/>
                    <a:pt x="221" y="235"/>
                    <a:pt x="222" y="235"/>
                  </a:cubicBezTo>
                  <a:cubicBezTo>
                    <a:pt x="223" y="235"/>
                    <a:pt x="221" y="237"/>
                    <a:pt x="219" y="237"/>
                  </a:cubicBezTo>
                  <a:cubicBezTo>
                    <a:pt x="217" y="238"/>
                    <a:pt x="217" y="239"/>
                    <a:pt x="218" y="239"/>
                  </a:cubicBezTo>
                  <a:cubicBezTo>
                    <a:pt x="218" y="240"/>
                    <a:pt x="220" y="242"/>
                    <a:pt x="221" y="243"/>
                  </a:cubicBezTo>
                  <a:cubicBezTo>
                    <a:pt x="222" y="244"/>
                    <a:pt x="222" y="245"/>
                    <a:pt x="224" y="245"/>
                  </a:cubicBezTo>
                  <a:cubicBezTo>
                    <a:pt x="225" y="245"/>
                    <a:pt x="225" y="243"/>
                    <a:pt x="226" y="243"/>
                  </a:cubicBezTo>
                  <a:cubicBezTo>
                    <a:pt x="227" y="242"/>
                    <a:pt x="228" y="242"/>
                    <a:pt x="229" y="242"/>
                  </a:cubicBezTo>
                  <a:cubicBezTo>
                    <a:pt x="229" y="241"/>
                    <a:pt x="230" y="243"/>
                    <a:pt x="231" y="243"/>
                  </a:cubicBezTo>
                  <a:cubicBezTo>
                    <a:pt x="232" y="243"/>
                    <a:pt x="232" y="242"/>
                    <a:pt x="233" y="243"/>
                  </a:cubicBezTo>
                  <a:cubicBezTo>
                    <a:pt x="234" y="243"/>
                    <a:pt x="233" y="242"/>
                    <a:pt x="233" y="241"/>
                  </a:cubicBezTo>
                  <a:cubicBezTo>
                    <a:pt x="233" y="240"/>
                    <a:pt x="233" y="240"/>
                    <a:pt x="232" y="239"/>
                  </a:cubicBezTo>
                  <a:cubicBezTo>
                    <a:pt x="231" y="238"/>
                    <a:pt x="230" y="239"/>
                    <a:pt x="229" y="239"/>
                  </a:cubicBezTo>
                  <a:cubicBezTo>
                    <a:pt x="227" y="239"/>
                    <a:pt x="227" y="237"/>
                    <a:pt x="227" y="236"/>
                  </a:cubicBezTo>
                  <a:cubicBezTo>
                    <a:pt x="226" y="236"/>
                    <a:pt x="227" y="235"/>
                    <a:pt x="228" y="235"/>
                  </a:cubicBezTo>
                  <a:cubicBezTo>
                    <a:pt x="229" y="234"/>
                    <a:pt x="230" y="233"/>
                    <a:pt x="231" y="233"/>
                  </a:cubicBezTo>
                  <a:cubicBezTo>
                    <a:pt x="232" y="232"/>
                    <a:pt x="233" y="233"/>
                    <a:pt x="234" y="233"/>
                  </a:cubicBezTo>
                  <a:cubicBezTo>
                    <a:pt x="235" y="232"/>
                    <a:pt x="237" y="231"/>
                    <a:pt x="238" y="231"/>
                  </a:cubicBezTo>
                  <a:cubicBezTo>
                    <a:pt x="238" y="231"/>
                    <a:pt x="239" y="231"/>
                    <a:pt x="239" y="231"/>
                  </a:cubicBezTo>
                  <a:cubicBezTo>
                    <a:pt x="239" y="231"/>
                    <a:pt x="239" y="231"/>
                    <a:pt x="239" y="231"/>
                  </a:cubicBezTo>
                  <a:cubicBezTo>
                    <a:pt x="240" y="231"/>
                    <a:pt x="240" y="231"/>
                    <a:pt x="240" y="231"/>
                  </a:cubicBezTo>
                  <a:cubicBezTo>
                    <a:pt x="240" y="231"/>
                    <a:pt x="240" y="231"/>
                    <a:pt x="241" y="231"/>
                  </a:cubicBezTo>
                  <a:cubicBezTo>
                    <a:pt x="241" y="230"/>
                    <a:pt x="241" y="230"/>
                    <a:pt x="241" y="230"/>
                  </a:cubicBezTo>
                  <a:cubicBezTo>
                    <a:pt x="241" y="230"/>
                    <a:pt x="242" y="230"/>
                    <a:pt x="242" y="230"/>
                  </a:cubicBezTo>
                  <a:cubicBezTo>
                    <a:pt x="242" y="230"/>
                    <a:pt x="242" y="230"/>
                    <a:pt x="242" y="230"/>
                  </a:cubicBezTo>
                  <a:cubicBezTo>
                    <a:pt x="242" y="230"/>
                    <a:pt x="242" y="230"/>
                    <a:pt x="243" y="230"/>
                  </a:cubicBezTo>
                  <a:cubicBezTo>
                    <a:pt x="243" y="230"/>
                    <a:pt x="245" y="230"/>
                    <a:pt x="244" y="230"/>
                  </a:cubicBezTo>
                  <a:cubicBezTo>
                    <a:pt x="244" y="231"/>
                    <a:pt x="242" y="232"/>
                    <a:pt x="241" y="233"/>
                  </a:cubicBezTo>
                  <a:cubicBezTo>
                    <a:pt x="240" y="234"/>
                    <a:pt x="238" y="233"/>
                    <a:pt x="239" y="235"/>
                  </a:cubicBezTo>
                  <a:cubicBezTo>
                    <a:pt x="239" y="236"/>
                    <a:pt x="239" y="239"/>
                    <a:pt x="237" y="240"/>
                  </a:cubicBezTo>
                  <a:cubicBezTo>
                    <a:pt x="236" y="241"/>
                    <a:pt x="236" y="240"/>
                    <a:pt x="235" y="241"/>
                  </a:cubicBezTo>
                  <a:cubicBezTo>
                    <a:pt x="234" y="241"/>
                    <a:pt x="236" y="242"/>
                    <a:pt x="238" y="243"/>
                  </a:cubicBezTo>
                  <a:cubicBezTo>
                    <a:pt x="239" y="244"/>
                    <a:pt x="240" y="244"/>
                    <a:pt x="242" y="244"/>
                  </a:cubicBezTo>
                  <a:cubicBezTo>
                    <a:pt x="243" y="245"/>
                    <a:pt x="246" y="249"/>
                    <a:pt x="247" y="250"/>
                  </a:cubicBezTo>
                  <a:cubicBezTo>
                    <a:pt x="248" y="250"/>
                    <a:pt x="248" y="250"/>
                    <a:pt x="248" y="250"/>
                  </a:cubicBezTo>
                  <a:cubicBezTo>
                    <a:pt x="248" y="251"/>
                    <a:pt x="248" y="251"/>
                    <a:pt x="248" y="251"/>
                  </a:cubicBezTo>
                  <a:cubicBezTo>
                    <a:pt x="248" y="251"/>
                    <a:pt x="248" y="251"/>
                    <a:pt x="248" y="251"/>
                  </a:cubicBezTo>
                  <a:cubicBezTo>
                    <a:pt x="249" y="251"/>
                    <a:pt x="249" y="251"/>
                    <a:pt x="250" y="251"/>
                  </a:cubicBezTo>
                  <a:cubicBezTo>
                    <a:pt x="250" y="251"/>
                    <a:pt x="251" y="251"/>
                    <a:pt x="251" y="251"/>
                  </a:cubicBezTo>
                  <a:cubicBezTo>
                    <a:pt x="253" y="252"/>
                    <a:pt x="253" y="252"/>
                    <a:pt x="254" y="254"/>
                  </a:cubicBezTo>
                  <a:cubicBezTo>
                    <a:pt x="254" y="256"/>
                    <a:pt x="255" y="257"/>
                    <a:pt x="255" y="258"/>
                  </a:cubicBezTo>
                  <a:cubicBezTo>
                    <a:pt x="255" y="259"/>
                    <a:pt x="255" y="259"/>
                    <a:pt x="255" y="259"/>
                  </a:cubicBezTo>
                  <a:cubicBezTo>
                    <a:pt x="255" y="259"/>
                    <a:pt x="255" y="259"/>
                    <a:pt x="255" y="259"/>
                  </a:cubicBezTo>
                  <a:cubicBezTo>
                    <a:pt x="255" y="259"/>
                    <a:pt x="255" y="259"/>
                    <a:pt x="255" y="259"/>
                  </a:cubicBezTo>
                  <a:cubicBezTo>
                    <a:pt x="255" y="260"/>
                    <a:pt x="254" y="260"/>
                    <a:pt x="254" y="260"/>
                  </a:cubicBezTo>
                  <a:cubicBezTo>
                    <a:pt x="254" y="260"/>
                    <a:pt x="254" y="260"/>
                    <a:pt x="254" y="260"/>
                  </a:cubicBezTo>
                  <a:cubicBezTo>
                    <a:pt x="253" y="261"/>
                    <a:pt x="252" y="261"/>
                    <a:pt x="251" y="262"/>
                  </a:cubicBezTo>
                  <a:cubicBezTo>
                    <a:pt x="251" y="262"/>
                    <a:pt x="251" y="262"/>
                    <a:pt x="251" y="262"/>
                  </a:cubicBezTo>
                  <a:cubicBezTo>
                    <a:pt x="251" y="262"/>
                    <a:pt x="250" y="262"/>
                    <a:pt x="250" y="262"/>
                  </a:cubicBezTo>
                  <a:cubicBezTo>
                    <a:pt x="247" y="263"/>
                    <a:pt x="247" y="262"/>
                    <a:pt x="246" y="262"/>
                  </a:cubicBezTo>
                  <a:cubicBezTo>
                    <a:pt x="245" y="262"/>
                    <a:pt x="244" y="263"/>
                    <a:pt x="241" y="263"/>
                  </a:cubicBezTo>
                  <a:cubicBezTo>
                    <a:pt x="239" y="263"/>
                    <a:pt x="235" y="261"/>
                    <a:pt x="234" y="260"/>
                  </a:cubicBezTo>
                  <a:cubicBezTo>
                    <a:pt x="232" y="260"/>
                    <a:pt x="232" y="259"/>
                    <a:pt x="230" y="258"/>
                  </a:cubicBezTo>
                  <a:cubicBezTo>
                    <a:pt x="227" y="258"/>
                    <a:pt x="226" y="257"/>
                    <a:pt x="222" y="257"/>
                  </a:cubicBezTo>
                  <a:cubicBezTo>
                    <a:pt x="217" y="257"/>
                    <a:pt x="217" y="258"/>
                    <a:pt x="214" y="260"/>
                  </a:cubicBezTo>
                  <a:cubicBezTo>
                    <a:pt x="211" y="262"/>
                    <a:pt x="207" y="261"/>
                    <a:pt x="205" y="261"/>
                  </a:cubicBezTo>
                  <a:cubicBezTo>
                    <a:pt x="203" y="261"/>
                    <a:pt x="204" y="262"/>
                    <a:pt x="205" y="263"/>
                  </a:cubicBezTo>
                  <a:cubicBezTo>
                    <a:pt x="206" y="264"/>
                    <a:pt x="205" y="263"/>
                    <a:pt x="203" y="264"/>
                  </a:cubicBezTo>
                  <a:cubicBezTo>
                    <a:pt x="202" y="264"/>
                    <a:pt x="203" y="264"/>
                    <a:pt x="202" y="265"/>
                  </a:cubicBezTo>
                  <a:cubicBezTo>
                    <a:pt x="202" y="265"/>
                    <a:pt x="197" y="265"/>
                    <a:pt x="196" y="265"/>
                  </a:cubicBezTo>
                  <a:cubicBezTo>
                    <a:pt x="194" y="265"/>
                    <a:pt x="194" y="267"/>
                    <a:pt x="193" y="268"/>
                  </a:cubicBezTo>
                  <a:cubicBezTo>
                    <a:pt x="192" y="269"/>
                    <a:pt x="193" y="270"/>
                    <a:pt x="194" y="271"/>
                  </a:cubicBezTo>
                  <a:cubicBezTo>
                    <a:pt x="195" y="272"/>
                    <a:pt x="195" y="273"/>
                    <a:pt x="194" y="274"/>
                  </a:cubicBezTo>
                  <a:cubicBezTo>
                    <a:pt x="193" y="274"/>
                    <a:pt x="191" y="274"/>
                    <a:pt x="190" y="274"/>
                  </a:cubicBezTo>
                  <a:cubicBezTo>
                    <a:pt x="189" y="274"/>
                    <a:pt x="190" y="275"/>
                    <a:pt x="192" y="276"/>
                  </a:cubicBezTo>
                  <a:cubicBezTo>
                    <a:pt x="193" y="277"/>
                    <a:pt x="194" y="276"/>
                    <a:pt x="195" y="276"/>
                  </a:cubicBezTo>
                  <a:cubicBezTo>
                    <a:pt x="196" y="276"/>
                    <a:pt x="196" y="277"/>
                    <a:pt x="195" y="277"/>
                  </a:cubicBezTo>
                  <a:cubicBezTo>
                    <a:pt x="195" y="278"/>
                    <a:pt x="195" y="279"/>
                    <a:pt x="196" y="280"/>
                  </a:cubicBezTo>
                  <a:cubicBezTo>
                    <a:pt x="197" y="280"/>
                    <a:pt x="196" y="281"/>
                    <a:pt x="198" y="281"/>
                  </a:cubicBezTo>
                  <a:cubicBezTo>
                    <a:pt x="199" y="282"/>
                    <a:pt x="200" y="282"/>
                    <a:pt x="201" y="283"/>
                  </a:cubicBezTo>
                  <a:cubicBezTo>
                    <a:pt x="202" y="283"/>
                    <a:pt x="203" y="283"/>
                    <a:pt x="204" y="284"/>
                  </a:cubicBezTo>
                  <a:cubicBezTo>
                    <a:pt x="205" y="285"/>
                    <a:pt x="207" y="286"/>
                    <a:pt x="209" y="286"/>
                  </a:cubicBezTo>
                  <a:cubicBezTo>
                    <a:pt x="210" y="286"/>
                    <a:pt x="210" y="284"/>
                    <a:pt x="210" y="283"/>
                  </a:cubicBezTo>
                  <a:cubicBezTo>
                    <a:pt x="210" y="283"/>
                    <a:pt x="215" y="284"/>
                    <a:pt x="216" y="285"/>
                  </a:cubicBezTo>
                  <a:cubicBezTo>
                    <a:pt x="218" y="286"/>
                    <a:pt x="221" y="286"/>
                    <a:pt x="223" y="285"/>
                  </a:cubicBezTo>
                  <a:cubicBezTo>
                    <a:pt x="225" y="285"/>
                    <a:pt x="226" y="283"/>
                    <a:pt x="227" y="282"/>
                  </a:cubicBezTo>
                  <a:cubicBezTo>
                    <a:pt x="227" y="282"/>
                    <a:pt x="228" y="283"/>
                    <a:pt x="229" y="282"/>
                  </a:cubicBezTo>
                  <a:cubicBezTo>
                    <a:pt x="230" y="282"/>
                    <a:pt x="230" y="283"/>
                    <a:pt x="231" y="283"/>
                  </a:cubicBezTo>
                  <a:cubicBezTo>
                    <a:pt x="232" y="284"/>
                    <a:pt x="232" y="283"/>
                    <a:pt x="232" y="283"/>
                  </a:cubicBezTo>
                  <a:cubicBezTo>
                    <a:pt x="232" y="283"/>
                    <a:pt x="232" y="283"/>
                    <a:pt x="232" y="283"/>
                  </a:cubicBezTo>
                  <a:cubicBezTo>
                    <a:pt x="232" y="283"/>
                    <a:pt x="232" y="283"/>
                    <a:pt x="232" y="283"/>
                  </a:cubicBezTo>
                  <a:cubicBezTo>
                    <a:pt x="232" y="283"/>
                    <a:pt x="232" y="283"/>
                    <a:pt x="232" y="284"/>
                  </a:cubicBezTo>
                  <a:cubicBezTo>
                    <a:pt x="232" y="284"/>
                    <a:pt x="232" y="284"/>
                    <a:pt x="232" y="284"/>
                  </a:cubicBezTo>
                  <a:cubicBezTo>
                    <a:pt x="232" y="284"/>
                    <a:pt x="232" y="284"/>
                    <a:pt x="232" y="284"/>
                  </a:cubicBezTo>
                  <a:cubicBezTo>
                    <a:pt x="232" y="284"/>
                    <a:pt x="232" y="285"/>
                    <a:pt x="232" y="285"/>
                  </a:cubicBezTo>
                  <a:cubicBezTo>
                    <a:pt x="232" y="286"/>
                    <a:pt x="232" y="286"/>
                    <a:pt x="232" y="286"/>
                  </a:cubicBezTo>
                  <a:cubicBezTo>
                    <a:pt x="232" y="286"/>
                    <a:pt x="232" y="286"/>
                    <a:pt x="232" y="286"/>
                  </a:cubicBezTo>
                  <a:cubicBezTo>
                    <a:pt x="232" y="287"/>
                    <a:pt x="232" y="291"/>
                    <a:pt x="232" y="292"/>
                  </a:cubicBezTo>
                  <a:cubicBezTo>
                    <a:pt x="232" y="292"/>
                    <a:pt x="232" y="293"/>
                    <a:pt x="232" y="293"/>
                  </a:cubicBezTo>
                  <a:cubicBezTo>
                    <a:pt x="232" y="293"/>
                    <a:pt x="232" y="293"/>
                    <a:pt x="232" y="293"/>
                  </a:cubicBezTo>
                  <a:cubicBezTo>
                    <a:pt x="231" y="293"/>
                    <a:pt x="231" y="293"/>
                    <a:pt x="231" y="294"/>
                  </a:cubicBezTo>
                  <a:cubicBezTo>
                    <a:pt x="231" y="294"/>
                    <a:pt x="231" y="294"/>
                    <a:pt x="230" y="294"/>
                  </a:cubicBezTo>
                  <a:cubicBezTo>
                    <a:pt x="230" y="294"/>
                    <a:pt x="230" y="294"/>
                    <a:pt x="230" y="294"/>
                  </a:cubicBezTo>
                  <a:cubicBezTo>
                    <a:pt x="230" y="295"/>
                    <a:pt x="230" y="295"/>
                    <a:pt x="230" y="295"/>
                  </a:cubicBezTo>
                  <a:cubicBezTo>
                    <a:pt x="230" y="295"/>
                    <a:pt x="230" y="296"/>
                    <a:pt x="230" y="296"/>
                  </a:cubicBezTo>
                  <a:cubicBezTo>
                    <a:pt x="230" y="296"/>
                    <a:pt x="230" y="296"/>
                    <a:pt x="230" y="296"/>
                  </a:cubicBezTo>
                  <a:cubicBezTo>
                    <a:pt x="230" y="297"/>
                    <a:pt x="230" y="298"/>
                    <a:pt x="229" y="299"/>
                  </a:cubicBezTo>
                  <a:cubicBezTo>
                    <a:pt x="229" y="299"/>
                    <a:pt x="229" y="299"/>
                    <a:pt x="229" y="299"/>
                  </a:cubicBezTo>
                  <a:cubicBezTo>
                    <a:pt x="229" y="299"/>
                    <a:pt x="229" y="300"/>
                    <a:pt x="229" y="300"/>
                  </a:cubicBezTo>
                  <a:cubicBezTo>
                    <a:pt x="228" y="301"/>
                    <a:pt x="228" y="302"/>
                    <a:pt x="227" y="303"/>
                  </a:cubicBezTo>
                  <a:cubicBezTo>
                    <a:pt x="227" y="304"/>
                    <a:pt x="227" y="304"/>
                    <a:pt x="226" y="305"/>
                  </a:cubicBezTo>
                  <a:cubicBezTo>
                    <a:pt x="226" y="305"/>
                    <a:pt x="226" y="305"/>
                    <a:pt x="226" y="305"/>
                  </a:cubicBezTo>
                  <a:cubicBezTo>
                    <a:pt x="226" y="306"/>
                    <a:pt x="226" y="306"/>
                    <a:pt x="226" y="307"/>
                  </a:cubicBezTo>
                  <a:cubicBezTo>
                    <a:pt x="226" y="307"/>
                    <a:pt x="226" y="307"/>
                    <a:pt x="225" y="307"/>
                  </a:cubicBezTo>
                  <a:cubicBezTo>
                    <a:pt x="225" y="307"/>
                    <a:pt x="225" y="308"/>
                    <a:pt x="225" y="308"/>
                  </a:cubicBezTo>
                  <a:cubicBezTo>
                    <a:pt x="225" y="308"/>
                    <a:pt x="225" y="308"/>
                    <a:pt x="225" y="309"/>
                  </a:cubicBezTo>
                  <a:cubicBezTo>
                    <a:pt x="223" y="310"/>
                    <a:pt x="218" y="309"/>
                    <a:pt x="217" y="309"/>
                  </a:cubicBezTo>
                  <a:cubicBezTo>
                    <a:pt x="215" y="309"/>
                    <a:pt x="215" y="308"/>
                    <a:pt x="214" y="307"/>
                  </a:cubicBezTo>
                  <a:cubicBezTo>
                    <a:pt x="213" y="306"/>
                    <a:pt x="212" y="308"/>
                    <a:pt x="211" y="307"/>
                  </a:cubicBezTo>
                  <a:cubicBezTo>
                    <a:pt x="210" y="306"/>
                    <a:pt x="211" y="307"/>
                    <a:pt x="209" y="307"/>
                  </a:cubicBezTo>
                  <a:cubicBezTo>
                    <a:pt x="208" y="308"/>
                    <a:pt x="206" y="310"/>
                    <a:pt x="205" y="311"/>
                  </a:cubicBezTo>
                  <a:cubicBezTo>
                    <a:pt x="203" y="311"/>
                    <a:pt x="198" y="310"/>
                    <a:pt x="196" y="309"/>
                  </a:cubicBezTo>
                  <a:cubicBezTo>
                    <a:pt x="195" y="309"/>
                    <a:pt x="190" y="307"/>
                    <a:pt x="189" y="307"/>
                  </a:cubicBezTo>
                  <a:cubicBezTo>
                    <a:pt x="189" y="307"/>
                    <a:pt x="188" y="307"/>
                    <a:pt x="188" y="307"/>
                  </a:cubicBezTo>
                  <a:cubicBezTo>
                    <a:pt x="187" y="307"/>
                    <a:pt x="186" y="307"/>
                    <a:pt x="184" y="306"/>
                  </a:cubicBezTo>
                  <a:cubicBezTo>
                    <a:pt x="184" y="306"/>
                    <a:pt x="184" y="306"/>
                    <a:pt x="184" y="306"/>
                  </a:cubicBezTo>
                  <a:cubicBezTo>
                    <a:pt x="183" y="306"/>
                    <a:pt x="182" y="306"/>
                    <a:pt x="182" y="306"/>
                  </a:cubicBezTo>
                  <a:cubicBezTo>
                    <a:pt x="178" y="305"/>
                    <a:pt x="179" y="305"/>
                    <a:pt x="178" y="304"/>
                  </a:cubicBezTo>
                  <a:cubicBezTo>
                    <a:pt x="178" y="303"/>
                    <a:pt x="177" y="302"/>
                    <a:pt x="175" y="302"/>
                  </a:cubicBezTo>
                  <a:cubicBezTo>
                    <a:pt x="173" y="301"/>
                    <a:pt x="168" y="303"/>
                    <a:pt x="167" y="304"/>
                  </a:cubicBezTo>
                  <a:cubicBezTo>
                    <a:pt x="166" y="305"/>
                    <a:pt x="165" y="305"/>
                    <a:pt x="165" y="307"/>
                  </a:cubicBezTo>
                  <a:cubicBezTo>
                    <a:pt x="166" y="310"/>
                    <a:pt x="166" y="312"/>
                    <a:pt x="163" y="313"/>
                  </a:cubicBezTo>
                  <a:cubicBezTo>
                    <a:pt x="161" y="314"/>
                    <a:pt x="160" y="314"/>
                    <a:pt x="157" y="312"/>
                  </a:cubicBezTo>
                  <a:cubicBezTo>
                    <a:pt x="154" y="310"/>
                    <a:pt x="153" y="310"/>
                    <a:pt x="151" y="310"/>
                  </a:cubicBezTo>
                  <a:cubicBezTo>
                    <a:pt x="148" y="310"/>
                    <a:pt x="146" y="307"/>
                    <a:pt x="146" y="306"/>
                  </a:cubicBezTo>
                  <a:cubicBezTo>
                    <a:pt x="146" y="305"/>
                    <a:pt x="146" y="303"/>
                    <a:pt x="144" y="303"/>
                  </a:cubicBezTo>
                  <a:cubicBezTo>
                    <a:pt x="142" y="303"/>
                    <a:pt x="141" y="302"/>
                    <a:pt x="139" y="302"/>
                  </a:cubicBezTo>
                  <a:cubicBezTo>
                    <a:pt x="136" y="302"/>
                    <a:pt x="134" y="302"/>
                    <a:pt x="133" y="301"/>
                  </a:cubicBezTo>
                  <a:cubicBezTo>
                    <a:pt x="132" y="301"/>
                    <a:pt x="132" y="301"/>
                    <a:pt x="132" y="301"/>
                  </a:cubicBezTo>
                  <a:cubicBezTo>
                    <a:pt x="132" y="301"/>
                    <a:pt x="131" y="301"/>
                    <a:pt x="131" y="300"/>
                  </a:cubicBezTo>
                  <a:cubicBezTo>
                    <a:pt x="131" y="300"/>
                    <a:pt x="131" y="300"/>
                    <a:pt x="131" y="300"/>
                  </a:cubicBezTo>
                  <a:cubicBezTo>
                    <a:pt x="131" y="300"/>
                    <a:pt x="131" y="300"/>
                    <a:pt x="131" y="300"/>
                  </a:cubicBezTo>
                  <a:cubicBezTo>
                    <a:pt x="131" y="300"/>
                    <a:pt x="130" y="300"/>
                    <a:pt x="130" y="300"/>
                  </a:cubicBezTo>
                  <a:cubicBezTo>
                    <a:pt x="130" y="300"/>
                    <a:pt x="130" y="300"/>
                    <a:pt x="129" y="301"/>
                  </a:cubicBezTo>
                  <a:cubicBezTo>
                    <a:pt x="128" y="301"/>
                    <a:pt x="129" y="300"/>
                    <a:pt x="129" y="299"/>
                  </a:cubicBezTo>
                  <a:cubicBezTo>
                    <a:pt x="129" y="298"/>
                    <a:pt x="127" y="299"/>
                    <a:pt x="126" y="298"/>
                  </a:cubicBezTo>
                  <a:cubicBezTo>
                    <a:pt x="124" y="297"/>
                    <a:pt x="126" y="295"/>
                    <a:pt x="127" y="294"/>
                  </a:cubicBezTo>
                  <a:cubicBezTo>
                    <a:pt x="128" y="293"/>
                    <a:pt x="129" y="290"/>
                    <a:pt x="128" y="289"/>
                  </a:cubicBezTo>
                  <a:cubicBezTo>
                    <a:pt x="127" y="288"/>
                    <a:pt x="128" y="286"/>
                    <a:pt x="128" y="285"/>
                  </a:cubicBezTo>
                  <a:cubicBezTo>
                    <a:pt x="128" y="284"/>
                    <a:pt x="129" y="283"/>
                    <a:pt x="128" y="283"/>
                  </a:cubicBezTo>
                  <a:cubicBezTo>
                    <a:pt x="127" y="283"/>
                    <a:pt x="127" y="282"/>
                    <a:pt x="125" y="281"/>
                  </a:cubicBezTo>
                  <a:cubicBezTo>
                    <a:pt x="124" y="280"/>
                    <a:pt x="121" y="282"/>
                    <a:pt x="120" y="282"/>
                  </a:cubicBezTo>
                  <a:cubicBezTo>
                    <a:pt x="119" y="282"/>
                    <a:pt x="119" y="282"/>
                    <a:pt x="119" y="282"/>
                  </a:cubicBezTo>
                  <a:cubicBezTo>
                    <a:pt x="118" y="282"/>
                    <a:pt x="118" y="282"/>
                    <a:pt x="117" y="282"/>
                  </a:cubicBezTo>
                  <a:cubicBezTo>
                    <a:pt x="116" y="282"/>
                    <a:pt x="115" y="282"/>
                    <a:pt x="115" y="282"/>
                  </a:cubicBezTo>
                  <a:cubicBezTo>
                    <a:pt x="112" y="282"/>
                    <a:pt x="108" y="283"/>
                    <a:pt x="107" y="284"/>
                  </a:cubicBezTo>
                  <a:cubicBezTo>
                    <a:pt x="105" y="284"/>
                    <a:pt x="104" y="283"/>
                    <a:pt x="103" y="283"/>
                  </a:cubicBezTo>
                  <a:cubicBezTo>
                    <a:pt x="102" y="282"/>
                    <a:pt x="99" y="283"/>
                    <a:pt x="97" y="283"/>
                  </a:cubicBezTo>
                  <a:cubicBezTo>
                    <a:pt x="95" y="283"/>
                    <a:pt x="95" y="282"/>
                    <a:pt x="94" y="282"/>
                  </a:cubicBezTo>
                  <a:cubicBezTo>
                    <a:pt x="93" y="281"/>
                    <a:pt x="92" y="283"/>
                    <a:pt x="92" y="284"/>
                  </a:cubicBezTo>
                  <a:cubicBezTo>
                    <a:pt x="91" y="285"/>
                    <a:pt x="88" y="285"/>
                    <a:pt x="86" y="285"/>
                  </a:cubicBezTo>
                  <a:cubicBezTo>
                    <a:pt x="85" y="286"/>
                    <a:pt x="83" y="287"/>
                    <a:pt x="83" y="288"/>
                  </a:cubicBezTo>
                  <a:cubicBezTo>
                    <a:pt x="82" y="288"/>
                    <a:pt x="80" y="288"/>
                    <a:pt x="78" y="289"/>
                  </a:cubicBezTo>
                  <a:cubicBezTo>
                    <a:pt x="78" y="289"/>
                    <a:pt x="77" y="289"/>
                    <a:pt x="77" y="289"/>
                  </a:cubicBezTo>
                  <a:cubicBezTo>
                    <a:pt x="77" y="289"/>
                    <a:pt x="77" y="290"/>
                    <a:pt x="77" y="290"/>
                  </a:cubicBezTo>
                  <a:cubicBezTo>
                    <a:pt x="77" y="290"/>
                    <a:pt x="76" y="290"/>
                    <a:pt x="76" y="290"/>
                  </a:cubicBezTo>
                  <a:cubicBezTo>
                    <a:pt x="76" y="290"/>
                    <a:pt x="76" y="290"/>
                    <a:pt x="76" y="290"/>
                  </a:cubicBezTo>
                  <a:cubicBezTo>
                    <a:pt x="76" y="291"/>
                    <a:pt x="75" y="291"/>
                    <a:pt x="75" y="291"/>
                  </a:cubicBezTo>
                  <a:cubicBezTo>
                    <a:pt x="75" y="291"/>
                    <a:pt x="75" y="291"/>
                    <a:pt x="74" y="291"/>
                  </a:cubicBezTo>
                  <a:cubicBezTo>
                    <a:pt x="73" y="292"/>
                    <a:pt x="73" y="291"/>
                    <a:pt x="72" y="291"/>
                  </a:cubicBezTo>
                  <a:cubicBezTo>
                    <a:pt x="70" y="290"/>
                    <a:pt x="66" y="291"/>
                    <a:pt x="64" y="291"/>
                  </a:cubicBezTo>
                  <a:cubicBezTo>
                    <a:pt x="62" y="291"/>
                    <a:pt x="61" y="288"/>
                    <a:pt x="60" y="288"/>
                  </a:cubicBezTo>
                  <a:cubicBezTo>
                    <a:pt x="59" y="288"/>
                    <a:pt x="57" y="290"/>
                    <a:pt x="56" y="292"/>
                  </a:cubicBezTo>
                  <a:cubicBezTo>
                    <a:pt x="56" y="293"/>
                    <a:pt x="54" y="297"/>
                    <a:pt x="52" y="298"/>
                  </a:cubicBezTo>
                  <a:cubicBezTo>
                    <a:pt x="49" y="300"/>
                    <a:pt x="47" y="299"/>
                    <a:pt x="46" y="300"/>
                  </a:cubicBezTo>
                  <a:cubicBezTo>
                    <a:pt x="45" y="301"/>
                    <a:pt x="43" y="303"/>
                    <a:pt x="43" y="304"/>
                  </a:cubicBezTo>
                  <a:cubicBezTo>
                    <a:pt x="42" y="306"/>
                    <a:pt x="41" y="306"/>
                    <a:pt x="40" y="307"/>
                  </a:cubicBezTo>
                  <a:cubicBezTo>
                    <a:pt x="39" y="309"/>
                    <a:pt x="40" y="311"/>
                    <a:pt x="39" y="315"/>
                  </a:cubicBezTo>
                  <a:cubicBezTo>
                    <a:pt x="39" y="319"/>
                    <a:pt x="33" y="322"/>
                    <a:pt x="30" y="323"/>
                  </a:cubicBezTo>
                  <a:cubicBezTo>
                    <a:pt x="30" y="323"/>
                    <a:pt x="29" y="323"/>
                    <a:pt x="28" y="323"/>
                  </a:cubicBezTo>
                  <a:cubicBezTo>
                    <a:pt x="28" y="323"/>
                    <a:pt x="28" y="324"/>
                    <a:pt x="28" y="324"/>
                  </a:cubicBezTo>
                  <a:cubicBezTo>
                    <a:pt x="27" y="324"/>
                    <a:pt x="27" y="324"/>
                    <a:pt x="27" y="324"/>
                  </a:cubicBezTo>
                  <a:cubicBezTo>
                    <a:pt x="26" y="324"/>
                    <a:pt x="26" y="325"/>
                    <a:pt x="26" y="325"/>
                  </a:cubicBezTo>
                  <a:cubicBezTo>
                    <a:pt x="26" y="325"/>
                    <a:pt x="25" y="325"/>
                    <a:pt x="25" y="325"/>
                  </a:cubicBezTo>
                  <a:cubicBezTo>
                    <a:pt x="25" y="325"/>
                    <a:pt x="25" y="326"/>
                    <a:pt x="25" y="326"/>
                  </a:cubicBezTo>
                  <a:cubicBezTo>
                    <a:pt x="24" y="326"/>
                    <a:pt x="24" y="326"/>
                    <a:pt x="24" y="326"/>
                  </a:cubicBezTo>
                  <a:cubicBezTo>
                    <a:pt x="24" y="326"/>
                    <a:pt x="24" y="326"/>
                    <a:pt x="24" y="327"/>
                  </a:cubicBezTo>
                  <a:cubicBezTo>
                    <a:pt x="22" y="328"/>
                    <a:pt x="22" y="330"/>
                    <a:pt x="20" y="331"/>
                  </a:cubicBezTo>
                  <a:cubicBezTo>
                    <a:pt x="18" y="332"/>
                    <a:pt x="16" y="337"/>
                    <a:pt x="16" y="338"/>
                  </a:cubicBezTo>
                  <a:cubicBezTo>
                    <a:pt x="16" y="339"/>
                    <a:pt x="10" y="343"/>
                    <a:pt x="10" y="345"/>
                  </a:cubicBezTo>
                  <a:cubicBezTo>
                    <a:pt x="9" y="347"/>
                    <a:pt x="7" y="350"/>
                    <a:pt x="6" y="350"/>
                  </a:cubicBezTo>
                  <a:cubicBezTo>
                    <a:pt x="6" y="350"/>
                    <a:pt x="6" y="351"/>
                    <a:pt x="6" y="351"/>
                  </a:cubicBezTo>
                  <a:cubicBezTo>
                    <a:pt x="5" y="351"/>
                    <a:pt x="5" y="351"/>
                    <a:pt x="5" y="351"/>
                  </a:cubicBezTo>
                  <a:cubicBezTo>
                    <a:pt x="5" y="351"/>
                    <a:pt x="5" y="352"/>
                    <a:pt x="5" y="352"/>
                  </a:cubicBezTo>
                  <a:cubicBezTo>
                    <a:pt x="5" y="352"/>
                    <a:pt x="5" y="352"/>
                    <a:pt x="5" y="352"/>
                  </a:cubicBezTo>
                  <a:cubicBezTo>
                    <a:pt x="5" y="352"/>
                    <a:pt x="5" y="353"/>
                    <a:pt x="5" y="353"/>
                  </a:cubicBezTo>
                  <a:cubicBezTo>
                    <a:pt x="5" y="353"/>
                    <a:pt x="5" y="353"/>
                    <a:pt x="5" y="353"/>
                  </a:cubicBezTo>
                  <a:cubicBezTo>
                    <a:pt x="5" y="354"/>
                    <a:pt x="4" y="354"/>
                    <a:pt x="4" y="355"/>
                  </a:cubicBezTo>
                  <a:cubicBezTo>
                    <a:pt x="4" y="355"/>
                    <a:pt x="4" y="355"/>
                    <a:pt x="4" y="355"/>
                  </a:cubicBezTo>
                  <a:cubicBezTo>
                    <a:pt x="5" y="357"/>
                    <a:pt x="7" y="358"/>
                    <a:pt x="8" y="359"/>
                  </a:cubicBezTo>
                  <a:cubicBezTo>
                    <a:pt x="8" y="360"/>
                    <a:pt x="7" y="361"/>
                    <a:pt x="7" y="362"/>
                  </a:cubicBezTo>
                  <a:cubicBezTo>
                    <a:pt x="6" y="364"/>
                    <a:pt x="8" y="365"/>
                    <a:pt x="8" y="367"/>
                  </a:cubicBezTo>
                  <a:cubicBezTo>
                    <a:pt x="9" y="369"/>
                    <a:pt x="6" y="372"/>
                    <a:pt x="6" y="374"/>
                  </a:cubicBezTo>
                  <a:cubicBezTo>
                    <a:pt x="6" y="374"/>
                    <a:pt x="6" y="375"/>
                    <a:pt x="6" y="376"/>
                  </a:cubicBezTo>
                  <a:cubicBezTo>
                    <a:pt x="6" y="376"/>
                    <a:pt x="5" y="377"/>
                    <a:pt x="5" y="377"/>
                  </a:cubicBezTo>
                  <a:cubicBezTo>
                    <a:pt x="5" y="377"/>
                    <a:pt x="5" y="377"/>
                    <a:pt x="5" y="378"/>
                  </a:cubicBezTo>
                  <a:cubicBezTo>
                    <a:pt x="5" y="378"/>
                    <a:pt x="5" y="378"/>
                    <a:pt x="5" y="378"/>
                  </a:cubicBezTo>
                  <a:cubicBezTo>
                    <a:pt x="4" y="379"/>
                    <a:pt x="4" y="379"/>
                    <a:pt x="4" y="379"/>
                  </a:cubicBezTo>
                  <a:cubicBezTo>
                    <a:pt x="4" y="379"/>
                    <a:pt x="4" y="379"/>
                    <a:pt x="4" y="380"/>
                  </a:cubicBezTo>
                  <a:cubicBezTo>
                    <a:pt x="2" y="381"/>
                    <a:pt x="0" y="383"/>
                    <a:pt x="1" y="384"/>
                  </a:cubicBezTo>
                  <a:cubicBezTo>
                    <a:pt x="3" y="385"/>
                    <a:pt x="2" y="385"/>
                    <a:pt x="3" y="388"/>
                  </a:cubicBezTo>
                  <a:cubicBezTo>
                    <a:pt x="3" y="388"/>
                    <a:pt x="3" y="388"/>
                    <a:pt x="3" y="388"/>
                  </a:cubicBezTo>
                  <a:cubicBezTo>
                    <a:pt x="3" y="389"/>
                    <a:pt x="3" y="390"/>
                    <a:pt x="3" y="390"/>
                  </a:cubicBezTo>
                  <a:cubicBezTo>
                    <a:pt x="3" y="390"/>
                    <a:pt x="3" y="390"/>
                    <a:pt x="3" y="390"/>
                  </a:cubicBezTo>
                  <a:cubicBezTo>
                    <a:pt x="3" y="390"/>
                    <a:pt x="3" y="391"/>
                    <a:pt x="2" y="391"/>
                  </a:cubicBezTo>
                  <a:cubicBezTo>
                    <a:pt x="2" y="391"/>
                    <a:pt x="2" y="392"/>
                    <a:pt x="2" y="392"/>
                  </a:cubicBezTo>
                  <a:cubicBezTo>
                    <a:pt x="2" y="392"/>
                    <a:pt x="2" y="393"/>
                    <a:pt x="2" y="393"/>
                  </a:cubicBezTo>
                  <a:cubicBezTo>
                    <a:pt x="2" y="393"/>
                    <a:pt x="2" y="393"/>
                    <a:pt x="2" y="393"/>
                  </a:cubicBezTo>
                  <a:cubicBezTo>
                    <a:pt x="2" y="393"/>
                    <a:pt x="3" y="393"/>
                    <a:pt x="3" y="394"/>
                  </a:cubicBezTo>
                  <a:cubicBezTo>
                    <a:pt x="3" y="394"/>
                    <a:pt x="3" y="394"/>
                    <a:pt x="3" y="394"/>
                  </a:cubicBezTo>
                  <a:cubicBezTo>
                    <a:pt x="3" y="394"/>
                    <a:pt x="3" y="394"/>
                    <a:pt x="3" y="394"/>
                  </a:cubicBezTo>
                  <a:cubicBezTo>
                    <a:pt x="3" y="394"/>
                    <a:pt x="4" y="394"/>
                    <a:pt x="4" y="395"/>
                  </a:cubicBezTo>
                  <a:cubicBezTo>
                    <a:pt x="5" y="395"/>
                    <a:pt x="5" y="395"/>
                    <a:pt x="6" y="396"/>
                  </a:cubicBezTo>
                  <a:cubicBezTo>
                    <a:pt x="8" y="397"/>
                    <a:pt x="7" y="398"/>
                    <a:pt x="7" y="398"/>
                  </a:cubicBezTo>
                  <a:cubicBezTo>
                    <a:pt x="8" y="399"/>
                    <a:pt x="8" y="399"/>
                    <a:pt x="8" y="399"/>
                  </a:cubicBezTo>
                  <a:cubicBezTo>
                    <a:pt x="8" y="399"/>
                    <a:pt x="8" y="399"/>
                    <a:pt x="8" y="400"/>
                  </a:cubicBezTo>
                  <a:cubicBezTo>
                    <a:pt x="8" y="400"/>
                    <a:pt x="8" y="400"/>
                    <a:pt x="8" y="400"/>
                  </a:cubicBezTo>
                  <a:cubicBezTo>
                    <a:pt x="9" y="400"/>
                    <a:pt x="9" y="400"/>
                    <a:pt x="9" y="400"/>
                  </a:cubicBezTo>
                  <a:cubicBezTo>
                    <a:pt x="9" y="400"/>
                    <a:pt x="9" y="400"/>
                    <a:pt x="9" y="400"/>
                  </a:cubicBezTo>
                  <a:cubicBezTo>
                    <a:pt x="10" y="401"/>
                    <a:pt x="10" y="401"/>
                    <a:pt x="11" y="401"/>
                  </a:cubicBezTo>
                  <a:cubicBezTo>
                    <a:pt x="13" y="403"/>
                    <a:pt x="12" y="403"/>
                    <a:pt x="13" y="404"/>
                  </a:cubicBezTo>
                  <a:cubicBezTo>
                    <a:pt x="14" y="405"/>
                    <a:pt x="15" y="407"/>
                    <a:pt x="15" y="407"/>
                  </a:cubicBezTo>
                  <a:cubicBezTo>
                    <a:pt x="15" y="407"/>
                    <a:pt x="15" y="407"/>
                    <a:pt x="16" y="407"/>
                  </a:cubicBezTo>
                  <a:cubicBezTo>
                    <a:pt x="16" y="407"/>
                    <a:pt x="16" y="407"/>
                    <a:pt x="16" y="407"/>
                  </a:cubicBezTo>
                  <a:cubicBezTo>
                    <a:pt x="16" y="408"/>
                    <a:pt x="16" y="408"/>
                    <a:pt x="16" y="408"/>
                  </a:cubicBezTo>
                  <a:cubicBezTo>
                    <a:pt x="16" y="408"/>
                    <a:pt x="16" y="408"/>
                    <a:pt x="16" y="408"/>
                  </a:cubicBezTo>
                  <a:cubicBezTo>
                    <a:pt x="16" y="408"/>
                    <a:pt x="16" y="409"/>
                    <a:pt x="16" y="409"/>
                  </a:cubicBezTo>
                  <a:cubicBezTo>
                    <a:pt x="16" y="409"/>
                    <a:pt x="16" y="410"/>
                    <a:pt x="17" y="411"/>
                  </a:cubicBezTo>
                  <a:cubicBezTo>
                    <a:pt x="17" y="411"/>
                    <a:pt x="17" y="411"/>
                    <a:pt x="17" y="411"/>
                  </a:cubicBezTo>
                  <a:cubicBezTo>
                    <a:pt x="17" y="411"/>
                    <a:pt x="17" y="411"/>
                    <a:pt x="17" y="411"/>
                  </a:cubicBezTo>
                  <a:cubicBezTo>
                    <a:pt x="17" y="412"/>
                    <a:pt x="18" y="413"/>
                    <a:pt x="19" y="415"/>
                  </a:cubicBezTo>
                  <a:cubicBezTo>
                    <a:pt x="19" y="415"/>
                    <a:pt x="19" y="415"/>
                    <a:pt x="19" y="415"/>
                  </a:cubicBezTo>
                  <a:cubicBezTo>
                    <a:pt x="20" y="416"/>
                    <a:pt x="20" y="416"/>
                    <a:pt x="20" y="416"/>
                  </a:cubicBezTo>
                  <a:cubicBezTo>
                    <a:pt x="20" y="416"/>
                    <a:pt x="21" y="416"/>
                    <a:pt x="21" y="416"/>
                  </a:cubicBezTo>
                  <a:cubicBezTo>
                    <a:pt x="21" y="416"/>
                    <a:pt x="21" y="416"/>
                    <a:pt x="21" y="417"/>
                  </a:cubicBezTo>
                  <a:cubicBezTo>
                    <a:pt x="22" y="417"/>
                    <a:pt x="22" y="417"/>
                    <a:pt x="23" y="418"/>
                  </a:cubicBezTo>
                  <a:cubicBezTo>
                    <a:pt x="23" y="418"/>
                    <a:pt x="24" y="418"/>
                    <a:pt x="24" y="418"/>
                  </a:cubicBezTo>
                  <a:cubicBezTo>
                    <a:pt x="26" y="420"/>
                    <a:pt x="31" y="424"/>
                    <a:pt x="33" y="425"/>
                  </a:cubicBezTo>
                  <a:cubicBezTo>
                    <a:pt x="33" y="425"/>
                    <a:pt x="34" y="425"/>
                    <a:pt x="34" y="426"/>
                  </a:cubicBezTo>
                  <a:cubicBezTo>
                    <a:pt x="34" y="426"/>
                    <a:pt x="35" y="426"/>
                    <a:pt x="35" y="426"/>
                  </a:cubicBezTo>
                  <a:cubicBezTo>
                    <a:pt x="35" y="426"/>
                    <a:pt x="36" y="426"/>
                    <a:pt x="36" y="427"/>
                  </a:cubicBezTo>
                  <a:cubicBezTo>
                    <a:pt x="37" y="427"/>
                    <a:pt x="37" y="427"/>
                    <a:pt x="37" y="427"/>
                  </a:cubicBezTo>
                  <a:cubicBezTo>
                    <a:pt x="38" y="427"/>
                    <a:pt x="38" y="427"/>
                    <a:pt x="38" y="427"/>
                  </a:cubicBezTo>
                  <a:cubicBezTo>
                    <a:pt x="39" y="427"/>
                    <a:pt x="39" y="428"/>
                    <a:pt x="39" y="428"/>
                  </a:cubicBezTo>
                  <a:cubicBezTo>
                    <a:pt x="40" y="428"/>
                    <a:pt x="40" y="428"/>
                    <a:pt x="40" y="428"/>
                  </a:cubicBezTo>
                  <a:cubicBezTo>
                    <a:pt x="40" y="428"/>
                    <a:pt x="40" y="428"/>
                    <a:pt x="40" y="428"/>
                  </a:cubicBezTo>
                  <a:cubicBezTo>
                    <a:pt x="42" y="428"/>
                    <a:pt x="51" y="424"/>
                    <a:pt x="54" y="424"/>
                  </a:cubicBezTo>
                  <a:cubicBezTo>
                    <a:pt x="54" y="424"/>
                    <a:pt x="55" y="424"/>
                    <a:pt x="55" y="424"/>
                  </a:cubicBezTo>
                  <a:cubicBezTo>
                    <a:pt x="55" y="424"/>
                    <a:pt x="56" y="424"/>
                    <a:pt x="56" y="424"/>
                  </a:cubicBezTo>
                  <a:cubicBezTo>
                    <a:pt x="56" y="424"/>
                    <a:pt x="56" y="424"/>
                    <a:pt x="57" y="424"/>
                  </a:cubicBezTo>
                  <a:cubicBezTo>
                    <a:pt x="57" y="424"/>
                    <a:pt x="57" y="424"/>
                    <a:pt x="57" y="424"/>
                  </a:cubicBezTo>
                  <a:cubicBezTo>
                    <a:pt x="58" y="425"/>
                    <a:pt x="58" y="425"/>
                    <a:pt x="58" y="425"/>
                  </a:cubicBezTo>
                  <a:cubicBezTo>
                    <a:pt x="59" y="425"/>
                    <a:pt x="59" y="425"/>
                    <a:pt x="59" y="425"/>
                  </a:cubicBezTo>
                  <a:cubicBezTo>
                    <a:pt x="59" y="425"/>
                    <a:pt x="60" y="425"/>
                    <a:pt x="60" y="425"/>
                  </a:cubicBezTo>
                  <a:cubicBezTo>
                    <a:pt x="60" y="425"/>
                    <a:pt x="60" y="425"/>
                    <a:pt x="61" y="425"/>
                  </a:cubicBezTo>
                  <a:cubicBezTo>
                    <a:pt x="62" y="426"/>
                    <a:pt x="63" y="426"/>
                    <a:pt x="64" y="426"/>
                  </a:cubicBezTo>
                  <a:cubicBezTo>
                    <a:pt x="64" y="426"/>
                    <a:pt x="64" y="426"/>
                    <a:pt x="64" y="426"/>
                  </a:cubicBezTo>
                  <a:cubicBezTo>
                    <a:pt x="64" y="426"/>
                    <a:pt x="65" y="426"/>
                    <a:pt x="65" y="426"/>
                  </a:cubicBezTo>
                  <a:cubicBezTo>
                    <a:pt x="65" y="427"/>
                    <a:pt x="66" y="426"/>
                    <a:pt x="66" y="426"/>
                  </a:cubicBezTo>
                  <a:cubicBezTo>
                    <a:pt x="66" y="426"/>
                    <a:pt x="66" y="426"/>
                    <a:pt x="66" y="426"/>
                  </a:cubicBezTo>
                  <a:cubicBezTo>
                    <a:pt x="67" y="426"/>
                    <a:pt x="67" y="426"/>
                    <a:pt x="67" y="426"/>
                  </a:cubicBezTo>
                  <a:cubicBezTo>
                    <a:pt x="67" y="426"/>
                    <a:pt x="67" y="426"/>
                    <a:pt x="67" y="426"/>
                  </a:cubicBezTo>
                  <a:cubicBezTo>
                    <a:pt x="68" y="426"/>
                    <a:pt x="68" y="426"/>
                    <a:pt x="69" y="426"/>
                  </a:cubicBezTo>
                  <a:cubicBezTo>
                    <a:pt x="69" y="426"/>
                    <a:pt x="69" y="426"/>
                    <a:pt x="69" y="426"/>
                  </a:cubicBezTo>
                  <a:cubicBezTo>
                    <a:pt x="69" y="426"/>
                    <a:pt x="70" y="425"/>
                    <a:pt x="70" y="425"/>
                  </a:cubicBezTo>
                  <a:cubicBezTo>
                    <a:pt x="70" y="425"/>
                    <a:pt x="71" y="425"/>
                    <a:pt x="71" y="425"/>
                  </a:cubicBezTo>
                  <a:cubicBezTo>
                    <a:pt x="71" y="425"/>
                    <a:pt x="71" y="425"/>
                    <a:pt x="72" y="425"/>
                  </a:cubicBezTo>
                  <a:cubicBezTo>
                    <a:pt x="72" y="425"/>
                    <a:pt x="72" y="424"/>
                    <a:pt x="72" y="424"/>
                  </a:cubicBezTo>
                  <a:cubicBezTo>
                    <a:pt x="74" y="424"/>
                    <a:pt x="75" y="423"/>
                    <a:pt x="76" y="423"/>
                  </a:cubicBezTo>
                  <a:cubicBezTo>
                    <a:pt x="76" y="423"/>
                    <a:pt x="76" y="423"/>
                    <a:pt x="76" y="423"/>
                  </a:cubicBezTo>
                  <a:cubicBezTo>
                    <a:pt x="77" y="422"/>
                    <a:pt x="78" y="422"/>
                    <a:pt x="79" y="422"/>
                  </a:cubicBezTo>
                  <a:cubicBezTo>
                    <a:pt x="79" y="422"/>
                    <a:pt x="79" y="422"/>
                    <a:pt x="79" y="422"/>
                  </a:cubicBezTo>
                  <a:cubicBezTo>
                    <a:pt x="79" y="421"/>
                    <a:pt x="79" y="421"/>
                    <a:pt x="80" y="421"/>
                  </a:cubicBezTo>
                  <a:cubicBezTo>
                    <a:pt x="80" y="421"/>
                    <a:pt x="80" y="421"/>
                    <a:pt x="80" y="421"/>
                  </a:cubicBezTo>
                  <a:cubicBezTo>
                    <a:pt x="80" y="421"/>
                    <a:pt x="80" y="421"/>
                    <a:pt x="81" y="421"/>
                  </a:cubicBezTo>
                  <a:cubicBezTo>
                    <a:pt x="81" y="421"/>
                    <a:pt x="81" y="421"/>
                    <a:pt x="81" y="421"/>
                  </a:cubicBezTo>
                  <a:cubicBezTo>
                    <a:pt x="81" y="421"/>
                    <a:pt x="81" y="420"/>
                    <a:pt x="81" y="420"/>
                  </a:cubicBezTo>
                  <a:cubicBezTo>
                    <a:pt x="81" y="420"/>
                    <a:pt x="81" y="420"/>
                    <a:pt x="81" y="420"/>
                  </a:cubicBezTo>
                  <a:cubicBezTo>
                    <a:pt x="81" y="420"/>
                    <a:pt x="81" y="420"/>
                    <a:pt x="81" y="420"/>
                  </a:cubicBezTo>
                  <a:cubicBezTo>
                    <a:pt x="82" y="420"/>
                    <a:pt x="82" y="420"/>
                    <a:pt x="82" y="420"/>
                  </a:cubicBezTo>
                  <a:cubicBezTo>
                    <a:pt x="82" y="420"/>
                    <a:pt x="82" y="420"/>
                    <a:pt x="82" y="420"/>
                  </a:cubicBezTo>
                  <a:cubicBezTo>
                    <a:pt x="82" y="420"/>
                    <a:pt x="83" y="420"/>
                    <a:pt x="83" y="420"/>
                  </a:cubicBezTo>
                  <a:cubicBezTo>
                    <a:pt x="83" y="420"/>
                    <a:pt x="83" y="420"/>
                    <a:pt x="83" y="420"/>
                  </a:cubicBezTo>
                  <a:cubicBezTo>
                    <a:pt x="84" y="420"/>
                    <a:pt x="85" y="420"/>
                    <a:pt x="86" y="420"/>
                  </a:cubicBezTo>
                  <a:cubicBezTo>
                    <a:pt x="87" y="420"/>
                    <a:pt x="88" y="420"/>
                    <a:pt x="88" y="420"/>
                  </a:cubicBezTo>
                  <a:cubicBezTo>
                    <a:pt x="88" y="420"/>
                    <a:pt x="88" y="420"/>
                    <a:pt x="88" y="420"/>
                  </a:cubicBezTo>
                  <a:cubicBezTo>
                    <a:pt x="89" y="420"/>
                    <a:pt x="89" y="420"/>
                    <a:pt x="89" y="420"/>
                  </a:cubicBezTo>
                  <a:cubicBezTo>
                    <a:pt x="90" y="420"/>
                    <a:pt x="90" y="420"/>
                    <a:pt x="90" y="420"/>
                  </a:cubicBezTo>
                  <a:cubicBezTo>
                    <a:pt x="90" y="420"/>
                    <a:pt x="90" y="419"/>
                    <a:pt x="90" y="419"/>
                  </a:cubicBezTo>
                  <a:cubicBezTo>
                    <a:pt x="91" y="419"/>
                    <a:pt x="91" y="419"/>
                    <a:pt x="91" y="419"/>
                  </a:cubicBezTo>
                  <a:cubicBezTo>
                    <a:pt x="91" y="419"/>
                    <a:pt x="91" y="419"/>
                    <a:pt x="91" y="419"/>
                  </a:cubicBezTo>
                  <a:cubicBezTo>
                    <a:pt x="91" y="419"/>
                    <a:pt x="92" y="419"/>
                    <a:pt x="92" y="419"/>
                  </a:cubicBezTo>
                  <a:cubicBezTo>
                    <a:pt x="92" y="419"/>
                    <a:pt x="92" y="419"/>
                    <a:pt x="92" y="419"/>
                  </a:cubicBezTo>
                  <a:cubicBezTo>
                    <a:pt x="92" y="419"/>
                    <a:pt x="92" y="419"/>
                    <a:pt x="92" y="419"/>
                  </a:cubicBezTo>
                  <a:cubicBezTo>
                    <a:pt x="92" y="419"/>
                    <a:pt x="93" y="419"/>
                    <a:pt x="93" y="419"/>
                  </a:cubicBezTo>
                  <a:cubicBezTo>
                    <a:pt x="93" y="419"/>
                    <a:pt x="93" y="419"/>
                    <a:pt x="93" y="419"/>
                  </a:cubicBezTo>
                  <a:cubicBezTo>
                    <a:pt x="94" y="419"/>
                    <a:pt x="96" y="423"/>
                    <a:pt x="97" y="423"/>
                  </a:cubicBezTo>
                  <a:cubicBezTo>
                    <a:pt x="98" y="424"/>
                    <a:pt x="98" y="428"/>
                    <a:pt x="100" y="429"/>
                  </a:cubicBezTo>
                  <a:cubicBezTo>
                    <a:pt x="100" y="429"/>
                    <a:pt x="100" y="429"/>
                    <a:pt x="101" y="429"/>
                  </a:cubicBezTo>
                  <a:cubicBezTo>
                    <a:pt x="101" y="429"/>
                    <a:pt x="101" y="429"/>
                    <a:pt x="101" y="429"/>
                  </a:cubicBezTo>
                  <a:cubicBezTo>
                    <a:pt x="101" y="429"/>
                    <a:pt x="102" y="429"/>
                    <a:pt x="102" y="429"/>
                  </a:cubicBezTo>
                  <a:cubicBezTo>
                    <a:pt x="102" y="429"/>
                    <a:pt x="102" y="429"/>
                    <a:pt x="102" y="429"/>
                  </a:cubicBezTo>
                  <a:cubicBezTo>
                    <a:pt x="103" y="429"/>
                    <a:pt x="103" y="429"/>
                    <a:pt x="104" y="429"/>
                  </a:cubicBezTo>
                  <a:cubicBezTo>
                    <a:pt x="104" y="429"/>
                    <a:pt x="104" y="429"/>
                    <a:pt x="104" y="429"/>
                  </a:cubicBezTo>
                  <a:cubicBezTo>
                    <a:pt x="106" y="429"/>
                    <a:pt x="108" y="429"/>
                    <a:pt x="110" y="429"/>
                  </a:cubicBezTo>
                  <a:cubicBezTo>
                    <a:pt x="110" y="429"/>
                    <a:pt x="111" y="429"/>
                    <a:pt x="111" y="429"/>
                  </a:cubicBezTo>
                  <a:cubicBezTo>
                    <a:pt x="111" y="429"/>
                    <a:pt x="111" y="429"/>
                    <a:pt x="111" y="429"/>
                  </a:cubicBezTo>
                  <a:cubicBezTo>
                    <a:pt x="112" y="429"/>
                    <a:pt x="112" y="429"/>
                    <a:pt x="112" y="429"/>
                  </a:cubicBezTo>
                  <a:cubicBezTo>
                    <a:pt x="115" y="429"/>
                    <a:pt x="115" y="430"/>
                    <a:pt x="116" y="431"/>
                  </a:cubicBezTo>
                  <a:cubicBezTo>
                    <a:pt x="116" y="431"/>
                    <a:pt x="118" y="434"/>
                    <a:pt x="117" y="436"/>
                  </a:cubicBezTo>
                  <a:cubicBezTo>
                    <a:pt x="117" y="437"/>
                    <a:pt x="117" y="437"/>
                    <a:pt x="117" y="438"/>
                  </a:cubicBezTo>
                  <a:cubicBezTo>
                    <a:pt x="117" y="438"/>
                    <a:pt x="117" y="438"/>
                    <a:pt x="117" y="438"/>
                  </a:cubicBezTo>
                  <a:cubicBezTo>
                    <a:pt x="117" y="439"/>
                    <a:pt x="116" y="439"/>
                    <a:pt x="116" y="439"/>
                  </a:cubicBezTo>
                  <a:cubicBezTo>
                    <a:pt x="116" y="440"/>
                    <a:pt x="116" y="440"/>
                    <a:pt x="116" y="441"/>
                  </a:cubicBezTo>
                  <a:cubicBezTo>
                    <a:pt x="116" y="441"/>
                    <a:pt x="116" y="441"/>
                    <a:pt x="116" y="441"/>
                  </a:cubicBezTo>
                  <a:cubicBezTo>
                    <a:pt x="115" y="442"/>
                    <a:pt x="115" y="442"/>
                    <a:pt x="115" y="442"/>
                  </a:cubicBezTo>
                  <a:cubicBezTo>
                    <a:pt x="115" y="442"/>
                    <a:pt x="115" y="443"/>
                    <a:pt x="115" y="443"/>
                  </a:cubicBezTo>
                  <a:cubicBezTo>
                    <a:pt x="115" y="443"/>
                    <a:pt x="115" y="443"/>
                    <a:pt x="115" y="443"/>
                  </a:cubicBezTo>
                  <a:cubicBezTo>
                    <a:pt x="115" y="444"/>
                    <a:pt x="115" y="444"/>
                    <a:pt x="115" y="444"/>
                  </a:cubicBezTo>
                  <a:cubicBezTo>
                    <a:pt x="115" y="444"/>
                    <a:pt x="115" y="444"/>
                    <a:pt x="115" y="444"/>
                  </a:cubicBezTo>
                  <a:cubicBezTo>
                    <a:pt x="115" y="445"/>
                    <a:pt x="115" y="446"/>
                    <a:pt x="115" y="447"/>
                  </a:cubicBezTo>
                  <a:cubicBezTo>
                    <a:pt x="115" y="447"/>
                    <a:pt x="115" y="447"/>
                    <a:pt x="115" y="447"/>
                  </a:cubicBezTo>
                  <a:cubicBezTo>
                    <a:pt x="115" y="448"/>
                    <a:pt x="114" y="448"/>
                    <a:pt x="114" y="448"/>
                  </a:cubicBezTo>
                  <a:cubicBezTo>
                    <a:pt x="114" y="448"/>
                    <a:pt x="114" y="448"/>
                    <a:pt x="114" y="449"/>
                  </a:cubicBezTo>
                  <a:cubicBezTo>
                    <a:pt x="114" y="449"/>
                    <a:pt x="114" y="449"/>
                    <a:pt x="114" y="449"/>
                  </a:cubicBezTo>
                  <a:cubicBezTo>
                    <a:pt x="114" y="451"/>
                    <a:pt x="114" y="451"/>
                    <a:pt x="112" y="452"/>
                  </a:cubicBezTo>
                  <a:cubicBezTo>
                    <a:pt x="111" y="453"/>
                    <a:pt x="112" y="453"/>
                    <a:pt x="114" y="455"/>
                  </a:cubicBezTo>
                  <a:cubicBezTo>
                    <a:pt x="115" y="457"/>
                    <a:pt x="114" y="456"/>
                    <a:pt x="115" y="458"/>
                  </a:cubicBezTo>
                  <a:cubicBezTo>
                    <a:pt x="115" y="458"/>
                    <a:pt x="115" y="458"/>
                    <a:pt x="115" y="459"/>
                  </a:cubicBezTo>
                  <a:cubicBezTo>
                    <a:pt x="115" y="459"/>
                    <a:pt x="115" y="459"/>
                    <a:pt x="115" y="459"/>
                  </a:cubicBezTo>
                  <a:cubicBezTo>
                    <a:pt x="115" y="459"/>
                    <a:pt x="115" y="459"/>
                    <a:pt x="116" y="460"/>
                  </a:cubicBezTo>
                  <a:cubicBezTo>
                    <a:pt x="116" y="460"/>
                    <a:pt x="116" y="460"/>
                    <a:pt x="116" y="460"/>
                  </a:cubicBezTo>
                  <a:cubicBezTo>
                    <a:pt x="116" y="460"/>
                    <a:pt x="117" y="461"/>
                    <a:pt x="117" y="461"/>
                  </a:cubicBezTo>
                  <a:cubicBezTo>
                    <a:pt x="117" y="461"/>
                    <a:pt x="117" y="461"/>
                    <a:pt x="117" y="462"/>
                  </a:cubicBezTo>
                  <a:cubicBezTo>
                    <a:pt x="119" y="463"/>
                    <a:pt x="121" y="466"/>
                    <a:pt x="123" y="468"/>
                  </a:cubicBezTo>
                  <a:cubicBezTo>
                    <a:pt x="123" y="468"/>
                    <a:pt x="123" y="468"/>
                    <a:pt x="123" y="468"/>
                  </a:cubicBezTo>
                  <a:cubicBezTo>
                    <a:pt x="123" y="468"/>
                    <a:pt x="123" y="468"/>
                    <a:pt x="123" y="468"/>
                  </a:cubicBezTo>
                  <a:cubicBezTo>
                    <a:pt x="123" y="468"/>
                    <a:pt x="124" y="469"/>
                    <a:pt x="124" y="469"/>
                  </a:cubicBezTo>
                  <a:cubicBezTo>
                    <a:pt x="124" y="469"/>
                    <a:pt x="124" y="469"/>
                    <a:pt x="124" y="469"/>
                  </a:cubicBezTo>
                  <a:cubicBezTo>
                    <a:pt x="124" y="469"/>
                    <a:pt x="124" y="469"/>
                    <a:pt x="124" y="469"/>
                  </a:cubicBezTo>
                  <a:cubicBezTo>
                    <a:pt x="124" y="469"/>
                    <a:pt x="124" y="469"/>
                    <a:pt x="124" y="470"/>
                  </a:cubicBezTo>
                  <a:cubicBezTo>
                    <a:pt x="124" y="470"/>
                    <a:pt x="124" y="470"/>
                    <a:pt x="125" y="470"/>
                  </a:cubicBezTo>
                  <a:cubicBezTo>
                    <a:pt x="125" y="470"/>
                    <a:pt x="125" y="470"/>
                    <a:pt x="125" y="471"/>
                  </a:cubicBezTo>
                  <a:cubicBezTo>
                    <a:pt x="125" y="472"/>
                    <a:pt x="125" y="473"/>
                    <a:pt x="125" y="474"/>
                  </a:cubicBezTo>
                  <a:cubicBezTo>
                    <a:pt x="125" y="474"/>
                    <a:pt x="126" y="474"/>
                    <a:pt x="126" y="475"/>
                  </a:cubicBezTo>
                  <a:cubicBezTo>
                    <a:pt x="125" y="475"/>
                    <a:pt x="126" y="475"/>
                    <a:pt x="126" y="476"/>
                  </a:cubicBezTo>
                  <a:cubicBezTo>
                    <a:pt x="126" y="476"/>
                    <a:pt x="126" y="476"/>
                    <a:pt x="126" y="476"/>
                  </a:cubicBezTo>
                  <a:cubicBezTo>
                    <a:pt x="126" y="477"/>
                    <a:pt x="127" y="478"/>
                    <a:pt x="128" y="479"/>
                  </a:cubicBezTo>
                  <a:cubicBezTo>
                    <a:pt x="128" y="479"/>
                    <a:pt x="128" y="479"/>
                    <a:pt x="128" y="479"/>
                  </a:cubicBezTo>
                  <a:cubicBezTo>
                    <a:pt x="128" y="479"/>
                    <a:pt x="129" y="483"/>
                    <a:pt x="130" y="485"/>
                  </a:cubicBezTo>
                  <a:cubicBezTo>
                    <a:pt x="131" y="487"/>
                    <a:pt x="130" y="493"/>
                    <a:pt x="131" y="495"/>
                  </a:cubicBezTo>
                  <a:cubicBezTo>
                    <a:pt x="132" y="496"/>
                    <a:pt x="132" y="501"/>
                    <a:pt x="132" y="503"/>
                  </a:cubicBezTo>
                  <a:cubicBezTo>
                    <a:pt x="132" y="505"/>
                    <a:pt x="132" y="505"/>
                    <a:pt x="131" y="506"/>
                  </a:cubicBezTo>
                  <a:cubicBezTo>
                    <a:pt x="130" y="508"/>
                    <a:pt x="128" y="508"/>
                    <a:pt x="127" y="509"/>
                  </a:cubicBezTo>
                  <a:cubicBezTo>
                    <a:pt x="127" y="511"/>
                    <a:pt x="124" y="522"/>
                    <a:pt x="124" y="523"/>
                  </a:cubicBezTo>
                  <a:cubicBezTo>
                    <a:pt x="124" y="523"/>
                    <a:pt x="124" y="524"/>
                    <a:pt x="124" y="524"/>
                  </a:cubicBezTo>
                  <a:cubicBezTo>
                    <a:pt x="124" y="524"/>
                    <a:pt x="124" y="524"/>
                    <a:pt x="124" y="524"/>
                  </a:cubicBezTo>
                  <a:cubicBezTo>
                    <a:pt x="124" y="525"/>
                    <a:pt x="124" y="525"/>
                    <a:pt x="123" y="526"/>
                  </a:cubicBezTo>
                  <a:cubicBezTo>
                    <a:pt x="123" y="526"/>
                    <a:pt x="123" y="526"/>
                    <a:pt x="123" y="526"/>
                  </a:cubicBezTo>
                  <a:cubicBezTo>
                    <a:pt x="123" y="527"/>
                    <a:pt x="123" y="527"/>
                    <a:pt x="123" y="527"/>
                  </a:cubicBezTo>
                  <a:cubicBezTo>
                    <a:pt x="123" y="528"/>
                    <a:pt x="123" y="528"/>
                    <a:pt x="123" y="528"/>
                  </a:cubicBezTo>
                  <a:cubicBezTo>
                    <a:pt x="123" y="529"/>
                    <a:pt x="123" y="529"/>
                    <a:pt x="123" y="530"/>
                  </a:cubicBezTo>
                  <a:cubicBezTo>
                    <a:pt x="123" y="530"/>
                    <a:pt x="123" y="530"/>
                    <a:pt x="123" y="530"/>
                  </a:cubicBezTo>
                  <a:cubicBezTo>
                    <a:pt x="123" y="530"/>
                    <a:pt x="123" y="530"/>
                    <a:pt x="123" y="530"/>
                  </a:cubicBezTo>
                  <a:cubicBezTo>
                    <a:pt x="123" y="531"/>
                    <a:pt x="123" y="531"/>
                    <a:pt x="123" y="531"/>
                  </a:cubicBezTo>
                  <a:cubicBezTo>
                    <a:pt x="123" y="531"/>
                    <a:pt x="123" y="532"/>
                    <a:pt x="123" y="532"/>
                  </a:cubicBezTo>
                  <a:cubicBezTo>
                    <a:pt x="123" y="532"/>
                    <a:pt x="123" y="532"/>
                    <a:pt x="123" y="533"/>
                  </a:cubicBezTo>
                  <a:cubicBezTo>
                    <a:pt x="124" y="533"/>
                    <a:pt x="124" y="533"/>
                    <a:pt x="124" y="534"/>
                  </a:cubicBezTo>
                  <a:cubicBezTo>
                    <a:pt x="124" y="534"/>
                    <a:pt x="124" y="534"/>
                    <a:pt x="124" y="534"/>
                  </a:cubicBezTo>
                  <a:cubicBezTo>
                    <a:pt x="124" y="535"/>
                    <a:pt x="124" y="535"/>
                    <a:pt x="124" y="535"/>
                  </a:cubicBezTo>
                  <a:cubicBezTo>
                    <a:pt x="126" y="538"/>
                    <a:pt x="129" y="543"/>
                    <a:pt x="129" y="546"/>
                  </a:cubicBezTo>
                  <a:cubicBezTo>
                    <a:pt x="130" y="550"/>
                    <a:pt x="132" y="552"/>
                    <a:pt x="134" y="556"/>
                  </a:cubicBezTo>
                  <a:cubicBezTo>
                    <a:pt x="136" y="559"/>
                    <a:pt x="134" y="566"/>
                    <a:pt x="135" y="569"/>
                  </a:cubicBezTo>
                  <a:cubicBezTo>
                    <a:pt x="136" y="573"/>
                    <a:pt x="137" y="576"/>
                    <a:pt x="137" y="580"/>
                  </a:cubicBezTo>
                  <a:cubicBezTo>
                    <a:pt x="137" y="581"/>
                    <a:pt x="137" y="582"/>
                    <a:pt x="137" y="582"/>
                  </a:cubicBezTo>
                  <a:cubicBezTo>
                    <a:pt x="137" y="582"/>
                    <a:pt x="137" y="582"/>
                    <a:pt x="137" y="583"/>
                  </a:cubicBezTo>
                  <a:cubicBezTo>
                    <a:pt x="137" y="583"/>
                    <a:pt x="137" y="583"/>
                    <a:pt x="137" y="584"/>
                  </a:cubicBezTo>
                  <a:cubicBezTo>
                    <a:pt x="137" y="584"/>
                    <a:pt x="137" y="584"/>
                    <a:pt x="137" y="584"/>
                  </a:cubicBezTo>
                  <a:cubicBezTo>
                    <a:pt x="138" y="585"/>
                    <a:pt x="138" y="585"/>
                    <a:pt x="138" y="585"/>
                  </a:cubicBezTo>
                  <a:cubicBezTo>
                    <a:pt x="138" y="585"/>
                    <a:pt x="138" y="586"/>
                    <a:pt x="138" y="586"/>
                  </a:cubicBezTo>
                  <a:cubicBezTo>
                    <a:pt x="139" y="586"/>
                    <a:pt x="139" y="587"/>
                    <a:pt x="139" y="587"/>
                  </a:cubicBezTo>
                  <a:cubicBezTo>
                    <a:pt x="139" y="587"/>
                    <a:pt x="139" y="587"/>
                    <a:pt x="139" y="588"/>
                  </a:cubicBezTo>
                  <a:cubicBezTo>
                    <a:pt x="140" y="588"/>
                    <a:pt x="140" y="588"/>
                    <a:pt x="140" y="588"/>
                  </a:cubicBezTo>
                  <a:cubicBezTo>
                    <a:pt x="140" y="589"/>
                    <a:pt x="140" y="589"/>
                    <a:pt x="140" y="589"/>
                  </a:cubicBezTo>
                  <a:cubicBezTo>
                    <a:pt x="141" y="589"/>
                    <a:pt x="141" y="590"/>
                    <a:pt x="141" y="590"/>
                  </a:cubicBezTo>
                  <a:cubicBezTo>
                    <a:pt x="141" y="590"/>
                    <a:pt x="141" y="590"/>
                    <a:pt x="142" y="590"/>
                  </a:cubicBezTo>
                  <a:cubicBezTo>
                    <a:pt x="142" y="591"/>
                    <a:pt x="142" y="591"/>
                    <a:pt x="142" y="591"/>
                  </a:cubicBezTo>
                  <a:cubicBezTo>
                    <a:pt x="143" y="591"/>
                    <a:pt x="143" y="592"/>
                    <a:pt x="143" y="592"/>
                  </a:cubicBezTo>
                  <a:cubicBezTo>
                    <a:pt x="145" y="595"/>
                    <a:pt x="146" y="596"/>
                    <a:pt x="147" y="599"/>
                  </a:cubicBezTo>
                  <a:cubicBezTo>
                    <a:pt x="148" y="602"/>
                    <a:pt x="146" y="600"/>
                    <a:pt x="145" y="602"/>
                  </a:cubicBezTo>
                  <a:cubicBezTo>
                    <a:pt x="144" y="603"/>
                    <a:pt x="146" y="606"/>
                    <a:pt x="147" y="609"/>
                  </a:cubicBezTo>
                  <a:cubicBezTo>
                    <a:pt x="148" y="612"/>
                    <a:pt x="148" y="615"/>
                    <a:pt x="147" y="617"/>
                  </a:cubicBezTo>
                  <a:cubicBezTo>
                    <a:pt x="146" y="619"/>
                    <a:pt x="147" y="619"/>
                    <a:pt x="147" y="621"/>
                  </a:cubicBezTo>
                  <a:cubicBezTo>
                    <a:pt x="148" y="624"/>
                    <a:pt x="148" y="624"/>
                    <a:pt x="149" y="626"/>
                  </a:cubicBezTo>
                  <a:cubicBezTo>
                    <a:pt x="149" y="628"/>
                    <a:pt x="150" y="627"/>
                    <a:pt x="152" y="628"/>
                  </a:cubicBezTo>
                  <a:cubicBezTo>
                    <a:pt x="153" y="628"/>
                    <a:pt x="153" y="630"/>
                    <a:pt x="155" y="630"/>
                  </a:cubicBezTo>
                  <a:cubicBezTo>
                    <a:pt x="158" y="631"/>
                    <a:pt x="158" y="630"/>
                    <a:pt x="158" y="628"/>
                  </a:cubicBezTo>
                  <a:cubicBezTo>
                    <a:pt x="159" y="627"/>
                    <a:pt x="161" y="628"/>
                    <a:pt x="163" y="628"/>
                  </a:cubicBezTo>
                  <a:cubicBezTo>
                    <a:pt x="164" y="628"/>
                    <a:pt x="164" y="627"/>
                    <a:pt x="165" y="626"/>
                  </a:cubicBezTo>
                  <a:cubicBezTo>
                    <a:pt x="167" y="625"/>
                    <a:pt x="168" y="625"/>
                    <a:pt x="170" y="625"/>
                  </a:cubicBezTo>
                  <a:cubicBezTo>
                    <a:pt x="173" y="625"/>
                    <a:pt x="175" y="625"/>
                    <a:pt x="176" y="625"/>
                  </a:cubicBezTo>
                  <a:cubicBezTo>
                    <a:pt x="178" y="625"/>
                    <a:pt x="180" y="626"/>
                    <a:pt x="181" y="625"/>
                  </a:cubicBezTo>
                  <a:cubicBezTo>
                    <a:pt x="182" y="625"/>
                    <a:pt x="185" y="625"/>
                    <a:pt x="186" y="624"/>
                  </a:cubicBezTo>
                  <a:cubicBezTo>
                    <a:pt x="188" y="624"/>
                    <a:pt x="190" y="623"/>
                    <a:pt x="191" y="622"/>
                  </a:cubicBezTo>
                  <a:cubicBezTo>
                    <a:pt x="193" y="620"/>
                    <a:pt x="199" y="614"/>
                    <a:pt x="200" y="614"/>
                  </a:cubicBezTo>
                  <a:cubicBezTo>
                    <a:pt x="201" y="613"/>
                    <a:pt x="206" y="606"/>
                    <a:pt x="207" y="605"/>
                  </a:cubicBezTo>
                  <a:cubicBezTo>
                    <a:pt x="208" y="603"/>
                    <a:pt x="209" y="603"/>
                    <a:pt x="210" y="603"/>
                  </a:cubicBezTo>
                  <a:cubicBezTo>
                    <a:pt x="211" y="603"/>
                    <a:pt x="214" y="598"/>
                    <a:pt x="215" y="597"/>
                  </a:cubicBezTo>
                  <a:cubicBezTo>
                    <a:pt x="216" y="595"/>
                    <a:pt x="218" y="593"/>
                    <a:pt x="219" y="592"/>
                  </a:cubicBezTo>
                  <a:cubicBezTo>
                    <a:pt x="220" y="590"/>
                    <a:pt x="221" y="587"/>
                    <a:pt x="222" y="585"/>
                  </a:cubicBezTo>
                  <a:cubicBezTo>
                    <a:pt x="222" y="585"/>
                    <a:pt x="222" y="584"/>
                    <a:pt x="222" y="584"/>
                  </a:cubicBezTo>
                  <a:cubicBezTo>
                    <a:pt x="222" y="584"/>
                    <a:pt x="222" y="584"/>
                    <a:pt x="222" y="584"/>
                  </a:cubicBezTo>
                  <a:cubicBezTo>
                    <a:pt x="222" y="583"/>
                    <a:pt x="222" y="582"/>
                    <a:pt x="222" y="582"/>
                  </a:cubicBezTo>
                  <a:cubicBezTo>
                    <a:pt x="222" y="582"/>
                    <a:pt x="222" y="582"/>
                    <a:pt x="222" y="582"/>
                  </a:cubicBezTo>
                  <a:cubicBezTo>
                    <a:pt x="222" y="582"/>
                    <a:pt x="222" y="582"/>
                    <a:pt x="222" y="582"/>
                  </a:cubicBezTo>
                  <a:cubicBezTo>
                    <a:pt x="222" y="581"/>
                    <a:pt x="222" y="581"/>
                    <a:pt x="222" y="580"/>
                  </a:cubicBezTo>
                  <a:cubicBezTo>
                    <a:pt x="222" y="580"/>
                    <a:pt x="222" y="580"/>
                    <a:pt x="222" y="580"/>
                  </a:cubicBezTo>
                  <a:cubicBezTo>
                    <a:pt x="223" y="580"/>
                    <a:pt x="223" y="579"/>
                    <a:pt x="223" y="578"/>
                  </a:cubicBezTo>
                  <a:cubicBezTo>
                    <a:pt x="223" y="578"/>
                    <a:pt x="223" y="578"/>
                    <a:pt x="223" y="578"/>
                  </a:cubicBezTo>
                  <a:cubicBezTo>
                    <a:pt x="223" y="578"/>
                    <a:pt x="223" y="578"/>
                    <a:pt x="223" y="578"/>
                  </a:cubicBezTo>
                  <a:cubicBezTo>
                    <a:pt x="222" y="577"/>
                    <a:pt x="223" y="574"/>
                    <a:pt x="226" y="572"/>
                  </a:cubicBezTo>
                  <a:cubicBezTo>
                    <a:pt x="228" y="571"/>
                    <a:pt x="234" y="568"/>
                    <a:pt x="235" y="565"/>
                  </a:cubicBezTo>
                  <a:cubicBezTo>
                    <a:pt x="236" y="562"/>
                    <a:pt x="234" y="554"/>
                    <a:pt x="234" y="553"/>
                  </a:cubicBezTo>
                  <a:cubicBezTo>
                    <a:pt x="234" y="552"/>
                    <a:pt x="233" y="546"/>
                    <a:pt x="232" y="546"/>
                  </a:cubicBezTo>
                  <a:cubicBezTo>
                    <a:pt x="231" y="546"/>
                    <a:pt x="231" y="545"/>
                    <a:pt x="232" y="542"/>
                  </a:cubicBezTo>
                  <a:cubicBezTo>
                    <a:pt x="233" y="540"/>
                    <a:pt x="243" y="532"/>
                    <a:pt x="246" y="530"/>
                  </a:cubicBezTo>
                  <a:cubicBezTo>
                    <a:pt x="248" y="528"/>
                    <a:pt x="252" y="527"/>
                    <a:pt x="253" y="526"/>
                  </a:cubicBezTo>
                  <a:cubicBezTo>
                    <a:pt x="254" y="525"/>
                    <a:pt x="259" y="519"/>
                    <a:pt x="260" y="519"/>
                  </a:cubicBezTo>
                  <a:cubicBezTo>
                    <a:pt x="260" y="518"/>
                    <a:pt x="259" y="515"/>
                    <a:pt x="258" y="513"/>
                  </a:cubicBezTo>
                  <a:cubicBezTo>
                    <a:pt x="257" y="511"/>
                    <a:pt x="257" y="503"/>
                    <a:pt x="257" y="501"/>
                  </a:cubicBezTo>
                  <a:cubicBezTo>
                    <a:pt x="257" y="501"/>
                    <a:pt x="257" y="500"/>
                    <a:pt x="257" y="500"/>
                  </a:cubicBezTo>
                  <a:cubicBezTo>
                    <a:pt x="257" y="500"/>
                    <a:pt x="257" y="500"/>
                    <a:pt x="257" y="499"/>
                  </a:cubicBezTo>
                  <a:cubicBezTo>
                    <a:pt x="257" y="499"/>
                    <a:pt x="257" y="499"/>
                    <a:pt x="257" y="498"/>
                  </a:cubicBezTo>
                  <a:cubicBezTo>
                    <a:pt x="257" y="498"/>
                    <a:pt x="257" y="498"/>
                    <a:pt x="257" y="498"/>
                  </a:cubicBezTo>
                  <a:cubicBezTo>
                    <a:pt x="257" y="497"/>
                    <a:pt x="257" y="497"/>
                    <a:pt x="257" y="497"/>
                  </a:cubicBezTo>
                  <a:cubicBezTo>
                    <a:pt x="257" y="496"/>
                    <a:pt x="257" y="496"/>
                    <a:pt x="257" y="496"/>
                  </a:cubicBezTo>
                  <a:cubicBezTo>
                    <a:pt x="257" y="496"/>
                    <a:pt x="257" y="496"/>
                    <a:pt x="257" y="496"/>
                  </a:cubicBezTo>
                  <a:cubicBezTo>
                    <a:pt x="257" y="495"/>
                    <a:pt x="257" y="495"/>
                    <a:pt x="257" y="495"/>
                  </a:cubicBezTo>
                  <a:cubicBezTo>
                    <a:pt x="256" y="493"/>
                    <a:pt x="253" y="491"/>
                    <a:pt x="252" y="489"/>
                  </a:cubicBezTo>
                  <a:cubicBezTo>
                    <a:pt x="251" y="488"/>
                    <a:pt x="252" y="480"/>
                    <a:pt x="252" y="479"/>
                  </a:cubicBezTo>
                  <a:cubicBezTo>
                    <a:pt x="252" y="478"/>
                    <a:pt x="250" y="474"/>
                    <a:pt x="250" y="473"/>
                  </a:cubicBezTo>
                  <a:cubicBezTo>
                    <a:pt x="250" y="472"/>
                    <a:pt x="250" y="470"/>
                    <a:pt x="250" y="469"/>
                  </a:cubicBezTo>
                  <a:cubicBezTo>
                    <a:pt x="250" y="469"/>
                    <a:pt x="250" y="469"/>
                    <a:pt x="250" y="469"/>
                  </a:cubicBezTo>
                  <a:cubicBezTo>
                    <a:pt x="250" y="469"/>
                    <a:pt x="250" y="469"/>
                    <a:pt x="250" y="469"/>
                  </a:cubicBezTo>
                  <a:cubicBezTo>
                    <a:pt x="251" y="469"/>
                    <a:pt x="251" y="469"/>
                    <a:pt x="251" y="469"/>
                  </a:cubicBezTo>
                  <a:cubicBezTo>
                    <a:pt x="251" y="469"/>
                    <a:pt x="251" y="469"/>
                    <a:pt x="251" y="469"/>
                  </a:cubicBezTo>
                  <a:cubicBezTo>
                    <a:pt x="251" y="468"/>
                    <a:pt x="252" y="467"/>
                    <a:pt x="252" y="466"/>
                  </a:cubicBezTo>
                  <a:cubicBezTo>
                    <a:pt x="252" y="466"/>
                    <a:pt x="252" y="466"/>
                    <a:pt x="252" y="466"/>
                  </a:cubicBezTo>
                  <a:cubicBezTo>
                    <a:pt x="253" y="465"/>
                    <a:pt x="253" y="465"/>
                    <a:pt x="253" y="464"/>
                  </a:cubicBezTo>
                  <a:cubicBezTo>
                    <a:pt x="254" y="462"/>
                    <a:pt x="257" y="457"/>
                    <a:pt x="258" y="456"/>
                  </a:cubicBezTo>
                  <a:cubicBezTo>
                    <a:pt x="258" y="456"/>
                    <a:pt x="258" y="456"/>
                    <a:pt x="258" y="456"/>
                  </a:cubicBezTo>
                  <a:cubicBezTo>
                    <a:pt x="258" y="456"/>
                    <a:pt x="258" y="456"/>
                    <a:pt x="259" y="456"/>
                  </a:cubicBezTo>
                  <a:cubicBezTo>
                    <a:pt x="259" y="456"/>
                    <a:pt x="259" y="456"/>
                    <a:pt x="259" y="455"/>
                  </a:cubicBezTo>
                  <a:cubicBezTo>
                    <a:pt x="259" y="455"/>
                    <a:pt x="259" y="455"/>
                    <a:pt x="259" y="455"/>
                  </a:cubicBezTo>
                  <a:cubicBezTo>
                    <a:pt x="260" y="455"/>
                    <a:pt x="261" y="455"/>
                    <a:pt x="261" y="455"/>
                  </a:cubicBezTo>
                  <a:cubicBezTo>
                    <a:pt x="262" y="455"/>
                    <a:pt x="268" y="447"/>
                    <a:pt x="270" y="443"/>
                  </a:cubicBezTo>
                  <a:cubicBezTo>
                    <a:pt x="272" y="440"/>
                    <a:pt x="278" y="437"/>
                    <a:pt x="280" y="436"/>
                  </a:cubicBezTo>
                  <a:cubicBezTo>
                    <a:pt x="282" y="435"/>
                    <a:pt x="281" y="435"/>
                    <a:pt x="281" y="434"/>
                  </a:cubicBezTo>
                  <a:cubicBezTo>
                    <a:pt x="282" y="433"/>
                    <a:pt x="283" y="432"/>
                    <a:pt x="285" y="431"/>
                  </a:cubicBezTo>
                  <a:cubicBezTo>
                    <a:pt x="287" y="430"/>
                    <a:pt x="292" y="420"/>
                    <a:pt x="293" y="417"/>
                  </a:cubicBezTo>
                  <a:cubicBezTo>
                    <a:pt x="294" y="415"/>
                    <a:pt x="298" y="408"/>
                    <a:pt x="299" y="406"/>
                  </a:cubicBezTo>
                  <a:cubicBezTo>
                    <a:pt x="300" y="405"/>
                    <a:pt x="300" y="398"/>
                    <a:pt x="300" y="396"/>
                  </a:cubicBezTo>
                  <a:cubicBezTo>
                    <a:pt x="300" y="394"/>
                    <a:pt x="300" y="393"/>
                    <a:pt x="299" y="394"/>
                  </a:cubicBezTo>
                  <a:cubicBezTo>
                    <a:pt x="298" y="394"/>
                    <a:pt x="294" y="396"/>
                    <a:pt x="293" y="397"/>
                  </a:cubicBezTo>
                  <a:cubicBezTo>
                    <a:pt x="291" y="398"/>
                    <a:pt x="287" y="397"/>
                    <a:pt x="285" y="397"/>
                  </a:cubicBezTo>
                  <a:cubicBezTo>
                    <a:pt x="283" y="398"/>
                    <a:pt x="283" y="399"/>
                    <a:pt x="282" y="399"/>
                  </a:cubicBezTo>
                  <a:cubicBezTo>
                    <a:pt x="280" y="400"/>
                    <a:pt x="281" y="399"/>
                    <a:pt x="279" y="398"/>
                  </a:cubicBezTo>
                  <a:cubicBezTo>
                    <a:pt x="277" y="398"/>
                    <a:pt x="273" y="400"/>
                    <a:pt x="272" y="401"/>
                  </a:cubicBezTo>
                  <a:cubicBezTo>
                    <a:pt x="271" y="401"/>
                    <a:pt x="268" y="397"/>
                    <a:pt x="268" y="396"/>
                  </a:cubicBezTo>
                  <a:cubicBezTo>
                    <a:pt x="268" y="396"/>
                    <a:pt x="267" y="395"/>
                    <a:pt x="267" y="395"/>
                  </a:cubicBezTo>
                  <a:cubicBezTo>
                    <a:pt x="267" y="395"/>
                    <a:pt x="267" y="395"/>
                    <a:pt x="267" y="395"/>
                  </a:cubicBezTo>
                  <a:cubicBezTo>
                    <a:pt x="267" y="395"/>
                    <a:pt x="267" y="395"/>
                    <a:pt x="267" y="395"/>
                  </a:cubicBezTo>
                  <a:cubicBezTo>
                    <a:pt x="267" y="395"/>
                    <a:pt x="266" y="394"/>
                    <a:pt x="266" y="394"/>
                  </a:cubicBezTo>
                  <a:cubicBezTo>
                    <a:pt x="266" y="394"/>
                    <a:pt x="266" y="394"/>
                    <a:pt x="266" y="394"/>
                  </a:cubicBezTo>
                  <a:cubicBezTo>
                    <a:pt x="266" y="394"/>
                    <a:pt x="266" y="394"/>
                    <a:pt x="266" y="394"/>
                  </a:cubicBezTo>
                  <a:cubicBezTo>
                    <a:pt x="266" y="394"/>
                    <a:pt x="266" y="393"/>
                    <a:pt x="266" y="393"/>
                  </a:cubicBezTo>
                  <a:cubicBezTo>
                    <a:pt x="266" y="392"/>
                    <a:pt x="266" y="392"/>
                    <a:pt x="266" y="391"/>
                  </a:cubicBezTo>
                  <a:cubicBezTo>
                    <a:pt x="265" y="391"/>
                    <a:pt x="265" y="390"/>
                    <a:pt x="265" y="389"/>
                  </a:cubicBezTo>
                  <a:cubicBezTo>
                    <a:pt x="265" y="389"/>
                    <a:pt x="265" y="389"/>
                    <a:pt x="265" y="389"/>
                  </a:cubicBezTo>
                  <a:cubicBezTo>
                    <a:pt x="264" y="389"/>
                    <a:pt x="264" y="389"/>
                    <a:pt x="264" y="389"/>
                  </a:cubicBezTo>
                  <a:cubicBezTo>
                    <a:pt x="264" y="388"/>
                    <a:pt x="264" y="388"/>
                    <a:pt x="264" y="388"/>
                  </a:cubicBezTo>
                  <a:cubicBezTo>
                    <a:pt x="262" y="387"/>
                    <a:pt x="261" y="386"/>
                    <a:pt x="259" y="385"/>
                  </a:cubicBezTo>
                  <a:cubicBezTo>
                    <a:pt x="258" y="384"/>
                    <a:pt x="257" y="382"/>
                    <a:pt x="256" y="382"/>
                  </a:cubicBezTo>
                  <a:cubicBezTo>
                    <a:pt x="255" y="382"/>
                    <a:pt x="252" y="378"/>
                    <a:pt x="250" y="378"/>
                  </a:cubicBezTo>
                  <a:cubicBezTo>
                    <a:pt x="249" y="378"/>
                    <a:pt x="248" y="373"/>
                    <a:pt x="247" y="371"/>
                  </a:cubicBezTo>
                  <a:cubicBezTo>
                    <a:pt x="247" y="370"/>
                    <a:pt x="247" y="370"/>
                    <a:pt x="246" y="369"/>
                  </a:cubicBezTo>
                  <a:cubicBezTo>
                    <a:pt x="246" y="369"/>
                    <a:pt x="246" y="369"/>
                    <a:pt x="246" y="369"/>
                  </a:cubicBezTo>
                  <a:cubicBezTo>
                    <a:pt x="246" y="368"/>
                    <a:pt x="245" y="368"/>
                    <a:pt x="244" y="367"/>
                  </a:cubicBezTo>
                  <a:cubicBezTo>
                    <a:pt x="244" y="367"/>
                    <a:pt x="244" y="367"/>
                    <a:pt x="244" y="367"/>
                  </a:cubicBezTo>
                  <a:cubicBezTo>
                    <a:pt x="244" y="366"/>
                    <a:pt x="244" y="366"/>
                    <a:pt x="244" y="366"/>
                  </a:cubicBezTo>
                  <a:cubicBezTo>
                    <a:pt x="244" y="366"/>
                    <a:pt x="243" y="366"/>
                    <a:pt x="243" y="366"/>
                  </a:cubicBezTo>
                  <a:cubicBezTo>
                    <a:pt x="243" y="366"/>
                    <a:pt x="243" y="365"/>
                    <a:pt x="243" y="365"/>
                  </a:cubicBezTo>
                  <a:cubicBezTo>
                    <a:pt x="243" y="365"/>
                    <a:pt x="243" y="365"/>
                    <a:pt x="243" y="365"/>
                  </a:cubicBezTo>
                  <a:cubicBezTo>
                    <a:pt x="243" y="365"/>
                    <a:pt x="242" y="365"/>
                    <a:pt x="242" y="365"/>
                  </a:cubicBezTo>
                  <a:cubicBezTo>
                    <a:pt x="241" y="364"/>
                    <a:pt x="238" y="360"/>
                    <a:pt x="238" y="357"/>
                  </a:cubicBezTo>
                  <a:cubicBezTo>
                    <a:pt x="238" y="355"/>
                    <a:pt x="237" y="352"/>
                    <a:pt x="237" y="351"/>
                  </a:cubicBezTo>
                  <a:cubicBezTo>
                    <a:pt x="237" y="349"/>
                    <a:pt x="237" y="348"/>
                    <a:pt x="235" y="348"/>
                  </a:cubicBezTo>
                  <a:cubicBezTo>
                    <a:pt x="233" y="347"/>
                    <a:pt x="231" y="344"/>
                    <a:pt x="231" y="344"/>
                  </a:cubicBezTo>
                  <a:cubicBezTo>
                    <a:pt x="230" y="343"/>
                    <a:pt x="232" y="342"/>
                    <a:pt x="231" y="341"/>
                  </a:cubicBezTo>
                  <a:cubicBezTo>
                    <a:pt x="231" y="340"/>
                    <a:pt x="225" y="329"/>
                    <a:pt x="224" y="327"/>
                  </a:cubicBezTo>
                  <a:cubicBezTo>
                    <a:pt x="222" y="324"/>
                    <a:pt x="223" y="324"/>
                    <a:pt x="223" y="323"/>
                  </a:cubicBezTo>
                  <a:cubicBezTo>
                    <a:pt x="223" y="323"/>
                    <a:pt x="221" y="321"/>
                    <a:pt x="220" y="320"/>
                  </a:cubicBezTo>
                  <a:cubicBezTo>
                    <a:pt x="219" y="319"/>
                    <a:pt x="224" y="323"/>
                    <a:pt x="225" y="324"/>
                  </a:cubicBezTo>
                  <a:cubicBezTo>
                    <a:pt x="225" y="324"/>
                    <a:pt x="225" y="324"/>
                    <a:pt x="226" y="324"/>
                  </a:cubicBezTo>
                  <a:cubicBezTo>
                    <a:pt x="226" y="324"/>
                    <a:pt x="226" y="324"/>
                    <a:pt x="226" y="324"/>
                  </a:cubicBezTo>
                  <a:cubicBezTo>
                    <a:pt x="226" y="324"/>
                    <a:pt x="226" y="323"/>
                    <a:pt x="226" y="323"/>
                  </a:cubicBezTo>
                  <a:cubicBezTo>
                    <a:pt x="227" y="323"/>
                    <a:pt x="227" y="323"/>
                    <a:pt x="228" y="323"/>
                  </a:cubicBezTo>
                  <a:cubicBezTo>
                    <a:pt x="228" y="323"/>
                    <a:pt x="228" y="323"/>
                    <a:pt x="228" y="323"/>
                  </a:cubicBezTo>
                  <a:cubicBezTo>
                    <a:pt x="230" y="323"/>
                    <a:pt x="232" y="328"/>
                    <a:pt x="233" y="330"/>
                  </a:cubicBezTo>
                  <a:cubicBezTo>
                    <a:pt x="235" y="332"/>
                    <a:pt x="237" y="334"/>
                    <a:pt x="238" y="335"/>
                  </a:cubicBezTo>
                  <a:cubicBezTo>
                    <a:pt x="239" y="335"/>
                    <a:pt x="237" y="336"/>
                    <a:pt x="238" y="337"/>
                  </a:cubicBezTo>
                  <a:cubicBezTo>
                    <a:pt x="238" y="338"/>
                    <a:pt x="240" y="339"/>
                    <a:pt x="241" y="340"/>
                  </a:cubicBezTo>
                  <a:cubicBezTo>
                    <a:pt x="242" y="340"/>
                    <a:pt x="247" y="347"/>
                    <a:pt x="247" y="348"/>
                  </a:cubicBezTo>
                  <a:cubicBezTo>
                    <a:pt x="248" y="349"/>
                    <a:pt x="247" y="349"/>
                    <a:pt x="246" y="350"/>
                  </a:cubicBezTo>
                  <a:cubicBezTo>
                    <a:pt x="246" y="351"/>
                    <a:pt x="248" y="355"/>
                    <a:pt x="249" y="357"/>
                  </a:cubicBezTo>
                  <a:cubicBezTo>
                    <a:pt x="250" y="358"/>
                    <a:pt x="252" y="359"/>
                    <a:pt x="253" y="360"/>
                  </a:cubicBezTo>
                  <a:cubicBezTo>
                    <a:pt x="254" y="361"/>
                    <a:pt x="256" y="363"/>
                    <a:pt x="257" y="365"/>
                  </a:cubicBezTo>
                  <a:cubicBezTo>
                    <a:pt x="258" y="367"/>
                    <a:pt x="261" y="370"/>
                    <a:pt x="262" y="372"/>
                  </a:cubicBezTo>
                  <a:cubicBezTo>
                    <a:pt x="262" y="373"/>
                    <a:pt x="262" y="373"/>
                    <a:pt x="262" y="373"/>
                  </a:cubicBezTo>
                  <a:cubicBezTo>
                    <a:pt x="262" y="373"/>
                    <a:pt x="262" y="374"/>
                    <a:pt x="262" y="374"/>
                  </a:cubicBezTo>
                  <a:cubicBezTo>
                    <a:pt x="262" y="374"/>
                    <a:pt x="262" y="374"/>
                    <a:pt x="262" y="374"/>
                  </a:cubicBezTo>
                  <a:cubicBezTo>
                    <a:pt x="262" y="374"/>
                    <a:pt x="262" y="374"/>
                    <a:pt x="262" y="374"/>
                  </a:cubicBezTo>
                  <a:cubicBezTo>
                    <a:pt x="262" y="374"/>
                    <a:pt x="262" y="374"/>
                    <a:pt x="262" y="375"/>
                  </a:cubicBezTo>
                  <a:cubicBezTo>
                    <a:pt x="262" y="375"/>
                    <a:pt x="262" y="375"/>
                    <a:pt x="262" y="375"/>
                  </a:cubicBezTo>
                  <a:cubicBezTo>
                    <a:pt x="262" y="376"/>
                    <a:pt x="262" y="376"/>
                    <a:pt x="262" y="376"/>
                  </a:cubicBezTo>
                  <a:cubicBezTo>
                    <a:pt x="262" y="376"/>
                    <a:pt x="262" y="376"/>
                    <a:pt x="262" y="376"/>
                  </a:cubicBezTo>
                  <a:cubicBezTo>
                    <a:pt x="262" y="378"/>
                    <a:pt x="266" y="385"/>
                    <a:pt x="266" y="387"/>
                  </a:cubicBezTo>
                  <a:cubicBezTo>
                    <a:pt x="266" y="388"/>
                    <a:pt x="267" y="390"/>
                    <a:pt x="268" y="390"/>
                  </a:cubicBezTo>
                  <a:cubicBezTo>
                    <a:pt x="270" y="390"/>
                    <a:pt x="273" y="389"/>
                    <a:pt x="274" y="388"/>
                  </a:cubicBezTo>
                  <a:cubicBezTo>
                    <a:pt x="275" y="387"/>
                    <a:pt x="279" y="387"/>
                    <a:pt x="282" y="387"/>
                  </a:cubicBezTo>
                  <a:cubicBezTo>
                    <a:pt x="285" y="387"/>
                    <a:pt x="292" y="383"/>
                    <a:pt x="294" y="382"/>
                  </a:cubicBezTo>
                  <a:cubicBezTo>
                    <a:pt x="296" y="380"/>
                    <a:pt x="303" y="379"/>
                    <a:pt x="304" y="378"/>
                  </a:cubicBezTo>
                  <a:cubicBezTo>
                    <a:pt x="304" y="378"/>
                    <a:pt x="305" y="375"/>
                    <a:pt x="305" y="374"/>
                  </a:cubicBezTo>
                  <a:cubicBezTo>
                    <a:pt x="305" y="374"/>
                    <a:pt x="306" y="374"/>
                    <a:pt x="306" y="374"/>
                  </a:cubicBezTo>
                  <a:cubicBezTo>
                    <a:pt x="306" y="374"/>
                    <a:pt x="306" y="374"/>
                    <a:pt x="306" y="374"/>
                  </a:cubicBezTo>
                  <a:cubicBezTo>
                    <a:pt x="306" y="374"/>
                    <a:pt x="306" y="374"/>
                    <a:pt x="307" y="374"/>
                  </a:cubicBezTo>
                  <a:cubicBezTo>
                    <a:pt x="307" y="374"/>
                    <a:pt x="307" y="373"/>
                    <a:pt x="307" y="373"/>
                  </a:cubicBezTo>
                  <a:cubicBezTo>
                    <a:pt x="307" y="373"/>
                    <a:pt x="307" y="373"/>
                    <a:pt x="308" y="373"/>
                  </a:cubicBezTo>
                  <a:cubicBezTo>
                    <a:pt x="308" y="373"/>
                    <a:pt x="308" y="373"/>
                    <a:pt x="308" y="373"/>
                  </a:cubicBezTo>
                  <a:cubicBezTo>
                    <a:pt x="308" y="373"/>
                    <a:pt x="309" y="373"/>
                    <a:pt x="309" y="373"/>
                  </a:cubicBezTo>
                  <a:cubicBezTo>
                    <a:pt x="309" y="373"/>
                    <a:pt x="309" y="373"/>
                    <a:pt x="309" y="372"/>
                  </a:cubicBezTo>
                  <a:cubicBezTo>
                    <a:pt x="310" y="372"/>
                    <a:pt x="310" y="372"/>
                    <a:pt x="310" y="372"/>
                  </a:cubicBezTo>
                  <a:cubicBezTo>
                    <a:pt x="310" y="372"/>
                    <a:pt x="311" y="372"/>
                    <a:pt x="311" y="372"/>
                  </a:cubicBezTo>
                  <a:cubicBezTo>
                    <a:pt x="311" y="372"/>
                    <a:pt x="311" y="372"/>
                    <a:pt x="311" y="372"/>
                  </a:cubicBezTo>
                  <a:cubicBezTo>
                    <a:pt x="312" y="372"/>
                    <a:pt x="312" y="372"/>
                    <a:pt x="312" y="372"/>
                  </a:cubicBezTo>
                  <a:cubicBezTo>
                    <a:pt x="312" y="372"/>
                    <a:pt x="312" y="372"/>
                    <a:pt x="312" y="372"/>
                  </a:cubicBezTo>
                  <a:cubicBezTo>
                    <a:pt x="313" y="372"/>
                    <a:pt x="313" y="371"/>
                    <a:pt x="313" y="371"/>
                  </a:cubicBezTo>
                  <a:cubicBezTo>
                    <a:pt x="313" y="371"/>
                    <a:pt x="313" y="371"/>
                    <a:pt x="313" y="371"/>
                  </a:cubicBezTo>
                  <a:cubicBezTo>
                    <a:pt x="315" y="371"/>
                    <a:pt x="318" y="371"/>
                    <a:pt x="318" y="370"/>
                  </a:cubicBezTo>
                  <a:cubicBezTo>
                    <a:pt x="318" y="368"/>
                    <a:pt x="319" y="368"/>
                    <a:pt x="320" y="367"/>
                  </a:cubicBezTo>
                  <a:cubicBezTo>
                    <a:pt x="322" y="367"/>
                    <a:pt x="322" y="366"/>
                    <a:pt x="322" y="365"/>
                  </a:cubicBezTo>
                  <a:cubicBezTo>
                    <a:pt x="323" y="364"/>
                    <a:pt x="325" y="363"/>
                    <a:pt x="327" y="363"/>
                  </a:cubicBezTo>
                  <a:cubicBezTo>
                    <a:pt x="328" y="363"/>
                    <a:pt x="327" y="362"/>
                    <a:pt x="327" y="360"/>
                  </a:cubicBezTo>
                  <a:cubicBezTo>
                    <a:pt x="327" y="359"/>
                    <a:pt x="327" y="358"/>
                    <a:pt x="328" y="356"/>
                  </a:cubicBezTo>
                  <a:cubicBezTo>
                    <a:pt x="328" y="354"/>
                    <a:pt x="328" y="356"/>
                    <a:pt x="329" y="357"/>
                  </a:cubicBezTo>
                  <a:cubicBezTo>
                    <a:pt x="330" y="357"/>
                    <a:pt x="331" y="354"/>
                    <a:pt x="332" y="353"/>
                  </a:cubicBezTo>
                  <a:cubicBezTo>
                    <a:pt x="333" y="353"/>
                    <a:pt x="334" y="351"/>
                    <a:pt x="334" y="349"/>
                  </a:cubicBezTo>
                  <a:cubicBezTo>
                    <a:pt x="335" y="348"/>
                    <a:pt x="335" y="347"/>
                    <a:pt x="334" y="347"/>
                  </a:cubicBezTo>
                  <a:cubicBezTo>
                    <a:pt x="332" y="346"/>
                    <a:pt x="332" y="345"/>
                    <a:pt x="330" y="343"/>
                  </a:cubicBezTo>
                  <a:cubicBezTo>
                    <a:pt x="329" y="342"/>
                    <a:pt x="326" y="342"/>
                    <a:pt x="324" y="342"/>
                  </a:cubicBezTo>
                  <a:cubicBezTo>
                    <a:pt x="324" y="342"/>
                    <a:pt x="324" y="342"/>
                    <a:pt x="324" y="342"/>
                  </a:cubicBezTo>
                  <a:cubicBezTo>
                    <a:pt x="323" y="342"/>
                    <a:pt x="323" y="342"/>
                    <a:pt x="323" y="341"/>
                  </a:cubicBezTo>
                  <a:cubicBezTo>
                    <a:pt x="323" y="341"/>
                    <a:pt x="323" y="341"/>
                    <a:pt x="323" y="341"/>
                  </a:cubicBezTo>
                  <a:cubicBezTo>
                    <a:pt x="323" y="341"/>
                    <a:pt x="323" y="341"/>
                    <a:pt x="323" y="341"/>
                  </a:cubicBezTo>
                  <a:cubicBezTo>
                    <a:pt x="322" y="341"/>
                    <a:pt x="322" y="341"/>
                    <a:pt x="322" y="340"/>
                  </a:cubicBezTo>
                  <a:cubicBezTo>
                    <a:pt x="322" y="340"/>
                    <a:pt x="322" y="340"/>
                    <a:pt x="322" y="340"/>
                  </a:cubicBezTo>
                  <a:cubicBezTo>
                    <a:pt x="322" y="340"/>
                    <a:pt x="322" y="340"/>
                    <a:pt x="321" y="339"/>
                  </a:cubicBezTo>
                  <a:cubicBezTo>
                    <a:pt x="321" y="339"/>
                    <a:pt x="321" y="339"/>
                    <a:pt x="321" y="339"/>
                  </a:cubicBezTo>
                  <a:cubicBezTo>
                    <a:pt x="321" y="339"/>
                    <a:pt x="321" y="339"/>
                    <a:pt x="321" y="338"/>
                  </a:cubicBezTo>
                  <a:cubicBezTo>
                    <a:pt x="321" y="338"/>
                    <a:pt x="321" y="338"/>
                    <a:pt x="321" y="338"/>
                  </a:cubicBezTo>
                  <a:cubicBezTo>
                    <a:pt x="320" y="337"/>
                    <a:pt x="320" y="336"/>
                    <a:pt x="320" y="335"/>
                  </a:cubicBezTo>
                  <a:cubicBezTo>
                    <a:pt x="319" y="333"/>
                    <a:pt x="321" y="332"/>
                    <a:pt x="320" y="332"/>
                  </a:cubicBezTo>
                  <a:cubicBezTo>
                    <a:pt x="319" y="332"/>
                    <a:pt x="313" y="338"/>
                    <a:pt x="312" y="340"/>
                  </a:cubicBezTo>
                  <a:cubicBezTo>
                    <a:pt x="311" y="341"/>
                    <a:pt x="307" y="340"/>
                    <a:pt x="305" y="340"/>
                  </a:cubicBezTo>
                  <a:cubicBezTo>
                    <a:pt x="303" y="340"/>
                    <a:pt x="303" y="341"/>
                    <a:pt x="301" y="340"/>
                  </a:cubicBezTo>
                  <a:cubicBezTo>
                    <a:pt x="301" y="340"/>
                    <a:pt x="301" y="340"/>
                    <a:pt x="300" y="340"/>
                  </a:cubicBezTo>
                  <a:cubicBezTo>
                    <a:pt x="300" y="340"/>
                    <a:pt x="300" y="340"/>
                    <a:pt x="300" y="340"/>
                  </a:cubicBezTo>
                  <a:cubicBezTo>
                    <a:pt x="300" y="340"/>
                    <a:pt x="300" y="339"/>
                    <a:pt x="300" y="339"/>
                  </a:cubicBezTo>
                  <a:cubicBezTo>
                    <a:pt x="299" y="339"/>
                    <a:pt x="299" y="339"/>
                    <a:pt x="299" y="339"/>
                  </a:cubicBezTo>
                  <a:cubicBezTo>
                    <a:pt x="299" y="339"/>
                    <a:pt x="299" y="339"/>
                    <a:pt x="299" y="339"/>
                  </a:cubicBezTo>
                  <a:cubicBezTo>
                    <a:pt x="299" y="339"/>
                    <a:pt x="299" y="338"/>
                    <a:pt x="299" y="338"/>
                  </a:cubicBezTo>
                  <a:cubicBezTo>
                    <a:pt x="299" y="338"/>
                    <a:pt x="299" y="338"/>
                    <a:pt x="298" y="338"/>
                  </a:cubicBezTo>
                  <a:cubicBezTo>
                    <a:pt x="298" y="337"/>
                    <a:pt x="301" y="336"/>
                    <a:pt x="301" y="335"/>
                  </a:cubicBezTo>
                  <a:cubicBezTo>
                    <a:pt x="301" y="334"/>
                    <a:pt x="299" y="332"/>
                    <a:pt x="298" y="331"/>
                  </a:cubicBezTo>
                  <a:cubicBezTo>
                    <a:pt x="298" y="331"/>
                    <a:pt x="297" y="333"/>
                    <a:pt x="297" y="334"/>
                  </a:cubicBezTo>
                  <a:cubicBezTo>
                    <a:pt x="296" y="334"/>
                    <a:pt x="296" y="334"/>
                    <a:pt x="296" y="334"/>
                  </a:cubicBezTo>
                  <a:cubicBezTo>
                    <a:pt x="296" y="334"/>
                    <a:pt x="296" y="334"/>
                    <a:pt x="296" y="334"/>
                  </a:cubicBezTo>
                  <a:cubicBezTo>
                    <a:pt x="296" y="334"/>
                    <a:pt x="296" y="334"/>
                    <a:pt x="295" y="334"/>
                  </a:cubicBezTo>
                  <a:cubicBezTo>
                    <a:pt x="295" y="334"/>
                    <a:pt x="295" y="334"/>
                    <a:pt x="295" y="334"/>
                  </a:cubicBezTo>
                  <a:cubicBezTo>
                    <a:pt x="295" y="333"/>
                    <a:pt x="295" y="333"/>
                    <a:pt x="295" y="333"/>
                  </a:cubicBezTo>
                  <a:cubicBezTo>
                    <a:pt x="295" y="333"/>
                    <a:pt x="294" y="333"/>
                    <a:pt x="294" y="333"/>
                  </a:cubicBezTo>
                  <a:cubicBezTo>
                    <a:pt x="294" y="332"/>
                    <a:pt x="293" y="330"/>
                    <a:pt x="293" y="329"/>
                  </a:cubicBezTo>
                  <a:cubicBezTo>
                    <a:pt x="293" y="328"/>
                    <a:pt x="291" y="326"/>
                    <a:pt x="290" y="325"/>
                  </a:cubicBezTo>
                  <a:cubicBezTo>
                    <a:pt x="289" y="325"/>
                    <a:pt x="287" y="323"/>
                    <a:pt x="287" y="322"/>
                  </a:cubicBezTo>
                  <a:cubicBezTo>
                    <a:pt x="287" y="322"/>
                    <a:pt x="287" y="321"/>
                    <a:pt x="286" y="321"/>
                  </a:cubicBezTo>
                  <a:cubicBezTo>
                    <a:pt x="286" y="321"/>
                    <a:pt x="286" y="321"/>
                    <a:pt x="286" y="321"/>
                  </a:cubicBezTo>
                  <a:cubicBezTo>
                    <a:pt x="286" y="320"/>
                    <a:pt x="286" y="320"/>
                    <a:pt x="285" y="319"/>
                  </a:cubicBezTo>
                  <a:cubicBezTo>
                    <a:pt x="285" y="319"/>
                    <a:pt x="284" y="318"/>
                    <a:pt x="284" y="318"/>
                  </a:cubicBezTo>
                  <a:cubicBezTo>
                    <a:pt x="284" y="318"/>
                    <a:pt x="283" y="317"/>
                    <a:pt x="283" y="317"/>
                  </a:cubicBezTo>
                  <a:cubicBezTo>
                    <a:pt x="283" y="317"/>
                    <a:pt x="283" y="317"/>
                    <a:pt x="283" y="317"/>
                  </a:cubicBezTo>
                  <a:cubicBezTo>
                    <a:pt x="283" y="317"/>
                    <a:pt x="283" y="317"/>
                    <a:pt x="283" y="317"/>
                  </a:cubicBezTo>
                  <a:cubicBezTo>
                    <a:pt x="283" y="317"/>
                    <a:pt x="283" y="317"/>
                    <a:pt x="283" y="317"/>
                  </a:cubicBezTo>
                  <a:cubicBezTo>
                    <a:pt x="283" y="316"/>
                    <a:pt x="284" y="316"/>
                    <a:pt x="284" y="316"/>
                  </a:cubicBezTo>
                  <a:cubicBezTo>
                    <a:pt x="284" y="316"/>
                    <a:pt x="284" y="316"/>
                    <a:pt x="284" y="316"/>
                  </a:cubicBezTo>
                  <a:cubicBezTo>
                    <a:pt x="284" y="316"/>
                    <a:pt x="284" y="316"/>
                    <a:pt x="284" y="316"/>
                  </a:cubicBezTo>
                  <a:cubicBezTo>
                    <a:pt x="284" y="316"/>
                    <a:pt x="284" y="316"/>
                    <a:pt x="284" y="316"/>
                  </a:cubicBezTo>
                  <a:cubicBezTo>
                    <a:pt x="284" y="316"/>
                    <a:pt x="284" y="316"/>
                    <a:pt x="284" y="315"/>
                  </a:cubicBezTo>
                  <a:cubicBezTo>
                    <a:pt x="284" y="315"/>
                    <a:pt x="286" y="315"/>
                    <a:pt x="287" y="315"/>
                  </a:cubicBezTo>
                  <a:cubicBezTo>
                    <a:pt x="287" y="315"/>
                    <a:pt x="287" y="315"/>
                    <a:pt x="287" y="315"/>
                  </a:cubicBezTo>
                  <a:cubicBezTo>
                    <a:pt x="287" y="315"/>
                    <a:pt x="287" y="315"/>
                    <a:pt x="288" y="315"/>
                  </a:cubicBezTo>
                  <a:cubicBezTo>
                    <a:pt x="288" y="315"/>
                    <a:pt x="288" y="314"/>
                    <a:pt x="288" y="314"/>
                  </a:cubicBezTo>
                  <a:cubicBezTo>
                    <a:pt x="288" y="314"/>
                    <a:pt x="288" y="314"/>
                    <a:pt x="288" y="314"/>
                  </a:cubicBezTo>
                  <a:cubicBezTo>
                    <a:pt x="288" y="314"/>
                    <a:pt x="288" y="314"/>
                    <a:pt x="288" y="314"/>
                  </a:cubicBezTo>
                  <a:cubicBezTo>
                    <a:pt x="288" y="314"/>
                    <a:pt x="288" y="314"/>
                    <a:pt x="288" y="314"/>
                  </a:cubicBezTo>
                  <a:cubicBezTo>
                    <a:pt x="288" y="314"/>
                    <a:pt x="288" y="314"/>
                    <a:pt x="288" y="314"/>
                  </a:cubicBezTo>
                  <a:cubicBezTo>
                    <a:pt x="288" y="313"/>
                    <a:pt x="289" y="314"/>
                    <a:pt x="290" y="315"/>
                  </a:cubicBezTo>
                  <a:cubicBezTo>
                    <a:pt x="290" y="315"/>
                    <a:pt x="292" y="316"/>
                    <a:pt x="293" y="316"/>
                  </a:cubicBezTo>
                  <a:cubicBezTo>
                    <a:pt x="293" y="316"/>
                    <a:pt x="295" y="319"/>
                    <a:pt x="296" y="321"/>
                  </a:cubicBezTo>
                  <a:cubicBezTo>
                    <a:pt x="297" y="323"/>
                    <a:pt x="298" y="323"/>
                    <a:pt x="300" y="323"/>
                  </a:cubicBezTo>
                  <a:cubicBezTo>
                    <a:pt x="303" y="324"/>
                    <a:pt x="303" y="325"/>
                    <a:pt x="304" y="326"/>
                  </a:cubicBezTo>
                  <a:cubicBezTo>
                    <a:pt x="305" y="327"/>
                    <a:pt x="308" y="328"/>
                    <a:pt x="309" y="329"/>
                  </a:cubicBezTo>
                  <a:cubicBezTo>
                    <a:pt x="311" y="329"/>
                    <a:pt x="313" y="330"/>
                    <a:pt x="314" y="330"/>
                  </a:cubicBezTo>
                  <a:cubicBezTo>
                    <a:pt x="315" y="330"/>
                    <a:pt x="318" y="327"/>
                    <a:pt x="319" y="327"/>
                  </a:cubicBezTo>
                  <a:cubicBezTo>
                    <a:pt x="319" y="326"/>
                    <a:pt x="321" y="328"/>
                    <a:pt x="321" y="330"/>
                  </a:cubicBezTo>
                  <a:cubicBezTo>
                    <a:pt x="322" y="332"/>
                    <a:pt x="322" y="333"/>
                    <a:pt x="325" y="334"/>
                  </a:cubicBezTo>
                  <a:cubicBezTo>
                    <a:pt x="328" y="334"/>
                    <a:pt x="337" y="335"/>
                    <a:pt x="338" y="335"/>
                  </a:cubicBezTo>
                  <a:cubicBezTo>
                    <a:pt x="338" y="335"/>
                    <a:pt x="338" y="335"/>
                    <a:pt x="339" y="335"/>
                  </a:cubicBezTo>
                  <a:cubicBezTo>
                    <a:pt x="339" y="335"/>
                    <a:pt x="339" y="335"/>
                    <a:pt x="339" y="335"/>
                  </a:cubicBezTo>
                  <a:cubicBezTo>
                    <a:pt x="340" y="336"/>
                    <a:pt x="342" y="336"/>
                    <a:pt x="344" y="336"/>
                  </a:cubicBezTo>
                  <a:cubicBezTo>
                    <a:pt x="344" y="336"/>
                    <a:pt x="344" y="336"/>
                    <a:pt x="344" y="336"/>
                  </a:cubicBezTo>
                  <a:cubicBezTo>
                    <a:pt x="345" y="336"/>
                    <a:pt x="345" y="336"/>
                    <a:pt x="346" y="336"/>
                  </a:cubicBezTo>
                  <a:cubicBezTo>
                    <a:pt x="349" y="335"/>
                    <a:pt x="349" y="335"/>
                    <a:pt x="351" y="335"/>
                  </a:cubicBezTo>
                  <a:cubicBezTo>
                    <a:pt x="352" y="335"/>
                    <a:pt x="352" y="336"/>
                    <a:pt x="354" y="336"/>
                  </a:cubicBezTo>
                  <a:cubicBezTo>
                    <a:pt x="356" y="336"/>
                    <a:pt x="362" y="335"/>
                    <a:pt x="363" y="335"/>
                  </a:cubicBezTo>
                  <a:cubicBezTo>
                    <a:pt x="364" y="335"/>
                    <a:pt x="365" y="338"/>
                    <a:pt x="366" y="339"/>
                  </a:cubicBezTo>
                  <a:cubicBezTo>
                    <a:pt x="367" y="339"/>
                    <a:pt x="366" y="341"/>
                    <a:pt x="368" y="342"/>
                  </a:cubicBezTo>
                  <a:cubicBezTo>
                    <a:pt x="368" y="342"/>
                    <a:pt x="369" y="342"/>
                    <a:pt x="369" y="342"/>
                  </a:cubicBezTo>
                  <a:cubicBezTo>
                    <a:pt x="369" y="342"/>
                    <a:pt x="369" y="342"/>
                    <a:pt x="369" y="342"/>
                  </a:cubicBezTo>
                  <a:cubicBezTo>
                    <a:pt x="370" y="342"/>
                    <a:pt x="370" y="342"/>
                    <a:pt x="370" y="342"/>
                  </a:cubicBezTo>
                  <a:cubicBezTo>
                    <a:pt x="370" y="342"/>
                    <a:pt x="370" y="342"/>
                    <a:pt x="370" y="342"/>
                  </a:cubicBezTo>
                  <a:cubicBezTo>
                    <a:pt x="371" y="342"/>
                    <a:pt x="371" y="342"/>
                    <a:pt x="371" y="342"/>
                  </a:cubicBezTo>
                  <a:cubicBezTo>
                    <a:pt x="371" y="342"/>
                    <a:pt x="372" y="342"/>
                    <a:pt x="372" y="342"/>
                  </a:cubicBezTo>
                  <a:cubicBezTo>
                    <a:pt x="373" y="342"/>
                    <a:pt x="372" y="342"/>
                    <a:pt x="373" y="344"/>
                  </a:cubicBezTo>
                  <a:cubicBezTo>
                    <a:pt x="373" y="347"/>
                    <a:pt x="379" y="346"/>
                    <a:pt x="380" y="347"/>
                  </a:cubicBezTo>
                  <a:cubicBezTo>
                    <a:pt x="381" y="347"/>
                    <a:pt x="379" y="348"/>
                    <a:pt x="378" y="348"/>
                  </a:cubicBezTo>
                  <a:cubicBezTo>
                    <a:pt x="376" y="349"/>
                    <a:pt x="374" y="347"/>
                    <a:pt x="374" y="348"/>
                  </a:cubicBezTo>
                  <a:cubicBezTo>
                    <a:pt x="374" y="348"/>
                    <a:pt x="381" y="356"/>
                    <a:pt x="382" y="357"/>
                  </a:cubicBezTo>
                  <a:cubicBezTo>
                    <a:pt x="384" y="357"/>
                    <a:pt x="387" y="356"/>
                    <a:pt x="388" y="355"/>
                  </a:cubicBezTo>
                  <a:cubicBezTo>
                    <a:pt x="389" y="354"/>
                    <a:pt x="388" y="349"/>
                    <a:pt x="389" y="350"/>
                  </a:cubicBezTo>
                  <a:cubicBezTo>
                    <a:pt x="389" y="350"/>
                    <a:pt x="390" y="353"/>
                    <a:pt x="390" y="354"/>
                  </a:cubicBezTo>
                  <a:cubicBezTo>
                    <a:pt x="391" y="354"/>
                    <a:pt x="392" y="360"/>
                    <a:pt x="392" y="361"/>
                  </a:cubicBezTo>
                  <a:cubicBezTo>
                    <a:pt x="392" y="362"/>
                    <a:pt x="393" y="366"/>
                    <a:pt x="394" y="369"/>
                  </a:cubicBezTo>
                  <a:cubicBezTo>
                    <a:pt x="395" y="372"/>
                    <a:pt x="399" y="380"/>
                    <a:pt x="400" y="382"/>
                  </a:cubicBezTo>
                  <a:cubicBezTo>
                    <a:pt x="401" y="384"/>
                    <a:pt x="403" y="386"/>
                    <a:pt x="403" y="388"/>
                  </a:cubicBezTo>
                  <a:cubicBezTo>
                    <a:pt x="403" y="390"/>
                    <a:pt x="407" y="395"/>
                    <a:pt x="407" y="396"/>
                  </a:cubicBezTo>
                  <a:cubicBezTo>
                    <a:pt x="408" y="397"/>
                    <a:pt x="413" y="406"/>
                    <a:pt x="414" y="408"/>
                  </a:cubicBezTo>
                  <a:cubicBezTo>
                    <a:pt x="415" y="409"/>
                    <a:pt x="417" y="411"/>
                    <a:pt x="418" y="411"/>
                  </a:cubicBezTo>
                  <a:cubicBezTo>
                    <a:pt x="419" y="412"/>
                    <a:pt x="421" y="409"/>
                    <a:pt x="421" y="408"/>
                  </a:cubicBezTo>
                  <a:cubicBezTo>
                    <a:pt x="421" y="407"/>
                    <a:pt x="423" y="407"/>
                    <a:pt x="423" y="407"/>
                  </a:cubicBezTo>
                  <a:cubicBezTo>
                    <a:pt x="424" y="407"/>
                    <a:pt x="425" y="404"/>
                    <a:pt x="425" y="404"/>
                  </a:cubicBezTo>
                  <a:cubicBezTo>
                    <a:pt x="426" y="403"/>
                    <a:pt x="427" y="402"/>
                    <a:pt x="428" y="400"/>
                  </a:cubicBezTo>
                  <a:cubicBezTo>
                    <a:pt x="428" y="399"/>
                    <a:pt x="427" y="397"/>
                    <a:pt x="426" y="396"/>
                  </a:cubicBezTo>
                  <a:cubicBezTo>
                    <a:pt x="426" y="395"/>
                    <a:pt x="427" y="393"/>
                    <a:pt x="428" y="392"/>
                  </a:cubicBezTo>
                  <a:cubicBezTo>
                    <a:pt x="428" y="391"/>
                    <a:pt x="429" y="387"/>
                    <a:pt x="428" y="385"/>
                  </a:cubicBezTo>
                  <a:cubicBezTo>
                    <a:pt x="428" y="382"/>
                    <a:pt x="428" y="380"/>
                    <a:pt x="428" y="378"/>
                  </a:cubicBezTo>
                  <a:cubicBezTo>
                    <a:pt x="429" y="377"/>
                    <a:pt x="430" y="377"/>
                    <a:pt x="431" y="377"/>
                  </a:cubicBezTo>
                  <a:cubicBezTo>
                    <a:pt x="432" y="376"/>
                    <a:pt x="432" y="375"/>
                    <a:pt x="433" y="375"/>
                  </a:cubicBezTo>
                  <a:cubicBezTo>
                    <a:pt x="434" y="374"/>
                    <a:pt x="434" y="371"/>
                    <a:pt x="436" y="370"/>
                  </a:cubicBezTo>
                  <a:cubicBezTo>
                    <a:pt x="438" y="369"/>
                    <a:pt x="444" y="364"/>
                    <a:pt x="447" y="362"/>
                  </a:cubicBezTo>
                  <a:cubicBezTo>
                    <a:pt x="449" y="359"/>
                    <a:pt x="451" y="359"/>
                    <a:pt x="452" y="359"/>
                  </a:cubicBezTo>
                  <a:cubicBezTo>
                    <a:pt x="453" y="359"/>
                    <a:pt x="453" y="358"/>
                    <a:pt x="453" y="356"/>
                  </a:cubicBezTo>
                  <a:cubicBezTo>
                    <a:pt x="453" y="355"/>
                    <a:pt x="452" y="353"/>
                    <a:pt x="453" y="353"/>
                  </a:cubicBezTo>
                  <a:cubicBezTo>
                    <a:pt x="454" y="353"/>
                    <a:pt x="456" y="352"/>
                    <a:pt x="457" y="351"/>
                  </a:cubicBezTo>
                  <a:cubicBezTo>
                    <a:pt x="458" y="351"/>
                    <a:pt x="460" y="352"/>
                    <a:pt x="460" y="352"/>
                  </a:cubicBezTo>
                  <a:cubicBezTo>
                    <a:pt x="460" y="352"/>
                    <a:pt x="460" y="352"/>
                    <a:pt x="461" y="352"/>
                  </a:cubicBezTo>
                  <a:cubicBezTo>
                    <a:pt x="461" y="352"/>
                    <a:pt x="461" y="352"/>
                    <a:pt x="461" y="352"/>
                  </a:cubicBezTo>
                  <a:cubicBezTo>
                    <a:pt x="461" y="352"/>
                    <a:pt x="461" y="352"/>
                    <a:pt x="461" y="352"/>
                  </a:cubicBezTo>
                  <a:cubicBezTo>
                    <a:pt x="461" y="352"/>
                    <a:pt x="462" y="352"/>
                    <a:pt x="462" y="352"/>
                  </a:cubicBezTo>
                  <a:cubicBezTo>
                    <a:pt x="462" y="352"/>
                    <a:pt x="462" y="352"/>
                    <a:pt x="462" y="352"/>
                  </a:cubicBezTo>
                  <a:cubicBezTo>
                    <a:pt x="462" y="351"/>
                    <a:pt x="462" y="351"/>
                    <a:pt x="462" y="351"/>
                  </a:cubicBezTo>
                  <a:cubicBezTo>
                    <a:pt x="463" y="351"/>
                    <a:pt x="463" y="351"/>
                    <a:pt x="463" y="351"/>
                  </a:cubicBezTo>
                  <a:cubicBezTo>
                    <a:pt x="463" y="351"/>
                    <a:pt x="463" y="351"/>
                    <a:pt x="463" y="351"/>
                  </a:cubicBezTo>
                  <a:cubicBezTo>
                    <a:pt x="463" y="351"/>
                    <a:pt x="463" y="351"/>
                    <a:pt x="464" y="351"/>
                  </a:cubicBezTo>
                  <a:cubicBezTo>
                    <a:pt x="464" y="351"/>
                    <a:pt x="464" y="351"/>
                    <a:pt x="464" y="351"/>
                  </a:cubicBezTo>
                  <a:cubicBezTo>
                    <a:pt x="464" y="351"/>
                    <a:pt x="464" y="351"/>
                    <a:pt x="464" y="351"/>
                  </a:cubicBezTo>
                  <a:cubicBezTo>
                    <a:pt x="464" y="351"/>
                    <a:pt x="464" y="351"/>
                    <a:pt x="464" y="351"/>
                  </a:cubicBezTo>
                  <a:cubicBezTo>
                    <a:pt x="464" y="350"/>
                    <a:pt x="465" y="350"/>
                    <a:pt x="465" y="350"/>
                  </a:cubicBezTo>
                  <a:cubicBezTo>
                    <a:pt x="465" y="350"/>
                    <a:pt x="466" y="350"/>
                    <a:pt x="467" y="351"/>
                  </a:cubicBezTo>
                  <a:cubicBezTo>
                    <a:pt x="469" y="351"/>
                    <a:pt x="468" y="350"/>
                    <a:pt x="468" y="349"/>
                  </a:cubicBezTo>
                  <a:cubicBezTo>
                    <a:pt x="468" y="348"/>
                    <a:pt x="469" y="348"/>
                    <a:pt x="469" y="348"/>
                  </a:cubicBezTo>
                  <a:cubicBezTo>
                    <a:pt x="470" y="349"/>
                    <a:pt x="471" y="348"/>
                    <a:pt x="471" y="347"/>
                  </a:cubicBezTo>
                  <a:cubicBezTo>
                    <a:pt x="471" y="346"/>
                    <a:pt x="472" y="349"/>
                    <a:pt x="473" y="350"/>
                  </a:cubicBezTo>
                  <a:cubicBezTo>
                    <a:pt x="473" y="351"/>
                    <a:pt x="474" y="353"/>
                    <a:pt x="475" y="354"/>
                  </a:cubicBezTo>
                  <a:cubicBezTo>
                    <a:pt x="475" y="354"/>
                    <a:pt x="475" y="354"/>
                    <a:pt x="475" y="354"/>
                  </a:cubicBezTo>
                  <a:cubicBezTo>
                    <a:pt x="475" y="354"/>
                    <a:pt x="475" y="354"/>
                    <a:pt x="475" y="354"/>
                  </a:cubicBezTo>
                  <a:cubicBezTo>
                    <a:pt x="475" y="355"/>
                    <a:pt x="475" y="355"/>
                    <a:pt x="476" y="355"/>
                  </a:cubicBezTo>
                  <a:cubicBezTo>
                    <a:pt x="476" y="355"/>
                    <a:pt x="476" y="355"/>
                    <a:pt x="476" y="355"/>
                  </a:cubicBezTo>
                  <a:cubicBezTo>
                    <a:pt x="476" y="356"/>
                    <a:pt x="476" y="356"/>
                    <a:pt x="476" y="356"/>
                  </a:cubicBezTo>
                  <a:cubicBezTo>
                    <a:pt x="476" y="356"/>
                    <a:pt x="476" y="357"/>
                    <a:pt x="476" y="357"/>
                  </a:cubicBezTo>
                  <a:cubicBezTo>
                    <a:pt x="477" y="357"/>
                    <a:pt x="477" y="357"/>
                    <a:pt x="477" y="357"/>
                  </a:cubicBezTo>
                  <a:cubicBezTo>
                    <a:pt x="477" y="358"/>
                    <a:pt x="477" y="358"/>
                    <a:pt x="478" y="358"/>
                  </a:cubicBezTo>
                  <a:cubicBezTo>
                    <a:pt x="480" y="360"/>
                    <a:pt x="482" y="361"/>
                    <a:pt x="484" y="363"/>
                  </a:cubicBezTo>
                  <a:cubicBezTo>
                    <a:pt x="486" y="365"/>
                    <a:pt x="487" y="368"/>
                    <a:pt x="488" y="369"/>
                  </a:cubicBezTo>
                  <a:cubicBezTo>
                    <a:pt x="488" y="370"/>
                    <a:pt x="487" y="374"/>
                    <a:pt x="487" y="375"/>
                  </a:cubicBezTo>
                  <a:cubicBezTo>
                    <a:pt x="486" y="376"/>
                    <a:pt x="488" y="377"/>
                    <a:pt x="490" y="378"/>
                  </a:cubicBezTo>
                  <a:cubicBezTo>
                    <a:pt x="491" y="378"/>
                    <a:pt x="493" y="377"/>
                    <a:pt x="495" y="376"/>
                  </a:cubicBezTo>
                  <a:cubicBezTo>
                    <a:pt x="497" y="375"/>
                    <a:pt x="498" y="372"/>
                    <a:pt x="499" y="373"/>
                  </a:cubicBezTo>
                  <a:cubicBezTo>
                    <a:pt x="499" y="374"/>
                    <a:pt x="499" y="373"/>
                    <a:pt x="500" y="3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9" name="Freeform 17"/>
            <p:cNvSpPr>
              <a:spLocks/>
            </p:cNvSpPr>
            <p:nvPr/>
          </p:nvSpPr>
          <p:spPr bwMode="auto">
            <a:xfrm>
              <a:off x="5077706" y="4607745"/>
              <a:ext cx="168401" cy="353643"/>
            </a:xfrm>
            <a:custGeom>
              <a:avLst/>
              <a:gdLst>
                <a:gd name="T0" fmla="*/ 26 w 34"/>
                <a:gd name="T1" fmla="*/ 0 h 71"/>
                <a:gd name="T2" fmla="*/ 25 w 34"/>
                <a:gd name="T3" fmla="*/ 4 h 71"/>
                <a:gd name="T4" fmla="*/ 24 w 34"/>
                <a:gd name="T5" fmla="*/ 7 h 71"/>
                <a:gd name="T6" fmla="*/ 22 w 34"/>
                <a:gd name="T7" fmla="*/ 9 h 71"/>
                <a:gd name="T8" fmla="*/ 19 w 34"/>
                <a:gd name="T9" fmla="*/ 10 h 71"/>
                <a:gd name="T10" fmla="*/ 20 w 34"/>
                <a:gd name="T11" fmla="*/ 13 h 71"/>
                <a:gd name="T12" fmla="*/ 17 w 34"/>
                <a:gd name="T13" fmla="*/ 15 h 71"/>
                <a:gd name="T14" fmla="*/ 14 w 34"/>
                <a:gd name="T15" fmla="*/ 18 h 71"/>
                <a:gd name="T16" fmla="*/ 12 w 34"/>
                <a:gd name="T17" fmla="*/ 17 h 71"/>
                <a:gd name="T18" fmla="*/ 8 w 34"/>
                <a:gd name="T19" fmla="*/ 19 h 71"/>
                <a:gd name="T20" fmla="*/ 6 w 34"/>
                <a:gd name="T21" fmla="*/ 20 h 71"/>
                <a:gd name="T22" fmla="*/ 3 w 34"/>
                <a:gd name="T23" fmla="*/ 26 h 71"/>
                <a:gd name="T24" fmla="*/ 7 w 34"/>
                <a:gd name="T25" fmla="*/ 39 h 71"/>
                <a:gd name="T26" fmla="*/ 3 w 34"/>
                <a:gd name="T27" fmla="*/ 45 h 71"/>
                <a:gd name="T28" fmla="*/ 0 w 34"/>
                <a:gd name="T29" fmla="*/ 51 h 71"/>
                <a:gd name="T30" fmla="*/ 2 w 34"/>
                <a:gd name="T31" fmla="*/ 54 h 71"/>
                <a:gd name="T32" fmla="*/ 2 w 34"/>
                <a:gd name="T33" fmla="*/ 56 h 71"/>
                <a:gd name="T34" fmla="*/ 3 w 34"/>
                <a:gd name="T35" fmla="*/ 65 h 71"/>
                <a:gd name="T36" fmla="*/ 7 w 34"/>
                <a:gd name="T37" fmla="*/ 68 h 71"/>
                <a:gd name="T38" fmla="*/ 10 w 34"/>
                <a:gd name="T39" fmla="*/ 71 h 71"/>
                <a:gd name="T40" fmla="*/ 17 w 34"/>
                <a:gd name="T41" fmla="*/ 67 h 71"/>
                <a:gd name="T42" fmla="*/ 20 w 34"/>
                <a:gd name="T43" fmla="*/ 65 h 71"/>
                <a:gd name="T44" fmla="*/ 23 w 34"/>
                <a:gd name="T45" fmla="*/ 53 h 71"/>
                <a:gd name="T46" fmla="*/ 27 w 34"/>
                <a:gd name="T47" fmla="*/ 34 h 71"/>
                <a:gd name="T48" fmla="*/ 30 w 34"/>
                <a:gd name="T49" fmla="*/ 22 h 71"/>
                <a:gd name="T50" fmla="*/ 31 w 34"/>
                <a:gd name="T51" fmla="*/ 17 h 71"/>
                <a:gd name="T52" fmla="*/ 33 w 34"/>
                <a:gd name="T53" fmla="*/ 18 h 71"/>
                <a:gd name="T54" fmla="*/ 31 w 34"/>
                <a:gd name="T55" fmla="*/ 5 h 71"/>
                <a:gd name="T56" fmla="*/ 26 w 34"/>
                <a:gd name="T5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 h="71">
                  <a:moveTo>
                    <a:pt x="26" y="0"/>
                  </a:moveTo>
                  <a:cubicBezTo>
                    <a:pt x="24" y="0"/>
                    <a:pt x="25" y="3"/>
                    <a:pt x="25" y="4"/>
                  </a:cubicBezTo>
                  <a:cubicBezTo>
                    <a:pt x="25" y="4"/>
                    <a:pt x="24" y="6"/>
                    <a:pt x="24" y="7"/>
                  </a:cubicBezTo>
                  <a:cubicBezTo>
                    <a:pt x="23" y="7"/>
                    <a:pt x="22" y="8"/>
                    <a:pt x="22" y="9"/>
                  </a:cubicBezTo>
                  <a:cubicBezTo>
                    <a:pt x="22" y="10"/>
                    <a:pt x="21" y="9"/>
                    <a:pt x="19" y="10"/>
                  </a:cubicBezTo>
                  <a:cubicBezTo>
                    <a:pt x="18" y="12"/>
                    <a:pt x="19" y="12"/>
                    <a:pt x="20" y="13"/>
                  </a:cubicBezTo>
                  <a:cubicBezTo>
                    <a:pt x="21" y="14"/>
                    <a:pt x="19" y="14"/>
                    <a:pt x="17" y="15"/>
                  </a:cubicBezTo>
                  <a:cubicBezTo>
                    <a:pt x="16" y="16"/>
                    <a:pt x="16" y="16"/>
                    <a:pt x="14" y="18"/>
                  </a:cubicBezTo>
                  <a:cubicBezTo>
                    <a:pt x="13" y="19"/>
                    <a:pt x="13" y="18"/>
                    <a:pt x="12" y="17"/>
                  </a:cubicBezTo>
                  <a:cubicBezTo>
                    <a:pt x="10" y="17"/>
                    <a:pt x="10" y="18"/>
                    <a:pt x="8" y="19"/>
                  </a:cubicBezTo>
                  <a:cubicBezTo>
                    <a:pt x="7" y="20"/>
                    <a:pt x="6" y="19"/>
                    <a:pt x="6" y="20"/>
                  </a:cubicBezTo>
                  <a:cubicBezTo>
                    <a:pt x="7" y="21"/>
                    <a:pt x="4" y="24"/>
                    <a:pt x="3" y="26"/>
                  </a:cubicBezTo>
                  <a:cubicBezTo>
                    <a:pt x="3" y="28"/>
                    <a:pt x="6" y="37"/>
                    <a:pt x="7" y="39"/>
                  </a:cubicBezTo>
                  <a:cubicBezTo>
                    <a:pt x="7" y="41"/>
                    <a:pt x="5" y="42"/>
                    <a:pt x="3" y="45"/>
                  </a:cubicBezTo>
                  <a:cubicBezTo>
                    <a:pt x="1" y="47"/>
                    <a:pt x="0" y="50"/>
                    <a:pt x="0" y="51"/>
                  </a:cubicBezTo>
                  <a:cubicBezTo>
                    <a:pt x="0" y="53"/>
                    <a:pt x="0" y="53"/>
                    <a:pt x="2" y="54"/>
                  </a:cubicBezTo>
                  <a:cubicBezTo>
                    <a:pt x="3" y="56"/>
                    <a:pt x="1" y="55"/>
                    <a:pt x="2" y="56"/>
                  </a:cubicBezTo>
                  <a:cubicBezTo>
                    <a:pt x="3" y="57"/>
                    <a:pt x="3" y="62"/>
                    <a:pt x="3" y="65"/>
                  </a:cubicBezTo>
                  <a:cubicBezTo>
                    <a:pt x="4" y="67"/>
                    <a:pt x="5" y="68"/>
                    <a:pt x="7" y="68"/>
                  </a:cubicBezTo>
                  <a:cubicBezTo>
                    <a:pt x="8" y="68"/>
                    <a:pt x="8" y="70"/>
                    <a:pt x="10" y="71"/>
                  </a:cubicBezTo>
                  <a:cubicBezTo>
                    <a:pt x="11" y="71"/>
                    <a:pt x="16" y="68"/>
                    <a:pt x="17" y="67"/>
                  </a:cubicBezTo>
                  <a:cubicBezTo>
                    <a:pt x="18" y="67"/>
                    <a:pt x="19" y="66"/>
                    <a:pt x="20" y="65"/>
                  </a:cubicBezTo>
                  <a:cubicBezTo>
                    <a:pt x="21" y="64"/>
                    <a:pt x="22" y="56"/>
                    <a:pt x="23" y="53"/>
                  </a:cubicBezTo>
                  <a:cubicBezTo>
                    <a:pt x="25" y="49"/>
                    <a:pt x="27" y="37"/>
                    <a:pt x="27" y="34"/>
                  </a:cubicBezTo>
                  <a:cubicBezTo>
                    <a:pt x="28" y="31"/>
                    <a:pt x="30" y="23"/>
                    <a:pt x="30" y="22"/>
                  </a:cubicBezTo>
                  <a:cubicBezTo>
                    <a:pt x="31" y="21"/>
                    <a:pt x="30" y="18"/>
                    <a:pt x="31" y="17"/>
                  </a:cubicBezTo>
                  <a:cubicBezTo>
                    <a:pt x="31" y="16"/>
                    <a:pt x="31" y="18"/>
                    <a:pt x="33" y="18"/>
                  </a:cubicBezTo>
                  <a:cubicBezTo>
                    <a:pt x="34" y="18"/>
                    <a:pt x="32" y="7"/>
                    <a:pt x="31" y="5"/>
                  </a:cubicBezTo>
                  <a:cubicBezTo>
                    <a:pt x="31" y="4"/>
                    <a:pt x="27"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20" name="Freeform 18"/>
            <p:cNvSpPr>
              <a:spLocks/>
            </p:cNvSpPr>
            <p:nvPr/>
          </p:nvSpPr>
          <p:spPr bwMode="auto">
            <a:xfrm>
              <a:off x="5854457" y="4113065"/>
              <a:ext cx="54731" cy="86307"/>
            </a:xfrm>
            <a:custGeom>
              <a:avLst/>
              <a:gdLst>
                <a:gd name="T0" fmla="*/ 5 w 11"/>
                <a:gd name="T1" fmla="*/ 1 h 17"/>
                <a:gd name="T2" fmla="*/ 2 w 11"/>
                <a:gd name="T3" fmla="*/ 2 h 17"/>
                <a:gd name="T4" fmla="*/ 1 w 11"/>
                <a:gd name="T5" fmla="*/ 4 h 17"/>
                <a:gd name="T6" fmla="*/ 1 w 11"/>
                <a:gd name="T7" fmla="*/ 7 h 17"/>
                <a:gd name="T8" fmla="*/ 5 w 11"/>
                <a:gd name="T9" fmla="*/ 16 h 17"/>
                <a:gd name="T10" fmla="*/ 9 w 11"/>
                <a:gd name="T11" fmla="*/ 14 h 17"/>
                <a:gd name="T12" fmla="*/ 10 w 11"/>
                <a:gd name="T13" fmla="*/ 9 h 17"/>
                <a:gd name="T14" fmla="*/ 5 w 1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5" y="1"/>
                  </a:moveTo>
                  <a:cubicBezTo>
                    <a:pt x="2" y="0"/>
                    <a:pt x="4" y="1"/>
                    <a:pt x="2" y="2"/>
                  </a:cubicBezTo>
                  <a:cubicBezTo>
                    <a:pt x="1" y="3"/>
                    <a:pt x="0" y="2"/>
                    <a:pt x="1" y="4"/>
                  </a:cubicBezTo>
                  <a:cubicBezTo>
                    <a:pt x="2" y="5"/>
                    <a:pt x="2" y="4"/>
                    <a:pt x="1" y="7"/>
                  </a:cubicBezTo>
                  <a:cubicBezTo>
                    <a:pt x="0" y="9"/>
                    <a:pt x="2" y="17"/>
                    <a:pt x="5" y="16"/>
                  </a:cubicBezTo>
                  <a:cubicBezTo>
                    <a:pt x="7" y="16"/>
                    <a:pt x="8" y="14"/>
                    <a:pt x="9" y="14"/>
                  </a:cubicBezTo>
                  <a:cubicBezTo>
                    <a:pt x="10" y="14"/>
                    <a:pt x="11" y="11"/>
                    <a:pt x="10" y="9"/>
                  </a:cubicBezTo>
                  <a:cubicBezTo>
                    <a:pt x="10" y="7"/>
                    <a:pt x="7"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21" name="Freeform 19"/>
            <p:cNvSpPr>
              <a:spLocks/>
            </p:cNvSpPr>
            <p:nvPr/>
          </p:nvSpPr>
          <p:spPr bwMode="auto">
            <a:xfrm>
              <a:off x="6203890" y="4188846"/>
              <a:ext cx="277863" cy="284177"/>
            </a:xfrm>
            <a:custGeom>
              <a:avLst/>
              <a:gdLst>
                <a:gd name="T0" fmla="*/ 54 w 56"/>
                <a:gd name="T1" fmla="*/ 55 h 57"/>
                <a:gd name="T2" fmla="*/ 56 w 56"/>
                <a:gd name="T3" fmla="*/ 52 h 57"/>
                <a:gd name="T4" fmla="*/ 54 w 56"/>
                <a:gd name="T5" fmla="*/ 46 h 57"/>
                <a:gd name="T6" fmla="*/ 54 w 56"/>
                <a:gd name="T7" fmla="*/ 45 h 57"/>
                <a:gd name="T8" fmla="*/ 54 w 56"/>
                <a:gd name="T9" fmla="*/ 42 h 57"/>
                <a:gd name="T10" fmla="*/ 54 w 56"/>
                <a:gd name="T11" fmla="*/ 39 h 57"/>
                <a:gd name="T12" fmla="*/ 49 w 56"/>
                <a:gd name="T13" fmla="*/ 38 h 57"/>
                <a:gd name="T14" fmla="*/ 46 w 56"/>
                <a:gd name="T15" fmla="*/ 34 h 57"/>
                <a:gd name="T16" fmla="*/ 43 w 56"/>
                <a:gd name="T17" fmla="*/ 30 h 57"/>
                <a:gd name="T18" fmla="*/ 43 w 56"/>
                <a:gd name="T19" fmla="*/ 28 h 57"/>
                <a:gd name="T20" fmla="*/ 39 w 56"/>
                <a:gd name="T21" fmla="*/ 25 h 57"/>
                <a:gd name="T22" fmla="*/ 39 w 56"/>
                <a:gd name="T23" fmla="*/ 23 h 57"/>
                <a:gd name="T24" fmla="*/ 36 w 56"/>
                <a:gd name="T25" fmla="*/ 22 h 57"/>
                <a:gd name="T26" fmla="*/ 35 w 56"/>
                <a:gd name="T27" fmla="*/ 20 h 57"/>
                <a:gd name="T28" fmla="*/ 33 w 56"/>
                <a:gd name="T29" fmla="*/ 20 h 57"/>
                <a:gd name="T30" fmla="*/ 31 w 56"/>
                <a:gd name="T31" fmla="*/ 18 h 57"/>
                <a:gd name="T32" fmla="*/ 26 w 56"/>
                <a:gd name="T33" fmla="*/ 18 h 57"/>
                <a:gd name="T34" fmla="*/ 23 w 56"/>
                <a:gd name="T35" fmla="*/ 14 h 57"/>
                <a:gd name="T36" fmla="*/ 21 w 56"/>
                <a:gd name="T37" fmla="*/ 13 h 57"/>
                <a:gd name="T38" fmla="*/ 14 w 56"/>
                <a:gd name="T39" fmla="*/ 8 h 57"/>
                <a:gd name="T40" fmla="*/ 10 w 56"/>
                <a:gd name="T41" fmla="*/ 4 h 57"/>
                <a:gd name="T42" fmla="*/ 5 w 56"/>
                <a:gd name="T43" fmla="*/ 3 h 57"/>
                <a:gd name="T44" fmla="*/ 1 w 56"/>
                <a:gd name="T45" fmla="*/ 1 h 57"/>
                <a:gd name="T46" fmla="*/ 3 w 56"/>
                <a:gd name="T47" fmla="*/ 7 h 57"/>
                <a:gd name="T48" fmla="*/ 7 w 56"/>
                <a:gd name="T49" fmla="*/ 10 h 57"/>
                <a:gd name="T50" fmla="*/ 8 w 56"/>
                <a:gd name="T51" fmla="*/ 12 h 57"/>
                <a:gd name="T52" fmla="*/ 13 w 56"/>
                <a:gd name="T53" fmla="*/ 16 h 57"/>
                <a:gd name="T54" fmla="*/ 15 w 56"/>
                <a:gd name="T55" fmla="*/ 18 h 57"/>
                <a:gd name="T56" fmla="*/ 19 w 56"/>
                <a:gd name="T57" fmla="*/ 20 h 57"/>
                <a:gd name="T58" fmla="*/ 22 w 56"/>
                <a:gd name="T59" fmla="*/ 26 h 57"/>
                <a:gd name="T60" fmla="*/ 25 w 56"/>
                <a:gd name="T61" fmla="*/ 29 h 57"/>
                <a:gd name="T62" fmla="*/ 28 w 56"/>
                <a:gd name="T63" fmla="*/ 32 h 57"/>
                <a:gd name="T64" fmla="*/ 32 w 56"/>
                <a:gd name="T65" fmla="*/ 39 h 57"/>
                <a:gd name="T66" fmla="*/ 40 w 56"/>
                <a:gd name="T67" fmla="*/ 46 h 57"/>
                <a:gd name="T68" fmla="*/ 47 w 56"/>
                <a:gd name="T69" fmla="*/ 52 h 57"/>
                <a:gd name="T70" fmla="*/ 52 w 56"/>
                <a:gd name="T71" fmla="*/ 56 h 57"/>
                <a:gd name="T72" fmla="*/ 51 w 56"/>
                <a:gd name="T73" fmla="*/ 53 h 57"/>
                <a:gd name="T74" fmla="*/ 54 w 56"/>
                <a:gd name="T75"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57">
                  <a:moveTo>
                    <a:pt x="54" y="55"/>
                  </a:moveTo>
                  <a:cubicBezTo>
                    <a:pt x="55" y="55"/>
                    <a:pt x="56" y="54"/>
                    <a:pt x="56" y="52"/>
                  </a:cubicBezTo>
                  <a:cubicBezTo>
                    <a:pt x="55" y="51"/>
                    <a:pt x="55" y="47"/>
                    <a:pt x="54" y="46"/>
                  </a:cubicBezTo>
                  <a:cubicBezTo>
                    <a:pt x="53" y="45"/>
                    <a:pt x="52" y="45"/>
                    <a:pt x="54" y="45"/>
                  </a:cubicBezTo>
                  <a:cubicBezTo>
                    <a:pt x="55" y="44"/>
                    <a:pt x="54" y="43"/>
                    <a:pt x="54" y="42"/>
                  </a:cubicBezTo>
                  <a:cubicBezTo>
                    <a:pt x="54" y="41"/>
                    <a:pt x="55" y="40"/>
                    <a:pt x="54" y="39"/>
                  </a:cubicBezTo>
                  <a:cubicBezTo>
                    <a:pt x="52" y="39"/>
                    <a:pt x="49" y="39"/>
                    <a:pt x="49" y="38"/>
                  </a:cubicBezTo>
                  <a:cubicBezTo>
                    <a:pt x="49" y="38"/>
                    <a:pt x="47" y="35"/>
                    <a:pt x="46" y="34"/>
                  </a:cubicBezTo>
                  <a:cubicBezTo>
                    <a:pt x="44" y="32"/>
                    <a:pt x="42" y="31"/>
                    <a:pt x="43" y="30"/>
                  </a:cubicBezTo>
                  <a:cubicBezTo>
                    <a:pt x="43" y="30"/>
                    <a:pt x="43" y="29"/>
                    <a:pt x="43" y="28"/>
                  </a:cubicBezTo>
                  <a:cubicBezTo>
                    <a:pt x="43" y="28"/>
                    <a:pt x="40" y="26"/>
                    <a:pt x="39" y="25"/>
                  </a:cubicBezTo>
                  <a:cubicBezTo>
                    <a:pt x="39" y="24"/>
                    <a:pt x="40" y="23"/>
                    <a:pt x="39" y="23"/>
                  </a:cubicBezTo>
                  <a:cubicBezTo>
                    <a:pt x="38" y="23"/>
                    <a:pt x="38" y="23"/>
                    <a:pt x="36" y="22"/>
                  </a:cubicBezTo>
                  <a:cubicBezTo>
                    <a:pt x="35" y="21"/>
                    <a:pt x="36" y="20"/>
                    <a:pt x="35" y="20"/>
                  </a:cubicBezTo>
                  <a:cubicBezTo>
                    <a:pt x="34" y="20"/>
                    <a:pt x="34" y="20"/>
                    <a:pt x="33" y="20"/>
                  </a:cubicBezTo>
                  <a:cubicBezTo>
                    <a:pt x="32" y="19"/>
                    <a:pt x="32" y="18"/>
                    <a:pt x="31" y="18"/>
                  </a:cubicBezTo>
                  <a:cubicBezTo>
                    <a:pt x="31" y="18"/>
                    <a:pt x="27" y="18"/>
                    <a:pt x="26" y="18"/>
                  </a:cubicBezTo>
                  <a:cubicBezTo>
                    <a:pt x="25" y="16"/>
                    <a:pt x="24" y="15"/>
                    <a:pt x="23" y="14"/>
                  </a:cubicBezTo>
                  <a:cubicBezTo>
                    <a:pt x="23" y="14"/>
                    <a:pt x="22" y="14"/>
                    <a:pt x="21" y="13"/>
                  </a:cubicBezTo>
                  <a:cubicBezTo>
                    <a:pt x="20" y="12"/>
                    <a:pt x="16" y="10"/>
                    <a:pt x="14" y="8"/>
                  </a:cubicBezTo>
                  <a:cubicBezTo>
                    <a:pt x="13" y="6"/>
                    <a:pt x="11" y="4"/>
                    <a:pt x="10" y="4"/>
                  </a:cubicBezTo>
                  <a:cubicBezTo>
                    <a:pt x="9" y="4"/>
                    <a:pt x="6" y="4"/>
                    <a:pt x="5" y="3"/>
                  </a:cubicBezTo>
                  <a:cubicBezTo>
                    <a:pt x="3" y="2"/>
                    <a:pt x="1" y="0"/>
                    <a:pt x="1" y="1"/>
                  </a:cubicBezTo>
                  <a:cubicBezTo>
                    <a:pt x="0" y="2"/>
                    <a:pt x="2" y="6"/>
                    <a:pt x="3" y="7"/>
                  </a:cubicBezTo>
                  <a:cubicBezTo>
                    <a:pt x="4" y="9"/>
                    <a:pt x="7" y="10"/>
                    <a:pt x="7" y="10"/>
                  </a:cubicBezTo>
                  <a:cubicBezTo>
                    <a:pt x="7" y="11"/>
                    <a:pt x="6" y="11"/>
                    <a:pt x="8" y="12"/>
                  </a:cubicBezTo>
                  <a:cubicBezTo>
                    <a:pt x="11" y="14"/>
                    <a:pt x="12" y="15"/>
                    <a:pt x="13" y="16"/>
                  </a:cubicBezTo>
                  <a:cubicBezTo>
                    <a:pt x="14" y="17"/>
                    <a:pt x="13" y="18"/>
                    <a:pt x="15" y="18"/>
                  </a:cubicBezTo>
                  <a:cubicBezTo>
                    <a:pt x="17" y="18"/>
                    <a:pt x="18" y="19"/>
                    <a:pt x="19" y="20"/>
                  </a:cubicBezTo>
                  <a:cubicBezTo>
                    <a:pt x="19" y="21"/>
                    <a:pt x="19" y="25"/>
                    <a:pt x="22" y="26"/>
                  </a:cubicBezTo>
                  <a:cubicBezTo>
                    <a:pt x="24" y="28"/>
                    <a:pt x="24" y="28"/>
                    <a:pt x="25" y="29"/>
                  </a:cubicBezTo>
                  <a:cubicBezTo>
                    <a:pt x="26" y="31"/>
                    <a:pt x="26" y="31"/>
                    <a:pt x="28" y="32"/>
                  </a:cubicBezTo>
                  <a:cubicBezTo>
                    <a:pt x="30" y="33"/>
                    <a:pt x="30" y="37"/>
                    <a:pt x="32" y="39"/>
                  </a:cubicBezTo>
                  <a:cubicBezTo>
                    <a:pt x="34" y="42"/>
                    <a:pt x="39" y="46"/>
                    <a:pt x="40" y="46"/>
                  </a:cubicBezTo>
                  <a:cubicBezTo>
                    <a:pt x="42" y="47"/>
                    <a:pt x="46" y="51"/>
                    <a:pt x="47" y="52"/>
                  </a:cubicBezTo>
                  <a:cubicBezTo>
                    <a:pt x="47" y="52"/>
                    <a:pt x="53" y="57"/>
                    <a:pt x="52" y="56"/>
                  </a:cubicBezTo>
                  <a:cubicBezTo>
                    <a:pt x="51" y="55"/>
                    <a:pt x="50" y="53"/>
                    <a:pt x="51" y="53"/>
                  </a:cubicBezTo>
                  <a:cubicBezTo>
                    <a:pt x="51" y="54"/>
                    <a:pt x="53" y="55"/>
                    <a:pt x="54"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22" name="Freeform 20"/>
            <p:cNvSpPr>
              <a:spLocks/>
            </p:cNvSpPr>
            <p:nvPr/>
          </p:nvSpPr>
          <p:spPr bwMode="auto">
            <a:xfrm>
              <a:off x="6471227" y="4458288"/>
              <a:ext cx="218923" cy="69467"/>
            </a:xfrm>
            <a:custGeom>
              <a:avLst/>
              <a:gdLst>
                <a:gd name="T0" fmla="*/ 40 w 44"/>
                <a:gd name="T1" fmla="*/ 8 h 14"/>
                <a:gd name="T2" fmla="*/ 39 w 44"/>
                <a:gd name="T3" fmla="*/ 7 h 14"/>
                <a:gd name="T4" fmla="*/ 39 w 44"/>
                <a:gd name="T5" fmla="*/ 6 h 14"/>
                <a:gd name="T6" fmla="*/ 39 w 44"/>
                <a:gd name="T7" fmla="*/ 5 h 14"/>
                <a:gd name="T8" fmla="*/ 30 w 44"/>
                <a:gd name="T9" fmla="*/ 4 h 14"/>
                <a:gd name="T10" fmla="*/ 25 w 44"/>
                <a:gd name="T11" fmla="*/ 3 h 14"/>
                <a:gd name="T12" fmla="*/ 21 w 44"/>
                <a:gd name="T13" fmla="*/ 4 h 14"/>
                <a:gd name="T14" fmla="*/ 16 w 44"/>
                <a:gd name="T15" fmla="*/ 4 h 14"/>
                <a:gd name="T16" fmla="*/ 10 w 44"/>
                <a:gd name="T17" fmla="*/ 1 h 14"/>
                <a:gd name="T18" fmla="*/ 7 w 44"/>
                <a:gd name="T19" fmla="*/ 1 h 14"/>
                <a:gd name="T20" fmla="*/ 3 w 44"/>
                <a:gd name="T21" fmla="*/ 2 h 14"/>
                <a:gd name="T22" fmla="*/ 1 w 44"/>
                <a:gd name="T23" fmla="*/ 4 h 14"/>
                <a:gd name="T24" fmla="*/ 6 w 44"/>
                <a:gd name="T25" fmla="*/ 6 h 14"/>
                <a:gd name="T26" fmla="*/ 5 w 44"/>
                <a:gd name="T27" fmla="*/ 7 h 14"/>
                <a:gd name="T28" fmla="*/ 11 w 44"/>
                <a:gd name="T29" fmla="*/ 8 h 14"/>
                <a:gd name="T30" fmla="*/ 20 w 44"/>
                <a:gd name="T31" fmla="*/ 9 h 14"/>
                <a:gd name="T32" fmla="*/ 26 w 44"/>
                <a:gd name="T33" fmla="*/ 11 h 14"/>
                <a:gd name="T34" fmla="*/ 37 w 44"/>
                <a:gd name="T35" fmla="*/ 12 h 14"/>
                <a:gd name="T36" fmla="*/ 43 w 44"/>
                <a:gd name="T37" fmla="*/ 14 h 14"/>
                <a:gd name="T38" fmla="*/ 43 w 44"/>
                <a:gd name="T39" fmla="*/ 9 h 14"/>
                <a:gd name="T40" fmla="*/ 40 w 44"/>
                <a:gd name="T41"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 h="14">
                  <a:moveTo>
                    <a:pt x="40" y="8"/>
                  </a:moveTo>
                  <a:cubicBezTo>
                    <a:pt x="40" y="8"/>
                    <a:pt x="39" y="7"/>
                    <a:pt x="39" y="7"/>
                  </a:cubicBezTo>
                  <a:cubicBezTo>
                    <a:pt x="38" y="6"/>
                    <a:pt x="38" y="6"/>
                    <a:pt x="39" y="6"/>
                  </a:cubicBezTo>
                  <a:cubicBezTo>
                    <a:pt x="39" y="6"/>
                    <a:pt x="40" y="5"/>
                    <a:pt x="39" y="5"/>
                  </a:cubicBezTo>
                  <a:cubicBezTo>
                    <a:pt x="37" y="4"/>
                    <a:pt x="32" y="5"/>
                    <a:pt x="30" y="4"/>
                  </a:cubicBezTo>
                  <a:cubicBezTo>
                    <a:pt x="28" y="3"/>
                    <a:pt x="27" y="3"/>
                    <a:pt x="25" y="3"/>
                  </a:cubicBezTo>
                  <a:cubicBezTo>
                    <a:pt x="23" y="3"/>
                    <a:pt x="23" y="4"/>
                    <a:pt x="21" y="4"/>
                  </a:cubicBezTo>
                  <a:cubicBezTo>
                    <a:pt x="19" y="4"/>
                    <a:pt x="17" y="4"/>
                    <a:pt x="16" y="4"/>
                  </a:cubicBezTo>
                  <a:cubicBezTo>
                    <a:pt x="15" y="4"/>
                    <a:pt x="12" y="1"/>
                    <a:pt x="10" y="1"/>
                  </a:cubicBezTo>
                  <a:cubicBezTo>
                    <a:pt x="9" y="0"/>
                    <a:pt x="9" y="1"/>
                    <a:pt x="7" y="1"/>
                  </a:cubicBezTo>
                  <a:cubicBezTo>
                    <a:pt x="6" y="1"/>
                    <a:pt x="4" y="2"/>
                    <a:pt x="3" y="2"/>
                  </a:cubicBezTo>
                  <a:cubicBezTo>
                    <a:pt x="3" y="3"/>
                    <a:pt x="2" y="4"/>
                    <a:pt x="1" y="4"/>
                  </a:cubicBezTo>
                  <a:cubicBezTo>
                    <a:pt x="0" y="5"/>
                    <a:pt x="4" y="5"/>
                    <a:pt x="6" y="6"/>
                  </a:cubicBezTo>
                  <a:cubicBezTo>
                    <a:pt x="7" y="6"/>
                    <a:pt x="6" y="6"/>
                    <a:pt x="5" y="7"/>
                  </a:cubicBezTo>
                  <a:cubicBezTo>
                    <a:pt x="4" y="8"/>
                    <a:pt x="10" y="8"/>
                    <a:pt x="11" y="8"/>
                  </a:cubicBezTo>
                  <a:cubicBezTo>
                    <a:pt x="13" y="8"/>
                    <a:pt x="18" y="8"/>
                    <a:pt x="20" y="9"/>
                  </a:cubicBezTo>
                  <a:cubicBezTo>
                    <a:pt x="23" y="10"/>
                    <a:pt x="23" y="10"/>
                    <a:pt x="26" y="11"/>
                  </a:cubicBezTo>
                  <a:cubicBezTo>
                    <a:pt x="30" y="13"/>
                    <a:pt x="34" y="12"/>
                    <a:pt x="37" y="12"/>
                  </a:cubicBezTo>
                  <a:cubicBezTo>
                    <a:pt x="40" y="12"/>
                    <a:pt x="39" y="12"/>
                    <a:pt x="43" y="14"/>
                  </a:cubicBezTo>
                  <a:cubicBezTo>
                    <a:pt x="44" y="14"/>
                    <a:pt x="43" y="10"/>
                    <a:pt x="43" y="9"/>
                  </a:cubicBezTo>
                  <a:cubicBezTo>
                    <a:pt x="43" y="8"/>
                    <a:pt x="41" y="8"/>
                    <a:pt x="4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23" name="Freeform 21"/>
            <p:cNvSpPr>
              <a:spLocks/>
            </p:cNvSpPr>
            <p:nvPr/>
          </p:nvSpPr>
          <p:spPr bwMode="auto">
            <a:xfrm>
              <a:off x="6690149" y="4508809"/>
              <a:ext cx="21051" cy="8420"/>
            </a:xfrm>
            <a:custGeom>
              <a:avLst/>
              <a:gdLst>
                <a:gd name="T0" fmla="*/ 1 w 4"/>
                <a:gd name="T1" fmla="*/ 1 h 2"/>
                <a:gd name="T2" fmla="*/ 3 w 4"/>
                <a:gd name="T3" fmla="*/ 2 h 2"/>
                <a:gd name="T4" fmla="*/ 4 w 4"/>
                <a:gd name="T5" fmla="*/ 1 h 2"/>
                <a:gd name="T6" fmla="*/ 1 w 4"/>
                <a:gd name="T7" fmla="*/ 1 h 2"/>
              </a:gdLst>
              <a:ahLst/>
              <a:cxnLst>
                <a:cxn ang="0">
                  <a:pos x="T0" y="T1"/>
                </a:cxn>
                <a:cxn ang="0">
                  <a:pos x="T2" y="T3"/>
                </a:cxn>
                <a:cxn ang="0">
                  <a:pos x="T4" y="T5"/>
                </a:cxn>
                <a:cxn ang="0">
                  <a:pos x="T6" y="T7"/>
                </a:cxn>
              </a:cxnLst>
              <a:rect l="0" t="0" r="r" b="b"/>
              <a:pathLst>
                <a:path w="4" h="2">
                  <a:moveTo>
                    <a:pt x="1" y="1"/>
                  </a:moveTo>
                  <a:cubicBezTo>
                    <a:pt x="0" y="1"/>
                    <a:pt x="1" y="2"/>
                    <a:pt x="3" y="2"/>
                  </a:cubicBezTo>
                  <a:cubicBezTo>
                    <a:pt x="4" y="2"/>
                    <a:pt x="4" y="1"/>
                    <a:pt x="4" y="1"/>
                  </a:cubicBezTo>
                  <a:cubicBezTo>
                    <a:pt x="4" y="0"/>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24" name="Freeform 22"/>
            <p:cNvSpPr>
              <a:spLocks/>
            </p:cNvSpPr>
            <p:nvPr/>
          </p:nvSpPr>
          <p:spPr bwMode="auto">
            <a:xfrm>
              <a:off x="6721725" y="4517228"/>
              <a:ext cx="18945" cy="10525"/>
            </a:xfrm>
            <a:custGeom>
              <a:avLst/>
              <a:gdLst>
                <a:gd name="T0" fmla="*/ 2 w 4"/>
                <a:gd name="T1" fmla="*/ 0 h 2"/>
                <a:gd name="T2" fmla="*/ 2 w 4"/>
                <a:gd name="T3" fmla="*/ 2 h 2"/>
                <a:gd name="T4" fmla="*/ 2 w 4"/>
                <a:gd name="T5" fmla="*/ 0 h 2"/>
              </a:gdLst>
              <a:ahLst/>
              <a:cxnLst>
                <a:cxn ang="0">
                  <a:pos x="T0" y="T1"/>
                </a:cxn>
                <a:cxn ang="0">
                  <a:pos x="T2" y="T3"/>
                </a:cxn>
                <a:cxn ang="0">
                  <a:pos x="T4" y="T5"/>
                </a:cxn>
              </a:cxnLst>
              <a:rect l="0" t="0" r="r" b="b"/>
              <a:pathLst>
                <a:path w="4" h="2">
                  <a:moveTo>
                    <a:pt x="2" y="0"/>
                  </a:moveTo>
                  <a:cubicBezTo>
                    <a:pt x="1" y="0"/>
                    <a:pt x="0" y="2"/>
                    <a:pt x="2" y="2"/>
                  </a:cubicBezTo>
                  <a:cubicBezTo>
                    <a:pt x="3" y="2"/>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25" name="Freeform 23"/>
            <p:cNvSpPr>
              <a:spLocks/>
            </p:cNvSpPr>
            <p:nvPr/>
          </p:nvSpPr>
          <p:spPr bwMode="auto">
            <a:xfrm>
              <a:off x="6744879" y="4517228"/>
              <a:ext cx="25260" cy="10525"/>
            </a:xfrm>
            <a:custGeom>
              <a:avLst/>
              <a:gdLst>
                <a:gd name="T0" fmla="*/ 4 w 5"/>
                <a:gd name="T1" fmla="*/ 2 h 2"/>
                <a:gd name="T2" fmla="*/ 3 w 5"/>
                <a:gd name="T3" fmla="*/ 0 h 2"/>
                <a:gd name="T4" fmla="*/ 0 w 5"/>
                <a:gd name="T5" fmla="*/ 1 h 2"/>
                <a:gd name="T6" fmla="*/ 4 w 5"/>
                <a:gd name="T7" fmla="*/ 2 h 2"/>
              </a:gdLst>
              <a:ahLst/>
              <a:cxnLst>
                <a:cxn ang="0">
                  <a:pos x="T0" y="T1"/>
                </a:cxn>
                <a:cxn ang="0">
                  <a:pos x="T2" y="T3"/>
                </a:cxn>
                <a:cxn ang="0">
                  <a:pos x="T4" y="T5"/>
                </a:cxn>
                <a:cxn ang="0">
                  <a:pos x="T6" y="T7"/>
                </a:cxn>
              </a:cxnLst>
              <a:rect l="0" t="0" r="r" b="b"/>
              <a:pathLst>
                <a:path w="5" h="2">
                  <a:moveTo>
                    <a:pt x="4" y="2"/>
                  </a:moveTo>
                  <a:cubicBezTo>
                    <a:pt x="5" y="2"/>
                    <a:pt x="4" y="1"/>
                    <a:pt x="3" y="0"/>
                  </a:cubicBezTo>
                  <a:cubicBezTo>
                    <a:pt x="1" y="0"/>
                    <a:pt x="1" y="0"/>
                    <a:pt x="0" y="1"/>
                  </a:cubicBezTo>
                  <a:cubicBezTo>
                    <a:pt x="0" y="2"/>
                    <a:pt x="3"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26" name="Freeform 24"/>
            <p:cNvSpPr>
              <a:spLocks/>
            </p:cNvSpPr>
            <p:nvPr/>
          </p:nvSpPr>
          <p:spPr bwMode="auto">
            <a:xfrm>
              <a:off x="6755405" y="4513019"/>
              <a:ext cx="39995" cy="14735"/>
            </a:xfrm>
            <a:custGeom>
              <a:avLst/>
              <a:gdLst>
                <a:gd name="T0" fmla="*/ 8 w 8"/>
                <a:gd name="T1" fmla="*/ 1 h 3"/>
                <a:gd name="T2" fmla="*/ 3 w 8"/>
                <a:gd name="T3" fmla="*/ 0 h 3"/>
                <a:gd name="T4" fmla="*/ 6 w 8"/>
                <a:gd name="T5" fmla="*/ 3 h 3"/>
                <a:gd name="T6" fmla="*/ 8 w 8"/>
                <a:gd name="T7" fmla="*/ 1 h 3"/>
              </a:gdLst>
              <a:ahLst/>
              <a:cxnLst>
                <a:cxn ang="0">
                  <a:pos x="T0" y="T1"/>
                </a:cxn>
                <a:cxn ang="0">
                  <a:pos x="T2" y="T3"/>
                </a:cxn>
                <a:cxn ang="0">
                  <a:pos x="T4" y="T5"/>
                </a:cxn>
                <a:cxn ang="0">
                  <a:pos x="T6" y="T7"/>
                </a:cxn>
              </a:cxnLst>
              <a:rect l="0" t="0" r="r" b="b"/>
              <a:pathLst>
                <a:path w="8" h="3">
                  <a:moveTo>
                    <a:pt x="8" y="1"/>
                  </a:moveTo>
                  <a:cubicBezTo>
                    <a:pt x="8" y="1"/>
                    <a:pt x="6" y="0"/>
                    <a:pt x="3" y="0"/>
                  </a:cubicBezTo>
                  <a:cubicBezTo>
                    <a:pt x="0" y="0"/>
                    <a:pt x="5" y="3"/>
                    <a:pt x="6" y="3"/>
                  </a:cubicBezTo>
                  <a:cubicBezTo>
                    <a:pt x="7" y="3"/>
                    <a:pt x="8" y="2"/>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27" name="Freeform 25"/>
            <p:cNvSpPr>
              <a:spLocks/>
            </p:cNvSpPr>
            <p:nvPr/>
          </p:nvSpPr>
          <p:spPr bwMode="auto">
            <a:xfrm>
              <a:off x="6795400" y="4531965"/>
              <a:ext cx="54731" cy="35785"/>
            </a:xfrm>
            <a:custGeom>
              <a:avLst/>
              <a:gdLst>
                <a:gd name="T0" fmla="*/ 4 w 11"/>
                <a:gd name="T1" fmla="*/ 1 h 7"/>
                <a:gd name="T2" fmla="*/ 3 w 11"/>
                <a:gd name="T3" fmla="*/ 2 h 7"/>
                <a:gd name="T4" fmla="*/ 9 w 11"/>
                <a:gd name="T5" fmla="*/ 6 h 7"/>
                <a:gd name="T6" fmla="*/ 10 w 11"/>
                <a:gd name="T7" fmla="*/ 5 h 7"/>
                <a:gd name="T8" fmla="*/ 4 w 11"/>
                <a:gd name="T9" fmla="*/ 1 h 7"/>
              </a:gdLst>
              <a:ahLst/>
              <a:cxnLst>
                <a:cxn ang="0">
                  <a:pos x="T0" y="T1"/>
                </a:cxn>
                <a:cxn ang="0">
                  <a:pos x="T2" y="T3"/>
                </a:cxn>
                <a:cxn ang="0">
                  <a:pos x="T4" y="T5"/>
                </a:cxn>
                <a:cxn ang="0">
                  <a:pos x="T6" y="T7"/>
                </a:cxn>
                <a:cxn ang="0">
                  <a:pos x="T8" y="T9"/>
                </a:cxn>
              </a:cxnLst>
              <a:rect l="0" t="0" r="r" b="b"/>
              <a:pathLst>
                <a:path w="11" h="7">
                  <a:moveTo>
                    <a:pt x="4" y="1"/>
                  </a:moveTo>
                  <a:cubicBezTo>
                    <a:pt x="2" y="0"/>
                    <a:pt x="0" y="1"/>
                    <a:pt x="3" y="2"/>
                  </a:cubicBezTo>
                  <a:cubicBezTo>
                    <a:pt x="5" y="3"/>
                    <a:pt x="6" y="5"/>
                    <a:pt x="9" y="6"/>
                  </a:cubicBezTo>
                  <a:cubicBezTo>
                    <a:pt x="11" y="7"/>
                    <a:pt x="10" y="5"/>
                    <a:pt x="10" y="5"/>
                  </a:cubicBezTo>
                  <a:cubicBezTo>
                    <a:pt x="10" y="4"/>
                    <a:pt x="6"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28" name="Freeform 26"/>
            <p:cNvSpPr>
              <a:spLocks/>
            </p:cNvSpPr>
            <p:nvPr/>
          </p:nvSpPr>
          <p:spPr bwMode="auto">
            <a:xfrm>
              <a:off x="6810137" y="4513019"/>
              <a:ext cx="79991" cy="14735"/>
            </a:xfrm>
            <a:custGeom>
              <a:avLst/>
              <a:gdLst>
                <a:gd name="T0" fmla="*/ 12 w 16"/>
                <a:gd name="T1" fmla="*/ 3 h 3"/>
                <a:gd name="T2" fmla="*/ 15 w 16"/>
                <a:gd name="T3" fmla="*/ 1 h 3"/>
                <a:gd name="T4" fmla="*/ 11 w 16"/>
                <a:gd name="T5" fmla="*/ 1 h 3"/>
                <a:gd name="T6" fmla="*/ 4 w 16"/>
                <a:gd name="T7" fmla="*/ 1 h 3"/>
                <a:gd name="T8" fmla="*/ 1 w 16"/>
                <a:gd name="T9" fmla="*/ 2 h 3"/>
                <a:gd name="T10" fmla="*/ 7 w 16"/>
                <a:gd name="T11" fmla="*/ 3 h 3"/>
                <a:gd name="T12" fmla="*/ 12 w 1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16" h="3">
                  <a:moveTo>
                    <a:pt x="12" y="3"/>
                  </a:moveTo>
                  <a:cubicBezTo>
                    <a:pt x="13" y="3"/>
                    <a:pt x="14" y="2"/>
                    <a:pt x="15" y="1"/>
                  </a:cubicBezTo>
                  <a:cubicBezTo>
                    <a:pt x="16" y="0"/>
                    <a:pt x="13" y="1"/>
                    <a:pt x="11" y="1"/>
                  </a:cubicBezTo>
                  <a:cubicBezTo>
                    <a:pt x="9" y="2"/>
                    <a:pt x="7" y="1"/>
                    <a:pt x="4" y="1"/>
                  </a:cubicBezTo>
                  <a:cubicBezTo>
                    <a:pt x="2" y="0"/>
                    <a:pt x="2" y="1"/>
                    <a:pt x="1" y="2"/>
                  </a:cubicBezTo>
                  <a:cubicBezTo>
                    <a:pt x="0" y="3"/>
                    <a:pt x="5" y="3"/>
                    <a:pt x="7" y="3"/>
                  </a:cubicBezTo>
                  <a:cubicBezTo>
                    <a:pt x="8" y="3"/>
                    <a:pt x="11" y="3"/>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29" name="Freeform 27"/>
            <p:cNvSpPr>
              <a:spLocks/>
            </p:cNvSpPr>
            <p:nvPr/>
          </p:nvSpPr>
          <p:spPr bwMode="auto">
            <a:xfrm>
              <a:off x="6904862" y="4517229"/>
              <a:ext cx="75781" cy="35785"/>
            </a:xfrm>
            <a:custGeom>
              <a:avLst/>
              <a:gdLst>
                <a:gd name="T0" fmla="*/ 3 w 15"/>
                <a:gd name="T1" fmla="*/ 7 h 7"/>
                <a:gd name="T2" fmla="*/ 4 w 15"/>
                <a:gd name="T3" fmla="*/ 7 h 7"/>
                <a:gd name="T4" fmla="*/ 5 w 15"/>
                <a:gd name="T5" fmla="*/ 7 h 7"/>
                <a:gd name="T6" fmla="*/ 5 w 15"/>
                <a:gd name="T7" fmla="*/ 7 h 7"/>
                <a:gd name="T8" fmla="*/ 6 w 15"/>
                <a:gd name="T9" fmla="*/ 7 h 7"/>
                <a:gd name="T10" fmla="*/ 6 w 15"/>
                <a:gd name="T11" fmla="*/ 6 h 7"/>
                <a:gd name="T12" fmla="*/ 7 w 15"/>
                <a:gd name="T13" fmla="*/ 6 h 7"/>
                <a:gd name="T14" fmla="*/ 8 w 15"/>
                <a:gd name="T15" fmla="*/ 5 h 7"/>
                <a:gd name="T16" fmla="*/ 8 w 15"/>
                <a:gd name="T17" fmla="*/ 5 h 7"/>
                <a:gd name="T18" fmla="*/ 8 w 15"/>
                <a:gd name="T19" fmla="*/ 5 h 7"/>
                <a:gd name="T20" fmla="*/ 8 w 15"/>
                <a:gd name="T21" fmla="*/ 4 h 7"/>
                <a:gd name="T22" fmla="*/ 9 w 15"/>
                <a:gd name="T23" fmla="*/ 4 h 7"/>
                <a:gd name="T24" fmla="*/ 9 w 15"/>
                <a:gd name="T25" fmla="*/ 3 h 7"/>
                <a:gd name="T26" fmla="*/ 10 w 15"/>
                <a:gd name="T27" fmla="*/ 3 h 7"/>
                <a:gd name="T28" fmla="*/ 10 w 15"/>
                <a:gd name="T29" fmla="*/ 3 h 7"/>
                <a:gd name="T30" fmla="*/ 13 w 15"/>
                <a:gd name="T31" fmla="*/ 1 h 7"/>
                <a:gd name="T32" fmla="*/ 6 w 15"/>
                <a:gd name="T33" fmla="*/ 2 h 7"/>
                <a:gd name="T34" fmla="*/ 5 w 15"/>
                <a:gd name="T35" fmla="*/ 2 h 7"/>
                <a:gd name="T36" fmla="*/ 5 w 15"/>
                <a:gd name="T37" fmla="*/ 3 h 7"/>
                <a:gd name="T38" fmla="*/ 4 w 15"/>
                <a:gd name="T39" fmla="*/ 3 h 7"/>
                <a:gd name="T40" fmla="*/ 3 w 15"/>
                <a:gd name="T41" fmla="*/ 4 h 7"/>
                <a:gd name="T42" fmla="*/ 3 w 15"/>
                <a:gd name="T43" fmla="*/ 4 h 7"/>
                <a:gd name="T44" fmla="*/ 1 w 15"/>
                <a:gd name="T45" fmla="*/ 5 h 7"/>
                <a:gd name="T46" fmla="*/ 3 w 15"/>
                <a:gd name="T4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3" y="7"/>
                  </a:moveTo>
                  <a:cubicBezTo>
                    <a:pt x="4" y="7"/>
                    <a:pt x="4" y="7"/>
                    <a:pt x="4" y="7"/>
                  </a:cubicBezTo>
                  <a:cubicBezTo>
                    <a:pt x="4" y="7"/>
                    <a:pt x="5" y="7"/>
                    <a:pt x="5" y="7"/>
                  </a:cubicBezTo>
                  <a:cubicBezTo>
                    <a:pt x="5" y="7"/>
                    <a:pt x="5" y="7"/>
                    <a:pt x="5" y="7"/>
                  </a:cubicBezTo>
                  <a:cubicBezTo>
                    <a:pt x="6" y="7"/>
                    <a:pt x="6" y="7"/>
                    <a:pt x="6" y="7"/>
                  </a:cubicBezTo>
                  <a:cubicBezTo>
                    <a:pt x="6" y="6"/>
                    <a:pt x="6" y="6"/>
                    <a:pt x="6" y="6"/>
                  </a:cubicBezTo>
                  <a:cubicBezTo>
                    <a:pt x="7" y="6"/>
                    <a:pt x="7" y="6"/>
                    <a:pt x="7" y="6"/>
                  </a:cubicBezTo>
                  <a:cubicBezTo>
                    <a:pt x="7" y="6"/>
                    <a:pt x="7" y="5"/>
                    <a:pt x="8" y="5"/>
                  </a:cubicBezTo>
                  <a:cubicBezTo>
                    <a:pt x="8" y="5"/>
                    <a:pt x="8" y="5"/>
                    <a:pt x="8" y="5"/>
                  </a:cubicBezTo>
                  <a:cubicBezTo>
                    <a:pt x="8" y="5"/>
                    <a:pt x="8" y="5"/>
                    <a:pt x="8" y="5"/>
                  </a:cubicBezTo>
                  <a:cubicBezTo>
                    <a:pt x="8" y="4"/>
                    <a:pt x="8" y="4"/>
                    <a:pt x="8" y="4"/>
                  </a:cubicBezTo>
                  <a:cubicBezTo>
                    <a:pt x="9" y="4"/>
                    <a:pt x="9" y="4"/>
                    <a:pt x="9" y="4"/>
                  </a:cubicBezTo>
                  <a:cubicBezTo>
                    <a:pt x="9" y="3"/>
                    <a:pt x="9" y="3"/>
                    <a:pt x="9" y="3"/>
                  </a:cubicBezTo>
                  <a:cubicBezTo>
                    <a:pt x="9" y="3"/>
                    <a:pt x="10" y="3"/>
                    <a:pt x="10" y="3"/>
                  </a:cubicBezTo>
                  <a:cubicBezTo>
                    <a:pt x="10" y="3"/>
                    <a:pt x="10" y="3"/>
                    <a:pt x="10" y="3"/>
                  </a:cubicBezTo>
                  <a:cubicBezTo>
                    <a:pt x="11" y="3"/>
                    <a:pt x="15" y="2"/>
                    <a:pt x="13" y="1"/>
                  </a:cubicBezTo>
                  <a:cubicBezTo>
                    <a:pt x="11" y="0"/>
                    <a:pt x="6" y="1"/>
                    <a:pt x="6" y="2"/>
                  </a:cubicBezTo>
                  <a:cubicBezTo>
                    <a:pt x="6" y="2"/>
                    <a:pt x="6" y="2"/>
                    <a:pt x="5" y="2"/>
                  </a:cubicBezTo>
                  <a:cubicBezTo>
                    <a:pt x="5" y="3"/>
                    <a:pt x="5" y="3"/>
                    <a:pt x="5" y="3"/>
                  </a:cubicBezTo>
                  <a:cubicBezTo>
                    <a:pt x="5" y="3"/>
                    <a:pt x="5" y="3"/>
                    <a:pt x="4" y="3"/>
                  </a:cubicBezTo>
                  <a:cubicBezTo>
                    <a:pt x="4" y="3"/>
                    <a:pt x="4" y="4"/>
                    <a:pt x="3" y="4"/>
                  </a:cubicBezTo>
                  <a:cubicBezTo>
                    <a:pt x="3" y="4"/>
                    <a:pt x="3" y="4"/>
                    <a:pt x="3" y="4"/>
                  </a:cubicBezTo>
                  <a:cubicBezTo>
                    <a:pt x="2" y="4"/>
                    <a:pt x="2" y="5"/>
                    <a:pt x="1" y="5"/>
                  </a:cubicBezTo>
                  <a:cubicBezTo>
                    <a:pt x="0" y="7"/>
                    <a:pt x="1"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30" name="Freeform 28"/>
            <p:cNvSpPr>
              <a:spLocks/>
            </p:cNvSpPr>
            <p:nvPr/>
          </p:nvSpPr>
          <p:spPr bwMode="auto">
            <a:xfrm>
              <a:off x="6765930" y="4294096"/>
              <a:ext cx="124196" cy="153667"/>
            </a:xfrm>
            <a:custGeom>
              <a:avLst/>
              <a:gdLst>
                <a:gd name="T0" fmla="*/ 24 w 25"/>
                <a:gd name="T1" fmla="*/ 0 h 31"/>
                <a:gd name="T2" fmla="*/ 21 w 25"/>
                <a:gd name="T3" fmla="*/ 3 h 31"/>
                <a:gd name="T4" fmla="*/ 16 w 25"/>
                <a:gd name="T5" fmla="*/ 3 h 31"/>
                <a:gd name="T6" fmla="*/ 9 w 25"/>
                <a:gd name="T7" fmla="*/ 2 h 31"/>
                <a:gd name="T8" fmla="*/ 6 w 25"/>
                <a:gd name="T9" fmla="*/ 2 h 31"/>
                <a:gd name="T10" fmla="*/ 4 w 25"/>
                <a:gd name="T11" fmla="*/ 4 h 31"/>
                <a:gd name="T12" fmla="*/ 2 w 25"/>
                <a:gd name="T13" fmla="*/ 9 h 31"/>
                <a:gd name="T14" fmla="*/ 1 w 25"/>
                <a:gd name="T15" fmla="*/ 12 h 31"/>
                <a:gd name="T16" fmla="*/ 1 w 25"/>
                <a:gd name="T17" fmla="*/ 17 h 31"/>
                <a:gd name="T18" fmla="*/ 0 w 25"/>
                <a:gd name="T19" fmla="*/ 21 h 31"/>
                <a:gd name="T20" fmla="*/ 4 w 25"/>
                <a:gd name="T21" fmla="*/ 23 h 31"/>
                <a:gd name="T22" fmla="*/ 5 w 25"/>
                <a:gd name="T23" fmla="*/ 28 h 31"/>
                <a:gd name="T24" fmla="*/ 5 w 25"/>
                <a:gd name="T25" fmla="*/ 30 h 31"/>
                <a:gd name="T26" fmla="*/ 9 w 25"/>
                <a:gd name="T27" fmla="*/ 30 h 31"/>
                <a:gd name="T28" fmla="*/ 8 w 25"/>
                <a:gd name="T29" fmla="*/ 23 h 31"/>
                <a:gd name="T30" fmla="*/ 8 w 25"/>
                <a:gd name="T31" fmla="*/ 19 h 31"/>
                <a:gd name="T32" fmla="*/ 11 w 25"/>
                <a:gd name="T33" fmla="*/ 19 h 31"/>
                <a:gd name="T34" fmla="*/ 11 w 25"/>
                <a:gd name="T35" fmla="*/ 22 h 31"/>
                <a:gd name="T36" fmla="*/ 13 w 25"/>
                <a:gd name="T37" fmla="*/ 26 h 31"/>
                <a:gd name="T38" fmla="*/ 15 w 25"/>
                <a:gd name="T39" fmla="*/ 28 h 31"/>
                <a:gd name="T40" fmla="*/ 16 w 25"/>
                <a:gd name="T41" fmla="*/ 27 h 31"/>
                <a:gd name="T42" fmla="*/ 18 w 25"/>
                <a:gd name="T43" fmla="*/ 26 h 31"/>
                <a:gd name="T44" fmla="*/ 16 w 25"/>
                <a:gd name="T45" fmla="*/ 23 h 31"/>
                <a:gd name="T46" fmla="*/ 16 w 25"/>
                <a:gd name="T47" fmla="*/ 20 h 31"/>
                <a:gd name="T48" fmla="*/ 15 w 25"/>
                <a:gd name="T49" fmla="*/ 17 h 31"/>
                <a:gd name="T50" fmla="*/ 12 w 25"/>
                <a:gd name="T51" fmla="*/ 15 h 31"/>
                <a:gd name="T52" fmla="*/ 14 w 25"/>
                <a:gd name="T53" fmla="*/ 12 h 31"/>
                <a:gd name="T54" fmla="*/ 17 w 25"/>
                <a:gd name="T55" fmla="*/ 10 h 31"/>
                <a:gd name="T56" fmla="*/ 16 w 25"/>
                <a:gd name="T57" fmla="*/ 9 h 31"/>
                <a:gd name="T58" fmla="*/ 10 w 25"/>
                <a:gd name="T59" fmla="*/ 11 h 31"/>
                <a:gd name="T60" fmla="*/ 7 w 25"/>
                <a:gd name="T61" fmla="*/ 12 h 31"/>
                <a:gd name="T62" fmla="*/ 4 w 25"/>
                <a:gd name="T63" fmla="*/ 9 h 31"/>
                <a:gd name="T64" fmla="*/ 5 w 25"/>
                <a:gd name="T65" fmla="*/ 6 h 31"/>
                <a:gd name="T66" fmla="*/ 8 w 25"/>
                <a:gd name="T67" fmla="*/ 6 h 31"/>
                <a:gd name="T68" fmla="*/ 13 w 25"/>
                <a:gd name="T69" fmla="*/ 5 h 31"/>
                <a:gd name="T70" fmla="*/ 17 w 25"/>
                <a:gd name="T71" fmla="*/ 6 h 31"/>
                <a:gd name="T72" fmla="*/ 21 w 25"/>
                <a:gd name="T73" fmla="*/ 5 h 31"/>
                <a:gd name="T74" fmla="*/ 24 w 25"/>
                <a:gd name="T75" fmla="*/ 3 h 31"/>
                <a:gd name="T76" fmla="*/ 24 w 25"/>
                <a:gd name="T7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31">
                  <a:moveTo>
                    <a:pt x="24" y="0"/>
                  </a:moveTo>
                  <a:cubicBezTo>
                    <a:pt x="23" y="0"/>
                    <a:pt x="22" y="2"/>
                    <a:pt x="21" y="3"/>
                  </a:cubicBezTo>
                  <a:cubicBezTo>
                    <a:pt x="20" y="4"/>
                    <a:pt x="17" y="3"/>
                    <a:pt x="16" y="3"/>
                  </a:cubicBezTo>
                  <a:cubicBezTo>
                    <a:pt x="14" y="3"/>
                    <a:pt x="12" y="3"/>
                    <a:pt x="9" y="2"/>
                  </a:cubicBezTo>
                  <a:cubicBezTo>
                    <a:pt x="7" y="1"/>
                    <a:pt x="7" y="1"/>
                    <a:pt x="6" y="2"/>
                  </a:cubicBezTo>
                  <a:cubicBezTo>
                    <a:pt x="6" y="3"/>
                    <a:pt x="5" y="3"/>
                    <a:pt x="4" y="4"/>
                  </a:cubicBezTo>
                  <a:cubicBezTo>
                    <a:pt x="3" y="5"/>
                    <a:pt x="3" y="8"/>
                    <a:pt x="2" y="9"/>
                  </a:cubicBezTo>
                  <a:cubicBezTo>
                    <a:pt x="1" y="10"/>
                    <a:pt x="1" y="11"/>
                    <a:pt x="1" y="12"/>
                  </a:cubicBezTo>
                  <a:cubicBezTo>
                    <a:pt x="0" y="13"/>
                    <a:pt x="1" y="15"/>
                    <a:pt x="1" y="17"/>
                  </a:cubicBezTo>
                  <a:cubicBezTo>
                    <a:pt x="0" y="19"/>
                    <a:pt x="0" y="18"/>
                    <a:pt x="0" y="21"/>
                  </a:cubicBezTo>
                  <a:cubicBezTo>
                    <a:pt x="1" y="23"/>
                    <a:pt x="2" y="22"/>
                    <a:pt x="4" y="23"/>
                  </a:cubicBezTo>
                  <a:cubicBezTo>
                    <a:pt x="5" y="24"/>
                    <a:pt x="6" y="26"/>
                    <a:pt x="5" y="28"/>
                  </a:cubicBezTo>
                  <a:cubicBezTo>
                    <a:pt x="4" y="30"/>
                    <a:pt x="4" y="30"/>
                    <a:pt x="5" y="30"/>
                  </a:cubicBezTo>
                  <a:cubicBezTo>
                    <a:pt x="6" y="31"/>
                    <a:pt x="8" y="30"/>
                    <a:pt x="9" y="30"/>
                  </a:cubicBezTo>
                  <a:cubicBezTo>
                    <a:pt x="9" y="30"/>
                    <a:pt x="8" y="24"/>
                    <a:pt x="8" y="23"/>
                  </a:cubicBezTo>
                  <a:cubicBezTo>
                    <a:pt x="7" y="22"/>
                    <a:pt x="8" y="19"/>
                    <a:pt x="8" y="19"/>
                  </a:cubicBezTo>
                  <a:cubicBezTo>
                    <a:pt x="8" y="19"/>
                    <a:pt x="12" y="18"/>
                    <a:pt x="11" y="19"/>
                  </a:cubicBezTo>
                  <a:cubicBezTo>
                    <a:pt x="10" y="20"/>
                    <a:pt x="10" y="21"/>
                    <a:pt x="11" y="22"/>
                  </a:cubicBezTo>
                  <a:cubicBezTo>
                    <a:pt x="13" y="24"/>
                    <a:pt x="12" y="25"/>
                    <a:pt x="13" y="26"/>
                  </a:cubicBezTo>
                  <a:cubicBezTo>
                    <a:pt x="13" y="26"/>
                    <a:pt x="14" y="27"/>
                    <a:pt x="15" y="28"/>
                  </a:cubicBezTo>
                  <a:cubicBezTo>
                    <a:pt x="16" y="28"/>
                    <a:pt x="16" y="27"/>
                    <a:pt x="16" y="27"/>
                  </a:cubicBezTo>
                  <a:cubicBezTo>
                    <a:pt x="16" y="26"/>
                    <a:pt x="17" y="26"/>
                    <a:pt x="18" y="26"/>
                  </a:cubicBezTo>
                  <a:cubicBezTo>
                    <a:pt x="19" y="25"/>
                    <a:pt x="17" y="24"/>
                    <a:pt x="16" y="23"/>
                  </a:cubicBezTo>
                  <a:cubicBezTo>
                    <a:pt x="15" y="21"/>
                    <a:pt x="16" y="21"/>
                    <a:pt x="16" y="20"/>
                  </a:cubicBezTo>
                  <a:cubicBezTo>
                    <a:pt x="17" y="20"/>
                    <a:pt x="17" y="18"/>
                    <a:pt x="15" y="17"/>
                  </a:cubicBezTo>
                  <a:cubicBezTo>
                    <a:pt x="12" y="17"/>
                    <a:pt x="13" y="16"/>
                    <a:pt x="12" y="15"/>
                  </a:cubicBezTo>
                  <a:cubicBezTo>
                    <a:pt x="12" y="15"/>
                    <a:pt x="13" y="12"/>
                    <a:pt x="14" y="12"/>
                  </a:cubicBezTo>
                  <a:cubicBezTo>
                    <a:pt x="14" y="11"/>
                    <a:pt x="16" y="11"/>
                    <a:pt x="17" y="10"/>
                  </a:cubicBezTo>
                  <a:cubicBezTo>
                    <a:pt x="18" y="9"/>
                    <a:pt x="18" y="9"/>
                    <a:pt x="16" y="9"/>
                  </a:cubicBezTo>
                  <a:cubicBezTo>
                    <a:pt x="13" y="9"/>
                    <a:pt x="10" y="10"/>
                    <a:pt x="10" y="11"/>
                  </a:cubicBezTo>
                  <a:cubicBezTo>
                    <a:pt x="10" y="12"/>
                    <a:pt x="8" y="12"/>
                    <a:pt x="7" y="12"/>
                  </a:cubicBezTo>
                  <a:cubicBezTo>
                    <a:pt x="5" y="12"/>
                    <a:pt x="4" y="10"/>
                    <a:pt x="4" y="9"/>
                  </a:cubicBezTo>
                  <a:cubicBezTo>
                    <a:pt x="5" y="8"/>
                    <a:pt x="6" y="7"/>
                    <a:pt x="5" y="6"/>
                  </a:cubicBezTo>
                  <a:cubicBezTo>
                    <a:pt x="5" y="5"/>
                    <a:pt x="7" y="5"/>
                    <a:pt x="8" y="6"/>
                  </a:cubicBezTo>
                  <a:cubicBezTo>
                    <a:pt x="9" y="6"/>
                    <a:pt x="12" y="6"/>
                    <a:pt x="13" y="5"/>
                  </a:cubicBezTo>
                  <a:cubicBezTo>
                    <a:pt x="13" y="5"/>
                    <a:pt x="15" y="5"/>
                    <a:pt x="17" y="6"/>
                  </a:cubicBezTo>
                  <a:cubicBezTo>
                    <a:pt x="19" y="6"/>
                    <a:pt x="20" y="6"/>
                    <a:pt x="21" y="5"/>
                  </a:cubicBezTo>
                  <a:cubicBezTo>
                    <a:pt x="22" y="5"/>
                    <a:pt x="24" y="3"/>
                    <a:pt x="24" y="3"/>
                  </a:cubicBezTo>
                  <a:cubicBezTo>
                    <a:pt x="25" y="2"/>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31" name="Freeform 29"/>
            <p:cNvSpPr>
              <a:spLocks/>
            </p:cNvSpPr>
            <p:nvPr/>
          </p:nvSpPr>
          <p:spPr bwMode="auto">
            <a:xfrm>
              <a:off x="6536481" y="4167797"/>
              <a:ext cx="218923" cy="250497"/>
            </a:xfrm>
            <a:custGeom>
              <a:avLst/>
              <a:gdLst>
                <a:gd name="T0" fmla="*/ 41 w 44"/>
                <a:gd name="T1" fmla="*/ 28 h 50"/>
                <a:gd name="T2" fmla="*/ 38 w 44"/>
                <a:gd name="T3" fmla="*/ 23 h 50"/>
                <a:gd name="T4" fmla="*/ 34 w 44"/>
                <a:gd name="T5" fmla="*/ 16 h 50"/>
                <a:gd name="T6" fmla="*/ 36 w 44"/>
                <a:gd name="T7" fmla="*/ 15 h 50"/>
                <a:gd name="T8" fmla="*/ 35 w 44"/>
                <a:gd name="T9" fmla="*/ 14 h 50"/>
                <a:gd name="T10" fmla="*/ 35 w 44"/>
                <a:gd name="T11" fmla="*/ 14 h 50"/>
                <a:gd name="T12" fmla="*/ 39 w 44"/>
                <a:gd name="T13" fmla="*/ 12 h 50"/>
                <a:gd name="T14" fmla="*/ 35 w 44"/>
                <a:gd name="T15" fmla="*/ 6 h 50"/>
                <a:gd name="T16" fmla="*/ 31 w 44"/>
                <a:gd name="T17" fmla="*/ 2 h 50"/>
                <a:gd name="T18" fmla="*/ 25 w 44"/>
                <a:gd name="T19" fmla="*/ 6 h 50"/>
                <a:gd name="T20" fmla="*/ 23 w 44"/>
                <a:gd name="T21" fmla="*/ 10 h 50"/>
                <a:gd name="T22" fmla="*/ 22 w 44"/>
                <a:gd name="T23" fmla="*/ 10 h 50"/>
                <a:gd name="T24" fmla="*/ 22 w 44"/>
                <a:gd name="T25" fmla="*/ 10 h 50"/>
                <a:gd name="T26" fmla="*/ 21 w 44"/>
                <a:gd name="T27" fmla="*/ 10 h 50"/>
                <a:gd name="T28" fmla="*/ 19 w 44"/>
                <a:gd name="T29" fmla="*/ 14 h 50"/>
                <a:gd name="T30" fmla="*/ 19 w 44"/>
                <a:gd name="T31" fmla="*/ 14 h 50"/>
                <a:gd name="T32" fmla="*/ 17 w 44"/>
                <a:gd name="T33" fmla="*/ 15 h 50"/>
                <a:gd name="T34" fmla="*/ 16 w 44"/>
                <a:gd name="T35" fmla="*/ 16 h 50"/>
                <a:gd name="T36" fmla="*/ 16 w 44"/>
                <a:gd name="T37" fmla="*/ 16 h 50"/>
                <a:gd name="T38" fmla="*/ 15 w 44"/>
                <a:gd name="T39" fmla="*/ 17 h 50"/>
                <a:gd name="T40" fmla="*/ 15 w 44"/>
                <a:gd name="T41" fmla="*/ 19 h 50"/>
                <a:gd name="T42" fmla="*/ 7 w 44"/>
                <a:gd name="T43" fmla="*/ 25 h 50"/>
                <a:gd name="T44" fmla="*/ 4 w 44"/>
                <a:gd name="T45" fmla="*/ 25 h 50"/>
                <a:gd name="T46" fmla="*/ 2 w 44"/>
                <a:gd name="T47" fmla="*/ 24 h 50"/>
                <a:gd name="T48" fmla="*/ 1 w 44"/>
                <a:gd name="T49" fmla="*/ 23 h 50"/>
                <a:gd name="T50" fmla="*/ 0 w 44"/>
                <a:gd name="T51" fmla="*/ 29 h 50"/>
                <a:gd name="T52" fmla="*/ 4 w 44"/>
                <a:gd name="T53" fmla="*/ 37 h 50"/>
                <a:gd name="T54" fmla="*/ 13 w 44"/>
                <a:gd name="T55" fmla="*/ 45 h 50"/>
                <a:gd name="T56" fmla="*/ 19 w 44"/>
                <a:gd name="T57" fmla="*/ 46 h 50"/>
                <a:gd name="T58" fmla="*/ 27 w 44"/>
                <a:gd name="T59" fmla="*/ 48 h 50"/>
                <a:gd name="T60" fmla="*/ 34 w 44"/>
                <a:gd name="T61" fmla="*/ 44 h 50"/>
                <a:gd name="T62" fmla="*/ 39 w 44"/>
                <a:gd name="T63" fmla="*/ 3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 h="50">
                  <a:moveTo>
                    <a:pt x="39" y="32"/>
                  </a:moveTo>
                  <a:cubicBezTo>
                    <a:pt x="40" y="29"/>
                    <a:pt x="39" y="28"/>
                    <a:pt x="41" y="28"/>
                  </a:cubicBezTo>
                  <a:cubicBezTo>
                    <a:pt x="43" y="28"/>
                    <a:pt x="44" y="27"/>
                    <a:pt x="43" y="26"/>
                  </a:cubicBezTo>
                  <a:cubicBezTo>
                    <a:pt x="41" y="25"/>
                    <a:pt x="37" y="24"/>
                    <a:pt x="38" y="23"/>
                  </a:cubicBezTo>
                  <a:cubicBezTo>
                    <a:pt x="39" y="22"/>
                    <a:pt x="39" y="21"/>
                    <a:pt x="38" y="21"/>
                  </a:cubicBezTo>
                  <a:cubicBezTo>
                    <a:pt x="38" y="20"/>
                    <a:pt x="33" y="16"/>
                    <a:pt x="34" y="16"/>
                  </a:cubicBezTo>
                  <a:cubicBezTo>
                    <a:pt x="34" y="16"/>
                    <a:pt x="37" y="16"/>
                    <a:pt x="36" y="15"/>
                  </a:cubicBezTo>
                  <a:cubicBezTo>
                    <a:pt x="36" y="15"/>
                    <a:pt x="36" y="15"/>
                    <a:pt x="36" y="15"/>
                  </a:cubicBezTo>
                  <a:cubicBezTo>
                    <a:pt x="36" y="15"/>
                    <a:pt x="36" y="15"/>
                    <a:pt x="35" y="15"/>
                  </a:cubicBezTo>
                  <a:cubicBezTo>
                    <a:pt x="35" y="15"/>
                    <a:pt x="35" y="15"/>
                    <a:pt x="35" y="14"/>
                  </a:cubicBezTo>
                  <a:cubicBezTo>
                    <a:pt x="35" y="14"/>
                    <a:pt x="35" y="14"/>
                    <a:pt x="35" y="14"/>
                  </a:cubicBezTo>
                  <a:cubicBezTo>
                    <a:pt x="35" y="14"/>
                    <a:pt x="35" y="14"/>
                    <a:pt x="35" y="14"/>
                  </a:cubicBezTo>
                  <a:cubicBezTo>
                    <a:pt x="35" y="14"/>
                    <a:pt x="35" y="14"/>
                    <a:pt x="35" y="14"/>
                  </a:cubicBezTo>
                  <a:cubicBezTo>
                    <a:pt x="36" y="14"/>
                    <a:pt x="40" y="13"/>
                    <a:pt x="39" y="12"/>
                  </a:cubicBezTo>
                  <a:cubicBezTo>
                    <a:pt x="37" y="11"/>
                    <a:pt x="42" y="9"/>
                    <a:pt x="41" y="8"/>
                  </a:cubicBezTo>
                  <a:cubicBezTo>
                    <a:pt x="39" y="8"/>
                    <a:pt x="37" y="6"/>
                    <a:pt x="35" y="6"/>
                  </a:cubicBezTo>
                  <a:cubicBezTo>
                    <a:pt x="33" y="5"/>
                    <a:pt x="32" y="5"/>
                    <a:pt x="32" y="4"/>
                  </a:cubicBezTo>
                  <a:cubicBezTo>
                    <a:pt x="32" y="4"/>
                    <a:pt x="32" y="3"/>
                    <a:pt x="31" y="2"/>
                  </a:cubicBezTo>
                  <a:cubicBezTo>
                    <a:pt x="30" y="1"/>
                    <a:pt x="29" y="0"/>
                    <a:pt x="28" y="1"/>
                  </a:cubicBezTo>
                  <a:cubicBezTo>
                    <a:pt x="27" y="1"/>
                    <a:pt x="25" y="6"/>
                    <a:pt x="25" y="6"/>
                  </a:cubicBezTo>
                  <a:cubicBezTo>
                    <a:pt x="25" y="6"/>
                    <a:pt x="24" y="8"/>
                    <a:pt x="24" y="8"/>
                  </a:cubicBezTo>
                  <a:cubicBezTo>
                    <a:pt x="24" y="9"/>
                    <a:pt x="23" y="10"/>
                    <a:pt x="23" y="10"/>
                  </a:cubicBezTo>
                  <a:cubicBezTo>
                    <a:pt x="23" y="10"/>
                    <a:pt x="23" y="10"/>
                    <a:pt x="23" y="10"/>
                  </a:cubicBezTo>
                  <a:cubicBezTo>
                    <a:pt x="23" y="10"/>
                    <a:pt x="22" y="10"/>
                    <a:pt x="22" y="10"/>
                  </a:cubicBezTo>
                  <a:cubicBezTo>
                    <a:pt x="22" y="10"/>
                    <a:pt x="22" y="10"/>
                    <a:pt x="22" y="10"/>
                  </a:cubicBezTo>
                  <a:cubicBezTo>
                    <a:pt x="22" y="10"/>
                    <a:pt x="22" y="10"/>
                    <a:pt x="22" y="10"/>
                  </a:cubicBezTo>
                  <a:cubicBezTo>
                    <a:pt x="22" y="10"/>
                    <a:pt x="22" y="10"/>
                    <a:pt x="22" y="10"/>
                  </a:cubicBezTo>
                  <a:cubicBezTo>
                    <a:pt x="21" y="10"/>
                    <a:pt x="21" y="10"/>
                    <a:pt x="21" y="10"/>
                  </a:cubicBezTo>
                  <a:cubicBezTo>
                    <a:pt x="21" y="10"/>
                    <a:pt x="20" y="12"/>
                    <a:pt x="19" y="12"/>
                  </a:cubicBezTo>
                  <a:cubicBezTo>
                    <a:pt x="18" y="12"/>
                    <a:pt x="19" y="13"/>
                    <a:pt x="19" y="14"/>
                  </a:cubicBezTo>
                  <a:cubicBezTo>
                    <a:pt x="19" y="14"/>
                    <a:pt x="19" y="14"/>
                    <a:pt x="19" y="14"/>
                  </a:cubicBezTo>
                  <a:cubicBezTo>
                    <a:pt x="19" y="14"/>
                    <a:pt x="19" y="14"/>
                    <a:pt x="19" y="14"/>
                  </a:cubicBezTo>
                  <a:cubicBezTo>
                    <a:pt x="18" y="14"/>
                    <a:pt x="18" y="15"/>
                    <a:pt x="17" y="15"/>
                  </a:cubicBezTo>
                  <a:cubicBezTo>
                    <a:pt x="17" y="15"/>
                    <a:pt x="17" y="15"/>
                    <a:pt x="17" y="15"/>
                  </a:cubicBezTo>
                  <a:cubicBezTo>
                    <a:pt x="17" y="15"/>
                    <a:pt x="17" y="16"/>
                    <a:pt x="17" y="16"/>
                  </a:cubicBezTo>
                  <a:cubicBezTo>
                    <a:pt x="17" y="16"/>
                    <a:pt x="17" y="16"/>
                    <a:pt x="16" y="16"/>
                  </a:cubicBezTo>
                  <a:cubicBezTo>
                    <a:pt x="16" y="16"/>
                    <a:pt x="16" y="16"/>
                    <a:pt x="16" y="16"/>
                  </a:cubicBezTo>
                  <a:cubicBezTo>
                    <a:pt x="16" y="16"/>
                    <a:pt x="16" y="16"/>
                    <a:pt x="16" y="16"/>
                  </a:cubicBezTo>
                  <a:cubicBezTo>
                    <a:pt x="16" y="16"/>
                    <a:pt x="16" y="17"/>
                    <a:pt x="16" y="17"/>
                  </a:cubicBezTo>
                  <a:cubicBezTo>
                    <a:pt x="16" y="17"/>
                    <a:pt x="16" y="17"/>
                    <a:pt x="15" y="17"/>
                  </a:cubicBezTo>
                  <a:cubicBezTo>
                    <a:pt x="15" y="17"/>
                    <a:pt x="15" y="17"/>
                    <a:pt x="15" y="17"/>
                  </a:cubicBezTo>
                  <a:cubicBezTo>
                    <a:pt x="14" y="17"/>
                    <a:pt x="15" y="18"/>
                    <a:pt x="15" y="19"/>
                  </a:cubicBezTo>
                  <a:cubicBezTo>
                    <a:pt x="14" y="19"/>
                    <a:pt x="10" y="19"/>
                    <a:pt x="9" y="19"/>
                  </a:cubicBezTo>
                  <a:cubicBezTo>
                    <a:pt x="8" y="19"/>
                    <a:pt x="8" y="25"/>
                    <a:pt x="7" y="25"/>
                  </a:cubicBezTo>
                  <a:cubicBezTo>
                    <a:pt x="7" y="25"/>
                    <a:pt x="5" y="25"/>
                    <a:pt x="4" y="25"/>
                  </a:cubicBezTo>
                  <a:cubicBezTo>
                    <a:pt x="4" y="25"/>
                    <a:pt x="4" y="25"/>
                    <a:pt x="4" y="25"/>
                  </a:cubicBezTo>
                  <a:cubicBezTo>
                    <a:pt x="3" y="25"/>
                    <a:pt x="3" y="24"/>
                    <a:pt x="2" y="24"/>
                  </a:cubicBezTo>
                  <a:cubicBezTo>
                    <a:pt x="2" y="24"/>
                    <a:pt x="2" y="24"/>
                    <a:pt x="2" y="24"/>
                  </a:cubicBezTo>
                  <a:cubicBezTo>
                    <a:pt x="2" y="24"/>
                    <a:pt x="2" y="24"/>
                    <a:pt x="2" y="24"/>
                  </a:cubicBezTo>
                  <a:cubicBezTo>
                    <a:pt x="2" y="23"/>
                    <a:pt x="1" y="23"/>
                    <a:pt x="1" y="23"/>
                  </a:cubicBezTo>
                  <a:cubicBezTo>
                    <a:pt x="1" y="23"/>
                    <a:pt x="1" y="23"/>
                    <a:pt x="1" y="23"/>
                  </a:cubicBezTo>
                  <a:cubicBezTo>
                    <a:pt x="0" y="23"/>
                    <a:pt x="0" y="28"/>
                    <a:pt x="0" y="29"/>
                  </a:cubicBezTo>
                  <a:cubicBezTo>
                    <a:pt x="0" y="30"/>
                    <a:pt x="2" y="36"/>
                    <a:pt x="3" y="36"/>
                  </a:cubicBezTo>
                  <a:cubicBezTo>
                    <a:pt x="4" y="36"/>
                    <a:pt x="4" y="35"/>
                    <a:pt x="4" y="37"/>
                  </a:cubicBezTo>
                  <a:cubicBezTo>
                    <a:pt x="4" y="38"/>
                    <a:pt x="7" y="44"/>
                    <a:pt x="7" y="44"/>
                  </a:cubicBezTo>
                  <a:cubicBezTo>
                    <a:pt x="8" y="44"/>
                    <a:pt x="13" y="45"/>
                    <a:pt x="13" y="45"/>
                  </a:cubicBezTo>
                  <a:cubicBezTo>
                    <a:pt x="14" y="45"/>
                    <a:pt x="13" y="46"/>
                    <a:pt x="14" y="46"/>
                  </a:cubicBezTo>
                  <a:cubicBezTo>
                    <a:pt x="16" y="46"/>
                    <a:pt x="19" y="46"/>
                    <a:pt x="19" y="46"/>
                  </a:cubicBezTo>
                  <a:cubicBezTo>
                    <a:pt x="20" y="45"/>
                    <a:pt x="19" y="45"/>
                    <a:pt x="21" y="46"/>
                  </a:cubicBezTo>
                  <a:cubicBezTo>
                    <a:pt x="24" y="47"/>
                    <a:pt x="27" y="48"/>
                    <a:pt x="27" y="48"/>
                  </a:cubicBezTo>
                  <a:cubicBezTo>
                    <a:pt x="28" y="49"/>
                    <a:pt x="28" y="50"/>
                    <a:pt x="30" y="49"/>
                  </a:cubicBezTo>
                  <a:cubicBezTo>
                    <a:pt x="32" y="48"/>
                    <a:pt x="34" y="46"/>
                    <a:pt x="34" y="44"/>
                  </a:cubicBezTo>
                  <a:cubicBezTo>
                    <a:pt x="34" y="42"/>
                    <a:pt x="34" y="40"/>
                    <a:pt x="35" y="39"/>
                  </a:cubicBezTo>
                  <a:cubicBezTo>
                    <a:pt x="36" y="37"/>
                    <a:pt x="38" y="34"/>
                    <a:pt x="3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32" name="Freeform 30"/>
            <p:cNvSpPr>
              <a:spLocks/>
            </p:cNvSpPr>
            <p:nvPr/>
          </p:nvSpPr>
          <p:spPr bwMode="auto">
            <a:xfrm>
              <a:off x="6452283" y="3879408"/>
              <a:ext cx="48415" cy="44205"/>
            </a:xfrm>
            <a:custGeom>
              <a:avLst/>
              <a:gdLst>
                <a:gd name="T0" fmla="*/ 5 w 10"/>
                <a:gd name="T1" fmla="*/ 1 h 9"/>
                <a:gd name="T2" fmla="*/ 1 w 10"/>
                <a:gd name="T3" fmla="*/ 3 h 9"/>
                <a:gd name="T4" fmla="*/ 1 w 10"/>
                <a:gd name="T5" fmla="*/ 8 h 9"/>
                <a:gd name="T6" fmla="*/ 8 w 10"/>
                <a:gd name="T7" fmla="*/ 7 h 9"/>
                <a:gd name="T8" fmla="*/ 9 w 10"/>
                <a:gd name="T9" fmla="*/ 4 h 9"/>
                <a:gd name="T10" fmla="*/ 8 w 10"/>
                <a:gd name="T11" fmla="*/ 1 h 9"/>
                <a:gd name="T12" fmla="*/ 5 w 10"/>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5" y="1"/>
                  </a:moveTo>
                  <a:cubicBezTo>
                    <a:pt x="3" y="1"/>
                    <a:pt x="2" y="3"/>
                    <a:pt x="1" y="3"/>
                  </a:cubicBezTo>
                  <a:cubicBezTo>
                    <a:pt x="0" y="4"/>
                    <a:pt x="0" y="8"/>
                    <a:pt x="1" y="8"/>
                  </a:cubicBezTo>
                  <a:cubicBezTo>
                    <a:pt x="5" y="9"/>
                    <a:pt x="8" y="7"/>
                    <a:pt x="8" y="7"/>
                  </a:cubicBezTo>
                  <a:cubicBezTo>
                    <a:pt x="8" y="6"/>
                    <a:pt x="8" y="4"/>
                    <a:pt x="9" y="4"/>
                  </a:cubicBezTo>
                  <a:cubicBezTo>
                    <a:pt x="9" y="4"/>
                    <a:pt x="10" y="2"/>
                    <a:pt x="8" y="1"/>
                  </a:cubicBezTo>
                  <a:cubicBezTo>
                    <a:pt x="7" y="0"/>
                    <a:pt x="7"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33" name="Freeform 31"/>
            <p:cNvSpPr>
              <a:spLocks/>
            </p:cNvSpPr>
            <p:nvPr/>
          </p:nvSpPr>
          <p:spPr bwMode="auto">
            <a:xfrm>
              <a:off x="6675415" y="3759424"/>
              <a:ext cx="39995" cy="84201"/>
            </a:xfrm>
            <a:custGeom>
              <a:avLst/>
              <a:gdLst>
                <a:gd name="T0" fmla="*/ 5 w 8"/>
                <a:gd name="T1" fmla="*/ 1 h 17"/>
                <a:gd name="T2" fmla="*/ 1 w 8"/>
                <a:gd name="T3" fmla="*/ 5 h 17"/>
                <a:gd name="T4" fmla="*/ 1 w 8"/>
                <a:gd name="T5" fmla="*/ 10 h 17"/>
                <a:gd name="T6" fmla="*/ 4 w 8"/>
                <a:gd name="T7" fmla="*/ 16 h 17"/>
                <a:gd name="T8" fmla="*/ 5 w 8"/>
                <a:gd name="T9" fmla="*/ 15 h 17"/>
                <a:gd name="T10" fmla="*/ 7 w 8"/>
                <a:gd name="T11" fmla="*/ 9 h 17"/>
                <a:gd name="T12" fmla="*/ 7 w 8"/>
                <a:gd name="T13" fmla="*/ 4 h 17"/>
                <a:gd name="T14" fmla="*/ 5 w 8"/>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7">
                  <a:moveTo>
                    <a:pt x="5" y="1"/>
                  </a:moveTo>
                  <a:cubicBezTo>
                    <a:pt x="5" y="0"/>
                    <a:pt x="1" y="4"/>
                    <a:pt x="1" y="5"/>
                  </a:cubicBezTo>
                  <a:cubicBezTo>
                    <a:pt x="1" y="5"/>
                    <a:pt x="0" y="9"/>
                    <a:pt x="1" y="10"/>
                  </a:cubicBezTo>
                  <a:cubicBezTo>
                    <a:pt x="1" y="12"/>
                    <a:pt x="3" y="15"/>
                    <a:pt x="4" y="16"/>
                  </a:cubicBezTo>
                  <a:cubicBezTo>
                    <a:pt x="5" y="17"/>
                    <a:pt x="5" y="17"/>
                    <a:pt x="5" y="15"/>
                  </a:cubicBezTo>
                  <a:cubicBezTo>
                    <a:pt x="6" y="13"/>
                    <a:pt x="6" y="10"/>
                    <a:pt x="7" y="9"/>
                  </a:cubicBezTo>
                  <a:cubicBezTo>
                    <a:pt x="7" y="9"/>
                    <a:pt x="8" y="5"/>
                    <a:pt x="7" y="4"/>
                  </a:cubicBezTo>
                  <a:cubicBezTo>
                    <a:pt x="6" y="3"/>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34" name="Freeform 32"/>
            <p:cNvSpPr>
              <a:spLocks/>
            </p:cNvSpPr>
            <p:nvPr/>
          </p:nvSpPr>
          <p:spPr bwMode="auto">
            <a:xfrm>
              <a:off x="6831185" y="3569969"/>
              <a:ext cx="54731" cy="69467"/>
            </a:xfrm>
            <a:custGeom>
              <a:avLst/>
              <a:gdLst>
                <a:gd name="T0" fmla="*/ 8 w 11"/>
                <a:gd name="T1" fmla="*/ 3 h 14"/>
                <a:gd name="T2" fmla="*/ 7 w 11"/>
                <a:gd name="T3" fmla="*/ 1 h 14"/>
                <a:gd name="T4" fmla="*/ 5 w 11"/>
                <a:gd name="T5" fmla="*/ 1 h 14"/>
                <a:gd name="T6" fmla="*/ 2 w 11"/>
                <a:gd name="T7" fmla="*/ 1 h 14"/>
                <a:gd name="T8" fmla="*/ 0 w 11"/>
                <a:gd name="T9" fmla="*/ 3 h 14"/>
                <a:gd name="T10" fmla="*/ 0 w 11"/>
                <a:gd name="T11" fmla="*/ 5 h 14"/>
                <a:gd name="T12" fmla="*/ 3 w 11"/>
                <a:gd name="T13" fmla="*/ 7 h 14"/>
                <a:gd name="T14" fmla="*/ 2 w 11"/>
                <a:gd name="T15" fmla="*/ 5 h 14"/>
                <a:gd name="T16" fmla="*/ 4 w 11"/>
                <a:gd name="T17" fmla="*/ 6 h 14"/>
                <a:gd name="T18" fmla="*/ 4 w 11"/>
                <a:gd name="T19" fmla="*/ 9 h 14"/>
                <a:gd name="T20" fmla="*/ 4 w 11"/>
                <a:gd name="T21" fmla="*/ 11 h 14"/>
                <a:gd name="T22" fmla="*/ 6 w 11"/>
                <a:gd name="T23" fmla="*/ 14 h 14"/>
                <a:gd name="T24" fmla="*/ 6 w 11"/>
                <a:gd name="T25" fmla="*/ 12 h 14"/>
                <a:gd name="T26" fmla="*/ 8 w 11"/>
                <a:gd name="T27" fmla="*/ 14 h 14"/>
                <a:gd name="T28" fmla="*/ 9 w 11"/>
                <a:gd name="T29" fmla="*/ 13 h 14"/>
                <a:gd name="T30" fmla="*/ 9 w 11"/>
                <a:gd name="T31" fmla="*/ 9 h 14"/>
                <a:gd name="T32" fmla="*/ 10 w 11"/>
                <a:gd name="T33" fmla="*/ 5 h 14"/>
                <a:gd name="T34" fmla="*/ 8 w 11"/>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14">
                  <a:moveTo>
                    <a:pt x="8" y="3"/>
                  </a:moveTo>
                  <a:cubicBezTo>
                    <a:pt x="8" y="2"/>
                    <a:pt x="8" y="1"/>
                    <a:pt x="7" y="1"/>
                  </a:cubicBezTo>
                  <a:cubicBezTo>
                    <a:pt x="6" y="2"/>
                    <a:pt x="6" y="2"/>
                    <a:pt x="5" y="1"/>
                  </a:cubicBezTo>
                  <a:cubicBezTo>
                    <a:pt x="4" y="0"/>
                    <a:pt x="3" y="0"/>
                    <a:pt x="2" y="1"/>
                  </a:cubicBezTo>
                  <a:cubicBezTo>
                    <a:pt x="2" y="2"/>
                    <a:pt x="1" y="3"/>
                    <a:pt x="0" y="3"/>
                  </a:cubicBezTo>
                  <a:cubicBezTo>
                    <a:pt x="0" y="3"/>
                    <a:pt x="0" y="5"/>
                    <a:pt x="0" y="5"/>
                  </a:cubicBezTo>
                  <a:cubicBezTo>
                    <a:pt x="0" y="5"/>
                    <a:pt x="2" y="7"/>
                    <a:pt x="3" y="7"/>
                  </a:cubicBezTo>
                  <a:cubicBezTo>
                    <a:pt x="3" y="7"/>
                    <a:pt x="2" y="5"/>
                    <a:pt x="2" y="5"/>
                  </a:cubicBezTo>
                  <a:cubicBezTo>
                    <a:pt x="3" y="4"/>
                    <a:pt x="4" y="5"/>
                    <a:pt x="4" y="6"/>
                  </a:cubicBezTo>
                  <a:cubicBezTo>
                    <a:pt x="5" y="7"/>
                    <a:pt x="4" y="9"/>
                    <a:pt x="4" y="9"/>
                  </a:cubicBezTo>
                  <a:cubicBezTo>
                    <a:pt x="3" y="9"/>
                    <a:pt x="4" y="11"/>
                    <a:pt x="4" y="11"/>
                  </a:cubicBezTo>
                  <a:cubicBezTo>
                    <a:pt x="4" y="12"/>
                    <a:pt x="5" y="14"/>
                    <a:pt x="6" y="14"/>
                  </a:cubicBezTo>
                  <a:cubicBezTo>
                    <a:pt x="6" y="14"/>
                    <a:pt x="6" y="12"/>
                    <a:pt x="6" y="12"/>
                  </a:cubicBezTo>
                  <a:cubicBezTo>
                    <a:pt x="6" y="12"/>
                    <a:pt x="7" y="14"/>
                    <a:pt x="8" y="14"/>
                  </a:cubicBezTo>
                  <a:cubicBezTo>
                    <a:pt x="8" y="14"/>
                    <a:pt x="9" y="13"/>
                    <a:pt x="9" y="13"/>
                  </a:cubicBezTo>
                  <a:cubicBezTo>
                    <a:pt x="10" y="12"/>
                    <a:pt x="9" y="11"/>
                    <a:pt x="9" y="9"/>
                  </a:cubicBezTo>
                  <a:cubicBezTo>
                    <a:pt x="9" y="8"/>
                    <a:pt x="10" y="6"/>
                    <a:pt x="10" y="5"/>
                  </a:cubicBezTo>
                  <a:cubicBezTo>
                    <a:pt x="11" y="5"/>
                    <a:pt x="9" y="4"/>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35" name="Freeform 33"/>
            <p:cNvSpPr>
              <a:spLocks/>
            </p:cNvSpPr>
            <p:nvPr/>
          </p:nvSpPr>
          <p:spPr bwMode="auto">
            <a:xfrm>
              <a:off x="6885917" y="3559446"/>
              <a:ext cx="48415" cy="44205"/>
            </a:xfrm>
            <a:custGeom>
              <a:avLst/>
              <a:gdLst>
                <a:gd name="T0" fmla="*/ 3 w 10"/>
                <a:gd name="T1" fmla="*/ 9 h 9"/>
                <a:gd name="T2" fmla="*/ 5 w 10"/>
                <a:gd name="T3" fmla="*/ 5 h 9"/>
                <a:gd name="T4" fmla="*/ 8 w 10"/>
                <a:gd name="T5" fmla="*/ 5 h 9"/>
                <a:gd name="T6" fmla="*/ 9 w 10"/>
                <a:gd name="T7" fmla="*/ 2 h 9"/>
                <a:gd name="T8" fmla="*/ 6 w 10"/>
                <a:gd name="T9" fmla="*/ 1 h 9"/>
                <a:gd name="T10" fmla="*/ 4 w 10"/>
                <a:gd name="T11" fmla="*/ 3 h 9"/>
                <a:gd name="T12" fmla="*/ 2 w 10"/>
                <a:gd name="T13" fmla="*/ 3 h 9"/>
                <a:gd name="T14" fmla="*/ 0 w 10"/>
                <a:gd name="T15" fmla="*/ 5 h 9"/>
                <a:gd name="T16" fmla="*/ 1 w 10"/>
                <a:gd name="T17" fmla="*/ 6 h 9"/>
                <a:gd name="T18" fmla="*/ 3 w 10"/>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9">
                  <a:moveTo>
                    <a:pt x="3" y="9"/>
                  </a:moveTo>
                  <a:cubicBezTo>
                    <a:pt x="4" y="9"/>
                    <a:pt x="5" y="6"/>
                    <a:pt x="5" y="5"/>
                  </a:cubicBezTo>
                  <a:cubicBezTo>
                    <a:pt x="6" y="4"/>
                    <a:pt x="8" y="5"/>
                    <a:pt x="8" y="5"/>
                  </a:cubicBezTo>
                  <a:cubicBezTo>
                    <a:pt x="9" y="5"/>
                    <a:pt x="10" y="2"/>
                    <a:pt x="9" y="2"/>
                  </a:cubicBezTo>
                  <a:cubicBezTo>
                    <a:pt x="9" y="1"/>
                    <a:pt x="7" y="0"/>
                    <a:pt x="6" y="1"/>
                  </a:cubicBezTo>
                  <a:cubicBezTo>
                    <a:pt x="5" y="1"/>
                    <a:pt x="6" y="3"/>
                    <a:pt x="4" y="3"/>
                  </a:cubicBezTo>
                  <a:cubicBezTo>
                    <a:pt x="3" y="3"/>
                    <a:pt x="2" y="2"/>
                    <a:pt x="2" y="3"/>
                  </a:cubicBezTo>
                  <a:cubicBezTo>
                    <a:pt x="1" y="3"/>
                    <a:pt x="0" y="5"/>
                    <a:pt x="0" y="5"/>
                  </a:cubicBezTo>
                  <a:cubicBezTo>
                    <a:pt x="0" y="6"/>
                    <a:pt x="0" y="6"/>
                    <a:pt x="1" y="6"/>
                  </a:cubicBezTo>
                  <a:cubicBezTo>
                    <a:pt x="2" y="6"/>
                    <a:pt x="2"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36" name="Freeform 34"/>
            <p:cNvSpPr>
              <a:spLocks/>
            </p:cNvSpPr>
            <p:nvPr/>
          </p:nvSpPr>
          <p:spPr bwMode="auto">
            <a:xfrm>
              <a:off x="6850131" y="3395255"/>
              <a:ext cx="204187" cy="189452"/>
            </a:xfrm>
            <a:custGeom>
              <a:avLst/>
              <a:gdLst>
                <a:gd name="T0" fmla="*/ 37 w 41"/>
                <a:gd name="T1" fmla="*/ 27 h 38"/>
                <a:gd name="T2" fmla="*/ 36 w 41"/>
                <a:gd name="T3" fmla="*/ 30 h 38"/>
                <a:gd name="T4" fmla="*/ 39 w 41"/>
                <a:gd name="T5" fmla="*/ 28 h 38"/>
                <a:gd name="T6" fmla="*/ 39 w 41"/>
                <a:gd name="T7" fmla="*/ 24 h 38"/>
                <a:gd name="T8" fmla="*/ 38 w 41"/>
                <a:gd name="T9" fmla="*/ 16 h 38"/>
                <a:gd name="T10" fmla="*/ 39 w 41"/>
                <a:gd name="T11" fmla="*/ 14 h 38"/>
                <a:gd name="T12" fmla="*/ 40 w 41"/>
                <a:gd name="T13" fmla="*/ 9 h 38"/>
                <a:gd name="T14" fmla="*/ 35 w 41"/>
                <a:gd name="T15" fmla="*/ 1 h 38"/>
                <a:gd name="T16" fmla="*/ 33 w 41"/>
                <a:gd name="T17" fmla="*/ 1 h 38"/>
                <a:gd name="T18" fmla="*/ 35 w 41"/>
                <a:gd name="T19" fmla="*/ 2 h 38"/>
                <a:gd name="T20" fmla="*/ 32 w 41"/>
                <a:gd name="T21" fmla="*/ 1 h 38"/>
                <a:gd name="T22" fmla="*/ 31 w 41"/>
                <a:gd name="T23" fmla="*/ 2 h 38"/>
                <a:gd name="T24" fmla="*/ 31 w 41"/>
                <a:gd name="T25" fmla="*/ 5 h 38"/>
                <a:gd name="T26" fmla="*/ 32 w 41"/>
                <a:gd name="T27" fmla="*/ 8 h 38"/>
                <a:gd name="T28" fmla="*/ 31 w 41"/>
                <a:gd name="T29" fmla="*/ 16 h 38"/>
                <a:gd name="T30" fmla="*/ 25 w 41"/>
                <a:gd name="T31" fmla="*/ 21 h 38"/>
                <a:gd name="T32" fmla="*/ 22 w 41"/>
                <a:gd name="T33" fmla="*/ 20 h 38"/>
                <a:gd name="T34" fmla="*/ 21 w 41"/>
                <a:gd name="T35" fmla="*/ 20 h 38"/>
                <a:gd name="T36" fmla="*/ 20 w 41"/>
                <a:gd name="T37" fmla="*/ 25 h 38"/>
                <a:gd name="T38" fmla="*/ 19 w 41"/>
                <a:gd name="T39" fmla="*/ 28 h 38"/>
                <a:gd name="T40" fmla="*/ 15 w 41"/>
                <a:gd name="T41" fmla="*/ 27 h 38"/>
                <a:gd name="T42" fmla="*/ 7 w 41"/>
                <a:gd name="T43" fmla="*/ 28 h 38"/>
                <a:gd name="T44" fmla="*/ 2 w 41"/>
                <a:gd name="T45" fmla="*/ 33 h 38"/>
                <a:gd name="T46" fmla="*/ 3 w 41"/>
                <a:gd name="T47" fmla="*/ 35 h 38"/>
                <a:gd name="T48" fmla="*/ 7 w 41"/>
                <a:gd name="T49" fmla="*/ 34 h 38"/>
                <a:gd name="T50" fmla="*/ 11 w 41"/>
                <a:gd name="T51" fmla="*/ 33 h 38"/>
                <a:gd name="T52" fmla="*/ 15 w 41"/>
                <a:gd name="T53" fmla="*/ 32 h 38"/>
                <a:gd name="T54" fmla="*/ 18 w 41"/>
                <a:gd name="T55" fmla="*/ 34 h 38"/>
                <a:gd name="T56" fmla="*/ 21 w 41"/>
                <a:gd name="T57" fmla="*/ 38 h 38"/>
                <a:gd name="T58" fmla="*/ 25 w 41"/>
                <a:gd name="T59" fmla="*/ 34 h 38"/>
                <a:gd name="T60" fmla="*/ 27 w 41"/>
                <a:gd name="T61" fmla="*/ 33 h 38"/>
                <a:gd name="T62" fmla="*/ 32 w 41"/>
                <a:gd name="T63" fmla="*/ 32 h 38"/>
                <a:gd name="T64" fmla="*/ 34 w 41"/>
                <a:gd name="T65" fmla="*/ 32 h 38"/>
                <a:gd name="T66" fmla="*/ 35 w 41"/>
                <a:gd name="T67"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38">
                  <a:moveTo>
                    <a:pt x="35" y="28"/>
                  </a:moveTo>
                  <a:cubicBezTo>
                    <a:pt x="36" y="28"/>
                    <a:pt x="36" y="27"/>
                    <a:pt x="37" y="27"/>
                  </a:cubicBezTo>
                  <a:cubicBezTo>
                    <a:pt x="37" y="27"/>
                    <a:pt x="37" y="28"/>
                    <a:pt x="37" y="28"/>
                  </a:cubicBezTo>
                  <a:cubicBezTo>
                    <a:pt x="37" y="28"/>
                    <a:pt x="36" y="29"/>
                    <a:pt x="36" y="30"/>
                  </a:cubicBezTo>
                  <a:cubicBezTo>
                    <a:pt x="37" y="31"/>
                    <a:pt x="38" y="31"/>
                    <a:pt x="39" y="31"/>
                  </a:cubicBezTo>
                  <a:cubicBezTo>
                    <a:pt x="39" y="31"/>
                    <a:pt x="39" y="30"/>
                    <a:pt x="39" y="28"/>
                  </a:cubicBezTo>
                  <a:cubicBezTo>
                    <a:pt x="39" y="27"/>
                    <a:pt x="41" y="28"/>
                    <a:pt x="40" y="27"/>
                  </a:cubicBezTo>
                  <a:cubicBezTo>
                    <a:pt x="39" y="26"/>
                    <a:pt x="39" y="24"/>
                    <a:pt x="39" y="24"/>
                  </a:cubicBezTo>
                  <a:cubicBezTo>
                    <a:pt x="39" y="23"/>
                    <a:pt x="39" y="21"/>
                    <a:pt x="39" y="20"/>
                  </a:cubicBezTo>
                  <a:cubicBezTo>
                    <a:pt x="39" y="19"/>
                    <a:pt x="38" y="16"/>
                    <a:pt x="38" y="16"/>
                  </a:cubicBezTo>
                  <a:cubicBezTo>
                    <a:pt x="38" y="15"/>
                    <a:pt x="38" y="14"/>
                    <a:pt x="38" y="14"/>
                  </a:cubicBezTo>
                  <a:cubicBezTo>
                    <a:pt x="39" y="14"/>
                    <a:pt x="39" y="14"/>
                    <a:pt x="39" y="14"/>
                  </a:cubicBezTo>
                  <a:cubicBezTo>
                    <a:pt x="40" y="14"/>
                    <a:pt x="39" y="13"/>
                    <a:pt x="39" y="12"/>
                  </a:cubicBezTo>
                  <a:cubicBezTo>
                    <a:pt x="39" y="11"/>
                    <a:pt x="40" y="10"/>
                    <a:pt x="40" y="9"/>
                  </a:cubicBezTo>
                  <a:cubicBezTo>
                    <a:pt x="40" y="9"/>
                    <a:pt x="38" y="4"/>
                    <a:pt x="37" y="4"/>
                  </a:cubicBezTo>
                  <a:cubicBezTo>
                    <a:pt x="37" y="4"/>
                    <a:pt x="36" y="1"/>
                    <a:pt x="35" y="1"/>
                  </a:cubicBezTo>
                  <a:cubicBezTo>
                    <a:pt x="35" y="0"/>
                    <a:pt x="34" y="0"/>
                    <a:pt x="34" y="0"/>
                  </a:cubicBezTo>
                  <a:cubicBezTo>
                    <a:pt x="33" y="0"/>
                    <a:pt x="33" y="1"/>
                    <a:pt x="33" y="1"/>
                  </a:cubicBezTo>
                  <a:cubicBezTo>
                    <a:pt x="33" y="1"/>
                    <a:pt x="34" y="1"/>
                    <a:pt x="34" y="1"/>
                  </a:cubicBezTo>
                  <a:cubicBezTo>
                    <a:pt x="35" y="1"/>
                    <a:pt x="35" y="2"/>
                    <a:pt x="35" y="2"/>
                  </a:cubicBezTo>
                  <a:cubicBezTo>
                    <a:pt x="35" y="3"/>
                    <a:pt x="34" y="2"/>
                    <a:pt x="33" y="2"/>
                  </a:cubicBezTo>
                  <a:cubicBezTo>
                    <a:pt x="33" y="2"/>
                    <a:pt x="33" y="2"/>
                    <a:pt x="32" y="1"/>
                  </a:cubicBezTo>
                  <a:cubicBezTo>
                    <a:pt x="32" y="1"/>
                    <a:pt x="32" y="0"/>
                    <a:pt x="31" y="0"/>
                  </a:cubicBezTo>
                  <a:cubicBezTo>
                    <a:pt x="31" y="1"/>
                    <a:pt x="31" y="1"/>
                    <a:pt x="31" y="2"/>
                  </a:cubicBezTo>
                  <a:cubicBezTo>
                    <a:pt x="31" y="2"/>
                    <a:pt x="31" y="3"/>
                    <a:pt x="30" y="3"/>
                  </a:cubicBezTo>
                  <a:cubicBezTo>
                    <a:pt x="30" y="4"/>
                    <a:pt x="31" y="4"/>
                    <a:pt x="31" y="5"/>
                  </a:cubicBezTo>
                  <a:cubicBezTo>
                    <a:pt x="32" y="6"/>
                    <a:pt x="32" y="6"/>
                    <a:pt x="31" y="7"/>
                  </a:cubicBezTo>
                  <a:cubicBezTo>
                    <a:pt x="31" y="7"/>
                    <a:pt x="32" y="7"/>
                    <a:pt x="32" y="8"/>
                  </a:cubicBezTo>
                  <a:cubicBezTo>
                    <a:pt x="33" y="8"/>
                    <a:pt x="32" y="11"/>
                    <a:pt x="32" y="12"/>
                  </a:cubicBezTo>
                  <a:cubicBezTo>
                    <a:pt x="32" y="13"/>
                    <a:pt x="32" y="15"/>
                    <a:pt x="31" y="16"/>
                  </a:cubicBezTo>
                  <a:cubicBezTo>
                    <a:pt x="30" y="17"/>
                    <a:pt x="29" y="19"/>
                    <a:pt x="28" y="19"/>
                  </a:cubicBezTo>
                  <a:cubicBezTo>
                    <a:pt x="27" y="19"/>
                    <a:pt x="25" y="21"/>
                    <a:pt x="25" y="21"/>
                  </a:cubicBezTo>
                  <a:cubicBezTo>
                    <a:pt x="25" y="22"/>
                    <a:pt x="24" y="22"/>
                    <a:pt x="23" y="22"/>
                  </a:cubicBezTo>
                  <a:cubicBezTo>
                    <a:pt x="23" y="22"/>
                    <a:pt x="22" y="21"/>
                    <a:pt x="22" y="20"/>
                  </a:cubicBezTo>
                  <a:cubicBezTo>
                    <a:pt x="23" y="20"/>
                    <a:pt x="23" y="19"/>
                    <a:pt x="23" y="19"/>
                  </a:cubicBezTo>
                  <a:cubicBezTo>
                    <a:pt x="22" y="19"/>
                    <a:pt x="21" y="19"/>
                    <a:pt x="21" y="20"/>
                  </a:cubicBezTo>
                  <a:cubicBezTo>
                    <a:pt x="21" y="20"/>
                    <a:pt x="21" y="21"/>
                    <a:pt x="21" y="22"/>
                  </a:cubicBezTo>
                  <a:cubicBezTo>
                    <a:pt x="21" y="23"/>
                    <a:pt x="20" y="24"/>
                    <a:pt x="20" y="25"/>
                  </a:cubicBezTo>
                  <a:cubicBezTo>
                    <a:pt x="19" y="26"/>
                    <a:pt x="20" y="26"/>
                    <a:pt x="20" y="27"/>
                  </a:cubicBezTo>
                  <a:cubicBezTo>
                    <a:pt x="20" y="28"/>
                    <a:pt x="19" y="28"/>
                    <a:pt x="19" y="28"/>
                  </a:cubicBezTo>
                  <a:cubicBezTo>
                    <a:pt x="18" y="28"/>
                    <a:pt x="18" y="27"/>
                    <a:pt x="17" y="27"/>
                  </a:cubicBezTo>
                  <a:cubicBezTo>
                    <a:pt x="17" y="27"/>
                    <a:pt x="17" y="27"/>
                    <a:pt x="15" y="27"/>
                  </a:cubicBezTo>
                  <a:cubicBezTo>
                    <a:pt x="13" y="27"/>
                    <a:pt x="13" y="27"/>
                    <a:pt x="12" y="28"/>
                  </a:cubicBezTo>
                  <a:cubicBezTo>
                    <a:pt x="11" y="28"/>
                    <a:pt x="8" y="28"/>
                    <a:pt x="7" y="28"/>
                  </a:cubicBezTo>
                  <a:cubicBezTo>
                    <a:pt x="6" y="28"/>
                    <a:pt x="5" y="30"/>
                    <a:pt x="4" y="31"/>
                  </a:cubicBezTo>
                  <a:cubicBezTo>
                    <a:pt x="3" y="31"/>
                    <a:pt x="3" y="32"/>
                    <a:pt x="2" y="33"/>
                  </a:cubicBezTo>
                  <a:cubicBezTo>
                    <a:pt x="2" y="33"/>
                    <a:pt x="0" y="33"/>
                    <a:pt x="0" y="34"/>
                  </a:cubicBezTo>
                  <a:cubicBezTo>
                    <a:pt x="0" y="35"/>
                    <a:pt x="2" y="35"/>
                    <a:pt x="3" y="35"/>
                  </a:cubicBezTo>
                  <a:cubicBezTo>
                    <a:pt x="4" y="35"/>
                    <a:pt x="5" y="35"/>
                    <a:pt x="5" y="34"/>
                  </a:cubicBezTo>
                  <a:cubicBezTo>
                    <a:pt x="5" y="34"/>
                    <a:pt x="6" y="34"/>
                    <a:pt x="7" y="34"/>
                  </a:cubicBezTo>
                  <a:cubicBezTo>
                    <a:pt x="7" y="35"/>
                    <a:pt x="9" y="34"/>
                    <a:pt x="9" y="34"/>
                  </a:cubicBezTo>
                  <a:cubicBezTo>
                    <a:pt x="10" y="34"/>
                    <a:pt x="10" y="33"/>
                    <a:pt x="11" y="33"/>
                  </a:cubicBezTo>
                  <a:cubicBezTo>
                    <a:pt x="11" y="33"/>
                    <a:pt x="12" y="33"/>
                    <a:pt x="13" y="32"/>
                  </a:cubicBezTo>
                  <a:cubicBezTo>
                    <a:pt x="13" y="32"/>
                    <a:pt x="15" y="32"/>
                    <a:pt x="15" y="32"/>
                  </a:cubicBezTo>
                  <a:cubicBezTo>
                    <a:pt x="16" y="32"/>
                    <a:pt x="17" y="32"/>
                    <a:pt x="18" y="32"/>
                  </a:cubicBezTo>
                  <a:cubicBezTo>
                    <a:pt x="19" y="33"/>
                    <a:pt x="18" y="34"/>
                    <a:pt x="18" y="34"/>
                  </a:cubicBezTo>
                  <a:cubicBezTo>
                    <a:pt x="17" y="34"/>
                    <a:pt x="18" y="36"/>
                    <a:pt x="19" y="36"/>
                  </a:cubicBezTo>
                  <a:cubicBezTo>
                    <a:pt x="20" y="37"/>
                    <a:pt x="20" y="38"/>
                    <a:pt x="21" y="38"/>
                  </a:cubicBezTo>
                  <a:cubicBezTo>
                    <a:pt x="23" y="38"/>
                    <a:pt x="23" y="35"/>
                    <a:pt x="24" y="35"/>
                  </a:cubicBezTo>
                  <a:cubicBezTo>
                    <a:pt x="24" y="34"/>
                    <a:pt x="25" y="34"/>
                    <a:pt x="25" y="34"/>
                  </a:cubicBezTo>
                  <a:cubicBezTo>
                    <a:pt x="25" y="34"/>
                    <a:pt x="25" y="32"/>
                    <a:pt x="25" y="32"/>
                  </a:cubicBezTo>
                  <a:cubicBezTo>
                    <a:pt x="26" y="32"/>
                    <a:pt x="26" y="33"/>
                    <a:pt x="27" y="33"/>
                  </a:cubicBezTo>
                  <a:cubicBezTo>
                    <a:pt x="27" y="33"/>
                    <a:pt x="28" y="33"/>
                    <a:pt x="29" y="33"/>
                  </a:cubicBezTo>
                  <a:cubicBezTo>
                    <a:pt x="30" y="33"/>
                    <a:pt x="31" y="32"/>
                    <a:pt x="32" y="32"/>
                  </a:cubicBezTo>
                  <a:cubicBezTo>
                    <a:pt x="32" y="31"/>
                    <a:pt x="32" y="30"/>
                    <a:pt x="33" y="30"/>
                  </a:cubicBezTo>
                  <a:cubicBezTo>
                    <a:pt x="33" y="30"/>
                    <a:pt x="33" y="32"/>
                    <a:pt x="34" y="32"/>
                  </a:cubicBezTo>
                  <a:cubicBezTo>
                    <a:pt x="34" y="32"/>
                    <a:pt x="34" y="29"/>
                    <a:pt x="34" y="29"/>
                  </a:cubicBezTo>
                  <a:cubicBezTo>
                    <a:pt x="34" y="28"/>
                    <a:pt x="35" y="28"/>
                    <a:pt x="3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37" name="Freeform 35"/>
            <p:cNvSpPr>
              <a:spLocks/>
            </p:cNvSpPr>
            <p:nvPr/>
          </p:nvSpPr>
          <p:spPr bwMode="auto">
            <a:xfrm>
              <a:off x="6984853" y="3290004"/>
              <a:ext cx="113671" cy="105251"/>
            </a:xfrm>
            <a:custGeom>
              <a:avLst/>
              <a:gdLst>
                <a:gd name="T0" fmla="*/ 20 w 23"/>
                <a:gd name="T1" fmla="*/ 9 h 21"/>
                <a:gd name="T2" fmla="*/ 20 w 23"/>
                <a:gd name="T3" fmla="*/ 7 h 21"/>
                <a:gd name="T4" fmla="*/ 17 w 23"/>
                <a:gd name="T5" fmla="*/ 8 h 21"/>
                <a:gd name="T6" fmla="*/ 16 w 23"/>
                <a:gd name="T7" fmla="*/ 6 h 21"/>
                <a:gd name="T8" fmla="*/ 14 w 23"/>
                <a:gd name="T9" fmla="*/ 7 h 21"/>
                <a:gd name="T10" fmla="*/ 10 w 23"/>
                <a:gd name="T11" fmla="*/ 4 h 21"/>
                <a:gd name="T12" fmla="*/ 6 w 23"/>
                <a:gd name="T13" fmla="*/ 1 h 21"/>
                <a:gd name="T14" fmla="*/ 5 w 23"/>
                <a:gd name="T15" fmla="*/ 1 h 21"/>
                <a:gd name="T16" fmla="*/ 5 w 23"/>
                <a:gd name="T17" fmla="*/ 3 h 21"/>
                <a:gd name="T18" fmla="*/ 6 w 23"/>
                <a:gd name="T19" fmla="*/ 8 h 21"/>
                <a:gd name="T20" fmla="*/ 6 w 23"/>
                <a:gd name="T21" fmla="*/ 10 h 21"/>
                <a:gd name="T22" fmla="*/ 5 w 23"/>
                <a:gd name="T23" fmla="*/ 13 h 21"/>
                <a:gd name="T24" fmla="*/ 3 w 23"/>
                <a:gd name="T25" fmla="*/ 12 h 21"/>
                <a:gd name="T26" fmla="*/ 2 w 23"/>
                <a:gd name="T27" fmla="*/ 14 h 21"/>
                <a:gd name="T28" fmla="*/ 1 w 23"/>
                <a:gd name="T29" fmla="*/ 15 h 21"/>
                <a:gd name="T30" fmla="*/ 2 w 23"/>
                <a:gd name="T31" fmla="*/ 18 h 21"/>
                <a:gd name="T32" fmla="*/ 2 w 23"/>
                <a:gd name="T33" fmla="*/ 19 h 21"/>
                <a:gd name="T34" fmla="*/ 3 w 23"/>
                <a:gd name="T35" fmla="*/ 20 h 21"/>
                <a:gd name="T36" fmla="*/ 5 w 23"/>
                <a:gd name="T37" fmla="*/ 19 h 21"/>
                <a:gd name="T38" fmla="*/ 6 w 23"/>
                <a:gd name="T39" fmla="*/ 19 h 21"/>
                <a:gd name="T40" fmla="*/ 5 w 23"/>
                <a:gd name="T41" fmla="*/ 17 h 21"/>
                <a:gd name="T42" fmla="*/ 3 w 23"/>
                <a:gd name="T43" fmla="*/ 17 h 21"/>
                <a:gd name="T44" fmla="*/ 3 w 23"/>
                <a:gd name="T45" fmla="*/ 15 h 21"/>
                <a:gd name="T46" fmla="*/ 5 w 23"/>
                <a:gd name="T47" fmla="*/ 16 h 21"/>
                <a:gd name="T48" fmla="*/ 7 w 23"/>
                <a:gd name="T49" fmla="*/ 15 h 21"/>
                <a:gd name="T50" fmla="*/ 10 w 23"/>
                <a:gd name="T51" fmla="*/ 16 h 21"/>
                <a:gd name="T52" fmla="*/ 14 w 23"/>
                <a:gd name="T53" fmla="*/ 18 h 21"/>
                <a:gd name="T54" fmla="*/ 15 w 23"/>
                <a:gd name="T55" fmla="*/ 16 h 21"/>
                <a:gd name="T56" fmla="*/ 18 w 23"/>
                <a:gd name="T57" fmla="*/ 12 h 21"/>
                <a:gd name="T58" fmla="*/ 23 w 23"/>
                <a:gd name="T59" fmla="*/ 11 h 21"/>
                <a:gd name="T60" fmla="*/ 21 w 23"/>
                <a:gd name="T61" fmla="*/ 11 h 21"/>
                <a:gd name="T62" fmla="*/ 20 w 23"/>
                <a:gd name="T63"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21">
                  <a:moveTo>
                    <a:pt x="20" y="9"/>
                  </a:moveTo>
                  <a:cubicBezTo>
                    <a:pt x="20" y="8"/>
                    <a:pt x="20" y="7"/>
                    <a:pt x="20" y="7"/>
                  </a:cubicBezTo>
                  <a:cubicBezTo>
                    <a:pt x="19" y="6"/>
                    <a:pt x="18" y="8"/>
                    <a:pt x="17" y="8"/>
                  </a:cubicBezTo>
                  <a:cubicBezTo>
                    <a:pt x="16" y="8"/>
                    <a:pt x="16" y="7"/>
                    <a:pt x="16" y="6"/>
                  </a:cubicBezTo>
                  <a:cubicBezTo>
                    <a:pt x="16" y="6"/>
                    <a:pt x="15" y="6"/>
                    <a:pt x="14" y="7"/>
                  </a:cubicBezTo>
                  <a:cubicBezTo>
                    <a:pt x="13" y="7"/>
                    <a:pt x="11" y="5"/>
                    <a:pt x="10" y="4"/>
                  </a:cubicBezTo>
                  <a:cubicBezTo>
                    <a:pt x="8" y="3"/>
                    <a:pt x="6" y="1"/>
                    <a:pt x="6" y="1"/>
                  </a:cubicBezTo>
                  <a:cubicBezTo>
                    <a:pt x="6" y="0"/>
                    <a:pt x="5" y="1"/>
                    <a:pt x="5" y="1"/>
                  </a:cubicBezTo>
                  <a:cubicBezTo>
                    <a:pt x="4" y="2"/>
                    <a:pt x="5" y="2"/>
                    <a:pt x="5" y="3"/>
                  </a:cubicBezTo>
                  <a:cubicBezTo>
                    <a:pt x="6" y="3"/>
                    <a:pt x="6" y="7"/>
                    <a:pt x="6" y="8"/>
                  </a:cubicBezTo>
                  <a:cubicBezTo>
                    <a:pt x="6" y="8"/>
                    <a:pt x="6" y="10"/>
                    <a:pt x="6" y="10"/>
                  </a:cubicBezTo>
                  <a:cubicBezTo>
                    <a:pt x="7" y="11"/>
                    <a:pt x="6" y="12"/>
                    <a:pt x="5" y="13"/>
                  </a:cubicBezTo>
                  <a:cubicBezTo>
                    <a:pt x="5" y="13"/>
                    <a:pt x="4" y="12"/>
                    <a:pt x="3" y="12"/>
                  </a:cubicBezTo>
                  <a:cubicBezTo>
                    <a:pt x="2" y="12"/>
                    <a:pt x="3" y="13"/>
                    <a:pt x="2" y="14"/>
                  </a:cubicBezTo>
                  <a:cubicBezTo>
                    <a:pt x="2" y="14"/>
                    <a:pt x="1" y="15"/>
                    <a:pt x="1" y="15"/>
                  </a:cubicBezTo>
                  <a:cubicBezTo>
                    <a:pt x="0" y="16"/>
                    <a:pt x="1" y="17"/>
                    <a:pt x="2" y="18"/>
                  </a:cubicBezTo>
                  <a:cubicBezTo>
                    <a:pt x="3" y="19"/>
                    <a:pt x="2" y="19"/>
                    <a:pt x="2" y="19"/>
                  </a:cubicBezTo>
                  <a:cubicBezTo>
                    <a:pt x="2" y="20"/>
                    <a:pt x="2" y="20"/>
                    <a:pt x="3" y="20"/>
                  </a:cubicBezTo>
                  <a:cubicBezTo>
                    <a:pt x="4" y="21"/>
                    <a:pt x="4" y="20"/>
                    <a:pt x="5" y="19"/>
                  </a:cubicBezTo>
                  <a:cubicBezTo>
                    <a:pt x="5" y="19"/>
                    <a:pt x="6" y="19"/>
                    <a:pt x="6" y="19"/>
                  </a:cubicBezTo>
                  <a:cubicBezTo>
                    <a:pt x="7" y="19"/>
                    <a:pt x="6" y="17"/>
                    <a:pt x="5" y="17"/>
                  </a:cubicBezTo>
                  <a:cubicBezTo>
                    <a:pt x="4" y="17"/>
                    <a:pt x="4" y="17"/>
                    <a:pt x="3" y="17"/>
                  </a:cubicBezTo>
                  <a:cubicBezTo>
                    <a:pt x="2" y="16"/>
                    <a:pt x="3" y="15"/>
                    <a:pt x="3" y="15"/>
                  </a:cubicBezTo>
                  <a:cubicBezTo>
                    <a:pt x="4" y="15"/>
                    <a:pt x="5" y="16"/>
                    <a:pt x="5" y="16"/>
                  </a:cubicBezTo>
                  <a:cubicBezTo>
                    <a:pt x="5" y="17"/>
                    <a:pt x="7" y="15"/>
                    <a:pt x="7" y="15"/>
                  </a:cubicBezTo>
                  <a:cubicBezTo>
                    <a:pt x="8" y="15"/>
                    <a:pt x="9" y="16"/>
                    <a:pt x="10" y="16"/>
                  </a:cubicBezTo>
                  <a:cubicBezTo>
                    <a:pt x="11" y="16"/>
                    <a:pt x="14" y="17"/>
                    <a:pt x="14" y="18"/>
                  </a:cubicBezTo>
                  <a:cubicBezTo>
                    <a:pt x="15" y="19"/>
                    <a:pt x="15" y="17"/>
                    <a:pt x="15" y="16"/>
                  </a:cubicBezTo>
                  <a:cubicBezTo>
                    <a:pt x="16" y="14"/>
                    <a:pt x="17" y="13"/>
                    <a:pt x="18" y="12"/>
                  </a:cubicBezTo>
                  <a:cubicBezTo>
                    <a:pt x="19" y="12"/>
                    <a:pt x="23" y="11"/>
                    <a:pt x="23" y="11"/>
                  </a:cubicBezTo>
                  <a:cubicBezTo>
                    <a:pt x="23" y="11"/>
                    <a:pt x="22" y="11"/>
                    <a:pt x="21" y="11"/>
                  </a:cubicBezTo>
                  <a:cubicBezTo>
                    <a:pt x="21" y="11"/>
                    <a:pt x="20" y="9"/>
                    <a:pt x="2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38" name="Freeform 36"/>
            <p:cNvSpPr>
              <a:spLocks/>
            </p:cNvSpPr>
            <p:nvPr/>
          </p:nvSpPr>
          <p:spPr bwMode="auto">
            <a:xfrm>
              <a:off x="6934332" y="3039505"/>
              <a:ext cx="109461" cy="235763"/>
            </a:xfrm>
            <a:custGeom>
              <a:avLst/>
              <a:gdLst>
                <a:gd name="T0" fmla="*/ 2 w 22"/>
                <a:gd name="T1" fmla="*/ 9 h 47"/>
                <a:gd name="T2" fmla="*/ 5 w 22"/>
                <a:gd name="T3" fmla="*/ 13 h 47"/>
                <a:gd name="T4" fmla="*/ 7 w 22"/>
                <a:gd name="T5" fmla="*/ 18 h 47"/>
                <a:gd name="T6" fmla="*/ 8 w 22"/>
                <a:gd name="T7" fmla="*/ 22 h 47"/>
                <a:gd name="T8" fmla="*/ 9 w 22"/>
                <a:gd name="T9" fmla="*/ 25 h 47"/>
                <a:gd name="T10" fmla="*/ 9 w 22"/>
                <a:gd name="T11" fmla="*/ 26 h 47"/>
                <a:gd name="T12" fmla="*/ 9 w 22"/>
                <a:gd name="T13" fmla="*/ 30 h 47"/>
                <a:gd name="T14" fmla="*/ 12 w 22"/>
                <a:gd name="T15" fmla="*/ 37 h 47"/>
                <a:gd name="T16" fmla="*/ 14 w 22"/>
                <a:gd name="T17" fmla="*/ 47 h 47"/>
                <a:gd name="T18" fmla="*/ 16 w 22"/>
                <a:gd name="T19" fmla="*/ 44 h 47"/>
                <a:gd name="T20" fmla="*/ 20 w 22"/>
                <a:gd name="T21" fmla="*/ 46 h 47"/>
                <a:gd name="T22" fmla="*/ 18 w 22"/>
                <a:gd name="T23" fmla="*/ 42 h 47"/>
                <a:gd name="T24" fmla="*/ 15 w 22"/>
                <a:gd name="T25" fmla="*/ 38 h 47"/>
                <a:gd name="T26" fmla="*/ 15 w 22"/>
                <a:gd name="T27" fmla="*/ 34 h 47"/>
                <a:gd name="T28" fmla="*/ 15 w 22"/>
                <a:gd name="T29" fmla="*/ 30 h 47"/>
                <a:gd name="T30" fmla="*/ 21 w 22"/>
                <a:gd name="T31" fmla="*/ 33 h 47"/>
                <a:gd name="T32" fmla="*/ 19 w 22"/>
                <a:gd name="T33" fmla="*/ 30 h 47"/>
                <a:gd name="T34" fmla="*/ 19 w 22"/>
                <a:gd name="T35" fmla="*/ 29 h 47"/>
                <a:gd name="T36" fmla="*/ 19 w 22"/>
                <a:gd name="T37" fmla="*/ 29 h 47"/>
                <a:gd name="T38" fmla="*/ 18 w 22"/>
                <a:gd name="T39" fmla="*/ 28 h 47"/>
                <a:gd name="T40" fmla="*/ 18 w 22"/>
                <a:gd name="T41" fmla="*/ 28 h 47"/>
                <a:gd name="T42" fmla="*/ 18 w 22"/>
                <a:gd name="T43" fmla="*/ 27 h 47"/>
                <a:gd name="T44" fmla="*/ 18 w 22"/>
                <a:gd name="T45" fmla="*/ 27 h 47"/>
                <a:gd name="T46" fmla="*/ 17 w 22"/>
                <a:gd name="T47" fmla="*/ 26 h 47"/>
                <a:gd name="T48" fmla="*/ 17 w 22"/>
                <a:gd name="T49" fmla="*/ 24 h 47"/>
                <a:gd name="T50" fmla="*/ 14 w 22"/>
                <a:gd name="T51" fmla="*/ 21 h 47"/>
                <a:gd name="T52" fmla="*/ 10 w 22"/>
                <a:gd name="T53" fmla="*/ 13 h 47"/>
                <a:gd name="T54" fmla="*/ 8 w 22"/>
                <a:gd name="T55" fmla="*/ 10 h 47"/>
                <a:gd name="T56" fmla="*/ 6 w 22"/>
                <a:gd name="T57" fmla="*/ 4 h 47"/>
                <a:gd name="T58" fmla="*/ 5 w 22"/>
                <a:gd name="T59" fmla="*/ 2 h 47"/>
                <a:gd name="T60" fmla="*/ 1 w 22"/>
                <a:gd name="T61" fmla="*/ 1 h 47"/>
                <a:gd name="T62" fmla="*/ 4 w 22"/>
                <a:gd name="T63" fmla="*/ 4 h 47"/>
                <a:gd name="T64" fmla="*/ 2 w 22"/>
                <a:gd name="T65" fmla="*/ 5 h 47"/>
                <a:gd name="T66" fmla="*/ 2 w 22"/>
                <a:gd name="T67" fmla="*/ 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 h="47">
                  <a:moveTo>
                    <a:pt x="2" y="9"/>
                  </a:moveTo>
                  <a:cubicBezTo>
                    <a:pt x="3" y="10"/>
                    <a:pt x="4" y="11"/>
                    <a:pt x="5" y="13"/>
                  </a:cubicBezTo>
                  <a:cubicBezTo>
                    <a:pt x="6" y="14"/>
                    <a:pt x="6" y="18"/>
                    <a:pt x="7" y="18"/>
                  </a:cubicBezTo>
                  <a:cubicBezTo>
                    <a:pt x="8" y="19"/>
                    <a:pt x="8" y="21"/>
                    <a:pt x="8" y="22"/>
                  </a:cubicBezTo>
                  <a:cubicBezTo>
                    <a:pt x="8" y="22"/>
                    <a:pt x="9" y="24"/>
                    <a:pt x="9" y="25"/>
                  </a:cubicBezTo>
                  <a:cubicBezTo>
                    <a:pt x="9" y="25"/>
                    <a:pt x="9" y="26"/>
                    <a:pt x="9" y="26"/>
                  </a:cubicBezTo>
                  <a:cubicBezTo>
                    <a:pt x="9" y="27"/>
                    <a:pt x="9" y="29"/>
                    <a:pt x="9" y="30"/>
                  </a:cubicBezTo>
                  <a:cubicBezTo>
                    <a:pt x="9" y="31"/>
                    <a:pt x="12" y="36"/>
                    <a:pt x="12" y="37"/>
                  </a:cubicBezTo>
                  <a:cubicBezTo>
                    <a:pt x="12" y="38"/>
                    <a:pt x="13" y="46"/>
                    <a:pt x="14" y="47"/>
                  </a:cubicBezTo>
                  <a:cubicBezTo>
                    <a:pt x="16" y="47"/>
                    <a:pt x="15" y="45"/>
                    <a:pt x="16" y="44"/>
                  </a:cubicBezTo>
                  <a:cubicBezTo>
                    <a:pt x="16" y="44"/>
                    <a:pt x="18" y="46"/>
                    <a:pt x="20" y="46"/>
                  </a:cubicBezTo>
                  <a:cubicBezTo>
                    <a:pt x="22" y="47"/>
                    <a:pt x="18" y="42"/>
                    <a:pt x="18" y="42"/>
                  </a:cubicBezTo>
                  <a:cubicBezTo>
                    <a:pt x="18" y="41"/>
                    <a:pt x="16" y="39"/>
                    <a:pt x="15" y="38"/>
                  </a:cubicBezTo>
                  <a:cubicBezTo>
                    <a:pt x="14" y="37"/>
                    <a:pt x="14" y="35"/>
                    <a:pt x="15" y="34"/>
                  </a:cubicBezTo>
                  <a:cubicBezTo>
                    <a:pt x="15" y="33"/>
                    <a:pt x="15" y="31"/>
                    <a:pt x="15" y="30"/>
                  </a:cubicBezTo>
                  <a:cubicBezTo>
                    <a:pt x="16" y="30"/>
                    <a:pt x="20" y="32"/>
                    <a:pt x="21" y="33"/>
                  </a:cubicBezTo>
                  <a:cubicBezTo>
                    <a:pt x="22" y="33"/>
                    <a:pt x="20" y="31"/>
                    <a:pt x="19" y="30"/>
                  </a:cubicBezTo>
                  <a:cubicBezTo>
                    <a:pt x="19" y="30"/>
                    <a:pt x="19" y="30"/>
                    <a:pt x="19" y="29"/>
                  </a:cubicBezTo>
                  <a:cubicBezTo>
                    <a:pt x="19" y="29"/>
                    <a:pt x="19" y="29"/>
                    <a:pt x="19" y="29"/>
                  </a:cubicBezTo>
                  <a:cubicBezTo>
                    <a:pt x="19" y="29"/>
                    <a:pt x="18" y="28"/>
                    <a:pt x="18" y="28"/>
                  </a:cubicBezTo>
                  <a:cubicBezTo>
                    <a:pt x="18" y="28"/>
                    <a:pt x="18" y="28"/>
                    <a:pt x="18" y="28"/>
                  </a:cubicBezTo>
                  <a:cubicBezTo>
                    <a:pt x="18" y="28"/>
                    <a:pt x="18" y="27"/>
                    <a:pt x="18" y="27"/>
                  </a:cubicBezTo>
                  <a:cubicBezTo>
                    <a:pt x="18" y="27"/>
                    <a:pt x="18" y="27"/>
                    <a:pt x="18" y="27"/>
                  </a:cubicBezTo>
                  <a:cubicBezTo>
                    <a:pt x="18" y="26"/>
                    <a:pt x="18" y="26"/>
                    <a:pt x="17" y="26"/>
                  </a:cubicBezTo>
                  <a:cubicBezTo>
                    <a:pt x="17" y="25"/>
                    <a:pt x="17" y="25"/>
                    <a:pt x="17" y="24"/>
                  </a:cubicBezTo>
                  <a:cubicBezTo>
                    <a:pt x="17" y="23"/>
                    <a:pt x="15" y="22"/>
                    <a:pt x="14" y="21"/>
                  </a:cubicBezTo>
                  <a:cubicBezTo>
                    <a:pt x="13" y="19"/>
                    <a:pt x="11" y="14"/>
                    <a:pt x="10" y="13"/>
                  </a:cubicBezTo>
                  <a:cubicBezTo>
                    <a:pt x="9" y="12"/>
                    <a:pt x="9" y="12"/>
                    <a:pt x="8" y="10"/>
                  </a:cubicBezTo>
                  <a:cubicBezTo>
                    <a:pt x="8" y="9"/>
                    <a:pt x="6" y="5"/>
                    <a:pt x="6" y="4"/>
                  </a:cubicBezTo>
                  <a:cubicBezTo>
                    <a:pt x="5" y="3"/>
                    <a:pt x="5" y="3"/>
                    <a:pt x="5" y="2"/>
                  </a:cubicBezTo>
                  <a:cubicBezTo>
                    <a:pt x="5" y="1"/>
                    <a:pt x="2" y="0"/>
                    <a:pt x="1" y="1"/>
                  </a:cubicBezTo>
                  <a:cubicBezTo>
                    <a:pt x="0" y="1"/>
                    <a:pt x="3" y="3"/>
                    <a:pt x="4" y="4"/>
                  </a:cubicBezTo>
                  <a:cubicBezTo>
                    <a:pt x="4" y="5"/>
                    <a:pt x="3" y="4"/>
                    <a:pt x="2" y="5"/>
                  </a:cubicBezTo>
                  <a:cubicBezTo>
                    <a:pt x="1" y="6"/>
                    <a:pt x="2" y="8"/>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39" name="Freeform 37"/>
            <p:cNvSpPr>
              <a:spLocks/>
            </p:cNvSpPr>
            <p:nvPr/>
          </p:nvSpPr>
          <p:spPr bwMode="auto">
            <a:xfrm>
              <a:off x="6696464" y="3908880"/>
              <a:ext cx="119987" cy="134721"/>
            </a:xfrm>
            <a:custGeom>
              <a:avLst/>
              <a:gdLst>
                <a:gd name="T0" fmla="*/ 5 w 24"/>
                <a:gd name="T1" fmla="*/ 1 h 27"/>
                <a:gd name="T2" fmla="*/ 3 w 24"/>
                <a:gd name="T3" fmla="*/ 4 h 27"/>
                <a:gd name="T4" fmla="*/ 4 w 24"/>
                <a:gd name="T5" fmla="*/ 12 h 27"/>
                <a:gd name="T6" fmla="*/ 1 w 24"/>
                <a:gd name="T7" fmla="*/ 11 h 27"/>
                <a:gd name="T8" fmla="*/ 1 w 24"/>
                <a:gd name="T9" fmla="*/ 14 h 27"/>
                <a:gd name="T10" fmla="*/ 3 w 24"/>
                <a:gd name="T11" fmla="*/ 17 h 27"/>
                <a:gd name="T12" fmla="*/ 6 w 24"/>
                <a:gd name="T13" fmla="*/ 19 h 27"/>
                <a:gd name="T14" fmla="*/ 6 w 24"/>
                <a:gd name="T15" fmla="*/ 21 h 27"/>
                <a:gd name="T16" fmla="*/ 9 w 24"/>
                <a:gd name="T17" fmla="*/ 22 h 27"/>
                <a:gd name="T18" fmla="*/ 12 w 24"/>
                <a:gd name="T19" fmla="*/ 21 h 27"/>
                <a:gd name="T20" fmla="*/ 12 w 24"/>
                <a:gd name="T21" fmla="*/ 22 h 27"/>
                <a:gd name="T22" fmla="*/ 14 w 24"/>
                <a:gd name="T23" fmla="*/ 23 h 27"/>
                <a:gd name="T24" fmla="*/ 17 w 24"/>
                <a:gd name="T25" fmla="*/ 24 h 27"/>
                <a:gd name="T26" fmla="*/ 17 w 24"/>
                <a:gd name="T27" fmla="*/ 22 h 27"/>
                <a:gd name="T28" fmla="*/ 19 w 24"/>
                <a:gd name="T29" fmla="*/ 24 h 27"/>
                <a:gd name="T30" fmla="*/ 18 w 24"/>
                <a:gd name="T31" fmla="*/ 26 h 27"/>
                <a:gd name="T32" fmla="*/ 23 w 24"/>
                <a:gd name="T33" fmla="*/ 27 h 27"/>
                <a:gd name="T34" fmla="*/ 23 w 24"/>
                <a:gd name="T35" fmla="*/ 26 h 27"/>
                <a:gd name="T36" fmla="*/ 21 w 24"/>
                <a:gd name="T37" fmla="*/ 24 h 27"/>
                <a:gd name="T38" fmla="*/ 21 w 24"/>
                <a:gd name="T39" fmla="*/ 22 h 27"/>
                <a:gd name="T40" fmla="*/ 19 w 24"/>
                <a:gd name="T41" fmla="*/ 21 h 27"/>
                <a:gd name="T42" fmla="*/ 17 w 24"/>
                <a:gd name="T43" fmla="*/ 20 h 27"/>
                <a:gd name="T44" fmla="*/ 12 w 24"/>
                <a:gd name="T45" fmla="*/ 20 h 27"/>
                <a:gd name="T46" fmla="*/ 11 w 24"/>
                <a:gd name="T47" fmla="*/ 17 h 27"/>
                <a:gd name="T48" fmla="*/ 13 w 24"/>
                <a:gd name="T49" fmla="*/ 18 h 27"/>
                <a:gd name="T50" fmla="*/ 12 w 24"/>
                <a:gd name="T51" fmla="*/ 16 h 27"/>
                <a:gd name="T52" fmla="*/ 10 w 24"/>
                <a:gd name="T53" fmla="*/ 14 h 27"/>
                <a:gd name="T54" fmla="*/ 12 w 24"/>
                <a:gd name="T55" fmla="*/ 12 h 27"/>
                <a:gd name="T56" fmla="*/ 11 w 24"/>
                <a:gd name="T57" fmla="*/ 7 h 27"/>
                <a:gd name="T58" fmla="*/ 10 w 24"/>
                <a:gd name="T59" fmla="*/ 4 h 27"/>
                <a:gd name="T60" fmla="*/ 8 w 24"/>
                <a:gd name="T61" fmla="*/ 2 h 27"/>
                <a:gd name="T62" fmla="*/ 5 w 24"/>
                <a:gd name="T63"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27">
                  <a:moveTo>
                    <a:pt x="5" y="1"/>
                  </a:moveTo>
                  <a:cubicBezTo>
                    <a:pt x="3" y="1"/>
                    <a:pt x="2" y="2"/>
                    <a:pt x="3" y="4"/>
                  </a:cubicBezTo>
                  <a:cubicBezTo>
                    <a:pt x="3" y="5"/>
                    <a:pt x="4" y="11"/>
                    <a:pt x="4" y="12"/>
                  </a:cubicBezTo>
                  <a:cubicBezTo>
                    <a:pt x="3" y="13"/>
                    <a:pt x="2" y="11"/>
                    <a:pt x="1" y="11"/>
                  </a:cubicBezTo>
                  <a:cubicBezTo>
                    <a:pt x="0" y="11"/>
                    <a:pt x="2" y="14"/>
                    <a:pt x="1" y="14"/>
                  </a:cubicBezTo>
                  <a:cubicBezTo>
                    <a:pt x="1" y="15"/>
                    <a:pt x="2" y="16"/>
                    <a:pt x="3" y="17"/>
                  </a:cubicBezTo>
                  <a:cubicBezTo>
                    <a:pt x="4" y="18"/>
                    <a:pt x="7" y="18"/>
                    <a:pt x="6" y="19"/>
                  </a:cubicBezTo>
                  <a:cubicBezTo>
                    <a:pt x="4" y="20"/>
                    <a:pt x="5" y="20"/>
                    <a:pt x="6" y="21"/>
                  </a:cubicBezTo>
                  <a:cubicBezTo>
                    <a:pt x="7" y="21"/>
                    <a:pt x="8" y="22"/>
                    <a:pt x="9" y="22"/>
                  </a:cubicBezTo>
                  <a:cubicBezTo>
                    <a:pt x="11" y="23"/>
                    <a:pt x="11" y="22"/>
                    <a:pt x="12" y="21"/>
                  </a:cubicBezTo>
                  <a:cubicBezTo>
                    <a:pt x="13" y="21"/>
                    <a:pt x="12" y="22"/>
                    <a:pt x="12" y="22"/>
                  </a:cubicBezTo>
                  <a:cubicBezTo>
                    <a:pt x="12" y="23"/>
                    <a:pt x="13" y="23"/>
                    <a:pt x="14" y="23"/>
                  </a:cubicBezTo>
                  <a:cubicBezTo>
                    <a:pt x="16" y="23"/>
                    <a:pt x="16" y="24"/>
                    <a:pt x="17" y="24"/>
                  </a:cubicBezTo>
                  <a:cubicBezTo>
                    <a:pt x="17" y="25"/>
                    <a:pt x="17" y="23"/>
                    <a:pt x="17" y="22"/>
                  </a:cubicBezTo>
                  <a:cubicBezTo>
                    <a:pt x="17" y="22"/>
                    <a:pt x="18" y="23"/>
                    <a:pt x="19" y="24"/>
                  </a:cubicBezTo>
                  <a:cubicBezTo>
                    <a:pt x="19" y="25"/>
                    <a:pt x="18" y="25"/>
                    <a:pt x="18" y="26"/>
                  </a:cubicBezTo>
                  <a:cubicBezTo>
                    <a:pt x="19" y="26"/>
                    <a:pt x="22" y="27"/>
                    <a:pt x="23" y="27"/>
                  </a:cubicBezTo>
                  <a:cubicBezTo>
                    <a:pt x="24" y="27"/>
                    <a:pt x="23" y="26"/>
                    <a:pt x="23" y="26"/>
                  </a:cubicBezTo>
                  <a:cubicBezTo>
                    <a:pt x="23" y="25"/>
                    <a:pt x="22" y="24"/>
                    <a:pt x="21" y="24"/>
                  </a:cubicBezTo>
                  <a:cubicBezTo>
                    <a:pt x="21" y="23"/>
                    <a:pt x="22" y="23"/>
                    <a:pt x="21" y="22"/>
                  </a:cubicBezTo>
                  <a:cubicBezTo>
                    <a:pt x="21" y="21"/>
                    <a:pt x="20" y="21"/>
                    <a:pt x="19" y="21"/>
                  </a:cubicBezTo>
                  <a:cubicBezTo>
                    <a:pt x="18" y="21"/>
                    <a:pt x="18" y="21"/>
                    <a:pt x="17" y="20"/>
                  </a:cubicBezTo>
                  <a:cubicBezTo>
                    <a:pt x="16" y="20"/>
                    <a:pt x="14" y="20"/>
                    <a:pt x="12" y="20"/>
                  </a:cubicBezTo>
                  <a:cubicBezTo>
                    <a:pt x="11" y="20"/>
                    <a:pt x="11" y="18"/>
                    <a:pt x="11" y="17"/>
                  </a:cubicBezTo>
                  <a:cubicBezTo>
                    <a:pt x="11" y="16"/>
                    <a:pt x="12" y="18"/>
                    <a:pt x="13" y="18"/>
                  </a:cubicBezTo>
                  <a:cubicBezTo>
                    <a:pt x="15" y="19"/>
                    <a:pt x="13" y="16"/>
                    <a:pt x="12" y="16"/>
                  </a:cubicBezTo>
                  <a:cubicBezTo>
                    <a:pt x="11" y="15"/>
                    <a:pt x="10" y="14"/>
                    <a:pt x="10" y="14"/>
                  </a:cubicBezTo>
                  <a:cubicBezTo>
                    <a:pt x="10" y="13"/>
                    <a:pt x="12" y="12"/>
                    <a:pt x="12" y="12"/>
                  </a:cubicBezTo>
                  <a:cubicBezTo>
                    <a:pt x="12" y="11"/>
                    <a:pt x="13" y="8"/>
                    <a:pt x="11" y="7"/>
                  </a:cubicBezTo>
                  <a:cubicBezTo>
                    <a:pt x="9" y="5"/>
                    <a:pt x="9" y="4"/>
                    <a:pt x="10" y="4"/>
                  </a:cubicBezTo>
                  <a:cubicBezTo>
                    <a:pt x="10" y="3"/>
                    <a:pt x="10" y="2"/>
                    <a:pt x="8" y="2"/>
                  </a:cubicBezTo>
                  <a:cubicBezTo>
                    <a:pt x="6" y="2"/>
                    <a:pt x="7"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40" name="Freeform 38"/>
            <p:cNvSpPr>
              <a:spLocks/>
            </p:cNvSpPr>
            <p:nvPr/>
          </p:nvSpPr>
          <p:spPr bwMode="auto">
            <a:xfrm>
              <a:off x="6816449" y="4043599"/>
              <a:ext cx="37891" cy="54731"/>
            </a:xfrm>
            <a:custGeom>
              <a:avLst/>
              <a:gdLst>
                <a:gd name="T0" fmla="*/ 1 w 8"/>
                <a:gd name="T1" fmla="*/ 1 h 11"/>
                <a:gd name="T2" fmla="*/ 2 w 8"/>
                <a:gd name="T3" fmla="*/ 2 h 11"/>
                <a:gd name="T4" fmla="*/ 4 w 8"/>
                <a:gd name="T5" fmla="*/ 5 h 11"/>
                <a:gd name="T6" fmla="*/ 4 w 8"/>
                <a:gd name="T7" fmla="*/ 7 h 11"/>
                <a:gd name="T8" fmla="*/ 3 w 8"/>
                <a:gd name="T9" fmla="*/ 8 h 11"/>
                <a:gd name="T10" fmla="*/ 5 w 8"/>
                <a:gd name="T11" fmla="*/ 11 h 11"/>
                <a:gd name="T12" fmla="*/ 6 w 8"/>
                <a:gd name="T13" fmla="*/ 8 h 11"/>
                <a:gd name="T14" fmla="*/ 7 w 8"/>
                <a:gd name="T15" fmla="*/ 6 h 11"/>
                <a:gd name="T16" fmla="*/ 6 w 8"/>
                <a:gd name="T17" fmla="*/ 3 h 11"/>
                <a:gd name="T18" fmla="*/ 4 w 8"/>
                <a:gd name="T19" fmla="*/ 1 h 11"/>
                <a:gd name="T20" fmla="*/ 1 w 8"/>
                <a:gd name="T2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1">
                  <a:moveTo>
                    <a:pt x="1" y="1"/>
                  </a:moveTo>
                  <a:cubicBezTo>
                    <a:pt x="1" y="2"/>
                    <a:pt x="0" y="1"/>
                    <a:pt x="2" y="2"/>
                  </a:cubicBezTo>
                  <a:cubicBezTo>
                    <a:pt x="3" y="3"/>
                    <a:pt x="4" y="4"/>
                    <a:pt x="4" y="5"/>
                  </a:cubicBezTo>
                  <a:cubicBezTo>
                    <a:pt x="4" y="6"/>
                    <a:pt x="5" y="7"/>
                    <a:pt x="4" y="7"/>
                  </a:cubicBezTo>
                  <a:cubicBezTo>
                    <a:pt x="4" y="7"/>
                    <a:pt x="3" y="7"/>
                    <a:pt x="3" y="8"/>
                  </a:cubicBezTo>
                  <a:cubicBezTo>
                    <a:pt x="4" y="9"/>
                    <a:pt x="5" y="11"/>
                    <a:pt x="5" y="11"/>
                  </a:cubicBezTo>
                  <a:cubicBezTo>
                    <a:pt x="6" y="10"/>
                    <a:pt x="5" y="8"/>
                    <a:pt x="6" y="8"/>
                  </a:cubicBezTo>
                  <a:cubicBezTo>
                    <a:pt x="7" y="7"/>
                    <a:pt x="8" y="8"/>
                    <a:pt x="7" y="6"/>
                  </a:cubicBezTo>
                  <a:cubicBezTo>
                    <a:pt x="7" y="5"/>
                    <a:pt x="7" y="3"/>
                    <a:pt x="6" y="3"/>
                  </a:cubicBezTo>
                  <a:cubicBezTo>
                    <a:pt x="5" y="2"/>
                    <a:pt x="5" y="1"/>
                    <a:pt x="4" y="1"/>
                  </a:cubicBezTo>
                  <a:cubicBezTo>
                    <a:pt x="2"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41" name="Freeform 39"/>
            <p:cNvSpPr>
              <a:spLocks/>
            </p:cNvSpPr>
            <p:nvPr/>
          </p:nvSpPr>
          <p:spPr bwMode="auto">
            <a:xfrm>
              <a:off x="6791191" y="4102541"/>
              <a:ext cx="109461" cy="90516"/>
            </a:xfrm>
            <a:custGeom>
              <a:avLst/>
              <a:gdLst>
                <a:gd name="T0" fmla="*/ 20 w 22"/>
                <a:gd name="T1" fmla="*/ 9 h 18"/>
                <a:gd name="T2" fmla="*/ 14 w 22"/>
                <a:gd name="T3" fmla="*/ 1 h 18"/>
                <a:gd name="T4" fmla="*/ 14 w 22"/>
                <a:gd name="T5" fmla="*/ 5 h 18"/>
                <a:gd name="T6" fmla="*/ 11 w 22"/>
                <a:gd name="T7" fmla="*/ 6 h 18"/>
                <a:gd name="T8" fmla="*/ 8 w 22"/>
                <a:gd name="T9" fmla="*/ 8 h 18"/>
                <a:gd name="T10" fmla="*/ 6 w 22"/>
                <a:gd name="T11" fmla="*/ 7 h 18"/>
                <a:gd name="T12" fmla="*/ 4 w 22"/>
                <a:gd name="T13" fmla="*/ 8 h 18"/>
                <a:gd name="T14" fmla="*/ 3 w 22"/>
                <a:gd name="T15" fmla="*/ 8 h 18"/>
                <a:gd name="T16" fmla="*/ 0 w 22"/>
                <a:gd name="T17" fmla="*/ 10 h 18"/>
                <a:gd name="T18" fmla="*/ 1 w 22"/>
                <a:gd name="T19" fmla="*/ 12 h 18"/>
                <a:gd name="T20" fmla="*/ 3 w 22"/>
                <a:gd name="T21" fmla="*/ 10 h 18"/>
                <a:gd name="T22" fmla="*/ 5 w 22"/>
                <a:gd name="T23" fmla="*/ 12 h 18"/>
                <a:gd name="T24" fmla="*/ 8 w 22"/>
                <a:gd name="T25" fmla="*/ 10 h 18"/>
                <a:gd name="T26" fmla="*/ 10 w 22"/>
                <a:gd name="T27" fmla="*/ 12 h 18"/>
                <a:gd name="T28" fmla="*/ 11 w 22"/>
                <a:gd name="T29" fmla="*/ 16 h 18"/>
                <a:gd name="T30" fmla="*/ 15 w 22"/>
                <a:gd name="T31" fmla="*/ 18 h 18"/>
                <a:gd name="T32" fmla="*/ 17 w 22"/>
                <a:gd name="T33" fmla="*/ 16 h 18"/>
                <a:gd name="T34" fmla="*/ 16 w 22"/>
                <a:gd name="T35" fmla="*/ 14 h 18"/>
                <a:gd name="T36" fmla="*/ 18 w 22"/>
                <a:gd name="T37" fmla="*/ 13 h 18"/>
                <a:gd name="T38" fmla="*/ 21 w 22"/>
                <a:gd name="T39" fmla="*/ 14 h 18"/>
                <a:gd name="T40" fmla="*/ 20 w 22"/>
                <a:gd name="T41"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18">
                  <a:moveTo>
                    <a:pt x="20" y="9"/>
                  </a:moveTo>
                  <a:cubicBezTo>
                    <a:pt x="19" y="7"/>
                    <a:pt x="16" y="1"/>
                    <a:pt x="14" y="1"/>
                  </a:cubicBezTo>
                  <a:cubicBezTo>
                    <a:pt x="14" y="0"/>
                    <a:pt x="14" y="5"/>
                    <a:pt x="14" y="5"/>
                  </a:cubicBezTo>
                  <a:cubicBezTo>
                    <a:pt x="13" y="5"/>
                    <a:pt x="11" y="5"/>
                    <a:pt x="11" y="6"/>
                  </a:cubicBezTo>
                  <a:cubicBezTo>
                    <a:pt x="11" y="7"/>
                    <a:pt x="9" y="9"/>
                    <a:pt x="8" y="8"/>
                  </a:cubicBezTo>
                  <a:cubicBezTo>
                    <a:pt x="8" y="8"/>
                    <a:pt x="7" y="7"/>
                    <a:pt x="6" y="7"/>
                  </a:cubicBezTo>
                  <a:cubicBezTo>
                    <a:pt x="6" y="7"/>
                    <a:pt x="4" y="7"/>
                    <a:pt x="4" y="8"/>
                  </a:cubicBezTo>
                  <a:cubicBezTo>
                    <a:pt x="5" y="8"/>
                    <a:pt x="4" y="8"/>
                    <a:pt x="3" y="8"/>
                  </a:cubicBezTo>
                  <a:cubicBezTo>
                    <a:pt x="2" y="9"/>
                    <a:pt x="0" y="9"/>
                    <a:pt x="0" y="10"/>
                  </a:cubicBezTo>
                  <a:cubicBezTo>
                    <a:pt x="1" y="11"/>
                    <a:pt x="0" y="13"/>
                    <a:pt x="1" y="12"/>
                  </a:cubicBezTo>
                  <a:cubicBezTo>
                    <a:pt x="2" y="11"/>
                    <a:pt x="2" y="10"/>
                    <a:pt x="3" y="10"/>
                  </a:cubicBezTo>
                  <a:cubicBezTo>
                    <a:pt x="3" y="11"/>
                    <a:pt x="3" y="12"/>
                    <a:pt x="5" y="12"/>
                  </a:cubicBezTo>
                  <a:cubicBezTo>
                    <a:pt x="6" y="11"/>
                    <a:pt x="8" y="10"/>
                    <a:pt x="8" y="10"/>
                  </a:cubicBezTo>
                  <a:cubicBezTo>
                    <a:pt x="9" y="11"/>
                    <a:pt x="11" y="12"/>
                    <a:pt x="10" y="12"/>
                  </a:cubicBezTo>
                  <a:cubicBezTo>
                    <a:pt x="10" y="13"/>
                    <a:pt x="9" y="15"/>
                    <a:pt x="11" y="16"/>
                  </a:cubicBezTo>
                  <a:cubicBezTo>
                    <a:pt x="13" y="18"/>
                    <a:pt x="14" y="18"/>
                    <a:pt x="15" y="18"/>
                  </a:cubicBezTo>
                  <a:cubicBezTo>
                    <a:pt x="16" y="18"/>
                    <a:pt x="18" y="17"/>
                    <a:pt x="17" y="16"/>
                  </a:cubicBezTo>
                  <a:cubicBezTo>
                    <a:pt x="16" y="15"/>
                    <a:pt x="16" y="14"/>
                    <a:pt x="16" y="14"/>
                  </a:cubicBezTo>
                  <a:cubicBezTo>
                    <a:pt x="16" y="13"/>
                    <a:pt x="17" y="13"/>
                    <a:pt x="18" y="13"/>
                  </a:cubicBezTo>
                  <a:cubicBezTo>
                    <a:pt x="19" y="14"/>
                    <a:pt x="20" y="15"/>
                    <a:pt x="21" y="14"/>
                  </a:cubicBezTo>
                  <a:cubicBezTo>
                    <a:pt x="22" y="13"/>
                    <a:pt x="20" y="11"/>
                    <a:pt x="2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42" name="Freeform 40"/>
            <p:cNvSpPr>
              <a:spLocks/>
            </p:cNvSpPr>
            <p:nvPr/>
          </p:nvSpPr>
          <p:spPr bwMode="auto">
            <a:xfrm>
              <a:off x="6765929" y="4064649"/>
              <a:ext cx="39995" cy="33680"/>
            </a:xfrm>
            <a:custGeom>
              <a:avLst/>
              <a:gdLst>
                <a:gd name="T0" fmla="*/ 5 w 8"/>
                <a:gd name="T1" fmla="*/ 5 h 7"/>
                <a:gd name="T2" fmla="*/ 7 w 8"/>
                <a:gd name="T3" fmla="*/ 3 h 7"/>
                <a:gd name="T4" fmla="*/ 5 w 8"/>
                <a:gd name="T5" fmla="*/ 1 h 7"/>
                <a:gd name="T6" fmla="*/ 2 w 8"/>
                <a:gd name="T7" fmla="*/ 0 h 7"/>
                <a:gd name="T8" fmla="*/ 3 w 8"/>
                <a:gd name="T9" fmla="*/ 3 h 7"/>
                <a:gd name="T10" fmla="*/ 2 w 8"/>
                <a:gd name="T11" fmla="*/ 6 h 7"/>
                <a:gd name="T12" fmla="*/ 5 w 8"/>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5" y="5"/>
                  </a:moveTo>
                  <a:cubicBezTo>
                    <a:pt x="6" y="4"/>
                    <a:pt x="6" y="4"/>
                    <a:pt x="7" y="3"/>
                  </a:cubicBezTo>
                  <a:cubicBezTo>
                    <a:pt x="8" y="3"/>
                    <a:pt x="7" y="1"/>
                    <a:pt x="5" y="1"/>
                  </a:cubicBezTo>
                  <a:cubicBezTo>
                    <a:pt x="4" y="1"/>
                    <a:pt x="3" y="0"/>
                    <a:pt x="2" y="0"/>
                  </a:cubicBezTo>
                  <a:cubicBezTo>
                    <a:pt x="0" y="0"/>
                    <a:pt x="2" y="2"/>
                    <a:pt x="3" y="3"/>
                  </a:cubicBezTo>
                  <a:cubicBezTo>
                    <a:pt x="4" y="4"/>
                    <a:pt x="2" y="4"/>
                    <a:pt x="2" y="6"/>
                  </a:cubicBezTo>
                  <a:cubicBezTo>
                    <a:pt x="2" y="7"/>
                    <a:pt x="4" y="6"/>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43" name="Freeform 41"/>
            <p:cNvSpPr>
              <a:spLocks/>
            </p:cNvSpPr>
            <p:nvPr/>
          </p:nvSpPr>
          <p:spPr bwMode="auto">
            <a:xfrm>
              <a:off x="6791191" y="4083595"/>
              <a:ext cx="25260" cy="50520"/>
            </a:xfrm>
            <a:custGeom>
              <a:avLst/>
              <a:gdLst>
                <a:gd name="T0" fmla="*/ 4 w 5"/>
                <a:gd name="T1" fmla="*/ 0 h 10"/>
                <a:gd name="T2" fmla="*/ 1 w 5"/>
                <a:gd name="T3" fmla="*/ 3 h 10"/>
                <a:gd name="T4" fmla="*/ 1 w 5"/>
                <a:gd name="T5" fmla="*/ 6 h 10"/>
                <a:gd name="T6" fmla="*/ 4 w 5"/>
                <a:gd name="T7" fmla="*/ 9 h 10"/>
                <a:gd name="T8" fmla="*/ 4 w 5"/>
                <a:gd name="T9" fmla="*/ 4 h 10"/>
                <a:gd name="T10" fmla="*/ 4 w 5"/>
                <a:gd name="T11" fmla="*/ 0 h 10"/>
              </a:gdLst>
              <a:ahLst/>
              <a:cxnLst>
                <a:cxn ang="0">
                  <a:pos x="T0" y="T1"/>
                </a:cxn>
                <a:cxn ang="0">
                  <a:pos x="T2" y="T3"/>
                </a:cxn>
                <a:cxn ang="0">
                  <a:pos x="T4" y="T5"/>
                </a:cxn>
                <a:cxn ang="0">
                  <a:pos x="T6" y="T7"/>
                </a:cxn>
                <a:cxn ang="0">
                  <a:pos x="T8" y="T9"/>
                </a:cxn>
                <a:cxn ang="0">
                  <a:pos x="T10" y="T11"/>
                </a:cxn>
              </a:cxnLst>
              <a:rect l="0" t="0" r="r" b="b"/>
              <a:pathLst>
                <a:path w="5" h="10">
                  <a:moveTo>
                    <a:pt x="4" y="0"/>
                  </a:moveTo>
                  <a:cubicBezTo>
                    <a:pt x="3" y="0"/>
                    <a:pt x="2" y="2"/>
                    <a:pt x="1" y="3"/>
                  </a:cubicBezTo>
                  <a:cubicBezTo>
                    <a:pt x="1" y="4"/>
                    <a:pt x="0" y="5"/>
                    <a:pt x="1" y="6"/>
                  </a:cubicBezTo>
                  <a:cubicBezTo>
                    <a:pt x="2" y="7"/>
                    <a:pt x="4" y="10"/>
                    <a:pt x="4" y="9"/>
                  </a:cubicBezTo>
                  <a:cubicBezTo>
                    <a:pt x="4" y="8"/>
                    <a:pt x="4" y="6"/>
                    <a:pt x="4" y="4"/>
                  </a:cubicBezTo>
                  <a:cubicBezTo>
                    <a:pt x="4" y="3"/>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44" name="Freeform 42"/>
            <p:cNvSpPr>
              <a:spLocks/>
            </p:cNvSpPr>
            <p:nvPr/>
          </p:nvSpPr>
          <p:spPr bwMode="auto">
            <a:xfrm>
              <a:off x="6816451" y="4098331"/>
              <a:ext cx="33680" cy="14735"/>
            </a:xfrm>
            <a:custGeom>
              <a:avLst/>
              <a:gdLst>
                <a:gd name="T0" fmla="*/ 1 w 7"/>
                <a:gd name="T1" fmla="*/ 3 h 3"/>
                <a:gd name="T2" fmla="*/ 3 w 7"/>
                <a:gd name="T3" fmla="*/ 1 h 3"/>
                <a:gd name="T4" fmla="*/ 1 w 7"/>
                <a:gd name="T5" fmla="*/ 3 h 3"/>
              </a:gdLst>
              <a:ahLst/>
              <a:cxnLst>
                <a:cxn ang="0">
                  <a:pos x="T0" y="T1"/>
                </a:cxn>
                <a:cxn ang="0">
                  <a:pos x="T2" y="T3"/>
                </a:cxn>
                <a:cxn ang="0">
                  <a:pos x="T4" y="T5"/>
                </a:cxn>
              </a:cxnLst>
              <a:rect l="0" t="0" r="r" b="b"/>
              <a:pathLst>
                <a:path w="7" h="3">
                  <a:moveTo>
                    <a:pt x="1" y="3"/>
                  </a:moveTo>
                  <a:cubicBezTo>
                    <a:pt x="2" y="3"/>
                    <a:pt x="7" y="2"/>
                    <a:pt x="3" y="1"/>
                  </a:cubicBezTo>
                  <a:cubicBezTo>
                    <a:pt x="1" y="0"/>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45" name="Freeform 43"/>
            <p:cNvSpPr>
              <a:spLocks/>
            </p:cNvSpPr>
            <p:nvPr/>
          </p:nvSpPr>
          <p:spPr bwMode="auto">
            <a:xfrm>
              <a:off x="6725934" y="4028865"/>
              <a:ext cx="29471" cy="25260"/>
            </a:xfrm>
            <a:custGeom>
              <a:avLst/>
              <a:gdLst>
                <a:gd name="T0" fmla="*/ 4 w 6"/>
                <a:gd name="T1" fmla="*/ 0 h 5"/>
                <a:gd name="T2" fmla="*/ 0 w 6"/>
                <a:gd name="T3" fmla="*/ 0 h 5"/>
                <a:gd name="T4" fmla="*/ 2 w 6"/>
                <a:gd name="T5" fmla="*/ 2 h 5"/>
                <a:gd name="T6" fmla="*/ 5 w 6"/>
                <a:gd name="T7" fmla="*/ 5 h 5"/>
                <a:gd name="T8" fmla="*/ 6 w 6"/>
                <a:gd name="T9" fmla="*/ 3 h 5"/>
                <a:gd name="T10" fmla="*/ 4 w 6"/>
                <a:gd name="T11" fmla="*/ 0 h 5"/>
              </a:gdLst>
              <a:ahLst/>
              <a:cxnLst>
                <a:cxn ang="0">
                  <a:pos x="T0" y="T1"/>
                </a:cxn>
                <a:cxn ang="0">
                  <a:pos x="T2" y="T3"/>
                </a:cxn>
                <a:cxn ang="0">
                  <a:pos x="T4" y="T5"/>
                </a:cxn>
                <a:cxn ang="0">
                  <a:pos x="T6" y="T7"/>
                </a:cxn>
                <a:cxn ang="0">
                  <a:pos x="T8" y="T9"/>
                </a:cxn>
                <a:cxn ang="0">
                  <a:pos x="T10" y="T11"/>
                </a:cxn>
              </a:cxnLst>
              <a:rect l="0" t="0" r="r" b="b"/>
              <a:pathLst>
                <a:path w="6" h="5">
                  <a:moveTo>
                    <a:pt x="4" y="0"/>
                  </a:moveTo>
                  <a:cubicBezTo>
                    <a:pt x="3" y="0"/>
                    <a:pt x="0" y="0"/>
                    <a:pt x="0" y="0"/>
                  </a:cubicBezTo>
                  <a:cubicBezTo>
                    <a:pt x="1" y="1"/>
                    <a:pt x="1" y="2"/>
                    <a:pt x="2" y="2"/>
                  </a:cubicBezTo>
                  <a:cubicBezTo>
                    <a:pt x="3" y="2"/>
                    <a:pt x="3" y="5"/>
                    <a:pt x="5" y="5"/>
                  </a:cubicBezTo>
                  <a:cubicBezTo>
                    <a:pt x="6" y="5"/>
                    <a:pt x="6" y="4"/>
                    <a:pt x="6" y="3"/>
                  </a:cubicBezTo>
                  <a:cubicBezTo>
                    <a:pt x="6" y="2"/>
                    <a:pt x="6"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46" name="Freeform 44"/>
            <p:cNvSpPr>
              <a:spLocks/>
            </p:cNvSpPr>
            <p:nvPr/>
          </p:nvSpPr>
          <p:spPr bwMode="auto">
            <a:xfrm>
              <a:off x="6675415" y="4079385"/>
              <a:ext cx="50520" cy="58940"/>
            </a:xfrm>
            <a:custGeom>
              <a:avLst/>
              <a:gdLst>
                <a:gd name="T0" fmla="*/ 4 w 10"/>
                <a:gd name="T1" fmla="*/ 7 h 12"/>
                <a:gd name="T2" fmla="*/ 1 w 10"/>
                <a:gd name="T3" fmla="*/ 12 h 12"/>
                <a:gd name="T4" fmla="*/ 6 w 10"/>
                <a:gd name="T5" fmla="*/ 8 h 12"/>
                <a:gd name="T6" fmla="*/ 10 w 10"/>
                <a:gd name="T7" fmla="*/ 4 h 12"/>
                <a:gd name="T8" fmla="*/ 8 w 10"/>
                <a:gd name="T9" fmla="*/ 1 h 12"/>
                <a:gd name="T10" fmla="*/ 8 w 10"/>
                <a:gd name="T11" fmla="*/ 3 h 12"/>
                <a:gd name="T12" fmla="*/ 4 w 10"/>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0" h="12">
                  <a:moveTo>
                    <a:pt x="4" y="7"/>
                  </a:moveTo>
                  <a:cubicBezTo>
                    <a:pt x="4" y="7"/>
                    <a:pt x="0" y="12"/>
                    <a:pt x="1" y="12"/>
                  </a:cubicBezTo>
                  <a:cubicBezTo>
                    <a:pt x="2" y="12"/>
                    <a:pt x="5" y="8"/>
                    <a:pt x="6" y="8"/>
                  </a:cubicBezTo>
                  <a:cubicBezTo>
                    <a:pt x="7" y="7"/>
                    <a:pt x="10" y="5"/>
                    <a:pt x="10" y="4"/>
                  </a:cubicBezTo>
                  <a:cubicBezTo>
                    <a:pt x="10" y="3"/>
                    <a:pt x="9" y="0"/>
                    <a:pt x="8" y="1"/>
                  </a:cubicBezTo>
                  <a:cubicBezTo>
                    <a:pt x="8" y="1"/>
                    <a:pt x="9" y="3"/>
                    <a:pt x="8" y="3"/>
                  </a:cubicBezTo>
                  <a:cubicBezTo>
                    <a:pt x="7" y="4"/>
                    <a:pt x="5" y="6"/>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47" name="Freeform 45"/>
            <p:cNvSpPr>
              <a:spLocks/>
            </p:cNvSpPr>
            <p:nvPr/>
          </p:nvSpPr>
          <p:spPr bwMode="auto">
            <a:xfrm>
              <a:off x="7020638" y="4327777"/>
              <a:ext cx="532569" cy="244183"/>
            </a:xfrm>
            <a:custGeom>
              <a:avLst/>
              <a:gdLst>
                <a:gd name="T0" fmla="*/ 80 w 107"/>
                <a:gd name="T1" fmla="*/ 36 h 49"/>
                <a:gd name="T2" fmla="*/ 87 w 107"/>
                <a:gd name="T3" fmla="*/ 44 h 49"/>
                <a:gd name="T4" fmla="*/ 100 w 107"/>
                <a:gd name="T5" fmla="*/ 47 h 49"/>
                <a:gd name="T6" fmla="*/ 105 w 107"/>
                <a:gd name="T7" fmla="*/ 48 h 49"/>
                <a:gd name="T8" fmla="*/ 93 w 107"/>
                <a:gd name="T9" fmla="*/ 40 h 49"/>
                <a:gd name="T10" fmla="*/ 83 w 107"/>
                <a:gd name="T11" fmla="*/ 29 h 49"/>
                <a:gd name="T12" fmla="*/ 82 w 107"/>
                <a:gd name="T13" fmla="*/ 25 h 49"/>
                <a:gd name="T14" fmla="*/ 73 w 107"/>
                <a:gd name="T15" fmla="*/ 20 h 49"/>
                <a:gd name="T16" fmla="*/ 65 w 107"/>
                <a:gd name="T17" fmla="*/ 15 h 49"/>
                <a:gd name="T18" fmla="*/ 51 w 107"/>
                <a:gd name="T19" fmla="*/ 11 h 49"/>
                <a:gd name="T20" fmla="*/ 50 w 107"/>
                <a:gd name="T21" fmla="*/ 10 h 49"/>
                <a:gd name="T22" fmla="*/ 48 w 107"/>
                <a:gd name="T23" fmla="*/ 9 h 49"/>
                <a:gd name="T24" fmla="*/ 48 w 107"/>
                <a:gd name="T25" fmla="*/ 9 h 49"/>
                <a:gd name="T26" fmla="*/ 47 w 107"/>
                <a:gd name="T27" fmla="*/ 9 h 49"/>
                <a:gd name="T28" fmla="*/ 45 w 107"/>
                <a:gd name="T29" fmla="*/ 9 h 49"/>
                <a:gd name="T30" fmla="*/ 33 w 107"/>
                <a:gd name="T31" fmla="*/ 5 h 49"/>
                <a:gd name="T32" fmla="*/ 28 w 107"/>
                <a:gd name="T33" fmla="*/ 7 h 49"/>
                <a:gd name="T34" fmla="*/ 28 w 107"/>
                <a:gd name="T35" fmla="*/ 10 h 49"/>
                <a:gd name="T36" fmla="*/ 25 w 107"/>
                <a:gd name="T37" fmla="*/ 14 h 49"/>
                <a:gd name="T38" fmla="*/ 19 w 107"/>
                <a:gd name="T39" fmla="*/ 9 h 49"/>
                <a:gd name="T40" fmla="*/ 14 w 107"/>
                <a:gd name="T41" fmla="*/ 3 h 49"/>
                <a:gd name="T42" fmla="*/ 5 w 107"/>
                <a:gd name="T43" fmla="*/ 2 h 49"/>
                <a:gd name="T44" fmla="*/ 2 w 107"/>
                <a:gd name="T45" fmla="*/ 3 h 49"/>
                <a:gd name="T46" fmla="*/ 9 w 107"/>
                <a:gd name="T47" fmla="*/ 7 h 49"/>
                <a:gd name="T48" fmla="*/ 13 w 107"/>
                <a:gd name="T49" fmla="*/ 11 h 49"/>
                <a:gd name="T50" fmla="*/ 15 w 107"/>
                <a:gd name="T51" fmla="*/ 15 h 49"/>
                <a:gd name="T52" fmla="*/ 18 w 107"/>
                <a:gd name="T53" fmla="*/ 16 h 49"/>
                <a:gd name="T54" fmla="*/ 21 w 107"/>
                <a:gd name="T55" fmla="*/ 17 h 49"/>
                <a:gd name="T56" fmla="*/ 36 w 107"/>
                <a:gd name="T57" fmla="*/ 23 h 49"/>
                <a:gd name="T58" fmla="*/ 48 w 107"/>
                <a:gd name="T59" fmla="*/ 34 h 49"/>
                <a:gd name="T60" fmla="*/ 42 w 107"/>
                <a:gd name="T61" fmla="*/ 38 h 49"/>
                <a:gd name="T62" fmla="*/ 49 w 107"/>
                <a:gd name="T63" fmla="*/ 37 h 49"/>
                <a:gd name="T64" fmla="*/ 54 w 107"/>
                <a:gd name="T65" fmla="*/ 37 h 49"/>
                <a:gd name="T66" fmla="*/ 54 w 107"/>
                <a:gd name="T67" fmla="*/ 38 h 49"/>
                <a:gd name="T68" fmla="*/ 55 w 107"/>
                <a:gd name="T69" fmla="*/ 39 h 49"/>
                <a:gd name="T70" fmla="*/ 56 w 107"/>
                <a:gd name="T71" fmla="*/ 40 h 49"/>
                <a:gd name="T72" fmla="*/ 57 w 107"/>
                <a:gd name="T73" fmla="*/ 41 h 49"/>
                <a:gd name="T74" fmla="*/ 58 w 107"/>
                <a:gd name="T75" fmla="*/ 41 h 49"/>
                <a:gd name="T76" fmla="*/ 59 w 107"/>
                <a:gd name="T77" fmla="*/ 42 h 49"/>
                <a:gd name="T78" fmla="*/ 59 w 107"/>
                <a:gd name="T79" fmla="*/ 42 h 49"/>
                <a:gd name="T80" fmla="*/ 66 w 107"/>
                <a:gd name="T81" fmla="*/ 42 h 49"/>
                <a:gd name="T82" fmla="*/ 66 w 107"/>
                <a:gd name="T83" fmla="*/ 37 h 49"/>
                <a:gd name="T84" fmla="*/ 70 w 107"/>
                <a:gd name="T85" fmla="*/ 35 h 49"/>
                <a:gd name="T86" fmla="*/ 76 w 107"/>
                <a:gd name="T8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7" h="49">
                  <a:moveTo>
                    <a:pt x="76" y="35"/>
                  </a:moveTo>
                  <a:cubicBezTo>
                    <a:pt x="78" y="36"/>
                    <a:pt x="79" y="36"/>
                    <a:pt x="80" y="36"/>
                  </a:cubicBezTo>
                  <a:cubicBezTo>
                    <a:pt x="80" y="36"/>
                    <a:pt x="83" y="39"/>
                    <a:pt x="83" y="39"/>
                  </a:cubicBezTo>
                  <a:cubicBezTo>
                    <a:pt x="83" y="39"/>
                    <a:pt x="86" y="43"/>
                    <a:pt x="87" y="44"/>
                  </a:cubicBezTo>
                  <a:cubicBezTo>
                    <a:pt x="88" y="45"/>
                    <a:pt x="91" y="45"/>
                    <a:pt x="92" y="45"/>
                  </a:cubicBezTo>
                  <a:cubicBezTo>
                    <a:pt x="94" y="45"/>
                    <a:pt x="98" y="47"/>
                    <a:pt x="100" y="47"/>
                  </a:cubicBezTo>
                  <a:cubicBezTo>
                    <a:pt x="101" y="48"/>
                    <a:pt x="101" y="49"/>
                    <a:pt x="103" y="49"/>
                  </a:cubicBezTo>
                  <a:cubicBezTo>
                    <a:pt x="105" y="49"/>
                    <a:pt x="107" y="49"/>
                    <a:pt x="105" y="48"/>
                  </a:cubicBezTo>
                  <a:cubicBezTo>
                    <a:pt x="103" y="47"/>
                    <a:pt x="103" y="46"/>
                    <a:pt x="100" y="44"/>
                  </a:cubicBezTo>
                  <a:cubicBezTo>
                    <a:pt x="98" y="43"/>
                    <a:pt x="95" y="41"/>
                    <a:pt x="93" y="40"/>
                  </a:cubicBezTo>
                  <a:cubicBezTo>
                    <a:pt x="92" y="40"/>
                    <a:pt x="91" y="38"/>
                    <a:pt x="89" y="36"/>
                  </a:cubicBezTo>
                  <a:cubicBezTo>
                    <a:pt x="87" y="34"/>
                    <a:pt x="81" y="29"/>
                    <a:pt x="83" y="29"/>
                  </a:cubicBezTo>
                  <a:cubicBezTo>
                    <a:pt x="84" y="29"/>
                    <a:pt x="88" y="30"/>
                    <a:pt x="87" y="29"/>
                  </a:cubicBezTo>
                  <a:cubicBezTo>
                    <a:pt x="86" y="28"/>
                    <a:pt x="84" y="26"/>
                    <a:pt x="82" y="25"/>
                  </a:cubicBezTo>
                  <a:cubicBezTo>
                    <a:pt x="80" y="25"/>
                    <a:pt x="76" y="24"/>
                    <a:pt x="75" y="23"/>
                  </a:cubicBezTo>
                  <a:cubicBezTo>
                    <a:pt x="75" y="22"/>
                    <a:pt x="76" y="22"/>
                    <a:pt x="73" y="20"/>
                  </a:cubicBezTo>
                  <a:cubicBezTo>
                    <a:pt x="70" y="19"/>
                    <a:pt x="69" y="18"/>
                    <a:pt x="68" y="17"/>
                  </a:cubicBezTo>
                  <a:cubicBezTo>
                    <a:pt x="67" y="16"/>
                    <a:pt x="68" y="16"/>
                    <a:pt x="65" y="15"/>
                  </a:cubicBezTo>
                  <a:cubicBezTo>
                    <a:pt x="63" y="15"/>
                    <a:pt x="62" y="14"/>
                    <a:pt x="59" y="13"/>
                  </a:cubicBezTo>
                  <a:cubicBezTo>
                    <a:pt x="57" y="12"/>
                    <a:pt x="53" y="12"/>
                    <a:pt x="51" y="11"/>
                  </a:cubicBezTo>
                  <a:cubicBezTo>
                    <a:pt x="51" y="11"/>
                    <a:pt x="51" y="10"/>
                    <a:pt x="50" y="10"/>
                  </a:cubicBezTo>
                  <a:cubicBezTo>
                    <a:pt x="50" y="10"/>
                    <a:pt x="50" y="10"/>
                    <a:pt x="50" y="10"/>
                  </a:cubicBezTo>
                  <a:cubicBezTo>
                    <a:pt x="49" y="10"/>
                    <a:pt x="49" y="10"/>
                    <a:pt x="48" y="10"/>
                  </a:cubicBezTo>
                  <a:cubicBezTo>
                    <a:pt x="48" y="10"/>
                    <a:pt x="48" y="10"/>
                    <a:pt x="48" y="9"/>
                  </a:cubicBezTo>
                  <a:cubicBezTo>
                    <a:pt x="48" y="9"/>
                    <a:pt x="48" y="9"/>
                    <a:pt x="48" y="9"/>
                  </a:cubicBezTo>
                  <a:cubicBezTo>
                    <a:pt x="48" y="9"/>
                    <a:pt x="48" y="9"/>
                    <a:pt x="48" y="9"/>
                  </a:cubicBezTo>
                  <a:cubicBezTo>
                    <a:pt x="48" y="9"/>
                    <a:pt x="47" y="9"/>
                    <a:pt x="47" y="9"/>
                  </a:cubicBezTo>
                  <a:cubicBezTo>
                    <a:pt x="47" y="9"/>
                    <a:pt x="47" y="9"/>
                    <a:pt x="47" y="9"/>
                  </a:cubicBezTo>
                  <a:cubicBezTo>
                    <a:pt x="48" y="8"/>
                    <a:pt x="46" y="7"/>
                    <a:pt x="46" y="7"/>
                  </a:cubicBezTo>
                  <a:cubicBezTo>
                    <a:pt x="46" y="8"/>
                    <a:pt x="46" y="9"/>
                    <a:pt x="45" y="9"/>
                  </a:cubicBezTo>
                  <a:cubicBezTo>
                    <a:pt x="44" y="9"/>
                    <a:pt x="42" y="8"/>
                    <a:pt x="40" y="8"/>
                  </a:cubicBezTo>
                  <a:cubicBezTo>
                    <a:pt x="38" y="8"/>
                    <a:pt x="34" y="5"/>
                    <a:pt x="33" y="5"/>
                  </a:cubicBezTo>
                  <a:cubicBezTo>
                    <a:pt x="33" y="5"/>
                    <a:pt x="32" y="8"/>
                    <a:pt x="31" y="8"/>
                  </a:cubicBezTo>
                  <a:cubicBezTo>
                    <a:pt x="31" y="8"/>
                    <a:pt x="30" y="7"/>
                    <a:pt x="28" y="7"/>
                  </a:cubicBezTo>
                  <a:cubicBezTo>
                    <a:pt x="27" y="7"/>
                    <a:pt x="25" y="8"/>
                    <a:pt x="25" y="8"/>
                  </a:cubicBezTo>
                  <a:cubicBezTo>
                    <a:pt x="26" y="8"/>
                    <a:pt x="28" y="9"/>
                    <a:pt x="28" y="10"/>
                  </a:cubicBezTo>
                  <a:cubicBezTo>
                    <a:pt x="27" y="10"/>
                    <a:pt x="28" y="12"/>
                    <a:pt x="27" y="12"/>
                  </a:cubicBezTo>
                  <a:cubicBezTo>
                    <a:pt x="27" y="12"/>
                    <a:pt x="26" y="14"/>
                    <a:pt x="25" y="14"/>
                  </a:cubicBezTo>
                  <a:cubicBezTo>
                    <a:pt x="23" y="13"/>
                    <a:pt x="24" y="12"/>
                    <a:pt x="24" y="11"/>
                  </a:cubicBezTo>
                  <a:cubicBezTo>
                    <a:pt x="23" y="11"/>
                    <a:pt x="20" y="9"/>
                    <a:pt x="19" y="9"/>
                  </a:cubicBezTo>
                  <a:cubicBezTo>
                    <a:pt x="17" y="9"/>
                    <a:pt x="20" y="8"/>
                    <a:pt x="18" y="6"/>
                  </a:cubicBezTo>
                  <a:cubicBezTo>
                    <a:pt x="17" y="4"/>
                    <a:pt x="15" y="3"/>
                    <a:pt x="14" y="3"/>
                  </a:cubicBezTo>
                  <a:cubicBezTo>
                    <a:pt x="14" y="3"/>
                    <a:pt x="9" y="2"/>
                    <a:pt x="8" y="1"/>
                  </a:cubicBezTo>
                  <a:cubicBezTo>
                    <a:pt x="7" y="1"/>
                    <a:pt x="5" y="2"/>
                    <a:pt x="5" y="2"/>
                  </a:cubicBezTo>
                  <a:cubicBezTo>
                    <a:pt x="4" y="2"/>
                    <a:pt x="0" y="0"/>
                    <a:pt x="1" y="1"/>
                  </a:cubicBezTo>
                  <a:cubicBezTo>
                    <a:pt x="1" y="2"/>
                    <a:pt x="1" y="3"/>
                    <a:pt x="2" y="3"/>
                  </a:cubicBezTo>
                  <a:cubicBezTo>
                    <a:pt x="3" y="3"/>
                    <a:pt x="3" y="2"/>
                    <a:pt x="4" y="3"/>
                  </a:cubicBezTo>
                  <a:cubicBezTo>
                    <a:pt x="5" y="5"/>
                    <a:pt x="5" y="6"/>
                    <a:pt x="9" y="7"/>
                  </a:cubicBezTo>
                  <a:cubicBezTo>
                    <a:pt x="12" y="9"/>
                    <a:pt x="16" y="8"/>
                    <a:pt x="15" y="9"/>
                  </a:cubicBezTo>
                  <a:cubicBezTo>
                    <a:pt x="15" y="9"/>
                    <a:pt x="14" y="11"/>
                    <a:pt x="13" y="11"/>
                  </a:cubicBezTo>
                  <a:cubicBezTo>
                    <a:pt x="12" y="11"/>
                    <a:pt x="9" y="11"/>
                    <a:pt x="11" y="12"/>
                  </a:cubicBezTo>
                  <a:cubicBezTo>
                    <a:pt x="13" y="13"/>
                    <a:pt x="16" y="15"/>
                    <a:pt x="15" y="15"/>
                  </a:cubicBezTo>
                  <a:cubicBezTo>
                    <a:pt x="14" y="15"/>
                    <a:pt x="13" y="16"/>
                    <a:pt x="15" y="17"/>
                  </a:cubicBezTo>
                  <a:cubicBezTo>
                    <a:pt x="17" y="18"/>
                    <a:pt x="18" y="17"/>
                    <a:pt x="18" y="16"/>
                  </a:cubicBezTo>
                  <a:cubicBezTo>
                    <a:pt x="17" y="15"/>
                    <a:pt x="16" y="13"/>
                    <a:pt x="18" y="14"/>
                  </a:cubicBezTo>
                  <a:cubicBezTo>
                    <a:pt x="19" y="15"/>
                    <a:pt x="19" y="16"/>
                    <a:pt x="21" y="17"/>
                  </a:cubicBezTo>
                  <a:cubicBezTo>
                    <a:pt x="24" y="18"/>
                    <a:pt x="29" y="19"/>
                    <a:pt x="31" y="20"/>
                  </a:cubicBezTo>
                  <a:cubicBezTo>
                    <a:pt x="32" y="21"/>
                    <a:pt x="35" y="23"/>
                    <a:pt x="36" y="23"/>
                  </a:cubicBezTo>
                  <a:cubicBezTo>
                    <a:pt x="37" y="23"/>
                    <a:pt x="40" y="24"/>
                    <a:pt x="42" y="26"/>
                  </a:cubicBezTo>
                  <a:cubicBezTo>
                    <a:pt x="44" y="29"/>
                    <a:pt x="49" y="34"/>
                    <a:pt x="48" y="34"/>
                  </a:cubicBezTo>
                  <a:cubicBezTo>
                    <a:pt x="47" y="34"/>
                    <a:pt x="45" y="33"/>
                    <a:pt x="44" y="34"/>
                  </a:cubicBezTo>
                  <a:cubicBezTo>
                    <a:pt x="44" y="35"/>
                    <a:pt x="41" y="38"/>
                    <a:pt x="42" y="38"/>
                  </a:cubicBezTo>
                  <a:cubicBezTo>
                    <a:pt x="43" y="38"/>
                    <a:pt x="47" y="35"/>
                    <a:pt x="47" y="36"/>
                  </a:cubicBezTo>
                  <a:cubicBezTo>
                    <a:pt x="47" y="36"/>
                    <a:pt x="48" y="38"/>
                    <a:pt x="49" y="37"/>
                  </a:cubicBezTo>
                  <a:cubicBezTo>
                    <a:pt x="50" y="36"/>
                    <a:pt x="51" y="35"/>
                    <a:pt x="51" y="36"/>
                  </a:cubicBezTo>
                  <a:cubicBezTo>
                    <a:pt x="52" y="36"/>
                    <a:pt x="53" y="36"/>
                    <a:pt x="54" y="37"/>
                  </a:cubicBezTo>
                  <a:cubicBezTo>
                    <a:pt x="54" y="38"/>
                    <a:pt x="54" y="38"/>
                    <a:pt x="54" y="38"/>
                  </a:cubicBezTo>
                  <a:cubicBezTo>
                    <a:pt x="54" y="38"/>
                    <a:pt x="54" y="38"/>
                    <a:pt x="54" y="38"/>
                  </a:cubicBezTo>
                  <a:cubicBezTo>
                    <a:pt x="55" y="38"/>
                    <a:pt x="55" y="39"/>
                    <a:pt x="55" y="39"/>
                  </a:cubicBezTo>
                  <a:cubicBezTo>
                    <a:pt x="55" y="39"/>
                    <a:pt x="55" y="39"/>
                    <a:pt x="55" y="39"/>
                  </a:cubicBezTo>
                  <a:cubicBezTo>
                    <a:pt x="55" y="39"/>
                    <a:pt x="56" y="40"/>
                    <a:pt x="56" y="40"/>
                  </a:cubicBezTo>
                  <a:cubicBezTo>
                    <a:pt x="56" y="40"/>
                    <a:pt x="56" y="40"/>
                    <a:pt x="56" y="40"/>
                  </a:cubicBezTo>
                  <a:cubicBezTo>
                    <a:pt x="56" y="40"/>
                    <a:pt x="57" y="41"/>
                    <a:pt x="57" y="41"/>
                  </a:cubicBezTo>
                  <a:cubicBezTo>
                    <a:pt x="57" y="41"/>
                    <a:pt x="57" y="41"/>
                    <a:pt x="57" y="41"/>
                  </a:cubicBezTo>
                  <a:cubicBezTo>
                    <a:pt x="57" y="41"/>
                    <a:pt x="57" y="41"/>
                    <a:pt x="57" y="41"/>
                  </a:cubicBezTo>
                  <a:cubicBezTo>
                    <a:pt x="57" y="41"/>
                    <a:pt x="58" y="41"/>
                    <a:pt x="58" y="41"/>
                  </a:cubicBezTo>
                  <a:cubicBezTo>
                    <a:pt x="58" y="41"/>
                    <a:pt x="58" y="41"/>
                    <a:pt x="58" y="41"/>
                  </a:cubicBezTo>
                  <a:cubicBezTo>
                    <a:pt x="58" y="42"/>
                    <a:pt x="58" y="42"/>
                    <a:pt x="59" y="42"/>
                  </a:cubicBezTo>
                  <a:cubicBezTo>
                    <a:pt x="59" y="42"/>
                    <a:pt x="59" y="42"/>
                    <a:pt x="59" y="42"/>
                  </a:cubicBezTo>
                  <a:cubicBezTo>
                    <a:pt x="59" y="42"/>
                    <a:pt x="59" y="42"/>
                    <a:pt x="59" y="42"/>
                  </a:cubicBezTo>
                  <a:cubicBezTo>
                    <a:pt x="60" y="42"/>
                    <a:pt x="60" y="42"/>
                    <a:pt x="60" y="42"/>
                  </a:cubicBezTo>
                  <a:cubicBezTo>
                    <a:pt x="61" y="42"/>
                    <a:pt x="64" y="42"/>
                    <a:pt x="66" y="42"/>
                  </a:cubicBezTo>
                  <a:cubicBezTo>
                    <a:pt x="67" y="42"/>
                    <a:pt x="69" y="41"/>
                    <a:pt x="68" y="40"/>
                  </a:cubicBezTo>
                  <a:cubicBezTo>
                    <a:pt x="67" y="39"/>
                    <a:pt x="65" y="37"/>
                    <a:pt x="66" y="37"/>
                  </a:cubicBezTo>
                  <a:cubicBezTo>
                    <a:pt x="67" y="36"/>
                    <a:pt x="69" y="37"/>
                    <a:pt x="69" y="36"/>
                  </a:cubicBezTo>
                  <a:cubicBezTo>
                    <a:pt x="69" y="36"/>
                    <a:pt x="69" y="35"/>
                    <a:pt x="70" y="35"/>
                  </a:cubicBezTo>
                  <a:cubicBezTo>
                    <a:pt x="71" y="34"/>
                    <a:pt x="74" y="36"/>
                    <a:pt x="74" y="35"/>
                  </a:cubicBezTo>
                  <a:cubicBezTo>
                    <a:pt x="75" y="35"/>
                    <a:pt x="73" y="34"/>
                    <a:pt x="76"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48" name="Freeform 46"/>
            <p:cNvSpPr>
              <a:spLocks/>
            </p:cNvSpPr>
            <p:nvPr/>
          </p:nvSpPr>
          <p:spPr bwMode="auto">
            <a:xfrm>
              <a:off x="7462691" y="4433027"/>
              <a:ext cx="79991" cy="29471"/>
            </a:xfrm>
            <a:custGeom>
              <a:avLst/>
              <a:gdLst>
                <a:gd name="T0" fmla="*/ 12 w 16"/>
                <a:gd name="T1" fmla="*/ 1 h 6"/>
                <a:gd name="T2" fmla="*/ 8 w 16"/>
                <a:gd name="T3" fmla="*/ 4 h 6"/>
                <a:gd name="T4" fmla="*/ 6 w 16"/>
                <a:gd name="T5" fmla="*/ 3 h 6"/>
                <a:gd name="T6" fmla="*/ 1 w 16"/>
                <a:gd name="T7" fmla="*/ 5 h 6"/>
                <a:gd name="T8" fmla="*/ 11 w 16"/>
                <a:gd name="T9" fmla="*/ 6 h 6"/>
                <a:gd name="T10" fmla="*/ 15 w 16"/>
                <a:gd name="T11" fmla="*/ 2 h 6"/>
                <a:gd name="T12" fmla="*/ 12 w 16"/>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12" y="1"/>
                  </a:moveTo>
                  <a:cubicBezTo>
                    <a:pt x="11" y="1"/>
                    <a:pt x="9" y="4"/>
                    <a:pt x="8" y="4"/>
                  </a:cubicBezTo>
                  <a:cubicBezTo>
                    <a:pt x="7" y="4"/>
                    <a:pt x="7" y="2"/>
                    <a:pt x="6" y="3"/>
                  </a:cubicBezTo>
                  <a:cubicBezTo>
                    <a:pt x="6" y="3"/>
                    <a:pt x="0" y="4"/>
                    <a:pt x="1" y="5"/>
                  </a:cubicBezTo>
                  <a:cubicBezTo>
                    <a:pt x="2" y="5"/>
                    <a:pt x="10" y="6"/>
                    <a:pt x="11" y="6"/>
                  </a:cubicBezTo>
                  <a:cubicBezTo>
                    <a:pt x="12" y="5"/>
                    <a:pt x="16" y="3"/>
                    <a:pt x="15" y="2"/>
                  </a:cubicBezTo>
                  <a:cubicBezTo>
                    <a:pt x="15" y="1"/>
                    <a:pt x="12"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52" name="Freeform 47"/>
            <p:cNvSpPr>
              <a:spLocks/>
            </p:cNvSpPr>
            <p:nvPr/>
          </p:nvSpPr>
          <p:spPr bwMode="auto">
            <a:xfrm>
              <a:off x="7601621" y="4454078"/>
              <a:ext cx="54731" cy="29471"/>
            </a:xfrm>
            <a:custGeom>
              <a:avLst/>
              <a:gdLst>
                <a:gd name="T0" fmla="*/ 5 w 11"/>
                <a:gd name="T1" fmla="*/ 5 h 6"/>
                <a:gd name="T2" fmla="*/ 2 w 11"/>
                <a:gd name="T3" fmla="*/ 0 h 6"/>
                <a:gd name="T4" fmla="*/ 5 w 11"/>
                <a:gd name="T5" fmla="*/ 5 h 6"/>
              </a:gdLst>
              <a:ahLst/>
              <a:cxnLst>
                <a:cxn ang="0">
                  <a:pos x="T0" y="T1"/>
                </a:cxn>
                <a:cxn ang="0">
                  <a:pos x="T2" y="T3"/>
                </a:cxn>
                <a:cxn ang="0">
                  <a:pos x="T4" y="T5"/>
                </a:cxn>
              </a:cxnLst>
              <a:rect l="0" t="0" r="r" b="b"/>
              <a:pathLst>
                <a:path w="11" h="6">
                  <a:moveTo>
                    <a:pt x="5" y="5"/>
                  </a:moveTo>
                  <a:cubicBezTo>
                    <a:pt x="11" y="6"/>
                    <a:pt x="4" y="1"/>
                    <a:pt x="2" y="0"/>
                  </a:cubicBezTo>
                  <a:cubicBezTo>
                    <a:pt x="0" y="0"/>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53" name="Freeform 48"/>
            <p:cNvSpPr>
              <a:spLocks/>
            </p:cNvSpPr>
            <p:nvPr/>
          </p:nvSpPr>
          <p:spPr bwMode="auto">
            <a:xfrm>
              <a:off x="7921585" y="4807720"/>
              <a:ext cx="88411" cy="54731"/>
            </a:xfrm>
            <a:custGeom>
              <a:avLst/>
              <a:gdLst>
                <a:gd name="T0" fmla="*/ 11 w 18"/>
                <a:gd name="T1" fmla="*/ 7 h 11"/>
                <a:gd name="T2" fmla="*/ 1 w 18"/>
                <a:gd name="T3" fmla="*/ 1 h 11"/>
                <a:gd name="T4" fmla="*/ 8 w 18"/>
                <a:gd name="T5" fmla="*/ 7 h 11"/>
                <a:gd name="T6" fmla="*/ 17 w 18"/>
                <a:gd name="T7" fmla="*/ 11 h 11"/>
                <a:gd name="T8" fmla="*/ 11 w 18"/>
                <a:gd name="T9" fmla="*/ 7 h 11"/>
              </a:gdLst>
              <a:ahLst/>
              <a:cxnLst>
                <a:cxn ang="0">
                  <a:pos x="T0" y="T1"/>
                </a:cxn>
                <a:cxn ang="0">
                  <a:pos x="T2" y="T3"/>
                </a:cxn>
                <a:cxn ang="0">
                  <a:pos x="T4" y="T5"/>
                </a:cxn>
                <a:cxn ang="0">
                  <a:pos x="T6" y="T7"/>
                </a:cxn>
                <a:cxn ang="0">
                  <a:pos x="T8" y="T9"/>
                </a:cxn>
              </a:cxnLst>
              <a:rect l="0" t="0" r="r" b="b"/>
              <a:pathLst>
                <a:path w="18" h="11">
                  <a:moveTo>
                    <a:pt x="11" y="7"/>
                  </a:moveTo>
                  <a:cubicBezTo>
                    <a:pt x="10" y="6"/>
                    <a:pt x="2" y="1"/>
                    <a:pt x="1" y="1"/>
                  </a:cubicBezTo>
                  <a:cubicBezTo>
                    <a:pt x="0" y="0"/>
                    <a:pt x="6" y="6"/>
                    <a:pt x="8" y="7"/>
                  </a:cubicBezTo>
                  <a:cubicBezTo>
                    <a:pt x="11" y="9"/>
                    <a:pt x="16" y="11"/>
                    <a:pt x="17" y="11"/>
                  </a:cubicBezTo>
                  <a:cubicBezTo>
                    <a:pt x="18" y="11"/>
                    <a:pt x="13" y="8"/>
                    <a:pt x="1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54" name="Freeform 49"/>
            <p:cNvSpPr>
              <a:spLocks/>
            </p:cNvSpPr>
            <p:nvPr/>
          </p:nvSpPr>
          <p:spPr bwMode="auto">
            <a:xfrm>
              <a:off x="8191027" y="4727730"/>
              <a:ext cx="33680" cy="29471"/>
            </a:xfrm>
            <a:custGeom>
              <a:avLst/>
              <a:gdLst>
                <a:gd name="T0" fmla="*/ 5 w 7"/>
                <a:gd name="T1" fmla="*/ 3 h 6"/>
                <a:gd name="T2" fmla="*/ 2 w 7"/>
                <a:gd name="T3" fmla="*/ 1 h 6"/>
                <a:gd name="T4" fmla="*/ 0 w 7"/>
                <a:gd name="T5" fmla="*/ 4 h 6"/>
                <a:gd name="T6" fmla="*/ 6 w 7"/>
                <a:gd name="T7" fmla="*/ 6 h 6"/>
                <a:gd name="T8" fmla="*/ 5 w 7"/>
                <a:gd name="T9" fmla="*/ 3 h 6"/>
              </a:gdLst>
              <a:ahLst/>
              <a:cxnLst>
                <a:cxn ang="0">
                  <a:pos x="T0" y="T1"/>
                </a:cxn>
                <a:cxn ang="0">
                  <a:pos x="T2" y="T3"/>
                </a:cxn>
                <a:cxn ang="0">
                  <a:pos x="T4" y="T5"/>
                </a:cxn>
                <a:cxn ang="0">
                  <a:pos x="T6" y="T7"/>
                </a:cxn>
                <a:cxn ang="0">
                  <a:pos x="T8" y="T9"/>
                </a:cxn>
              </a:cxnLst>
              <a:rect l="0" t="0" r="r" b="b"/>
              <a:pathLst>
                <a:path w="7" h="6">
                  <a:moveTo>
                    <a:pt x="5" y="3"/>
                  </a:moveTo>
                  <a:cubicBezTo>
                    <a:pt x="4" y="2"/>
                    <a:pt x="2" y="0"/>
                    <a:pt x="2" y="1"/>
                  </a:cubicBezTo>
                  <a:cubicBezTo>
                    <a:pt x="3" y="2"/>
                    <a:pt x="1" y="2"/>
                    <a:pt x="0" y="4"/>
                  </a:cubicBezTo>
                  <a:cubicBezTo>
                    <a:pt x="0" y="6"/>
                    <a:pt x="4" y="6"/>
                    <a:pt x="6" y="6"/>
                  </a:cubicBezTo>
                  <a:cubicBezTo>
                    <a:pt x="7" y="6"/>
                    <a:pt x="7" y="4"/>
                    <a:pt x="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55" name="Freeform 50"/>
            <p:cNvSpPr>
              <a:spLocks/>
            </p:cNvSpPr>
            <p:nvPr/>
          </p:nvSpPr>
          <p:spPr bwMode="auto">
            <a:xfrm>
              <a:off x="8199447" y="4698259"/>
              <a:ext cx="31575" cy="29471"/>
            </a:xfrm>
            <a:custGeom>
              <a:avLst/>
              <a:gdLst>
                <a:gd name="T0" fmla="*/ 2 w 6"/>
                <a:gd name="T1" fmla="*/ 4 h 6"/>
                <a:gd name="T2" fmla="*/ 5 w 6"/>
                <a:gd name="T3" fmla="*/ 1 h 6"/>
                <a:gd name="T4" fmla="*/ 2 w 6"/>
                <a:gd name="T5" fmla="*/ 3 h 6"/>
                <a:gd name="T6" fmla="*/ 2 w 6"/>
                <a:gd name="T7" fmla="*/ 4 h 6"/>
              </a:gdLst>
              <a:ahLst/>
              <a:cxnLst>
                <a:cxn ang="0">
                  <a:pos x="T0" y="T1"/>
                </a:cxn>
                <a:cxn ang="0">
                  <a:pos x="T2" y="T3"/>
                </a:cxn>
                <a:cxn ang="0">
                  <a:pos x="T4" y="T5"/>
                </a:cxn>
                <a:cxn ang="0">
                  <a:pos x="T6" y="T7"/>
                </a:cxn>
              </a:cxnLst>
              <a:rect l="0" t="0" r="r" b="b"/>
              <a:pathLst>
                <a:path w="6" h="6">
                  <a:moveTo>
                    <a:pt x="2" y="4"/>
                  </a:moveTo>
                  <a:cubicBezTo>
                    <a:pt x="4" y="6"/>
                    <a:pt x="6" y="2"/>
                    <a:pt x="5" y="1"/>
                  </a:cubicBezTo>
                  <a:cubicBezTo>
                    <a:pt x="5" y="0"/>
                    <a:pt x="4" y="2"/>
                    <a:pt x="2" y="3"/>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56" name="Freeform 51"/>
            <p:cNvSpPr>
              <a:spLocks/>
            </p:cNvSpPr>
            <p:nvPr/>
          </p:nvSpPr>
          <p:spPr bwMode="auto">
            <a:xfrm>
              <a:off x="7932109" y="4668790"/>
              <a:ext cx="33680" cy="29471"/>
            </a:xfrm>
            <a:custGeom>
              <a:avLst/>
              <a:gdLst>
                <a:gd name="T0" fmla="*/ 6 w 7"/>
                <a:gd name="T1" fmla="*/ 3 h 6"/>
                <a:gd name="T2" fmla="*/ 2 w 7"/>
                <a:gd name="T3" fmla="*/ 0 h 6"/>
                <a:gd name="T4" fmla="*/ 5 w 7"/>
                <a:gd name="T5" fmla="*/ 5 h 6"/>
                <a:gd name="T6" fmla="*/ 6 w 7"/>
                <a:gd name="T7" fmla="*/ 3 h 6"/>
              </a:gdLst>
              <a:ahLst/>
              <a:cxnLst>
                <a:cxn ang="0">
                  <a:pos x="T0" y="T1"/>
                </a:cxn>
                <a:cxn ang="0">
                  <a:pos x="T2" y="T3"/>
                </a:cxn>
                <a:cxn ang="0">
                  <a:pos x="T4" y="T5"/>
                </a:cxn>
                <a:cxn ang="0">
                  <a:pos x="T6" y="T7"/>
                </a:cxn>
              </a:cxnLst>
              <a:rect l="0" t="0" r="r" b="b"/>
              <a:pathLst>
                <a:path w="7" h="6">
                  <a:moveTo>
                    <a:pt x="6" y="3"/>
                  </a:moveTo>
                  <a:cubicBezTo>
                    <a:pt x="6" y="2"/>
                    <a:pt x="5" y="1"/>
                    <a:pt x="2" y="0"/>
                  </a:cubicBezTo>
                  <a:cubicBezTo>
                    <a:pt x="0" y="0"/>
                    <a:pt x="4" y="4"/>
                    <a:pt x="5" y="5"/>
                  </a:cubicBezTo>
                  <a:cubicBezTo>
                    <a:pt x="6" y="6"/>
                    <a:pt x="7" y="4"/>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57" name="Freeform 52"/>
            <p:cNvSpPr>
              <a:spLocks/>
            </p:cNvSpPr>
            <p:nvPr/>
          </p:nvSpPr>
          <p:spPr bwMode="auto">
            <a:xfrm>
              <a:off x="7527948" y="4418293"/>
              <a:ext cx="18945" cy="18945"/>
            </a:xfrm>
            <a:custGeom>
              <a:avLst/>
              <a:gdLst>
                <a:gd name="T0" fmla="*/ 3 w 4"/>
                <a:gd name="T1" fmla="*/ 1 h 4"/>
                <a:gd name="T2" fmla="*/ 0 w 4"/>
                <a:gd name="T3" fmla="*/ 0 h 4"/>
                <a:gd name="T4" fmla="*/ 2 w 4"/>
                <a:gd name="T5" fmla="*/ 3 h 4"/>
                <a:gd name="T6" fmla="*/ 3 w 4"/>
                <a:gd name="T7" fmla="*/ 1 h 4"/>
              </a:gdLst>
              <a:ahLst/>
              <a:cxnLst>
                <a:cxn ang="0">
                  <a:pos x="T0" y="T1"/>
                </a:cxn>
                <a:cxn ang="0">
                  <a:pos x="T2" y="T3"/>
                </a:cxn>
                <a:cxn ang="0">
                  <a:pos x="T4" y="T5"/>
                </a:cxn>
                <a:cxn ang="0">
                  <a:pos x="T6" y="T7"/>
                </a:cxn>
              </a:cxnLst>
              <a:rect l="0" t="0" r="r" b="b"/>
              <a:pathLst>
                <a:path w="4" h="4">
                  <a:moveTo>
                    <a:pt x="3" y="1"/>
                  </a:moveTo>
                  <a:cubicBezTo>
                    <a:pt x="3" y="0"/>
                    <a:pt x="1" y="0"/>
                    <a:pt x="0" y="0"/>
                  </a:cubicBezTo>
                  <a:cubicBezTo>
                    <a:pt x="0" y="1"/>
                    <a:pt x="1" y="2"/>
                    <a:pt x="2" y="3"/>
                  </a:cubicBezTo>
                  <a:cubicBezTo>
                    <a:pt x="4" y="4"/>
                    <a:pt x="4"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58" name="Freeform 53"/>
            <p:cNvSpPr>
              <a:spLocks/>
            </p:cNvSpPr>
            <p:nvPr/>
          </p:nvSpPr>
          <p:spPr bwMode="auto">
            <a:xfrm>
              <a:off x="6736459" y="4571960"/>
              <a:ext cx="1014619" cy="795697"/>
            </a:xfrm>
            <a:custGeom>
              <a:avLst/>
              <a:gdLst>
                <a:gd name="T0" fmla="*/ 195 w 204"/>
                <a:gd name="T1" fmla="*/ 79 h 159"/>
                <a:gd name="T2" fmla="*/ 180 w 204"/>
                <a:gd name="T3" fmla="*/ 62 h 159"/>
                <a:gd name="T4" fmla="*/ 173 w 204"/>
                <a:gd name="T5" fmla="*/ 57 h 159"/>
                <a:gd name="T6" fmla="*/ 159 w 204"/>
                <a:gd name="T7" fmla="*/ 44 h 159"/>
                <a:gd name="T8" fmla="*/ 148 w 204"/>
                <a:gd name="T9" fmla="*/ 31 h 159"/>
                <a:gd name="T10" fmla="*/ 137 w 204"/>
                <a:gd name="T11" fmla="*/ 17 h 159"/>
                <a:gd name="T12" fmla="*/ 129 w 204"/>
                <a:gd name="T13" fmla="*/ 6 h 159"/>
                <a:gd name="T14" fmla="*/ 123 w 204"/>
                <a:gd name="T15" fmla="*/ 6 h 159"/>
                <a:gd name="T16" fmla="*/ 126 w 204"/>
                <a:gd name="T17" fmla="*/ 23 h 159"/>
                <a:gd name="T18" fmla="*/ 119 w 204"/>
                <a:gd name="T19" fmla="*/ 33 h 159"/>
                <a:gd name="T20" fmla="*/ 108 w 204"/>
                <a:gd name="T21" fmla="*/ 26 h 159"/>
                <a:gd name="T22" fmla="*/ 96 w 204"/>
                <a:gd name="T23" fmla="*/ 20 h 159"/>
                <a:gd name="T24" fmla="*/ 97 w 204"/>
                <a:gd name="T25" fmla="*/ 12 h 159"/>
                <a:gd name="T26" fmla="*/ 96 w 204"/>
                <a:gd name="T27" fmla="*/ 6 h 159"/>
                <a:gd name="T28" fmla="*/ 91 w 204"/>
                <a:gd name="T29" fmla="*/ 7 h 159"/>
                <a:gd name="T30" fmla="*/ 79 w 204"/>
                <a:gd name="T31" fmla="*/ 3 h 159"/>
                <a:gd name="T32" fmla="*/ 71 w 204"/>
                <a:gd name="T33" fmla="*/ 7 h 159"/>
                <a:gd name="T34" fmla="*/ 67 w 204"/>
                <a:gd name="T35" fmla="*/ 14 h 159"/>
                <a:gd name="T36" fmla="*/ 69 w 204"/>
                <a:gd name="T37" fmla="*/ 22 h 159"/>
                <a:gd name="T38" fmla="*/ 61 w 204"/>
                <a:gd name="T39" fmla="*/ 21 h 159"/>
                <a:gd name="T40" fmla="*/ 52 w 204"/>
                <a:gd name="T41" fmla="*/ 17 h 159"/>
                <a:gd name="T42" fmla="*/ 48 w 204"/>
                <a:gd name="T43" fmla="*/ 21 h 159"/>
                <a:gd name="T44" fmla="*/ 45 w 204"/>
                <a:gd name="T45" fmla="*/ 26 h 159"/>
                <a:gd name="T46" fmla="*/ 42 w 204"/>
                <a:gd name="T47" fmla="*/ 30 h 159"/>
                <a:gd name="T48" fmla="*/ 35 w 204"/>
                <a:gd name="T49" fmla="*/ 33 h 159"/>
                <a:gd name="T50" fmla="*/ 32 w 204"/>
                <a:gd name="T51" fmla="*/ 44 h 159"/>
                <a:gd name="T52" fmla="*/ 9 w 204"/>
                <a:gd name="T53" fmla="*/ 52 h 159"/>
                <a:gd name="T54" fmla="*/ 3 w 204"/>
                <a:gd name="T55" fmla="*/ 58 h 159"/>
                <a:gd name="T56" fmla="*/ 2 w 204"/>
                <a:gd name="T57" fmla="*/ 70 h 159"/>
                <a:gd name="T58" fmla="*/ 4 w 204"/>
                <a:gd name="T59" fmla="*/ 76 h 159"/>
                <a:gd name="T60" fmla="*/ 4 w 204"/>
                <a:gd name="T61" fmla="*/ 81 h 159"/>
                <a:gd name="T62" fmla="*/ 9 w 204"/>
                <a:gd name="T63" fmla="*/ 90 h 159"/>
                <a:gd name="T64" fmla="*/ 20 w 204"/>
                <a:gd name="T65" fmla="*/ 112 h 159"/>
                <a:gd name="T66" fmla="*/ 19 w 204"/>
                <a:gd name="T67" fmla="*/ 123 h 159"/>
                <a:gd name="T68" fmla="*/ 25 w 204"/>
                <a:gd name="T69" fmla="*/ 132 h 159"/>
                <a:gd name="T70" fmla="*/ 43 w 204"/>
                <a:gd name="T71" fmla="*/ 126 h 159"/>
                <a:gd name="T72" fmla="*/ 57 w 204"/>
                <a:gd name="T73" fmla="*/ 125 h 159"/>
                <a:gd name="T74" fmla="*/ 74 w 204"/>
                <a:gd name="T75" fmla="*/ 119 h 159"/>
                <a:gd name="T76" fmla="*/ 98 w 204"/>
                <a:gd name="T77" fmla="*/ 114 h 159"/>
                <a:gd name="T78" fmla="*/ 112 w 204"/>
                <a:gd name="T79" fmla="*/ 121 h 159"/>
                <a:gd name="T80" fmla="*/ 120 w 204"/>
                <a:gd name="T81" fmla="*/ 132 h 159"/>
                <a:gd name="T82" fmla="*/ 125 w 204"/>
                <a:gd name="T83" fmla="*/ 125 h 159"/>
                <a:gd name="T84" fmla="*/ 129 w 204"/>
                <a:gd name="T85" fmla="*/ 125 h 159"/>
                <a:gd name="T86" fmla="*/ 129 w 204"/>
                <a:gd name="T87" fmla="*/ 134 h 159"/>
                <a:gd name="T88" fmla="*/ 136 w 204"/>
                <a:gd name="T89" fmla="*/ 134 h 159"/>
                <a:gd name="T90" fmla="*/ 139 w 204"/>
                <a:gd name="T91" fmla="*/ 138 h 159"/>
                <a:gd name="T92" fmla="*/ 153 w 204"/>
                <a:gd name="T93" fmla="*/ 154 h 159"/>
                <a:gd name="T94" fmla="*/ 166 w 204"/>
                <a:gd name="T95" fmla="*/ 158 h 159"/>
                <a:gd name="T96" fmla="*/ 175 w 204"/>
                <a:gd name="T97" fmla="*/ 156 h 159"/>
                <a:gd name="T98" fmla="*/ 187 w 204"/>
                <a:gd name="T99" fmla="*/ 154 h 159"/>
                <a:gd name="T100" fmla="*/ 196 w 204"/>
                <a:gd name="T101" fmla="*/ 141 h 159"/>
                <a:gd name="T102" fmla="*/ 199 w 204"/>
                <a:gd name="T103" fmla="*/ 122 h 159"/>
                <a:gd name="T104" fmla="*/ 201 w 204"/>
                <a:gd name="T105" fmla="*/ 9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 h="159">
                  <a:moveTo>
                    <a:pt x="201" y="92"/>
                  </a:moveTo>
                  <a:cubicBezTo>
                    <a:pt x="200" y="90"/>
                    <a:pt x="199" y="89"/>
                    <a:pt x="199" y="87"/>
                  </a:cubicBezTo>
                  <a:cubicBezTo>
                    <a:pt x="198" y="84"/>
                    <a:pt x="195" y="80"/>
                    <a:pt x="195" y="79"/>
                  </a:cubicBezTo>
                  <a:cubicBezTo>
                    <a:pt x="194" y="78"/>
                    <a:pt x="190" y="72"/>
                    <a:pt x="189" y="71"/>
                  </a:cubicBezTo>
                  <a:cubicBezTo>
                    <a:pt x="188" y="70"/>
                    <a:pt x="185" y="67"/>
                    <a:pt x="183" y="66"/>
                  </a:cubicBezTo>
                  <a:cubicBezTo>
                    <a:pt x="182" y="65"/>
                    <a:pt x="181" y="65"/>
                    <a:pt x="180" y="62"/>
                  </a:cubicBezTo>
                  <a:cubicBezTo>
                    <a:pt x="178" y="59"/>
                    <a:pt x="177" y="59"/>
                    <a:pt x="177" y="59"/>
                  </a:cubicBezTo>
                  <a:cubicBezTo>
                    <a:pt x="176" y="59"/>
                    <a:pt x="175" y="58"/>
                    <a:pt x="175" y="59"/>
                  </a:cubicBezTo>
                  <a:cubicBezTo>
                    <a:pt x="175" y="59"/>
                    <a:pt x="174" y="59"/>
                    <a:pt x="173" y="57"/>
                  </a:cubicBezTo>
                  <a:cubicBezTo>
                    <a:pt x="171" y="55"/>
                    <a:pt x="170" y="53"/>
                    <a:pt x="169" y="52"/>
                  </a:cubicBezTo>
                  <a:cubicBezTo>
                    <a:pt x="168" y="51"/>
                    <a:pt x="166" y="48"/>
                    <a:pt x="165" y="47"/>
                  </a:cubicBezTo>
                  <a:cubicBezTo>
                    <a:pt x="163" y="47"/>
                    <a:pt x="160" y="46"/>
                    <a:pt x="159" y="44"/>
                  </a:cubicBezTo>
                  <a:cubicBezTo>
                    <a:pt x="158" y="43"/>
                    <a:pt x="156" y="42"/>
                    <a:pt x="155" y="41"/>
                  </a:cubicBezTo>
                  <a:cubicBezTo>
                    <a:pt x="154" y="40"/>
                    <a:pt x="151" y="39"/>
                    <a:pt x="151" y="37"/>
                  </a:cubicBezTo>
                  <a:cubicBezTo>
                    <a:pt x="151" y="36"/>
                    <a:pt x="150" y="34"/>
                    <a:pt x="148" y="31"/>
                  </a:cubicBezTo>
                  <a:cubicBezTo>
                    <a:pt x="147" y="29"/>
                    <a:pt x="144" y="25"/>
                    <a:pt x="143" y="23"/>
                  </a:cubicBezTo>
                  <a:cubicBezTo>
                    <a:pt x="143" y="22"/>
                    <a:pt x="141" y="19"/>
                    <a:pt x="140" y="18"/>
                  </a:cubicBezTo>
                  <a:cubicBezTo>
                    <a:pt x="139" y="17"/>
                    <a:pt x="138" y="17"/>
                    <a:pt x="137" y="17"/>
                  </a:cubicBezTo>
                  <a:cubicBezTo>
                    <a:pt x="136" y="17"/>
                    <a:pt x="135" y="18"/>
                    <a:pt x="135" y="17"/>
                  </a:cubicBezTo>
                  <a:cubicBezTo>
                    <a:pt x="134" y="16"/>
                    <a:pt x="133" y="11"/>
                    <a:pt x="131" y="9"/>
                  </a:cubicBezTo>
                  <a:cubicBezTo>
                    <a:pt x="129" y="6"/>
                    <a:pt x="128" y="6"/>
                    <a:pt x="129" y="6"/>
                  </a:cubicBezTo>
                  <a:cubicBezTo>
                    <a:pt x="130" y="5"/>
                    <a:pt x="127" y="4"/>
                    <a:pt x="127" y="4"/>
                  </a:cubicBezTo>
                  <a:cubicBezTo>
                    <a:pt x="126" y="3"/>
                    <a:pt x="125" y="0"/>
                    <a:pt x="124" y="0"/>
                  </a:cubicBezTo>
                  <a:cubicBezTo>
                    <a:pt x="123" y="0"/>
                    <a:pt x="123" y="5"/>
                    <a:pt x="123" y="6"/>
                  </a:cubicBezTo>
                  <a:cubicBezTo>
                    <a:pt x="122" y="7"/>
                    <a:pt x="123" y="10"/>
                    <a:pt x="123" y="10"/>
                  </a:cubicBezTo>
                  <a:cubicBezTo>
                    <a:pt x="123" y="11"/>
                    <a:pt x="123" y="12"/>
                    <a:pt x="124" y="14"/>
                  </a:cubicBezTo>
                  <a:cubicBezTo>
                    <a:pt x="124" y="15"/>
                    <a:pt x="126" y="22"/>
                    <a:pt x="126" y="23"/>
                  </a:cubicBezTo>
                  <a:cubicBezTo>
                    <a:pt x="126" y="25"/>
                    <a:pt x="125" y="34"/>
                    <a:pt x="124" y="34"/>
                  </a:cubicBezTo>
                  <a:cubicBezTo>
                    <a:pt x="123" y="34"/>
                    <a:pt x="122" y="33"/>
                    <a:pt x="121" y="33"/>
                  </a:cubicBezTo>
                  <a:cubicBezTo>
                    <a:pt x="120" y="33"/>
                    <a:pt x="121" y="34"/>
                    <a:pt x="119" y="33"/>
                  </a:cubicBezTo>
                  <a:cubicBezTo>
                    <a:pt x="118" y="33"/>
                    <a:pt x="118" y="32"/>
                    <a:pt x="116" y="31"/>
                  </a:cubicBezTo>
                  <a:cubicBezTo>
                    <a:pt x="115" y="30"/>
                    <a:pt x="112" y="30"/>
                    <a:pt x="111" y="29"/>
                  </a:cubicBezTo>
                  <a:cubicBezTo>
                    <a:pt x="110" y="28"/>
                    <a:pt x="110" y="27"/>
                    <a:pt x="108" y="26"/>
                  </a:cubicBezTo>
                  <a:cubicBezTo>
                    <a:pt x="106" y="25"/>
                    <a:pt x="105" y="24"/>
                    <a:pt x="104" y="24"/>
                  </a:cubicBezTo>
                  <a:cubicBezTo>
                    <a:pt x="102" y="23"/>
                    <a:pt x="102" y="24"/>
                    <a:pt x="101" y="23"/>
                  </a:cubicBezTo>
                  <a:cubicBezTo>
                    <a:pt x="100" y="22"/>
                    <a:pt x="97" y="21"/>
                    <a:pt x="96" y="20"/>
                  </a:cubicBezTo>
                  <a:cubicBezTo>
                    <a:pt x="96" y="18"/>
                    <a:pt x="97" y="16"/>
                    <a:pt x="97" y="16"/>
                  </a:cubicBezTo>
                  <a:cubicBezTo>
                    <a:pt x="98" y="16"/>
                    <a:pt x="98" y="14"/>
                    <a:pt x="98" y="14"/>
                  </a:cubicBezTo>
                  <a:cubicBezTo>
                    <a:pt x="97" y="13"/>
                    <a:pt x="96" y="12"/>
                    <a:pt x="97" y="12"/>
                  </a:cubicBezTo>
                  <a:cubicBezTo>
                    <a:pt x="99" y="11"/>
                    <a:pt x="100" y="12"/>
                    <a:pt x="99" y="11"/>
                  </a:cubicBezTo>
                  <a:cubicBezTo>
                    <a:pt x="99" y="10"/>
                    <a:pt x="101" y="7"/>
                    <a:pt x="99" y="6"/>
                  </a:cubicBezTo>
                  <a:cubicBezTo>
                    <a:pt x="97" y="5"/>
                    <a:pt x="96" y="5"/>
                    <a:pt x="96" y="6"/>
                  </a:cubicBezTo>
                  <a:cubicBezTo>
                    <a:pt x="96" y="6"/>
                    <a:pt x="97" y="8"/>
                    <a:pt x="96" y="7"/>
                  </a:cubicBezTo>
                  <a:cubicBezTo>
                    <a:pt x="95" y="6"/>
                    <a:pt x="94" y="5"/>
                    <a:pt x="93" y="6"/>
                  </a:cubicBezTo>
                  <a:cubicBezTo>
                    <a:pt x="93" y="6"/>
                    <a:pt x="93" y="7"/>
                    <a:pt x="91" y="7"/>
                  </a:cubicBezTo>
                  <a:cubicBezTo>
                    <a:pt x="90" y="6"/>
                    <a:pt x="87" y="5"/>
                    <a:pt x="86" y="5"/>
                  </a:cubicBezTo>
                  <a:cubicBezTo>
                    <a:pt x="84" y="5"/>
                    <a:pt x="83" y="4"/>
                    <a:pt x="82" y="4"/>
                  </a:cubicBezTo>
                  <a:cubicBezTo>
                    <a:pt x="81" y="3"/>
                    <a:pt x="79" y="3"/>
                    <a:pt x="79" y="3"/>
                  </a:cubicBezTo>
                  <a:cubicBezTo>
                    <a:pt x="79" y="3"/>
                    <a:pt x="80" y="5"/>
                    <a:pt x="79" y="6"/>
                  </a:cubicBezTo>
                  <a:cubicBezTo>
                    <a:pt x="78" y="7"/>
                    <a:pt x="74" y="8"/>
                    <a:pt x="74" y="7"/>
                  </a:cubicBezTo>
                  <a:cubicBezTo>
                    <a:pt x="73" y="7"/>
                    <a:pt x="72" y="6"/>
                    <a:pt x="71" y="7"/>
                  </a:cubicBezTo>
                  <a:cubicBezTo>
                    <a:pt x="70" y="8"/>
                    <a:pt x="69" y="10"/>
                    <a:pt x="69" y="10"/>
                  </a:cubicBezTo>
                  <a:cubicBezTo>
                    <a:pt x="68" y="10"/>
                    <a:pt x="70" y="12"/>
                    <a:pt x="69" y="12"/>
                  </a:cubicBezTo>
                  <a:cubicBezTo>
                    <a:pt x="68" y="13"/>
                    <a:pt x="68" y="13"/>
                    <a:pt x="67" y="14"/>
                  </a:cubicBezTo>
                  <a:cubicBezTo>
                    <a:pt x="67" y="15"/>
                    <a:pt x="66" y="18"/>
                    <a:pt x="67" y="18"/>
                  </a:cubicBezTo>
                  <a:cubicBezTo>
                    <a:pt x="68" y="18"/>
                    <a:pt x="70" y="19"/>
                    <a:pt x="69" y="19"/>
                  </a:cubicBezTo>
                  <a:cubicBezTo>
                    <a:pt x="69" y="20"/>
                    <a:pt x="71" y="22"/>
                    <a:pt x="69" y="22"/>
                  </a:cubicBezTo>
                  <a:cubicBezTo>
                    <a:pt x="68" y="21"/>
                    <a:pt x="67" y="20"/>
                    <a:pt x="66" y="20"/>
                  </a:cubicBezTo>
                  <a:cubicBezTo>
                    <a:pt x="66" y="20"/>
                    <a:pt x="63" y="20"/>
                    <a:pt x="63" y="20"/>
                  </a:cubicBezTo>
                  <a:cubicBezTo>
                    <a:pt x="62" y="20"/>
                    <a:pt x="62" y="22"/>
                    <a:pt x="61" y="21"/>
                  </a:cubicBezTo>
                  <a:cubicBezTo>
                    <a:pt x="60" y="19"/>
                    <a:pt x="61" y="19"/>
                    <a:pt x="59" y="18"/>
                  </a:cubicBezTo>
                  <a:cubicBezTo>
                    <a:pt x="58" y="18"/>
                    <a:pt x="57" y="16"/>
                    <a:pt x="56" y="16"/>
                  </a:cubicBezTo>
                  <a:cubicBezTo>
                    <a:pt x="55" y="15"/>
                    <a:pt x="53" y="17"/>
                    <a:pt x="52" y="17"/>
                  </a:cubicBezTo>
                  <a:cubicBezTo>
                    <a:pt x="51" y="16"/>
                    <a:pt x="51" y="15"/>
                    <a:pt x="50" y="16"/>
                  </a:cubicBezTo>
                  <a:cubicBezTo>
                    <a:pt x="50" y="17"/>
                    <a:pt x="50" y="19"/>
                    <a:pt x="49" y="18"/>
                  </a:cubicBezTo>
                  <a:cubicBezTo>
                    <a:pt x="48" y="18"/>
                    <a:pt x="48" y="20"/>
                    <a:pt x="48" y="21"/>
                  </a:cubicBezTo>
                  <a:cubicBezTo>
                    <a:pt x="48" y="21"/>
                    <a:pt x="49" y="24"/>
                    <a:pt x="48" y="23"/>
                  </a:cubicBezTo>
                  <a:cubicBezTo>
                    <a:pt x="46" y="23"/>
                    <a:pt x="45" y="22"/>
                    <a:pt x="45" y="22"/>
                  </a:cubicBezTo>
                  <a:cubicBezTo>
                    <a:pt x="45" y="23"/>
                    <a:pt x="44" y="25"/>
                    <a:pt x="45" y="26"/>
                  </a:cubicBezTo>
                  <a:cubicBezTo>
                    <a:pt x="45" y="26"/>
                    <a:pt x="45" y="28"/>
                    <a:pt x="44" y="28"/>
                  </a:cubicBezTo>
                  <a:cubicBezTo>
                    <a:pt x="44" y="28"/>
                    <a:pt x="42" y="27"/>
                    <a:pt x="42" y="27"/>
                  </a:cubicBezTo>
                  <a:cubicBezTo>
                    <a:pt x="42" y="28"/>
                    <a:pt x="42" y="29"/>
                    <a:pt x="42" y="30"/>
                  </a:cubicBezTo>
                  <a:cubicBezTo>
                    <a:pt x="43" y="31"/>
                    <a:pt x="43" y="34"/>
                    <a:pt x="42" y="33"/>
                  </a:cubicBezTo>
                  <a:cubicBezTo>
                    <a:pt x="41" y="32"/>
                    <a:pt x="39" y="29"/>
                    <a:pt x="38" y="29"/>
                  </a:cubicBezTo>
                  <a:cubicBezTo>
                    <a:pt x="38" y="29"/>
                    <a:pt x="35" y="32"/>
                    <a:pt x="35" y="33"/>
                  </a:cubicBezTo>
                  <a:cubicBezTo>
                    <a:pt x="35" y="35"/>
                    <a:pt x="37" y="37"/>
                    <a:pt x="36" y="38"/>
                  </a:cubicBezTo>
                  <a:cubicBezTo>
                    <a:pt x="35" y="39"/>
                    <a:pt x="35" y="41"/>
                    <a:pt x="35" y="42"/>
                  </a:cubicBezTo>
                  <a:cubicBezTo>
                    <a:pt x="34" y="43"/>
                    <a:pt x="33" y="43"/>
                    <a:pt x="32" y="44"/>
                  </a:cubicBezTo>
                  <a:cubicBezTo>
                    <a:pt x="30" y="45"/>
                    <a:pt x="24" y="47"/>
                    <a:pt x="23" y="48"/>
                  </a:cubicBezTo>
                  <a:cubicBezTo>
                    <a:pt x="21" y="49"/>
                    <a:pt x="19" y="50"/>
                    <a:pt x="17" y="50"/>
                  </a:cubicBezTo>
                  <a:cubicBezTo>
                    <a:pt x="15" y="50"/>
                    <a:pt x="10" y="51"/>
                    <a:pt x="9" y="52"/>
                  </a:cubicBezTo>
                  <a:cubicBezTo>
                    <a:pt x="8" y="53"/>
                    <a:pt x="7" y="55"/>
                    <a:pt x="6" y="55"/>
                  </a:cubicBezTo>
                  <a:cubicBezTo>
                    <a:pt x="5" y="55"/>
                    <a:pt x="4" y="60"/>
                    <a:pt x="4" y="59"/>
                  </a:cubicBezTo>
                  <a:cubicBezTo>
                    <a:pt x="3" y="59"/>
                    <a:pt x="4" y="57"/>
                    <a:pt x="3" y="58"/>
                  </a:cubicBezTo>
                  <a:cubicBezTo>
                    <a:pt x="2" y="59"/>
                    <a:pt x="0" y="60"/>
                    <a:pt x="1" y="62"/>
                  </a:cubicBezTo>
                  <a:cubicBezTo>
                    <a:pt x="2" y="64"/>
                    <a:pt x="2" y="65"/>
                    <a:pt x="2" y="66"/>
                  </a:cubicBezTo>
                  <a:cubicBezTo>
                    <a:pt x="1" y="67"/>
                    <a:pt x="1" y="71"/>
                    <a:pt x="2" y="70"/>
                  </a:cubicBezTo>
                  <a:cubicBezTo>
                    <a:pt x="2" y="70"/>
                    <a:pt x="3" y="68"/>
                    <a:pt x="3" y="68"/>
                  </a:cubicBezTo>
                  <a:cubicBezTo>
                    <a:pt x="3" y="69"/>
                    <a:pt x="2" y="70"/>
                    <a:pt x="3" y="72"/>
                  </a:cubicBezTo>
                  <a:cubicBezTo>
                    <a:pt x="3" y="74"/>
                    <a:pt x="3" y="74"/>
                    <a:pt x="4" y="76"/>
                  </a:cubicBezTo>
                  <a:cubicBezTo>
                    <a:pt x="6" y="77"/>
                    <a:pt x="8" y="80"/>
                    <a:pt x="6" y="80"/>
                  </a:cubicBezTo>
                  <a:cubicBezTo>
                    <a:pt x="5" y="79"/>
                    <a:pt x="3" y="77"/>
                    <a:pt x="4" y="78"/>
                  </a:cubicBezTo>
                  <a:cubicBezTo>
                    <a:pt x="4" y="79"/>
                    <a:pt x="4" y="81"/>
                    <a:pt x="4" y="81"/>
                  </a:cubicBezTo>
                  <a:cubicBezTo>
                    <a:pt x="3" y="80"/>
                    <a:pt x="2" y="78"/>
                    <a:pt x="2" y="80"/>
                  </a:cubicBezTo>
                  <a:cubicBezTo>
                    <a:pt x="3" y="82"/>
                    <a:pt x="3" y="84"/>
                    <a:pt x="5" y="85"/>
                  </a:cubicBezTo>
                  <a:cubicBezTo>
                    <a:pt x="6" y="86"/>
                    <a:pt x="8" y="89"/>
                    <a:pt x="9" y="90"/>
                  </a:cubicBezTo>
                  <a:cubicBezTo>
                    <a:pt x="9" y="92"/>
                    <a:pt x="12" y="96"/>
                    <a:pt x="12" y="97"/>
                  </a:cubicBezTo>
                  <a:cubicBezTo>
                    <a:pt x="13" y="97"/>
                    <a:pt x="15" y="101"/>
                    <a:pt x="15" y="103"/>
                  </a:cubicBezTo>
                  <a:cubicBezTo>
                    <a:pt x="16" y="104"/>
                    <a:pt x="18" y="110"/>
                    <a:pt x="20" y="112"/>
                  </a:cubicBezTo>
                  <a:cubicBezTo>
                    <a:pt x="21" y="115"/>
                    <a:pt x="23" y="119"/>
                    <a:pt x="22" y="119"/>
                  </a:cubicBezTo>
                  <a:cubicBezTo>
                    <a:pt x="21" y="118"/>
                    <a:pt x="20" y="116"/>
                    <a:pt x="20" y="118"/>
                  </a:cubicBezTo>
                  <a:cubicBezTo>
                    <a:pt x="20" y="120"/>
                    <a:pt x="20" y="122"/>
                    <a:pt x="19" y="123"/>
                  </a:cubicBezTo>
                  <a:cubicBezTo>
                    <a:pt x="18" y="124"/>
                    <a:pt x="17" y="124"/>
                    <a:pt x="18" y="125"/>
                  </a:cubicBezTo>
                  <a:cubicBezTo>
                    <a:pt x="18" y="126"/>
                    <a:pt x="19" y="128"/>
                    <a:pt x="20" y="128"/>
                  </a:cubicBezTo>
                  <a:cubicBezTo>
                    <a:pt x="22" y="129"/>
                    <a:pt x="23" y="131"/>
                    <a:pt x="25" y="132"/>
                  </a:cubicBezTo>
                  <a:cubicBezTo>
                    <a:pt x="27" y="133"/>
                    <a:pt x="31" y="134"/>
                    <a:pt x="32" y="133"/>
                  </a:cubicBezTo>
                  <a:cubicBezTo>
                    <a:pt x="34" y="133"/>
                    <a:pt x="37" y="130"/>
                    <a:pt x="38" y="129"/>
                  </a:cubicBezTo>
                  <a:cubicBezTo>
                    <a:pt x="40" y="129"/>
                    <a:pt x="41" y="126"/>
                    <a:pt x="43" y="126"/>
                  </a:cubicBezTo>
                  <a:cubicBezTo>
                    <a:pt x="44" y="126"/>
                    <a:pt x="49" y="125"/>
                    <a:pt x="51" y="126"/>
                  </a:cubicBezTo>
                  <a:cubicBezTo>
                    <a:pt x="52" y="126"/>
                    <a:pt x="54" y="127"/>
                    <a:pt x="55" y="126"/>
                  </a:cubicBezTo>
                  <a:cubicBezTo>
                    <a:pt x="56" y="125"/>
                    <a:pt x="56" y="124"/>
                    <a:pt x="57" y="125"/>
                  </a:cubicBezTo>
                  <a:cubicBezTo>
                    <a:pt x="58" y="126"/>
                    <a:pt x="59" y="127"/>
                    <a:pt x="60" y="126"/>
                  </a:cubicBezTo>
                  <a:cubicBezTo>
                    <a:pt x="61" y="124"/>
                    <a:pt x="61" y="120"/>
                    <a:pt x="63" y="120"/>
                  </a:cubicBezTo>
                  <a:cubicBezTo>
                    <a:pt x="65" y="119"/>
                    <a:pt x="70" y="119"/>
                    <a:pt x="74" y="119"/>
                  </a:cubicBezTo>
                  <a:cubicBezTo>
                    <a:pt x="79" y="119"/>
                    <a:pt x="79" y="120"/>
                    <a:pt x="82" y="118"/>
                  </a:cubicBezTo>
                  <a:cubicBezTo>
                    <a:pt x="85" y="116"/>
                    <a:pt x="90" y="115"/>
                    <a:pt x="92" y="114"/>
                  </a:cubicBezTo>
                  <a:cubicBezTo>
                    <a:pt x="94" y="114"/>
                    <a:pt x="96" y="113"/>
                    <a:pt x="98" y="114"/>
                  </a:cubicBezTo>
                  <a:cubicBezTo>
                    <a:pt x="100" y="115"/>
                    <a:pt x="101" y="117"/>
                    <a:pt x="105" y="117"/>
                  </a:cubicBezTo>
                  <a:cubicBezTo>
                    <a:pt x="108" y="117"/>
                    <a:pt x="111" y="118"/>
                    <a:pt x="111" y="118"/>
                  </a:cubicBezTo>
                  <a:cubicBezTo>
                    <a:pt x="112" y="119"/>
                    <a:pt x="111" y="119"/>
                    <a:pt x="112" y="121"/>
                  </a:cubicBezTo>
                  <a:cubicBezTo>
                    <a:pt x="112" y="122"/>
                    <a:pt x="113" y="121"/>
                    <a:pt x="114" y="123"/>
                  </a:cubicBezTo>
                  <a:cubicBezTo>
                    <a:pt x="115" y="125"/>
                    <a:pt x="117" y="127"/>
                    <a:pt x="118" y="128"/>
                  </a:cubicBezTo>
                  <a:cubicBezTo>
                    <a:pt x="118" y="129"/>
                    <a:pt x="119" y="131"/>
                    <a:pt x="120" y="132"/>
                  </a:cubicBezTo>
                  <a:cubicBezTo>
                    <a:pt x="121" y="132"/>
                    <a:pt x="123" y="134"/>
                    <a:pt x="123" y="133"/>
                  </a:cubicBezTo>
                  <a:cubicBezTo>
                    <a:pt x="123" y="131"/>
                    <a:pt x="122" y="131"/>
                    <a:pt x="123" y="130"/>
                  </a:cubicBezTo>
                  <a:cubicBezTo>
                    <a:pt x="124" y="129"/>
                    <a:pt x="123" y="125"/>
                    <a:pt x="125" y="125"/>
                  </a:cubicBezTo>
                  <a:cubicBezTo>
                    <a:pt x="127" y="124"/>
                    <a:pt x="127" y="124"/>
                    <a:pt x="127" y="123"/>
                  </a:cubicBezTo>
                  <a:cubicBezTo>
                    <a:pt x="127" y="122"/>
                    <a:pt x="129" y="120"/>
                    <a:pt x="129" y="121"/>
                  </a:cubicBezTo>
                  <a:cubicBezTo>
                    <a:pt x="129" y="121"/>
                    <a:pt x="130" y="123"/>
                    <a:pt x="129" y="125"/>
                  </a:cubicBezTo>
                  <a:cubicBezTo>
                    <a:pt x="129" y="126"/>
                    <a:pt x="130" y="131"/>
                    <a:pt x="129" y="132"/>
                  </a:cubicBezTo>
                  <a:cubicBezTo>
                    <a:pt x="129" y="132"/>
                    <a:pt x="128" y="133"/>
                    <a:pt x="128" y="134"/>
                  </a:cubicBezTo>
                  <a:cubicBezTo>
                    <a:pt x="128" y="135"/>
                    <a:pt x="129" y="135"/>
                    <a:pt x="129" y="134"/>
                  </a:cubicBezTo>
                  <a:cubicBezTo>
                    <a:pt x="130" y="134"/>
                    <a:pt x="132" y="133"/>
                    <a:pt x="132" y="132"/>
                  </a:cubicBezTo>
                  <a:cubicBezTo>
                    <a:pt x="132" y="131"/>
                    <a:pt x="132" y="128"/>
                    <a:pt x="133" y="129"/>
                  </a:cubicBezTo>
                  <a:cubicBezTo>
                    <a:pt x="133" y="130"/>
                    <a:pt x="135" y="133"/>
                    <a:pt x="136" y="134"/>
                  </a:cubicBezTo>
                  <a:cubicBezTo>
                    <a:pt x="137" y="136"/>
                    <a:pt x="134" y="137"/>
                    <a:pt x="134" y="137"/>
                  </a:cubicBezTo>
                  <a:cubicBezTo>
                    <a:pt x="135" y="138"/>
                    <a:pt x="136" y="138"/>
                    <a:pt x="137" y="138"/>
                  </a:cubicBezTo>
                  <a:cubicBezTo>
                    <a:pt x="138" y="137"/>
                    <a:pt x="137" y="135"/>
                    <a:pt x="139" y="138"/>
                  </a:cubicBezTo>
                  <a:cubicBezTo>
                    <a:pt x="141" y="140"/>
                    <a:pt x="144" y="143"/>
                    <a:pt x="145" y="145"/>
                  </a:cubicBezTo>
                  <a:cubicBezTo>
                    <a:pt x="145" y="147"/>
                    <a:pt x="146" y="149"/>
                    <a:pt x="148" y="151"/>
                  </a:cubicBezTo>
                  <a:cubicBezTo>
                    <a:pt x="150" y="153"/>
                    <a:pt x="149" y="153"/>
                    <a:pt x="153" y="154"/>
                  </a:cubicBezTo>
                  <a:cubicBezTo>
                    <a:pt x="156" y="155"/>
                    <a:pt x="155" y="158"/>
                    <a:pt x="157" y="157"/>
                  </a:cubicBezTo>
                  <a:cubicBezTo>
                    <a:pt x="158" y="156"/>
                    <a:pt x="157" y="154"/>
                    <a:pt x="159" y="155"/>
                  </a:cubicBezTo>
                  <a:cubicBezTo>
                    <a:pt x="161" y="156"/>
                    <a:pt x="165" y="159"/>
                    <a:pt x="166" y="158"/>
                  </a:cubicBezTo>
                  <a:cubicBezTo>
                    <a:pt x="167" y="158"/>
                    <a:pt x="169" y="156"/>
                    <a:pt x="171" y="156"/>
                  </a:cubicBezTo>
                  <a:cubicBezTo>
                    <a:pt x="172" y="156"/>
                    <a:pt x="172" y="153"/>
                    <a:pt x="172" y="153"/>
                  </a:cubicBezTo>
                  <a:cubicBezTo>
                    <a:pt x="172" y="153"/>
                    <a:pt x="173" y="153"/>
                    <a:pt x="175" y="156"/>
                  </a:cubicBezTo>
                  <a:cubicBezTo>
                    <a:pt x="178" y="158"/>
                    <a:pt x="178" y="159"/>
                    <a:pt x="180" y="159"/>
                  </a:cubicBezTo>
                  <a:cubicBezTo>
                    <a:pt x="182" y="158"/>
                    <a:pt x="184" y="159"/>
                    <a:pt x="185" y="158"/>
                  </a:cubicBezTo>
                  <a:cubicBezTo>
                    <a:pt x="186" y="156"/>
                    <a:pt x="185" y="154"/>
                    <a:pt x="187" y="154"/>
                  </a:cubicBezTo>
                  <a:cubicBezTo>
                    <a:pt x="190" y="153"/>
                    <a:pt x="191" y="153"/>
                    <a:pt x="193" y="152"/>
                  </a:cubicBezTo>
                  <a:cubicBezTo>
                    <a:pt x="195" y="151"/>
                    <a:pt x="197" y="152"/>
                    <a:pt x="197" y="150"/>
                  </a:cubicBezTo>
                  <a:cubicBezTo>
                    <a:pt x="197" y="148"/>
                    <a:pt x="195" y="142"/>
                    <a:pt x="196" y="141"/>
                  </a:cubicBezTo>
                  <a:cubicBezTo>
                    <a:pt x="196" y="141"/>
                    <a:pt x="195" y="137"/>
                    <a:pt x="196" y="135"/>
                  </a:cubicBezTo>
                  <a:cubicBezTo>
                    <a:pt x="196" y="133"/>
                    <a:pt x="195" y="130"/>
                    <a:pt x="196" y="129"/>
                  </a:cubicBezTo>
                  <a:cubicBezTo>
                    <a:pt x="197" y="128"/>
                    <a:pt x="198" y="123"/>
                    <a:pt x="199" y="122"/>
                  </a:cubicBezTo>
                  <a:cubicBezTo>
                    <a:pt x="200" y="121"/>
                    <a:pt x="201" y="121"/>
                    <a:pt x="203" y="119"/>
                  </a:cubicBezTo>
                  <a:cubicBezTo>
                    <a:pt x="204" y="118"/>
                    <a:pt x="204" y="105"/>
                    <a:pt x="203" y="102"/>
                  </a:cubicBezTo>
                  <a:cubicBezTo>
                    <a:pt x="203" y="99"/>
                    <a:pt x="203" y="94"/>
                    <a:pt x="201"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59" name="Freeform 54"/>
            <p:cNvSpPr>
              <a:spLocks/>
            </p:cNvSpPr>
            <p:nvPr/>
          </p:nvSpPr>
          <p:spPr bwMode="auto">
            <a:xfrm>
              <a:off x="7618462" y="5430807"/>
              <a:ext cx="109461" cy="115776"/>
            </a:xfrm>
            <a:custGeom>
              <a:avLst/>
              <a:gdLst>
                <a:gd name="T0" fmla="*/ 18 w 22"/>
                <a:gd name="T1" fmla="*/ 2 h 23"/>
                <a:gd name="T2" fmla="*/ 12 w 22"/>
                <a:gd name="T3" fmla="*/ 3 h 23"/>
                <a:gd name="T4" fmla="*/ 4 w 22"/>
                <a:gd name="T5" fmla="*/ 1 h 23"/>
                <a:gd name="T6" fmla="*/ 0 w 22"/>
                <a:gd name="T7" fmla="*/ 2 h 23"/>
                <a:gd name="T8" fmla="*/ 6 w 22"/>
                <a:gd name="T9" fmla="*/ 11 h 23"/>
                <a:gd name="T10" fmla="*/ 8 w 22"/>
                <a:gd name="T11" fmla="*/ 16 h 23"/>
                <a:gd name="T12" fmla="*/ 16 w 22"/>
                <a:gd name="T13" fmla="*/ 23 h 23"/>
                <a:gd name="T14" fmla="*/ 18 w 22"/>
                <a:gd name="T15" fmla="*/ 18 h 23"/>
                <a:gd name="T16" fmla="*/ 21 w 22"/>
                <a:gd name="T17" fmla="*/ 20 h 23"/>
                <a:gd name="T18" fmla="*/ 21 w 22"/>
                <a:gd name="T19" fmla="*/ 18 h 23"/>
                <a:gd name="T20" fmla="*/ 22 w 22"/>
                <a:gd name="T21" fmla="*/ 13 h 23"/>
                <a:gd name="T22" fmla="*/ 20 w 22"/>
                <a:gd name="T23" fmla="*/ 5 h 23"/>
                <a:gd name="T24" fmla="*/ 18 w 22"/>
                <a:gd name="T25"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3">
                  <a:moveTo>
                    <a:pt x="18" y="2"/>
                  </a:moveTo>
                  <a:cubicBezTo>
                    <a:pt x="17" y="1"/>
                    <a:pt x="13" y="3"/>
                    <a:pt x="12" y="3"/>
                  </a:cubicBezTo>
                  <a:cubicBezTo>
                    <a:pt x="10" y="4"/>
                    <a:pt x="7" y="3"/>
                    <a:pt x="4" y="1"/>
                  </a:cubicBezTo>
                  <a:cubicBezTo>
                    <a:pt x="1" y="0"/>
                    <a:pt x="0" y="1"/>
                    <a:pt x="0" y="2"/>
                  </a:cubicBezTo>
                  <a:cubicBezTo>
                    <a:pt x="1" y="2"/>
                    <a:pt x="5" y="9"/>
                    <a:pt x="6" y="11"/>
                  </a:cubicBezTo>
                  <a:cubicBezTo>
                    <a:pt x="7" y="13"/>
                    <a:pt x="8" y="13"/>
                    <a:pt x="8" y="16"/>
                  </a:cubicBezTo>
                  <a:cubicBezTo>
                    <a:pt x="9" y="19"/>
                    <a:pt x="14" y="23"/>
                    <a:pt x="16" y="23"/>
                  </a:cubicBezTo>
                  <a:cubicBezTo>
                    <a:pt x="18" y="23"/>
                    <a:pt x="18" y="19"/>
                    <a:pt x="18" y="18"/>
                  </a:cubicBezTo>
                  <a:cubicBezTo>
                    <a:pt x="19" y="17"/>
                    <a:pt x="20" y="19"/>
                    <a:pt x="21" y="20"/>
                  </a:cubicBezTo>
                  <a:cubicBezTo>
                    <a:pt x="22" y="21"/>
                    <a:pt x="21" y="18"/>
                    <a:pt x="21" y="18"/>
                  </a:cubicBezTo>
                  <a:cubicBezTo>
                    <a:pt x="20" y="17"/>
                    <a:pt x="21" y="14"/>
                    <a:pt x="22" y="13"/>
                  </a:cubicBezTo>
                  <a:cubicBezTo>
                    <a:pt x="22" y="12"/>
                    <a:pt x="21" y="7"/>
                    <a:pt x="20" y="5"/>
                  </a:cubicBezTo>
                  <a:cubicBezTo>
                    <a:pt x="18" y="4"/>
                    <a:pt x="20" y="4"/>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60" name="Freeform 55"/>
            <p:cNvSpPr>
              <a:spLocks/>
            </p:cNvSpPr>
            <p:nvPr/>
          </p:nvSpPr>
          <p:spPr bwMode="auto">
            <a:xfrm>
              <a:off x="8205761" y="5426595"/>
              <a:ext cx="138931" cy="244183"/>
            </a:xfrm>
            <a:custGeom>
              <a:avLst/>
              <a:gdLst>
                <a:gd name="T0" fmla="*/ 27 w 28"/>
                <a:gd name="T1" fmla="*/ 14 h 49"/>
                <a:gd name="T2" fmla="*/ 25 w 28"/>
                <a:gd name="T3" fmla="*/ 6 h 49"/>
                <a:gd name="T4" fmla="*/ 23 w 28"/>
                <a:gd name="T5" fmla="*/ 3 h 49"/>
                <a:gd name="T6" fmla="*/ 21 w 28"/>
                <a:gd name="T7" fmla="*/ 5 h 49"/>
                <a:gd name="T8" fmla="*/ 19 w 28"/>
                <a:gd name="T9" fmla="*/ 3 h 49"/>
                <a:gd name="T10" fmla="*/ 17 w 28"/>
                <a:gd name="T11" fmla="*/ 1 h 49"/>
                <a:gd name="T12" fmla="*/ 14 w 28"/>
                <a:gd name="T13" fmla="*/ 2 h 49"/>
                <a:gd name="T14" fmla="*/ 13 w 28"/>
                <a:gd name="T15" fmla="*/ 9 h 49"/>
                <a:gd name="T16" fmla="*/ 13 w 28"/>
                <a:gd name="T17" fmla="*/ 14 h 49"/>
                <a:gd name="T18" fmla="*/ 9 w 28"/>
                <a:gd name="T19" fmla="*/ 23 h 49"/>
                <a:gd name="T20" fmla="*/ 4 w 28"/>
                <a:gd name="T21" fmla="*/ 28 h 49"/>
                <a:gd name="T22" fmla="*/ 4 w 28"/>
                <a:gd name="T23" fmla="*/ 34 h 49"/>
                <a:gd name="T24" fmla="*/ 2 w 28"/>
                <a:gd name="T25" fmla="*/ 38 h 49"/>
                <a:gd name="T26" fmla="*/ 0 w 28"/>
                <a:gd name="T27" fmla="*/ 42 h 49"/>
                <a:gd name="T28" fmla="*/ 7 w 28"/>
                <a:gd name="T29" fmla="*/ 45 h 49"/>
                <a:gd name="T30" fmla="*/ 10 w 28"/>
                <a:gd name="T31" fmla="*/ 48 h 49"/>
                <a:gd name="T32" fmla="*/ 15 w 28"/>
                <a:gd name="T33" fmla="*/ 48 h 49"/>
                <a:gd name="T34" fmla="*/ 19 w 28"/>
                <a:gd name="T35" fmla="*/ 44 h 49"/>
                <a:gd name="T36" fmla="*/ 20 w 28"/>
                <a:gd name="T37" fmla="*/ 38 h 49"/>
                <a:gd name="T38" fmla="*/ 18 w 28"/>
                <a:gd name="T39" fmla="*/ 31 h 49"/>
                <a:gd name="T40" fmla="*/ 24 w 28"/>
                <a:gd name="T41" fmla="*/ 26 h 49"/>
                <a:gd name="T42" fmla="*/ 27 w 28"/>
                <a:gd name="T43" fmla="*/ 26 h 49"/>
                <a:gd name="T44" fmla="*/ 25 w 28"/>
                <a:gd name="T45" fmla="*/ 21 h 49"/>
                <a:gd name="T46" fmla="*/ 27 w 28"/>
                <a:gd name="T47" fmla="*/ 1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49">
                  <a:moveTo>
                    <a:pt x="27" y="14"/>
                  </a:moveTo>
                  <a:cubicBezTo>
                    <a:pt x="27" y="12"/>
                    <a:pt x="26" y="9"/>
                    <a:pt x="25" y="6"/>
                  </a:cubicBezTo>
                  <a:cubicBezTo>
                    <a:pt x="24" y="3"/>
                    <a:pt x="24" y="4"/>
                    <a:pt x="23" y="3"/>
                  </a:cubicBezTo>
                  <a:cubicBezTo>
                    <a:pt x="22" y="3"/>
                    <a:pt x="21" y="4"/>
                    <a:pt x="21" y="5"/>
                  </a:cubicBezTo>
                  <a:cubicBezTo>
                    <a:pt x="21" y="6"/>
                    <a:pt x="20" y="4"/>
                    <a:pt x="19" y="3"/>
                  </a:cubicBezTo>
                  <a:cubicBezTo>
                    <a:pt x="19" y="2"/>
                    <a:pt x="18" y="2"/>
                    <a:pt x="17" y="1"/>
                  </a:cubicBezTo>
                  <a:cubicBezTo>
                    <a:pt x="16" y="0"/>
                    <a:pt x="14" y="0"/>
                    <a:pt x="14" y="2"/>
                  </a:cubicBezTo>
                  <a:cubicBezTo>
                    <a:pt x="14" y="4"/>
                    <a:pt x="14" y="8"/>
                    <a:pt x="13" y="9"/>
                  </a:cubicBezTo>
                  <a:cubicBezTo>
                    <a:pt x="12" y="10"/>
                    <a:pt x="12" y="12"/>
                    <a:pt x="13" y="14"/>
                  </a:cubicBezTo>
                  <a:cubicBezTo>
                    <a:pt x="14" y="17"/>
                    <a:pt x="10" y="21"/>
                    <a:pt x="9" y="23"/>
                  </a:cubicBezTo>
                  <a:cubicBezTo>
                    <a:pt x="8" y="25"/>
                    <a:pt x="6" y="27"/>
                    <a:pt x="4" y="28"/>
                  </a:cubicBezTo>
                  <a:cubicBezTo>
                    <a:pt x="3" y="28"/>
                    <a:pt x="5" y="33"/>
                    <a:pt x="4" y="34"/>
                  </a:cubicBezTo>
                  <a:cubicBezTo>
                    <a:pt x="2" y="35"/>
                    <a:pt x="2" y="36"/>
                    <a:pt x="2" y="38"/>
                  </a:cubicBezTo>
                  <a:cubicBezTo>
                    <a:pt x="1" y="39"/>
                    <a:pt x="0" y="40"/>
                    <a:pt x="0" y="42"/>
                  </a:cubicBezTo>
                  <a:cubicBezTo>
                    <a:pt x="1" y="44"/>
                    <a:pt x="6" y="45"/>
                    <a:pt x="7" y="45"/>
                  </a:cubicBezTo>
                  <a:cubicBezTo>
                    <a:pt x="8" y="45"/>
                    <a:pt x="8" y="46"/>
                    <a:pt x="10" y="48"/>
                  </a:cubicBezTo>
                  <a:cubicBezTo>
                    <a:pt x="11" y="49"/>
                    <a:pt x="14" y="49"/>
                    <a:pt x="15" y="48"/>
                  </a:cubicBezTo>
                  <a:cubicBezTo>
                    <a:pt x="16" y="48"/>
                    <a:pt x="18" y="45"/>
                    <a:pt x="19" y="44"/>
                  </a:cubicBezTo>
                  <a:cubicBezTo>
                    <a:pt x="20" y="42"/>
                    <a:pt x="20" y="40"/>
                    <a:pt x="20" y="38"/>
                  </a:cubicBezTo>
                  <a:cubicBezTo>
                    <a:pt x="20" y="37"/>
                    <a:pt x="19" y="32"/>
                    <a:pt x="18" y="31"/>
                  </a:cubicBezTo>
                  <a:cubicBezTo>
                    <a:pt x="18" y="30"/>
                    <a:pt x="23" y="27"/>
                    <a:pt x="24" y="26"/>
                  </a:cubicBezTo>
                  <a:cubicBezTo>
                    <a:pt x="25" y="25"/>
                    <a:pt x="26" y="26"/>
                    <a:pt x="27" y="26"/>
                  </a:cubicBezTo>
                  <a:cubicBezTo>
                    <a:pt x="28" y="25"/>
                    <a:pt x="25" y="23"/>
                    <a:pt x="25" y="21"/>
                  </a:cubicBezTo>
                  <a:cubicBezTo>
                    <a:pt x="25" y="19"/>
                    <a:pt x="26" y="15"/>
                    <a:pt x="2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61" name="Freeform 56"/>
            <p:cNvSpPr>
              <a:spLocks/>
            </p:cNvSpPr>
            <p:nvPr/>
          </p:nvSpPr>
          <p:spPr bwMode="auto">
            <a:xfrm>
              <a:off x="8205762" y="5207675"/>
              <a:ext cx="193663" cy="254707"/>
            </a:xfrm>
            <a:custGeom>
              <a:avLst/>
              <a:gdLst>
                <a:gd name="T0" fmla="*/ 38 w 39"/>
                <a:gd name="T1" fmla="*/ 32 h 51"/>
                <a:gd name="T2" fmla="*/ 39 w 39"/>
                <a:gd name="T3" fmla="*/ 25 h 51"/>
                <a:gd name="T4" fmla="*/ 35 w 39"/>
                <a:gd name="T5" fmla="*/ 24 h 51"/>
                <a:gd name="T6" fmla="*/ 31 w 39"/>
                <a:gd name="T7" fmla="*/ 25 h 51"/>
                <a:gd name="T8" fmla="*/ 25 w 39"/>
                <a:gd name="T9" fmla="*/ 20 h 51"/>
                <a:gd name="T10" fmla="*/ 20 w 39"/>
                <a:gd name="T11" fmla="*/ 13 h 51"/>
                <a:gd name="T12" fmla="*/ 21 w 39"/>
                <a:gd name="T13" fmla="*/ 17 h 51"/>
                <a:gd name="T14" fmla="*/ 21 w 39"/>
                <a:gd name="T15" fmla="*/ 20 h 51"/>
                <a:gd name="T16" fmla="*/ 17 w 39"/>
                <a:gd name="T17" fmla="*/ 17 h 51"/>
                <a:gd name="T18" fmla="*/ 15 w 39"/>
                <a:gd name="T19" fmla="*/ 11 h 51"/>
                <a:gd name="T20" fmla="*/ 9 w 39"/>
                <a:gd name="T21" fmla="*/ 6 h 51"/>
                <a:gd name="T22" fmla="*/ 2 w 39"/>
                <a:gd name="T23" fmla="*/ 1 h 51"/>
                <a:gd name="T24" fmla="*/ 8 w 39"/>
                <a:gd name="T25" fmla="*/ 9 h 51"/>
                <a:gd name="T26" fmla="*/ 15 w 39"/>
                <a:gd name="T27" fmla="*/ 17 h 51"/>
                <a:gd name="T28" fmla="*/ 18 w 39"/>
                <a:gd name="T29" fmla="*/ 20 h 51"/>
                <a:gd name="T30" fmla="*/ 20 w 39"/>
                <a:gd name="T31" fmla="*/ 23 h 51"/>
                <a:gd name="T32" fmla="*/ 20 w 39"/>
                <a:gd name="T33" fmla="*/ 29 h 51"/>
                <a:gd name="T34" fmla="*/ 18 w 39"/>
                <a:gd name="T35" fmla="*/ 35 h 51"/>
                <a:gd name="T36" fmla="*/ 27 w 39"/>
                <a:gd name="T37" fmla="*/ 41 h 51"/>
                <a:gd name="T38" fmla="*/ 28 w 39"/>
                <a:gd name="T39" fmla="*/ 49 h 51"/>
                <a:gd name="T40" fmla="*/ 33 w 39"/>
                <a:gd name="T41" fmla="*/ 51 h 51"/>
                <a:gd name="T42" fmla="*/ 34 w 39"/>
                <a:gd name="T43" fmla="*/ 46 h 51"/>
                <a:gd name="T44" fmla="*/ 37 w 39"/>
                <a:gd name="T45" fmla="*/ 39 h 51"/>
                <a:gd name="T46" fmla="*/ 36 w 39"/>
                <a:gd name="T47" fmla="*/ 35 h 51"/>
                <a:gd name="T48" fmla="*/ 38 w 39"/>
                <a:gd name="T49" fmla="*/ 3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51">
                  <a:moveTo>
                    <a:pt x="38" y="32"/>
                  </a:moveTo>
                  <a:cubicBezTo>
                    <a:pt x="38" y="31"/>
                    <a:pt x="39" y="27"/>
                    <a:pt x="39" y="25"/>
                  </a:cubicBezTo>
                  <a:cubicBezTo>
                    <a:pt x="38" y="24"/>
                    <a:pt x="36" y="23"/>
                    <a:pt x="35" y="24"/>
                  </a:cubicBezTo>
                  <a:cubicBezTo>
                    <a:pt x="33" y="25"/>
                    <a:pt x="34" y="26"/>
                    <a:pt x="31" y="25"/>
                  </a:cubicBezTo>
                  <a:cubicBezTo>
                    <a:pt x="28" y="24"/>
                    <a:pt x="25" y="21"/>
                    <a:pt x="25" y="20"/>
                  </a:cubicBezTo>
                  <a:cubicBezTo>
                    <a:pt x="24" y="19"/>
                    <a:pt x="21" y="14"/>
                    <a:pt x="20" y="13"/>
                  </a:cubicBezTo>
                  <a:cubicBezTo>
                    <a:pt x="19" y="12"/>
                    <a:pt x="20" y="15"/>
                    <a:pt x="21" y="17"/>
                  </a:cubicBezTo>
                  <a:cubicBezTo>
                    <a:pt x="23" y="19"/>
                    <a:pt x="22" y="20"/>
                    <a:pt x="21" y="20"/>
                  </a:cubicBezTo>
                  <a:cubicBezTo>
                    <a:pt x="21" y="21"/>
                    <a:pt x="19" y="19"/>
                    <a:pt x="17" y="17"/>
                  </a:cubicBezTo>
                  <a:cubicBezTo>
                    <a:pt x="16" y="14"/>
                    <a:pt x="15" y="13"/>
                    <a:pt x="15" y="11"/>
                  </a:cubicBezTo>
                  <a:cubicBezTo>
                    <a:pt x="15" y="10"/>
                    <a:pt x="11" y="7"/>
                    <a:pt x="9" y="6"/>
                  </a:cubicBezTo>
                  <a:cubicBezTo>
                    <a:pt x="7" y="5"/>
                    <a:pt x="4" y="2"/>
                    <a:pt x="2" y="1"/>
                  </a:cubicBezTo>
                  <a:cubicBezTo>
                    <a:pt x="0" y="0"/>
                    <a:pt x="6" y="7"/>
                    <a:pt x="8" y="9"/>
                  </a:cubicBezTo>
                  <a:cubicBezTo>
                    <a:pt x="10" y="11"/>
                    <a:pt x="14" y="16"/>
                    <a:pt x="15" y="17"/>
                  </a:cubicBezTo>
                  <a:cubicBezTo>
                    <a:pt x="17" y="18"/>
                    <a:pt x="18" y="19"/>
                    <a:pt x="18" y="20"/>
                  </a:cubicBezTo>
                  <a:cubicBezTo>
                    <a:pt x="17" y="21"/>
                    <a:pt x="17" y="21"/>
                    <a:pt x="20" y="23"/>
                  </a:cubicBezTo>
                  <a:cubicBezTo>
                    <a:pt x="22" y="25"/>
                    <a:pt x="19" y="26"/>
                    <a:pt x="20" y="29"/>
                  </a:cubicBezTo>
                  <a:cubicBezTo>
                    <a:pt x="21" y="31"/>
                    <a:pt x="19" y="34"/>
                    <a:pt x="18" y="35"/>
                  </a:cubicBezTo>
                  <a:cubicBezTo>
                    <a:pt x="18" y="37"/>
                    <a:pt x="25" y="39"/>
                    <a:pt x="27" y="41"/>
                  </a:cubicBezTo>
                  <a:cubicBezTo>
                    <a:pt x="30" y="43"/>
                    <a:pt x="27" y="49"/>
                    <a:pt x="28" y="49"/>
                  </a:cubicBezTo>
                  <a:cubicBezTo>
                    <a:pt x="29" y="51"/>
                    <a:pt x="32" y="51"/>
                    <a:pt x="33" y="51"/>
                  </a:cubicBezTo>
                  <a:cubicBezTo>
                    <a:pt x="34" y="51"/>
                    <a:pt x="34" y="48"/>
                    <a:pt x="34" y="46"/>
                  </a:cubicBezTo>
                  <a:cubicBezTo>
                    <a:pt x="34" y="45"/>
                    <a:pt x="36" y="40"/>
                    <a:pt x="37" y="39"/>
                  </a:cubicBezTo>
                  <a:cubicBezTo>
                    <a:pt x="37" y="37"/>
                    <a:pt x="35" y="36"/>
                    <a:pt x="36" y="35"/>
                  </a:cubicBezTo>
                  <a:cubicBezTo>
                    <a:pt x="37" y="34"/>
                    <a:pt x="38" y="33"/>
                    <a:pt x="3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62" name="Freeform 57"/>
            <p:cNvSpPr>
              <a:spLocks/>
            </p:cNvSpPr>
            <p:nvPr/>
          </p:nvSpPr>
          <p:spPr bwMode="auto">
            <a:xfrm>
              <a:off x="977131" y="2401687"/>
              <a:ext cx="2292364" cy="3574319"/>
            </a:xfrm>
            <a:custGeom>
              <a:avLst/>
              <a:gdLst>
                <a:gd name="T0" fmla="*/ 393 w 460"/>
                <a:gd name="T1" fmla="*/ 367 h 716"/>
                <a:gd name="T2" fmla="*/ 379 w 460"/>
                <a:gd name="T3" fmla="*/ 358 h 716"/>
                <a:gd name="T4" fmla="*/ 355 w 460"/>
                <a:gd name="T5" fmla="*/ 339 h 716"/>
                <a:gd name="T6" fmla="*/ 294 w 460"/>
                <a:gd name="T7" fmla="*/ 337 h 716"/>
                <a:gd name="T8" fmla="*/ 256 w 460"/>
                <a:gd name="T9" fmla="*/ 338 h 716"/>
                <a:gd name="T10" fmla="*/ 261 w 460"/>
                <a:gd name="T11" fmla="*/ 317 h 716"/>
                <a:gd name="T12" fmla="*/ 238 w 460"/>
                <a:gd name="T13" fmla="*/ 314 h 716"/>
                <a:gd name="T14" fmla="*/ 250 w 460"/>
                <a:gd name="T15" fmla="*/ 290 h 716"/>
                <a:gd name="T16" fmla="*/ 209 w 460"/>
                <a:gd name="T17" fmla="*/ 279 h 716"/>
                <a:gd name="T18" fmla="*/ 229 w 460"/>
                <a:gd name="T19" fmla="*/ 255 h 716"/>
                <a:gd name="T20" fmla="*/ 282 w 460"/>
                <a:gd name="T21" fmla="*/ 270 h 716"/>
                <a:gd name="T22" fmla="*/ 319 w 460"/>
                <a:gd name="T23" fmla="*/ 218 h 716"/>
                <a:gd name="T24" fmla="*/ 363 w 460"/>
                <a:gd name="T25" fmla="*/ 180 h 716"/>
                <a:gd name="T26" fmla="*/ 372 w 460"/>
                <a:gd name="T27" fmla="*/ 184 h 716"/>
                <a:gd name="T28" fmla="*/ 364 w 460"/>
                <a:gd name="T29" fmla="*/ 160 h 716"/>
                <a:gd name="T30" fmla="*/ 412 w 460"/>
                <a:gd name="T31" fmla="*/ 132 h 716"/>
                <a:gd name="T32" fmla="*/ 393 w 460"/>
                <a:gd name="T33" fmla="*/ 104 h 716"/>
                <a:gd name="T34" fmla="*/ 371 w 460"/>
                <a:gd name="T35" fmla="*/ 95 h 716"/>
                <a:gd name="T36" fmla="*/ 339 w 460"/>
                <a:gd name="T37" fmla="*/ 88 h 716"/>
                <a:gd name="T38" fmla="*/ 325 w 460"/>
                <a:gd name="T39" fmla="*/ 142 h 716"/>
                <a:gd name="T40" fmla="*/ 277 w 460"/>
                <a:gd name="T41" fmla="*/ 113 h 716"/>
                <a:gd name="T42" fmla="*/ 296 w 460"/>
                <a:gd name="T43" fmla="*/ 72 h 716"/>
                <a:gd name="T44" fmla="*/ 317 w 460"/>
                <a:gd name="T45" fmla="*/ 47 h 716"/>
                <a:gd name="T46" fmla="*/ 340 w 460"/>
                <a:gd name="T47" fmla="*/ 30 h 716"/>
                <a:gd name="T48" fmla="*/ 328 w 460"/>
                <a:gd name="T49" fmla="*/ 28 h 716"/>
                <a:gd name="T50" fmla="*/ 309 w 460"/>
                <a:gd name="T51" fmla="*/ 24 h 716"/>
                <a:gd name="T52" fmla="*/ 291 w 460"/>
                <a:gd name="T53" fmla="*/ 18 h 716"/>
                <a:gd name="T54" fmla="*/ 284 w 460"/>
                <a:gd name="T55" fmla="*/ 33 h 716"/>
                <a:gd name="T56" fmla="*/ 242 w 460"/>
                <a:gd name="T57" fmla="*/ 32 h 716"/>
                <a:gd name="T58" fmla="*/ 226 w 460"/>
                <a:gd name="T59" fmla="*/ 37 h 716"/>
                <a:gd name="T60" fmla="*/ 189 w 460"/>
                <a:gd name="T61" fmla="*/ 20 h 716"/>
                <a:gd name="T62" fmla="*/ 163 w 460"/>
                <a:gd name="T63" fmla="*/ 19 h 716"/>
                <a:gd name="T64" fmla="*/ 128 w 460"/>
                <a:gd name="T65" fmla="*/ 21 h 716"/>
                <a:gd name="T66" fmla="*/ 78 w 460"/>
                <a:gd name="T67" fmla="*/ 8 h 716"/>
                <a:gd name="T68" fmla="*/ 32 w 460"/>
                <a:gd name="T69" fmla="*/ 42 h 716"/>
                <a:gd name="T70" fmla="*/ 22 w 460"/>
                <a:gd name="T71" fmla="*/ 48 h 716"/>
                <a:gd name="T72" fmla="*/ 26 w 460"/>
                <a:gd name="T73" fmla="*/ 70 h 716"/>
                <a:gd name="T74" fmla="*/ 15 w 460"/>
                <a:gd name="T75" fmla="*/ 95 h 716"/>
                <a:gd name="T76" fmla="*/ 15 w 460"/>
                <a:gd name="T77" fmla="*/ 115 h 716"/>
                <a:gd name="T78" fmla="*/ 49 w 460"/>
                <a:gd name="T79" fmla="*/ 95 h 716"/>
                <a:gd name="T80" fmla="*/ 73 w 460"/>
                <a:gd name="T81" fmla="*/ 91 h 716"/>
                <a:gd name="T82" fmla="*/ 111 w 460"/>
                <a:gd name="T83" fmla="*/ 102 h 716"/>
                <a:gd name="T84" fmla="*/ 129 w 460"/>
                <a:gd name="T85" fmla="*/ 124 h 716"/>
                <a:gd name="T86" fmla="*/ 138 w 460"/>
                <a:gd name="T87" fmla="*/ 149 h 716"/>
                <a:gd name="T88" fmla="*/ 135 w 460"/>
                <a:gd name="T89" fmla="*/ 163 h 716"/>
                <a:gd name="T90" fmla="*/ 139 w 460"/>
                <a:gd name="T91" fmla="*/ 237 h 716"/>
                <a:gd name="T92" fmla="*/ 155 w 460"/>
                <a:gd name="T93" fmla="*/ 281 h 716"/>
                <a:gd name="T94" fmla="*/ 160 w 460"/>
                <a:gd name="T95" fmla="*/ 262 h 716"/>
                <a:gd name="T96" fmla="*/ 222 w 460"/>
                <a:gd name="T97" fmla="*/ 321 h 716"/>
                <a:gd name="T98" fmla="*/ 240 w 460"/>
                <a:gd name="T99" fmla="*/ 326 h 716"/>
                <a:gd name="T100" fmla="*/ 246 w 460"/>
                <a:gd name="T101" fmla="*/ 340 h 716"/>
                <a:gd name="T102" fmla="*/ 279 w 460"/>
                <a:gd name="T103" fmla="*/ 354 h 716"/>
                <a:gd name="T104" fmla="*/ 253 w 460"/>
                <a:gd name="T105" fmla="*/ 396 h 716"/>
                <a:gd name="T106" fmla="*/ 265 w 460"/>
                <a:gd name="T107" fmla="*/ 458 h 716"/>
                <a:gd name="T108" fmla="*/ 259 w 460"/>
                <a:gd name="T109" fmla="*/ 546 h 716"/>
                <a:gd name="T110" fmla="*/ 232 w 460"/>
                <a:gd name="T111" fmla="*/ 635 h 716"/>
                <a:gd name="T112" fmla="*/ 213 w 460"/>
                <a:gd name="T113" fmla="*/ 687 h 716"/>
                <a:gd name="T114" fmla="*/ 236 w 460"/>
                <a:gd name="T115" fmla="*/ 704 h 716"/>
                <a:gd name="T116" fmla="*/ 250 w 460"/>
                <a:gd name="T117" fmla="*/ 677 h 716"/>
                <a:gd name="T118" fmla="*/ 301 w 460"/>
                <a:gd name="T119" fmla="*/ 594 h 716"/>
                <a:gd name="T120" fmla="*/ 349 w 460"/>
                <a:gd name="T121" fmla="*/ 556 h 716"/>
                <a:gd name="T122" fmla="*/ 395 w 460"/>
                <a:gd name="T123" fmla="*/ 498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0" h="716">
                  <a:moveTo>
                    <a:pt x="458" y="407"/>
                  </a:moveTo>
                  <a:cubicBezTo>
                    <a:pt x="457" y="406"/>
                    <a:pt x="455" y="405"/>
                    <a:pt x="452" y="404"/>
                  </a:cubicBezTo>
                  <a:cubicBezTo>
                    <a:pt x="449" y="404"/>
                    <a:pt x="446" y="404"/>
                    <a:pt x="445" y="402"/>
                  </a:cubicBezTo>
                  <a:cubicBezTo>
                    <a:pt x="443" y="401"/>
                    <a:pt x="442" y="398"/>
                    <a:pt x="438" y="397"/>
                  </a:cubicBezTo>
                  <a:cubicBezTo>
                    <a:pt x="434" y="397"/>
                    <a:pt x="430" y="397"/>
                    <a:pt x="428" y="397"/>
                  </a:cubicBezTo>
                  <a:cubicBezTo>
                    <a:pt x="426" y="396"/>
                    <a:pt x="426" y="395"/>
                    <a:pt x="423" y="395"/>
                  </a:cubicBezTo>
                  <a:cubicBezTo>
                    <a:pt x="421" y="395"/>
                    <a:pt x="419" y="395"/>
                    <a:pt x="418" y="395"/>
                  </a:cubicBezTo>
                  <a:cubicBezTo>
                    <a:pt x="418" y="394"/>
                    <a:pt x="417" y="392"/>
                    <a:pt x="416" y="392"/>
                  </a:cubicBezTo>
                  <a:cubicBezTo>
                    <a:pt x="414" y="391"/>
                    <a:pt x="410" y="389"/>
                    <a:pt x="409" y="388"/>
                  </a:cubicBezTo>
                  <a:cubicBezTo>
                    <a:pt x="408" y="388"/>
                    <a:pt x="406" y="386"/>
                    <a:pt x="405" y="387"/>
                  </a:cubicBezTo>
                  <a:cubicBezTo>
                    <a:pt x="403" y="388"/>
                    <a:pt x="400" y="393"/>
                    <a:pt x="399" y="393"/>
                  </a:cubicBezTo>
                  <a:cubicBezTo>
                    <a:pt x="398" y="393"/>
                    <a:pt x="402" y="388"/>
                    <a:pt x="403" y="388"/>
                  </a:cubicBezTo>
                  <a:cubicBezTo>
                    <a:pt x="403" y="387"/>
                    <a:pt x="403" y="385"/>
                    <a:pt x="401" y="385"/>
                  </a:cubicBezTo>
                  <a:cubicBezTo>
                    <a:pt x="399" y="385"/>
                    <a:pt x="397" y="386"/>
                    <a:pt x="396" y="385"/>
                  </a:cubicBezTo>
                  <a:cubicBezTo>
                    <a:pt x="396" y="385"/>
                    <a:pt x="396" y="382"/>
                    <a:pt x="394" y="383"/>
                  </a:cubicBezTo>
                  <a:cubicBezTo>
                    <a:pt x="393" y="384"/>
                    <a:pt x="391" y="387"/>
                    <a:pt x="391" y="386"/>
                  </a:cubicBezTo>
                  <a:cubicBezTo>
                    <a:pt x="391" y="384"/>
                    <a:pt x="394" y="383"/>
                    <a:pt x="395" y="382"/>
                  </a:cubicBezTo>
                  <a:cubicBezTo>
                    <a:pt x="396" y="382"/>
                    <a:pt x="397" y="379"/>
                    <a:pt x="397" y="378"/>
                  </a:cubicBezTo>
                  <a:cubicBezTo>
                    <a:pt x="397" y="377"/>
                    <a:pt x="396" y="377"/>
                    <a:pt x="395" y="375"/>
                  </a:cubicBezTo>
                  <a:cubicBezTo>
                    <a:pt x="394" y="374"/>
                    <a:pt x="393" y="368"/>
                    <a:pt x="393" y="367"/>
                  </a:cubicBezTo>
                  <a:cubicBezTo>
                    <a:pt x="393" y="367"/>
                    <a:pt x="393" y="366"/>
                    <a:pt x="392" y="366"/>
                  </a:cubicBezTo>
                  <a:cubicBezTo>
                    <a:pt x="392" y="366"/>
                    <a:pt x="392" y="366"/>
                    <a:pt x="392" y="366"/>
                  </a:cubicBezTo>
                  <a:cubicBezTo>
                    <a:pt x="392" y="366"/>
                    <a:pt x="392" y="366"/>
                    <a:pt x="392" y="366"/>
                  </a:cubicBezTo>
                  <a:cubicBezTo>
                    <a:pt x="392" y="365"/>
                    <a:pt x="392" y="365"/>
                    <a:pt x="391" y="365"/>
                  </a:cubicBezTo>
                  <a:cubicBezTo>
                    <a:pt x="391" y="365"/>
                    <a:pt x="391" y="364"/>
                    <a:pt x="391" y="364"/>
                  </a:cubicBezTo>
                  <a:cubicBezTo>
                    <a:pt x="391" y="364"/>
                    <a:pt x="390" y="364"/>
                    <a:pt x="390" y="364"/>
                  </a:cubicBezTo>
                  <a:cubicBezTo>
                    <a:pt x="390" y="364"/>
                    <a:pt x="389" y="363"/>
                    <a:pt x="389" y="363"/>
                  </a:cubicBezTo>
                  <a:cubicBezTo>
                    <a:pt x="389" y="363"/>
                    <a:pt x="389" y="363"/>
                    <a:pt x="389" y="363"/>
                  </a:cubicBezTo>
                  <a:cubicBezTo>
                    <a:pt x="389" y="363"/>
                    <a:pt x="388" y="363"/>
                    <a:pt x="388" y="362"/>
                  </a:cubicBezTo>
                  <a:cubicBezTo>
                    <a:pt x="388" y="362"/>
                    <a:pt x="388" y="362"/>
                    <a:pt x="388" y="362"/>
                  </a:cubicBezTo>
                  <a:cubicBezTo>
                    <a:pt x="388" y="362"/>
                    <a:pt x="387" y="362"/>
                    <a:pt x="387" y="362"/>
                  </a:cubicBezTo>
                  <a:cubicBezTo>
                    <a:pt x="387" y="362"/>
                    <a:pt x="387" y="361"/>
                    <a:pt x="386" y="361"/>
                  </a:cubicBezTo>
                  <a:cubicBezTo>
                    <a:pt x="386" y="361"/>
                    <a:pt x="386" y="361"/>
                    <a:pt x="386" y="361"/>
                  </a:cubicBezTo>
                  <a:cubicBezTo>
                    <a:pt x="386" y="361"/>
                    <a:pt x="385" y="360"/>
                    <a:pt x="385" y="360"/>
                  </a:cubicBezTo>
                  <a:cubicBezTo>
                    <a:pt x="385" y="360"/>
                    <a:pt x="384" y="360"/>
                    <a:pt x="384" y="360"/>
                  </a:cubicBezTo>
                  <a:cubicBezTo>
                    <a:pt x="384" y="360"/>
                    <a:pt x="383" y="360"/>
                    <a:pt x="383" y="359"/>
                  </a:cubicBezTo>
                  <a:cubicBezTo>
                    <a:pt x="383" y="359"/>
                    <a:pt x="383" y="359"/>
                    <a:pt x="383" y="359"/>
                  </a:cubicBezTo>
                  <a:cubicBezTo>
                    <a:pt x="382" y="359"/>
                    <a:pt x="382" y="359"/>
                    <a:pt x="382" y="359"/>
                  </a:cubicBezTo>
                  <a:cubicBezTo>
                    <a:pt x="381" y="358"/>
                    <a:pt x="380" y="358"/>
                    <a:pt x="380" y="358"/>
                  </a:cubicBezTo>
                  <a:cubicBezTo>
                    <a:pt x="379" y="358"/>
                    <a:pt x="379" y="358"/>
                    <a:pt x="379" y="358"/>
                  </a:cubicBezTo>
                  <a:cubicBezTo>
                    <a:pt x="376" y="358"/>
                    <a:pt x="373" y="359"/>
                    <a:pt x="371" y="358"/>
                  </a:cubicBezTo>
                  <a:cubicBezTo>
                    <a:pt x="371" y="358"/>
                    <a:pt x="370" y="358"/>
                    <a:pt x="370" y="358"/>
                  </a:cubicBezTo>
                  <a:cubicBezTo>
                    <a:pt x="370" y="358"/>
                    <a:pt x="370" y="357"/>
                    <a:pt x="369" y="357"/>
                  </a:cubicBezTo>
                  <a:cubicBezTo>
                    <a:pt x="369" y="357"/>
                    <a:pt x="369" y="357"/>
                    <a:pt x="369" y="357"/>
                  </a:cubicBezTo>
                  <a:cubicBezTo>
                    <a:pt x="369" y="357"/>
                    <a:pt x="368" y="356"/>
                    <a:pt x="368" y="356"/>
                  </a:cubicBezTo>
                  <a:cubicBezTo>
                    <a:pt x="368" y="356"/>
                    <a:pt x="368" y="356"/>
                    <a:pt x="367" y="356"/>
                  </a:cubicBezTo>
                  <a:cubicBezTo>
                    <a:pt x="367" y="355"/>
                    <a:pt x="367" y="355"/>
                    <a:pt x="366" y="355"/>
                  </a:cubicBezTo>
                  <a:cubicBezTo>
                    <a:pt x="366" y="355"/>
                    <a:pt x="366" y="354"/>
                    <a:pt x="365" y="354"/>
                  </a:cubicBezTo>
                  <a:cubicBezTo>
                    <a:pt x="365" y="354"/>
                    <a:pt x="365" y="354"/>
                    <a:pt x="365" y="354"/>
                  </a:cubicBezTo>
                  <a:cubicBezTo>
                    <a:pt x="365" y="354"/>
                    <a:pt x="364" y="354"/>
                    <a:pt x="364" y="354"/>
                  </a:cubicBezTo>
                  <a:cubicBezTo>
                    <a:pt x="363" y="353"/>
                    <a:pt x="364" y="353"/>
                    <a:pt x="362" y="351"/>
                  </a:cubicBezTo>
                  <a:cubicBezTo>
                    <a:pt x="361" y="349"/>
                    <a:pt x="361" y="348"/>
                    <a:pt x="358" y="347"/>
                  </a:cubicBezTo>
                  <a:cubicBezTo>
                    <a:pt x="358" y="347"/>
                    <a:pt x="358" y="347"/>
                    <a:pt x="358" y="347"/>
                  </a:cubicBezTo>
                  <a:cubicBezTo>
                    <a:pt x="357" y="347"/>
                    <a:pt x="357" y="347"/>
                    <a:pt x="357" y="347"/>
                  </a:cubicBezTo>
                  <a:cubicBezTo>
                    <a:pt x="357" y="347"/>
                    <a:pt x="357" y="347"/>
                    <a:pt x="357" y="347"/>
                  </a:cubicBezTo>
                  <a:cubicBezTo>
                    <a:pt x="356" y="347"/>
                    <a:pt x="356" y="347"/>
                    <a:pt x="356" y="346"/>
                  </a:cubicBezTo>
                  <a:cubicBezTo>
                    <a:pt x="356" y="346"/>
                    <a:pt x="356" y="346"/>
                    <a:pt x="356" y="346"/>
                  </a:cubicBezTo>
                  <a:cubicBezTo>
                    <a:pt x="355" y="346"/>
                    <a:pt x="355" y="346"/>
                    <a:pt x="355" y="346"/>
                  </a:cubicBezTo>
                  <a:cubicBezTo>
                    <a:pt x="353" y="346"/>
                    <a:pt x="354" y="346"/>
                    <a:pt x="354" y="344"/>
                  </a:cubicBezTo>
                  <a:cubicBezTo>
                    <a:pt x="354" y="343"/>
                    <a:pt x="353" y="340"/>
                    <a:pt x="355" y="339"/>
                  </a:cubicBezTo>
                  <a:cubicBezTo>
                    <a:pt x="356" y="339"/>
                    <a:pt x="356" y="337"/>
                    <a:pt x="355" y="338"/>
                  </a:cubicBezTo>
                  <a:cubicBezTo>
                    <a:pt x="353" y="339"/>
                    <a:pt x="352" y="341"/>
                    <a:pt x="350" y="340"/>
                  </a:cubicBezTo>
                  <a:cubicBezTo>
                    <a:pt x="347" y="339"/>
                    <a:pt x="348" y="338"/>
                    <a:pt x="345" y="338"/>
                  </a:cubicBezTo>
                  <a:cubicBezTo>
                    <a:pt x="343" y="338"/>
                    <a:pt x="340" y="340"/>
                    <a:pt x="337" y="339"/>
                  </a:cubicBezTo>
                  <a:cubicBezTo>
                    <a:pt x="334" y="339"/>
                    <a:pt x="332" y="337"/>
                    <a:pt x="330" y="337"/>
                  </a:cubicBezTo>
                  <a:cubicBezTo>
                    <a:pt x="328" y="337"/>
                    <a:pt x="325" y="339"/>
                    <a:pt x="324" y="338"/>
                  </a:cubicBezTo>
                  <a:cubicBezTo>
                    <a:pt x="323" y="337"/>
                    <a:pt x="325" y="336"/>
                    <a:pt x="324" y="335"/>
                  </a:cubicBezTo>
                  <a:cubicBezTo>
                    <a:pt x="323" y="334"/>
                    <a:pt x="319" y="333"/>
                    <a:pt x="318" y="334"/>
                  </a:cubicBezTo>
                  <a:cubicBezTo>
                    <a:pt x="316" y="335"/>
                    <a:pt x="313" y="336"/>
                    <a:pt x="311" y="336"/>
                  </a:cubicBezTo>
                  <a:cubicBezTo>
                    <a:pt x="310" y="336"/>
                    <a:pt x="307" y="338"/>
                    <a:pt x="308" y="336"/>
                  </a:cubicBezTo>
                  <a:cubicBezTo>
                    <a:pt x="308" y="336"/>
                    <a:pt x="308" y="336"/>
                    <a:pt x="308" y="335"/>
                  </a:cubicBezTo>
                  <a:cubicBezTo>
                    <a:pt x="308" y="335"/>
                    <a:pt x="308" y="335"/>
                    <a:pt x="308" y="335"/>
                  </a:cubicBezTo>
                  <a:cubicBezTo>
                    <a:pt x="308" y="335"/>
                    <a:pt x="308" y="335"/>
                    <a:pt x="309" y="334"/>
                  </a:cubicBezTo>
                  <a:cubicBezTo>
                    <a:pt x="309" y="334"/>
                    <a:pt x="309" y="334"/>
                    <a:pt x="309" y="334"/>
                  </a:cubicBezTo>
                  <a:cubicBezTo>
                    <a:pt x="309" y="334"/>
                    <a:pt x="310" y="334"/>
                    <a:pt x="310" y="333"/>
                  </a:cubicBezTo>
                  <a:cubicBezTo>
                    <a:pt x="312" y="333"/>
                    <a:pt x="313" y="332"/>
                    <a:pt x="312" y="330"/>
                  </a:cubicBezTo>
                  <a:cubicBezTo>
                    <a:pt x="310" y="329"/>
                    <a:pt x="309" y="329"/>
                    <a:pt x="308" y="331"/>
                  </a:cubicBezTo>
                  <a:cubicBezTo>
                    <a:pt x="306" y="332"/>
                    <a:pt x="302" y="335"/>
                    <a:pt x="301" y="334"/>
                  </a:cubicBezTo>
                  <a:cubicBezTo>
                    <a:pt x="300" y="334"/>
                    <a:pt x="299" y="333"/>
                    <a:pt x="298" y="334"/>
                  </a:cubicBezTo>
                  <a:cubicBezTo>
                    <a:pt x="297" y="335"/>
                    <a:pt x="295" y="336"/>
                    <a:pt x="294" y="337"/>
                  </a:cubicBezTo>
                  <a:cubicBezTo>
                    <a:pt x="293" y="337"/>
                    <a:pt x="291" y="337"/>
                    <a:pt x="292" y="338"/>
                  </a:cubicBezTo>
                  <a:cubicBezTo>
                    <a:pt x="292" y="339"/>
                    <a:pt x="290" y="339"/>
                    <a:pt x="290" y="340"/>
                  </a:cubicBezTo>
                  <a:cubicBezTo>
                    <a:pt x="290" y="341"/>
                    <a:pt x="290" y="342"/>
                    <a:pt x="289" y="342"/>
                  </a:cubicBezTo>
                  <a:cubicBezTo>
                    <a:pt x="288" y="342"/>
                    <a:pt x="286" y="345"/>
                    <a:pt x="285" y="346"/>
                  </a:cubicBezTo>
                  <a:cubicBezTo>
                    <a:pt x="285" y="346"/>
                    <a:pt x="283" y="346"/>
                    <a:pt x="282" y="346"/>
                  </a:cubicBezTo>
                  <a:cubicBezTo>
                    <a:pt x="282" y="346"/>
                    <a:pt x="282" y="346"/>
                    <a:pt x="282" y="346"/>
                  </a:cubicBezTo>
                  <a:cubicBezTo>
                    <a:pt x="282" y="345"/>
                    <a:pt x="282" y="345"/>
                    <a:pt x="281" y="345"/>
                  </a:cubicBezTo>
                  <a:cubicBezTo>
                    <a:pt x="281" y="345"/>
                    <a:pt x="281" y="345"/>
                    <a:pt x="281" y="345"/>
                  </a:cubicBezTo>
                  <a:cubicBezTo>
                    <a:pt x="281" y="345"/>
                    <a:pt x="281" y="344"/>
                    <a:pt x="281" y="344"/>
                  </a:cubicBezTo>
                  <a:cubicBezTo>
                    <a:pt x="281" y="344"/>
                    <a:pt x="280" y="344"/>
                    <a:pt x="280" y="344"/>
                  </a:cubicBezTo>
                  <a:cubicBezTo>
                    <a:pt x="280" y="344"/>
                    <a:pt x="280" y="344"/>
                    <a:pt x="279" y="343"/>
                  </a:cubicBezTo>
                  <a:cubicBezTo>
                    <a:pt x="277" y="343"/>
                    <a:pt x="274" y="342"/>
                    <a:pt x="273" y="342"/>
                  </a:cubicBezTo>
                  <a:cubicBezTo>
                    <a:pt x="271" y="343"/>
                    <a:pt x="270" y="344"/>
                    <a:pt x="269" y="344"/>
                  </a:cubicBezTo>
                  <a:cubicBezTo>
                    <a:pt x="267" y="344"/>
                    <a:pt x="264" y="345"/>
                    <a:pt x="263" y="344"/>
                  </a:cubicBezTo>
                  <a:cubicBezTo>
                    <a:pt x="262" y="343"/>
                    <a:pt x="261" y="345"/>
                    <a:pt x="260" y="344"/>
                  </a:cubicBezTo>
                  <a:cubicBezTo>
                    <a:pt x="259" y="342"/>
                    <a:pt x="260" y="343"/>
                    <a:pt x="259" y="341"/>
                  </a:cubicBezTo>
                  <a:cubicBezTo>
                    <a:pt x="259" y="340"/>
                    <a:pt x="258" y="340"/>
                    <a:pt x="258" y="340"/>
                  </a:cubicBezTo>
                  <a:cubicBezTo>
                    <a:pt x="258" y="340"/>
                    <a:pt x="258" y="340"/>
                    <a:pt x="258" y="340"/>
                  </a:cubicBezTo>
                  <a:cubicBezTo>
                    <a:pt x="257" y="339"/>
                    <a:pt x="257" y="339"/>
                    <a:pt x="256" y="338"/>
                  </a:cubicBezTo>
                  <a:cubicBezTo>
                    <a:pt x="256" y="338"/>
                    <a:pt x="256" y="338"/>
                    <a:pt x="256" y="338"/>
                  </a:cubicBezTo>
                  <a:cubicBezTo>
                    <a:pt x="256" y="338"/>
                    <a:pt x="256" y="338"/>
                    <a:pt x="256" y="338"/>
                  </a:cubicBezTo>
                  <a:cubicBezTo>
                    <a:pt x="256" y="338"/>
                    <a:pt x="256" y="338"/>
                    <a:pt x="256" y="338"/>
                  </a:cubicBezTo>
                  <a:cubicBezTo>
                    <a:pt x="256" y="338"/>
                    <a:pt x="256" y="338"/>
                    <a:pt x="256" y="338"/>
                  </a:cubicBezTo>
                  <a:cubicBezTo>
                    <a:pt x="256" y="338"/>
                    <a:pt x="256" y="338"/>
                    <a:pt x="256" y="337"/>
                  </a:cubicBezTo>
                  <a:cubicBezTo>
                    <a:pt x="255" y="337"/>
                    <a:pt x="255" y="337"/>
                    <a:pt x="255" y="337"/>
                  </a:cubicBezTo>
                  <a:cubicBezTo>
                    <a:pt x="255" y="336"/>
                    <a:pt x="255" y="336"/>
                    <a:pt x="255" y="336"/>
                  </a:cubicBezTo>
                  <a:cubicBezTo>
                    <a:pt x="255" y="336"/>
                    <a:pt x="255" y="335"/>
                    <a:pt x="255" y="335"/>
                  </a:cubicBezTo>
                  <a:cubicBezTo>
                    <a:pt x="255" y="335"/>
                    <a:pt x="255" y="335"/>
                    <a:pt x="255" y="334"/>
                  </a:cubicBezTo>
                  <a:cubicBezTo>
                    <a:pt x="255" y="334"/>
                    <a:pt x="255" y="334"/>
                    <a:pt x="255" y="334"/>
                  </a:cubicBezTo>
                  <a:cubicBezTo>
                    <a:pt x="255" y="334"/>
                    <a:pt x="255" y="333"/>
                    <a:pt x="255" y="333"/>
                  </a:cubicBezTo>
                  <a:cubicBezTo>
                    <a:pt x="255" y="333"/>
                    <a:pt x="255" y="333"/>
                    <a:pt x="255" y="333"/>
                  </a:cubicBezTo>
                  <a:cubicBezTo>
                    <a:pt x="255" y="333"/>
                    <a:pt x="255" y="333"/>
                    <a:pt x="256" y="332"/>
                  </a:cubicBezTo>
                  <a:cubicBezTo>
                    <a:pt x="257" y="332"/>
                    <a:pt x="256" y="331"/>
                    <a:pt x="257" y="330"/>
                  </a:cubicBezTo>
                  <a:cubicBezTo>
                    <a:pt x="258" y="329"/>
                    <a:pt x="258" y="325"/>
                    <a:pt x="260" y="324"/>
                  </a:cubicBezTo>
                  <a:cubicBezTo>
                    <a:pt x="261" y="323"/>
                    <a:pt x="261" y="321"/>
                    <a:pt x="261" y="320"/>
                  </a:cubicBezTo>
                  <a:cubicBezTo>
                    <a:pt x="261" y="320"/>
                    <a:pt x="261" y="320"/>
                    <a:pt x="261" y="319"/>
                  </a:cubicBezTo>
                  <a:cubicBezTo>
                    <a:pt x="261" y="319"/>
                    <a:pt x="261" y="319"/>
                    <a:pt x="261" y="319"/>
                  </a:cubicBezTo>
                  <a:cubicBezTo>
                    <a:pt x="261" y="319"/>
                    <a:pt x="261" y="318"/>
                    <a:pt x="261" y="318"/>
                  </a:cubicBezTo>
                  <a:cubicBezTo>
                    <a:pt x="261" y="318"/>
                    <a:pt x="261" y="317"/>
                    <a:pt x="261" y="317"/>
                  </a:cubicBezTo>
                  <a:cubicBezTo>
                    <a:pt x="261" y="317"/>
                    <a:pt x="261" y="317"/>
                    <a:pt x="261" y="317"/>
                  </a:cubicBezTo>
                  <a:cubicBezTo>
                    <a:pt x="261" y="317"/>
                    <a:pt x="261" y="316"/>
                    <a:pt x="261" y="316"/>
                  </a:cubicBezTo>
                  <a:cubicBezTo>
                    <a:pt x="261" y="316"/>
                    <a:pt x="261" y="316"/>
                    <a:pt x="261" y="316"/>
                  </a:cubicBezTo>
                  <a:cubicBezTo>
                    <a:pt x="261" y="316"/>
                    <a:pt x="261" y="316"/>
                    <a:pt x="261" y="315"/>
                  </a:cubicBezTo>
                  <a:cubicBezTo>
                    <a:pt x="261" y="315"/>
                    <a:pt x="261" y="315"/>
                    <a:pt x="261" y="315"/>
                  </a:cubicBezTo>
                  <a:cubicBezTo>
                    <a:pt x="260" y="315"/>
                    <a:pt x="260" y="315"/>
                    <a:pt x="260" y="315"/>
                  </a:cubicBezTo>
                  <a:cubicBezTo>
                    <a:pt x="258" y="315"/>
                    <a:pt x="257" y="315"/>
                    <a:pt x="256" y="315"/>
                  </a:cubicBezTo>
                  <a:cubicBezTo>
                    <a:pt x="255" y="315"/>
                    <a:pt x="254" y="314"/>
                    <a:pt x="253" y="314"/>
                  </a:cubicBezTo>
                  <a:cubicBezTo>
                    <a:pt x="252" y="315"/>
                    <a:pt x="251" y="315"/>
                    <a:pt x="249" y="315"/>
                  </a:cubicBezTo>
                  <a:cubicBezTo>
                    <a:pt x="247" y="315"/>
                    <a:pt x="244" y="315"/>
                    <a:pt x="243" y="315"/>
                  </a:cubicBezTo>
                  <a:cubicBezTo>
                    <a:pt x="243" y="315"/>
                    <a:pt x="242" y="315"/>
                    <a:pt x="242" y="315"/>
                  </a:cubicBezTo>
                  <a:cubicBezTo>
                    <a:pt x="242" y="315"/>
                    <a:pt x="242" y="315"/>
                    <a:pt x="241" y="315"/>
                  </a:cubicBezTo>
                  <a:cubicBezTo>
                    <a:pt x="241" y="315"/>
                    <a:pt x="241" y="315"/>
                    <a:pt x="241" y="315"/>
                  </a:cubicBezTo>
                  <a:cubicBezTo>
                    <a:pt x="241" y="315"/>
                    <a:pt x="241" y="315"/>
                    <a:pt x="240" y="315"/>
                  </a:cubicBezTo>
                  <a:cubicBezTo>
                    <a:pt x="240" y="315"/>
                    <a:pt x="240" y="315"/>
                    <a:pt x="240" y="315"/>
                  </a:cubicBezTo>
                  <a:cubicBezTo>
                    <a:pt x="240" y="315"/>
                    <a:pt x="240" y="315"/>
                    <a:pt x="239" y="315"/>
                  </a:cubicBezTo>
                  <a:cubicBezTo>
                    <a:pt x="239" y="315"/>
                    <a:pt x="239" y="315"/>
                    <a:pt x="239" y="315"/>
                  </a:cubicBezTo>
                  <a:cubicBezTo>
                    <a:pt x="239" y="315"/>
                    <a:pt x="239" y="315"/>
                    <a:pt x="239" y="315"/>
                  </a:cubicBezTo>
                  <a:cubicBezTo>
                    <a:pt x="239" y="314"/>
                    <a:pt x="238" y="314"/>
                    <a:pt x="238" y="314"/>
                  </a:cubicBezTo>
                  <a:cubicBezTo>
                    <a:pt x="238" y="314"/>
                    <a:pt x="238" y="314"/>
                    <a:pt x="238" y="314"/>
                  </a:cubicBezTo>
                  <a:cubicBezTo>
                    <a:pt x="238" y="314"/>
                    <a:pt x="238" y="314"/>
                    <a:pt x="238" y="314"/>
                  </a:cubicBezTo>
                  <a:cubicBezTo>
                    <a:pt x="238" y="314"/>
                    <a:pt x="238" y="314"/>
                    <a:pt x="238" y="314"/>
                  </a:cubicBezTo>
                  <a:cubicBezTo>
                    <a:pt x="238" y="314"/>
                    <a:pt x="238" y="314"/>
                    <a:pt x="238" y="313"/>
                  </a:cubicBezTo>
                  <a:cubicBezTo>
                    <a:pt x="238" y="313"/>
                    <a:pt x="238" y="313"/>
                    <a:pt x="238" y="313"/>
                  </a:cubicBezTo>
                  <a:cubicBezTo>
                    <a:pt x="239" y="313"/>
                    <a:pt x="239" y="313"/>
                    <a:pt x="239" y="313"/>
                  </a:cubicBezTo>
                  <a:cubicBezTo>
                    <a:pt x="239" y="313"/>
                    <a:pt x="239" y="313"/>
                    <a:pt x="239" y="313"/>
                  </a:cubicBezTo>
                  <a:cubicBezTo>
                    <a:pt x="241" y="312"/>
                    <a:pt x="241" y="311"/>
                    <a:pt x="242" y="309"/>
                  </a:cubicBezTo>
                  <a:cubicBezTo>
                    <a:pt x="243" y="307"/>
                    <a:pt x="244" y="305"/>
                    <a:pt x="244" y="304"/>
                  </a:cubicBezTo>
                  <a:cubicBezTo>
                    <a:pt x="244" y="303"/>
                    <a:pt x="244" y="303"/>
                    <a:pt x="244" y="303"/>
                  </a:cubicBezTo>
                  <a:cubicBezTo>
                    <a:pt x="244" y="303"/>
                    <a:pt x="244" y="303"/>
                    <a:pt x="244" y="303"/>
                  </a:cubicBezTo>
                  <a:cubicBezTo>
                    <a:pt x="244" y="302"/>
                    <a:pt x="244" y="302"/>
                    <a:pt x="244" y="302"/>
                  </a:cubicBezTo>
                  <a:cubicBezTo>
                    <a:pt x="244" y="302"/>
                    <a:pt x="244" y="302"/>
                    <a:pt x="244" y="302"/>
                  </a:cubicBezTo>
                  <a:cubicBezTo>
                    <a:pt x="244" y="302"/>
                    <a:pt x="244" y="302"/>
                    <a:pt x="244" y="302"/>
                  </a:cubicBezTo>
                  <a:cubicBezTo>
                    <a:pt x="244" y="302"/>
                    <a:pt x="244" y="302"/>
                    <a:pt x="244" y="302"/>
                  </a:cubicBezTo>
                  <a:cubicBezTo>
                    <a:pt x="244" y="302"/>
                    <a:pt x="244" y="302"/>
                    <a:pt x="244" y="302"/>
                  </a:cubicBezTo>
                  <a:cubicBezTo>
                    <a:pt x="244" y="302"/>
                    <a:pt x="244" y="302"/>
                    <a:pt x="245" y="302"/>
                  </a:cubicBezTo>
                  <a:cubicBezTo>
                    <a:pt x="246" y="303"/>
                    <a:pt x="246" y="303"/>
                    <a:pt x="247" y="302"/>
                  </a:cubicBezTo>
                  <a:cubicBezTo>
                    <a:pt x="248" y="301"/>
                    <a:pt x="249" y="296"/>
                    <a:pt x="250" y="295"/>
                  </a:cubicBezTo>
                  <a:cubicBezTo>
                    <a:pt x="251" y="294"/>
                    <a:pt x="253" y="293"/>
                    <a:pt x="253" y="292"/>
                  </a:cubicBezTo>
                  <a:cubicBezTo>
                    <a:pt x="253" y="291"/>
                    <a:pt x="253" y="290"/>
                    <a:pt x="253" y="290"/>
                  </a:cubicBezTo>
                  <a:cubicBezTo>
                    <a:pt x="252" y="290"/>
                    <a:pt x="251" y="290"/>
                    <a:pt x="250" y="290"/>
                  </a:cubicBezTo>
                  <a:cubicBezTo>
                    <a:pt x="250" y="290"/>
                    <a:pt x="250" y="289"/>
                    <a:pt x="249" y="289"/>
                  </a:cubicBezTo>
                  <a:cubicBezTo>
                    <a:pt x="248" y="289"/>
                    <a:pt x="247" y="290"/>
                    <a:pt x="246" y="289"/>
                  </a:cubicBezTo>
                  <a:cubicBezTo>
                    <a:pt x="245" y="289"/>
                    <a:pt x="244" y="289"/>
                    <a:pt x="243" y="289"/>
                  </a:cubicBezTo>
                  <a:cubicBezTo>
                    <a:pt x="241" y="290"/>
                    <a:pt x="239" y="292"/>
                    <a:pt x="238" y="292"/>
                  </a:cubicBezTo>
                  <a:cubicBezTo>
                    <a:pt x="238" y="292"/>
                    <a:pt x="236" y="295"/>
                    <a:pt x="236" y="295"/>
                  </a:cubicBezTo>
                  <a:cubicBezTo>
                    <a:pt x="236" y="296"/>
                    <a:pt x="235" y="297"/>
                    <a:pt x="235" y="297"/>
                  </a:cubicBezTo>
                  <a:cubicBezTo>
                    <a:pt x="234" y="298"/>
                    <a:pt x="235" y="298"/>
                    <a:pt x="234" y="299"/>
                  </a:cubicBezTo>
                  <a:cubicBezTo>
                    <a:pt x="234" y="299"/>
                    <a:pt x="232" y="302"/>
                    <a:pt x="230" y="302"/>
                  </a:cubicBezTo>
                  <a:cubicBezTo>
                    <a:pt x="227" y="301"/>
                    <a:pt x="226" y="301"/>
                    <a:pt x="225" y="302"/>
                  </a:cubicBezTo>
                  <a:cubicBezTo>
                    <a:pt x="224" y="303"/>
                    <a:pt x="224" y="303"/>
                    <a:pt x="223" y="303"/>
                  </a:cubicBezTo>
                  <a:cubicBezTo>
                    <a:pt x="221" y="303"/>
                    <a:pt x="221" y="302"/>
                    <a:pt x="220" y="302"/>
                  </a:cubicBezTo>
                  <a:cubicBezTo>
                    <a:pt x="220" y="302"/>
                    <a:pt x="218" y="304"/>
                    <a:pt x="218" y="303"/>
                  </a:cubicBezTo>
                  <a:cubicBezTo>
                    <a:pt x="217" y="303"/>
                    <a:pt x="217" y="303"/>
                    <a:pt x="216" y="302"/>
                  </a:cubicBezTo>
                  <a:cubicBezTo>
                    <a:pt x="215" y="302"/>
                    <a:pt x="211" y="301"/>
                    <a:pt x="211" y="300"/>
                  </a:cubicBezTo>
                  <a:cubicBezTo>
                    <a:pt x="211" y="300"/>
                    <a:pt x="212" y="300"/>
                    <a:pt x="211" y="299"/>
                  </a:cubicBezTo>
                  <a:cubicBezTo>
                    <a:pt x="210" y="298"/>
                    <a:pt x="211" y="297"/>
                    <a:pt x="211" y="296"/>
                  </a:cubicBezTo>
                  <a:cubicBezTo>
                    <a:pt x="211" y="295"/>
                    <a:pt x="208" y="294"/>
                    <a:pt x="208" y="292"/>
                  </a:cubicBezTo>
                  <a:cubicBezTo>
                    <a:pt x="208" y="290"/>
                    <a:pt x="209" y="290"/>
                    <a:pt x="209" y="288"/>
                  </a:cubicBezTo>
                  <a:cubicBezTo>
                    <a:pt x="208" y="286"/>
                    <a:pt x="207" y="285"/>
                    <a:pt x="208" y="284"/>
                  </a:cubicBezTo>
                  <a:cubicBezTo>
                    <a:pt x="209" y="283"/>
                    <a:pt x="208" y="280"/>
                    <a:pt x="209" y="279"/>
                  </a:cubicBezTo>
                  <a:cubicBezTo>
                    <a:pt x="211" y="277"/>
                    <a:pt x="212" y="275"/>
                    <a:pt x="213" y="273"/>
                  </a:cubicBezTo>
                  <a:cubicBezTo>
                    <a:pt x="213" y="273"/>
                    <a:pt x="213" y="273"/>
                    <a:pt x="214" y="273"/>
                  </a:cubicBezTo>
                  <a:cubicBezTo>
                    <a:pt x="214" y="273"/>
                    <a:pt x="214" y="273"/>
                    <a:pt x="214" y="273"/>
                  </a:cubicBezTo>
                  <a:cubicBezTo>
                    <a:pt x="214" y="272"/>
                    <a:pt x="214" y="272"/>
                    <a:pt x="214" y="272"/>
                  </a:cubicBezTo>
                  <a:cubicBezTo>
                    <a:pt x="214" y="272"/>
                    <a:pt x="214" y="272"/>
                    <a:pt x="214" y="272"/>
                  </a:cubicBezTo>
                  <a:cubicBezTo>
                    <a:pt x="214" y="271"/>
                    <a:pt x="215" y="271"/>
                    <a:pt x="215" y="271"/>
                  </a:cubicBezTo>
                  <a:cubicBezTo>
                    <a:pt x="215" y="271"/>
                    <a:pt x="215" y="271"/>
                    <a:pt x="215" y="271"/>
                  </a:cubicBezTo>
                  <a:cubicBezTo>
                    <a:pt x="215" y="270"/>
                    <a:pt x="215" y="270"/>
                    <a:pt x="215" y="270"/>
                  </a:cubicBezTo>
                  <a:cubicBezTo>
                    <a:pt x="215" y="270"/>
                    <a:pt x="215" y="270"/>
                    <a:pt x="215" y="270"/>
                  </a:cubicBezTo>
                  <a:cubicBezTo>
                    <a:pt x="215" y="270"/>
                    <a:pt x="215" y="270"/>
                    <a:pt x="215" y="270"/>
                  </a:cubicBezTo>
                  <a:cubicBezTo>
                    <a:pt x="215" y="269"/>
                    <a:pt x="215" y="269"/>
                    <a:pt x="215" y="269"/>
                  </a:cubicBezTo>
                  <a:cubicBezTo>
                    <a:pt x="215" y="269"/>
                    <a:pt x="215" y="269"/>
                    <a:pt x="215" y="268"/>
                  </a:cubicBezTo>
                  <a:cubicBezTo>
                    <a:pt x="216" y="268"/>
                    <a:pt x="216" y="268"/>
                    <a:pt x="216" y="268"/>
                  </a:cubicBezTo>
                  <a:cubicBezTo>
                    <a:pt x="216" y="268"/>
                    <a:pt x="216" y="268"/>
                    <a:pt x="216" y="267"/>
                  </a:cubicBezTo>
                  <a:cubicBezTo>
                    <a:pt x="216" y="267"/>
                    <a:pt x="216" y="267"/>
                    <a:pt x="216" y="267"/>
                  </a:cubicBezTo>
                  <a:cubicBezTo>
                    <a:pt x="216" y="267"/>
                    <a:pt x="216" y="266"/>
                    <a:pt x="216" y="266"/>
                  </a:cubicBezTo>
                  <a:cubicBezTo>
                    <a:pt x="216" y="264"/>
                    <a:pt x="217" y="263"/>
                    <a:pt x="217" y="262"/>
                  </a:cubicBezTo>
                  <a:cubicBezTo>
                    <a:pt x="217" y="262"/>
                    <a:pt x="216" y="261"/>
                    <a:pt x="219" y="261"/>
                  </a:cubicBezTo>
                  <a:cubicBezTo>
                    <a:pt x="221" y="260"/>
                    <a:pt x="221" y="259"/>
                    <a:pt x="222" y="258"/>
                  </a:cubicBezTo>
                  <a:cubicBezTo>
                    <a:pt x="224" y="257"/>
                    <a:pt x="227" y="256"/>
                    <a:pt x="229" y="255"/>
                  </a:cubicBezTo>
                  <a:cubicBezTo>
                    <a:pt x="230" y="254"/>
                    <a:pt x="228" y="253"/>
                    <a:pt x="230" y="254"/>
                  </a:cubicBezTo>
                  <a:cubicBezTo>
                    <a:pt x="232" y="255"/>
                    <a:pt x="233" y="254"/>
                    <a:pt x="234" y="254"/>
                  </a:cubicBezTo>
                  <a:cubicBezTo>
                    <a:pt x="235" y="254"/>
                    <a:pt x="239" y="254"/>
                    <a:pt x="239" y="254"/>
                  </a:cubicBezTo>
                  <a:cubicBezTo>
                    <a:pt x="240" y="253"/>
                    <a:pt x="242" y="253"/>
                    <a:pt x="242" y="253"/>
                  </a:cubicBezTo>
                  <a:cubicBezTo>
                    <a:pt x="242" y="254"/>
                    <a:pt x="245" y="254"/>
                    <a:pt x="245" y="255"/>
                  </a:cubicBezTo>
                  <a:cubicBezTo>
                    <a:pt x="245" y="255"/>
                    <a:pt x="246" y="256"/>
                    <a:pt x="247" y="256"/>
                  </a:cubicBezTo>
                  <a:cubicBezTo>
                    <a:pt x="248" y="255"/>
                    <a:pt x="249" y="254"/>
                    <a:pt x="251" y="253"/>
                  </a:cubicBezTo>
                  <a:cubicBezTo>
                    <a:pt x="254" y="252"/>
                    <a:pt x="255" y="251"/>
                    <a:pt x="257" y="251"/>
                  </a:cubicBezTo>
                  <a:cubicBezTo>
                    <a:pt x="258" y="251"/>
                    <a:pt x="259" y="251"/>
                    <a:pt x="260" y="250"/>
                  </a:cubicBezTo>
                  <a:cubicBezTo>
                    <a:pt x="261" y="250"/>
                    <a:pt x="259" y="251"/>
                    <a:pt x="261" y="251"/>
                  </a:cubicBezTo>
                  <a:cubicBezTo>
                    <a:pt x="263" y="250"/>
                    <a:pt x="263" y="250"/>
                    <a:pt x="265" y="251"/>
                  </a:cubicBezTo>
                  <a:cubicBezTo>
                    <a:pt x="266" y="251"/>
                    <a:pt x="267" y="250"/>
                    <a:pt x="268" y="251"/>
                  </a:cubicBezTo>
                  <a:cubicBezTo>
                    <a:pt x="268" y="251"/>
                    <a:pt x="270" y="253"/>
                    <a:pt x="271" y="253"/>
                  </a:cubicBezTo>
                  <a:cubicBezTo>
                    <a:pt x="273" y="253"/>
                    <a:pt x="274" y="253"/>
                    <a:pt x="274" y="252"/>
                  </a:cubicBezTo>
                  <a:cubicBezTo>
                    <a:pt x="275" y="251"/>
                    <a:pt x="276" y="250"/>
                    <a:pt x="277" y="252"/>
                  </a:cubicBezTo>
                  <a:cubicBezTo>
                    <a:pt x="278" y="253"/>
                    <a:pt x="278" y="255"/>
                    <a:pt x="279" y="256"/>
                  </a:cubicBezTo>
                  <a:cubicBezTo>
                    <a:pt x="280" y="256"/>
                    <a:pt x="279" y="261"/>
                    <a:pt x="279" y="262"/>
                  </a:cubicBezTo>
                  <a:cubicBezTo>
                    <a:pt x="279" y="263"/>
                    <a:pt x="279" y="267"/>
                    <a:pt x="280" y="267"/>
                  </a:cubicBezTo>
                  <a:cubicBezTo>
                    <a:pt x="280" y="266"/>
                    <a:pt x="280" y="265"/>
                    <a:pt x="281" y="266"/>
                  </a:cubicBezTo>
                  <a:cubicBezTo>
                    <a:pt x="281" y="267"/>
                    <a:pt x="281" y="269"/>
                    <a:pt x="282" y="270"/>
                  </a:cubicBezTo>
                  <a:cubicBezTo>
                    <a:pt x="283" y="272"/>
                    <a:pt x="283" y="272"/>
                    <a:pt x="283" y="273"/>
                  </a:cubicBezTo>
                  <a:cubicBezTo>
                    <a:pt x="284" y="274"/>
                    <a:pt x="285" y="276"/>
                    <a:pt x="286" y="275"/>
                  </a:cubicBezTo>
                  <a:cubicBezTo>
                    <a:pt x="287" y="274"/>
                    <a:pt x="288" y="269"/>
                    <a:pt x="288" y="267"/>
                  </a:cubicBezTo>
                  <a:cubicBezTo>
                    <a:pt x="289" y="265"/>
                    <a:pt x="289" y="259"/>
                    <a:pt x="288" y="257"/>
                  </a:cubicBezTo>
                  <a:cubicBezTo>
                    <a:pt x="287" y="255"/>
                    <a:pt x="285" y="252"/>
                    <a:pt x="287" y="249"/>
                  </a:cubicBezTo>
                  <a:cubicBezTo>
                    <a:pt x="289" y="246"/>
                    <a:pt x="290" y="244"/>
                    <a:pt x="291" y="242"/>
                  </a:cubicBezTo>
                  <a:cubicBezTo>
                    <a:pt x="292" y="241"/>
                    <a:pt x="294" y="241"/>
                    <a:pt x="295" y="240"/>
                  </a:cubicBezTo>
                  <a:cubicBezTo>
                    <a:pt x="296" y="240"/>
                    <a:pt x="297" y="240"/>
                    <a:pt x="298" y="239"/>
                  </a:cubicBezTo>
                  <a:cubicBezTo>
                    <a:pt x="300" y="238"/>
                    <a:pt x="302" y="235"/>
                    <a:pt x="302" y="235"/>
                  </a:cubicBezTo>
                  <a:cubicBezTo>
                    <a:pt x="302" y="235"/>
                    <a:pt x="304" y="235"/>
                    <a:pt x="305" y="235"/>
                  </a:cubicBezTo>
                  <a:cubicBezTo>
                    <a:pt x="307" y="234"/>
                    <a:pt x="309" y="231"/>
                    <a:pt x="310" y="230"/>
                  </a:cubicBezTo>
                  <a:cubicBezTo>
                    <a:pt x="311" y="230"/>
                    <a:pt x="313" y="230"/>
                    <a:pt x="313" y="229"/>
                  </a:cubicBezTo>
                  <a:cubicBezTo>
                    <a:pt x="313" y="229"/>
                    <a:pt x="314" y="227"/>
                    <a:pt x="314" y="227"/>
                  </a:cubicBezTo>
                  <a:cubicBezTo>
                    <a:pt x="315" y="227"/>
                    <a:pt x="317" y="226"/>
                    <a:pt x="317" y="226"/>
                  </a:cubicBezTo>
                  <a:cubicBezTo>
                    <a:pt x="317" y="225"/>
                    <a:pt x="318" y="222"/>
                    <a:pt x="317" y="221"/>
                  </a:cubicBezTo>
                  <a:cubicBezTo>
                    <a:pt x="317" y="220"/>
                    <a:pt x="316" y="219"/>
                    <a:pt x="316" y="218"/>
                  </a:cubicBezTo>
                  <a:cubicBezTo>
                    <a:pt x="316" y="218"/>
                    <a:pt x="317" y="216"/>
                    <a:pt x="317" y="215"/>
                  </a:cubicBezTo>
                  <a:cubicBezTo>
                    <a:pt x="317" y="215"/>
                    <a:pt x="318" y="213"/>
                    <a:pt x="318" y="214"/>
                  </a:cubicBezTo>
                  <a:cubicBezTo>
                    <a:pt x="318" y="214"/>
                    <a:pt x="320" y="215"/>
                    <a:pt x="319" y="216"/>
                  </a:cubicBezTo>
                  <a:cubicBezTo>
                    <a:pt x="318" y="216"/>
                    <a:pt x="318" y="218"/>
                    <a:pt x="319" y="218"/>
                  </a:cubicBezTo>
                  <a:cubicBezTo>
                    <a:pt x="320" y="217"/>
                    <a:pt x="321" y="216"/>
                    <a:pt x="321" y="216"/>
                  </a:cubicBezTo>
                  <a:cubicBezTo>
                    <a:pt x="321" y="215"/>
                    <a:pt x="323" y="212"/>
                    <a:pt x="324" y="211"/>
                  </a:cubicBezTo>
                  <a:cubicBezTo>
                    <a:pt x="325" y="210"/>
                    <a:pt x="323" y="209"/>
                    <a:pt x="324" y="209"/>
                  </a:cubicBezTo>
                  <a:cubicBezTo>
                    <a:pt x="324" y="208"/>
                    <a:pt x="325" y="209"/>
                    <a:pt x="326" y="208"/>
                  </a:cubicBezTo>
                  <a:cubicBezTo>
                    <a:pt x="327" y="207"/>
                    <a:pt x="330" y="204"/>
                    <a:pt x="330" y="203"/>
                  </a:cubicBezTo>
                  <a:cubicBezTo>
                    <a:pt x="330" y="203"/>
                    <a:pt x="329" y="202"/>
                    <a:pt x="331" y="201"/>
                  </a:cubicBezTo>
                  <a:cubicBezTo>
                    <a:pt x="332" y="201"/>
                    <a:pt x="334" y="201"/>
                    <a:pt x="334" y="201"/>
                  </a:cubicBezTo>
                  <a:cubicBezTo>
                    <a:pt x="334" y="200"/>
                    <a:pt x="335" y="199"/>
                    <a:pt x="336" y="199"/>
                  </a:cubicBezTo>
                  <a:cubicBezTo>
                    <a:pt x="336" y="199"/>
                    <a:pt x="337" y="200"/>
                    <a:pt x="338" y="200"/>
                  </a:cubicBezTo>
                  <a:cubicBezTo>
                    <a:pt x="340" y="199"/>
                    <a:pt x="343" y="197"/>
                    <a:pt x="345" y="197"/>
                  </a:cubicBezTo>
                  <a:cubicBezTo>
                    <a:pt x="346" y="197"/>
                    <a:pt x="348" y="197"/>
                    <a:pt x="347" y="196"/>
                  </a:cubicBezTo>
                  <a:cubicBezTo>
                    <a:pt x="347" y="195"/>
                    <a:pt x="346" y="195"/>
                    <a:pt x="345" y="195"/>
                  </a:cubicBezTo>
                  <a:cubicBezTo>
                    <a:pt x="345" y="194"/>
                    <a:pt x="346" y="192"/>
                    <a:pt x="346" y="191"/>
                  </a:cubicBezTo>
                  <a:cubicBezTo>
                    <a:pt x="346" y="190"/>
                    <a:pt x="348" y="188"/>
                    <a:pt x="349" y="187"/>
                  </a:cubicBezTo>
                  <a:cubicBezTo>
                    <a:pt x="350" y="186"/>
                    <a:pt x="353" y="185"/>
                    <a:pt x="355" y="184"/>
                  </a:cubicBezTo>
                  <a:cubicBezTo>
                    <a:pt x="356" y="183"/>
                    <a:pt x="356" y="183"/>
                    <a:pt x="357" y="183"/>
                  </a:cubicBezTo>
                  <a:cubicBezTo>
                    <a:pt x="359" y="183"/>
                    <a:pt x="363" y="181"/>
                    <a:pt x="364" y="180"/>
                  </a:cubicBezTo>
                  <a:cubicBezTo>
                    <a:pt x="364" y="180"/>
                    <a:pt x="364" y="180"/>
                    <a:pt x="364" y="180"/>
                  </a:cubicBezTo>
                  <a:cubicBezTo>
                    <a:pt x="364" y="180"/>
                    <a:pt x="364" y="180"/>
                    <a:pt x="364" y="180"/>
                  </a:cubicBezTo>
                  <a:cubicBezTo>
                    <a:pt x="363" y="180"/>
                    <a:pt x="363" y="180"/>
                    <a:pt x="363" y="180"/>
                  </a:cubicBezTo>
                  <a:cubicBezTo>
                    <a:pt x="363" y="180"/>
                    <a:pt x="363" y="180"/>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3" y="179"/>
                  </a:cubicBezTo>
                  <a:cubicBezTo>
                    <a:pt x="363" y="179"/>
                    <a:pt x="363" y="179"/>
                    <a:pt x="364" y="179"/>
                  </a:cubicBezTo>
                  <a:cubicBezTo>
                    <a:pt x="364" y="179"/>
                    <a:pt x="364" y="179"/>
                    <a:pt x="364" y="179"/>
                  </a:cubicBezTo>
                  <a:cubicBezTo>
                    <a:pt x="367" y="179"/>
                    <a:pt x="368" y="178"/>
                    <a:pt x="370" y="177"/>
                  </a:cubicBezTo>
                  <a:cubicBezTo>
                    <a:pt x="371" y="177"/>
                    <a:pt x="372" y="176"/>
                    <a:pt x="372" y="177"/>
                  </a:cubicBezTo>
                  <a:cubicBezTo>
                    <a:pt x="372" y="177"/>
                    <a:pt x="371" y="178"/>
                    <a:pt x="372" y="177"/>
                  </a:cubicBezTo>
                  <a:cubicBezTo>
                    <a:pt x="374" y="177"/>
                    <a:pt x="377" y="177"/>
                    <a:pt x="377" y="177"/>
                  </a:cubicBezTo>
                  <a:cubicBezTo>
                    <a:pt x="376" y="177"/>
                    <a:pt x="375" y="179"/>
                    <a:pt x="374" y="179"/>
                  </a:cubicBezTo>
                  <a:cubicBezTo>
                    <a:pt x="374" y="179"/>
                    <a:pt x="373" y="178"/>
                    <a:pt x="372" y="179"/>
                  </a:cubicBezTo>
                  <a:cubicBezTo>
                    <a:pt x="370" y="180"/>
                    <a:pt x="367" y="182"/>
                    <a:pt x="366" y="182"/>
                  </a:cubicBezTo>
                  <a:cubicBezTo>
                    <a:pt x="366" y="183"/>
                    <a:pt x="366" y="187"/>
                    <a:pt x="367" y="187"/>
                  </a:cubicBezTo>
                  <a:cubicBezTo>
                    <a:pt x="368" y="186"/>
                    <a:pt x="371" y="185"/>
                    <a:pt x="372" y="184"/>
                  </a:cubicBezTo>
                  <a:cubicBezTo>
                    <a:pt x="372" y="183"/>
                    <a:pt x="373" y="181"/>
                    <a:pt x="375" y="181"/>
                  </a:cubicBezTo>
                  <a:cubicBezTo>
                    <a:pt x="377" y="181"/>
                    <a:pt x="377" y="182"/>
                    <a:pt x="379" y="181"/>
                  </a:cubicBezTo>
                  <a:cubicBezTo>
                    <a:pt x="381" y="181"/>
                    <a:pt x="384" y="178"/>
                    <a:pt x="386" y="178"/>
                  </a:cubicBezTo>
                  <a:cubicBezTo>
                    <a:pt x="387" y="178"/>
                    <a:pt x="388" y="178"/>
                    <a:pt x="388" y="177"/>
                  </a:cubicBezTo>
                  <a:cubicBezTo>
                    <a:pt x="387" y="177"/>
                    <a:pt x="387" y="176"/>
                    <a:pt x="386" y="176"/>
                  </a:cubicBezTo>
                  <a:cubicBezTo>
                    <a:pt x="384" y="175"/>
                    <a:pt x="385" y="174"/>
                    <a:pt x="384" y="175"/>
                  </a:cubicBezTo>
                  <a:cubicBezTo>
                    <a:pt x="383" y="175"/>
                    <a:pt x="382" y="175"/>
                    <a:pt x="381" y="175"/>
                  </a:cubicBezTo>
                  <a:cubicBezTo>
                    <a:pt x="379" y="175"/>
                    <a:pt x="378" y="174"/>
                    <a:pt x="378" y="173"/>
                  </a:cubicBezTo>
                  <a:cubicBezTo>
                    <a:pt x="378" y="173"/>
                    <a:pt x="375" y="173"/>
                    <a:pt x="374" y="173"/>
                  </a:cubicBezTo>
                  <a:cubicBezTo>
                    <a:pt x="374" y="173"/>
                    <a:pt x="374" y="172"/>
                    <a:pt x="374" y="171"/>
                  </a:cubicBezTo>
                  <a:cubicBezTo>
                    <a:pt x="373" y="170"/>
                    <a:pt x="372" y="169"/>
                    <a:pt x="373" y="169"/>
                  </a:cubicBezTo>
                  <a:cubicBezTo>
                    <a:pt x="374" y="168"/>
                    <a:pt x="375" y="165"/>
                    <a:pt x="374" y="165"/>
                  </a:cubicBezTo>
                  <a:cubicBezTo>
                    <a:pt x="373" y="165"/>
                    <a:pt x="372" y="166"/>
                    <a:pt x="372" y="165"/>
                  </a:cubicBezTo>
                  <a:cubicBezTo>
                    <a:pt x="371" y="164"/>
                    <a:pt x="369" y="164"/>
                    <a:pt x="369" y="163"/>
                  </a:cubicBezTo>
                  <a:cubicBezTo>
                    <a:pt x="370" y="163"/>
                    <a:pt x="370" y="163"/>
                    <a:pt x="372" y="163"/>
                  </a:cubicBezTo>
                  <a:cubicBezTo>
                    <a:pt x="374" y="163"/>
                    <a:pt x="377" y="163"/>
                    <a:pt x="377" y="161"/>
                  </a:cubicBezTo>
                  <a:cubicBezTo>
                    <a:pt x="378" y="160"/>
                    <a:pt x="378" y="160"/>
                    <a:pt x="378" y="159"/>
                  </a:cubicBezTo>
                  <a:cubicBezTo>
                    <a:pt x="378" y="158"/>
                    <a:pt x="379" y="158"/>
                    <a:pt x="377" y="157"/>
                  </a:cubicBezTo>
                  <a:cubicBezTo>
                    <a:pt x="376" y="156"/>
                    <a:pt x="374" y="156"/>
                    <a:pt x="372" y="157"/>
                  </a:cubicBezTo>
                  <a:cubicBezTo>
                    <a:pt x="371" y="157"/>
                    <a:pt x="366" y="159"/>
                    <a:pt x="364" y="160"/>
                  </a:cubicBezTo>
                  <a:cubicBezTo>
                    <a:pt x="362" y="161"/>
                    <a:pt x="361" y="161"/>
                    <a:pt x="359" y="162"/>
                  </a:cubicBezTo>
                  <a:cubicBezTo>
                    <a:pt x="357" y="163"/>
                    <a:pt x="352" y="169"/>
                    <a:pt x="351" y="169"/>
                  </a:cubicBezTo>
                  <a:cubicBezTo>
                    <a:pt x="350" y="169"/>
                    <a:pt x="351" y="168"/>
                    <a:pt x="353" y="166"/>
                  </a:cubicBezTo>
                  <a:cubicBezTo>
                    <a:pt x="354" y="165"/>
                    <a:pt x="357" y="161"/>
                    <a:pt x="358" y="160"/>
                  </a:cubicBezTo>
                  <a:cubicBezTo>
                    <a:pt x="360" y="159"/>
                    <a:pt x="362" y="157"/>
                    <a:pt x="364" y="157"/>
                  </a:cubicBezTo>
                  <a:cubicBezTo>
                    <a:pt x="365" y="156"/>
                    <a:pt x="367" y="156"/>
                    <a:pt x="367" y="155"/>
                  </a:cubicBezTo>
                  <a:cubicBezTo>
                    <a:pt x="367" y="155"/>
                    <a:pt x="371" y="151"/>
                    <a:pt x="373" y="150"/>
                  </a:cubicBezTo>
                  <a:cubicBezTo>
                    <a:pt x="374" y="150"/>
                    <a:pt x="381" y="151"/>
                    <a:pt x="384" y="151"/>
                  </a:cubicBezTo>
                  <a:cubicBezTo>
                    <a:pt x="386" y="151"/>
                    <a:pt x="397" y="151"/>
                    <a:pt x="399" y="150"/>
                  </a:cubicBezTo>
                  <a:cubicBezTo>
                    <a:pt x="400" y="149"/>
                    <a:pt x="402" y="148"/>
                    <a:pt x="402" y="147"/>
                  </a:cubicBezTo>
                  <a:cubicBezTo>
                    <a:pt x="403" y="146"/>
                    <a:pt x="405" y="145"/>
                    <a:pt x="406" y="145"/>
                  </a:cubicBezTo>
                  <a:cubicBezTo>
                    <a:pt x="406" y="145"/>
                    <a:pt x="409" y="144"/>
                    <a:pt x="410" y="144"/>
                  </a:cubicBezTo>
                  <a:cubicBezTo>
                    <a:pt x="411" y="144"/>
                    <a:pt x="414" y="143"/>
                    <a:pt x="415" y="142"/>
                  </a:cubicBezTo>
                  <a:cubicBezTo>
                    <a:pt x="415" y="141"/>
                    <a:pt x="416" y="140"/>
                    <a:pt x="415" y="140"/>
                  </a:cubicBezTo>
                  <a:cubicBezTo>
                    <a:pt x="415" y="139"/>
                    <a:pt x="414" y="139"/>
                    <a:pt x="414" y="139"/>
                  </a:cubicBezTo>
                  <a:cubicBezTo>
                    <a:pt x="415" y="138"/>
                    <a:pt x="416" y="137"/>
                    <a:pt x="416" y="136"/>
                  </a:cubicBezTo>
                  <a:cubicBezTo>
                    <a:pt x="416" y="136"/>
                    <a:pt x="415" y="135"/>
                    <a:pt x="416" y="135"/>
                  </a:cubicBezTo>
                  <a:cubicBezTo>
                    <a:pt x="417" y="134"/>
                    <a:pt x="418" y="134"/>
                    <a:pt x="417" y="133"/>
                  </a:cubicBezTo>
                  <a:cubicBezTo>
                    <a:pt x="417" y="133"/>
                    <a:pt x="415" y="132"/>
                    <a:pt x="414" y="132"/>
                  </a:cubicBezTo>
                  <a:cubicBezTo>
                    <a:pt x="413" y="132"/>
                    <a:pt x="412" y="133"/>
                    <a:pt x="412" y="132"/>
                  </a:cubicBezTo>
                  <a:cubicBezTo>
                    <a:pt x="412" y="131"/>
                    <a:pt x="411" y="129"/>
                    <a:pt x="411" y="129"/>
                  </a:cubicBezTo>
                  <a:cubicBezTo>
                    <a:pt x="410" y="129"/>
                    <a:pt x="406" y="130"/>
                    <a:pt x="406" y="131"/>
                  </a:cubicBezTo>
                  <a:cubicBezTo>
                    <a:pt x="406" y="132"/>
                    <a:pt x="405" y="132"/>
                    <a:pt x="404" y="132"/>
                  </a:cubicBezTo>
                  <a:cubicBezTo>
                    <a:pt x="404" y="132"/>
                    <a:pt x="398" y="135"/>
                    <a:pt x="399" y="134"/>
                  </a:cubicBezTo>
                  <a:cubicBezTo>
                    <a:pt x="399" y="133"/>
                    <a:pt x="402" y="131"/>
                    <a:pt x="403" y="131"/>
                  </a:cubicBezTo>
                  <a:cubicBezTo>
                    <a:pt x="404" y="130"/>
                    <a:pt x="411" y="128"/>
                    <a:pt x="411" y="127"/>
                  </a:cubicBezTo>
                  <a:cubicBezTo>
                    <a:pt x="411" y="127"/>
                    <a:pt x="411" y="127"/>
                    <a:pt x="411" y="126"/>
                  </a:cubicBezTo>
                  <a:cubicBezTo>
                    <a:pt x="410" y="126"/>
                    <a:pt x="407" y="126"/>
                    <a:pt x="407" y="126"/>
                  </a:cubicBezTo>
                  <a:cubicBezTo>
                    <a:pt x="407" y="125"/>
                    <a:pt x="406" y="124"/>
                    <a:pt x="406" y="124"/>
                  </a:cubicBezTo>
                  <a:cubicBezTo>
                    <a:pt x="405" y="123"/>
                    <a:pt x="404" y="124"/>
                    <a:pt x="403" y="123"/>
                  </a:cubicBezTo>
                  <a:cubicBezTo>
                    <a:pt x="403" y="123"/>
                    <a:pt x="403" y="122"/>
                    <a:pt x="402" y="121"/>
                  </a:cubicBezTo>
                  <a:cubicBezTo>
                    <a:pt x="402" y="120"/>
                    <a:pt x="400" y="119"/>
                    <a:pt x="399" y="119"/>
                  </a:cubicBezTo>
                  <a:cubicBezTo>
                    <a:pt x="399" y="119"/>
                    <a:pt x="398" y="118"/>
                    <a:pt x="397" y="118"/>
                  </a:cubicBezTo>
                  <a:cubicBezTo>
                    <a:pt x="397" y="117"/>
                    <a:pt x="396" y="116"/>
                    <a:pt x="397" y="115"/>
                  </a:cubicBezTo>
                  <a:cubicBezTo>
                    <a:pt x="397" y="115"/>
                    <a:pt x="400" y="114"/>
                    <a:pt x="399" y="114"/>
                  </a:cubicBezTo>
                  <a:cubicBezTo>
                    <a:pt x="399" y="113"/>
                    <a:pt x="398" y="112"/>
                    <a:pt x="398" y="111"/>
                  </a:cubicBezTo>
                  <a:cubicBezTo>
                    <a:pt x="399" y="111"/>
                    <a:pt x="398" y="109"/>
                    <a:pt x="397" y="108"/>
                  </a:cubicBezTo>
                  <a:cubicBezTo>
                    <a:pt x="397" y="107"/>
                    <a:pt x="396" y="105"/>
                    <a:pt x="396" y="105"/>
                  </a:cubicBezTo>
                  <a:cubicBezTo>
                    <a:pt x="396" y="105"/>
                    <a:pt x="396" y="104"/>
                    <a:pt x="395" y="104"/>
                  </a:cubicBezTo>
                  <a:cubicBezTo>
                    <a:pt x="395" y="104"/>
                    <a:pt x="392" y="104"/>
                    <a:pt x="393" y="104"/>
                  </a:cubicBezTo>
                  <a:cubicBezTo>
                    <a:pt x="394" y="103"/>
                    <a:pt x="396" y="103"/>
                    <a:pt x="396" y="102"/>
                  </a:cubicBezTo>
                  <a:cubicBezTo>
                    <a:pt x="396" y="101"/>
                    <a:pt x="395" y="101"/>
                    <a:pt x="395" y="101"/>
                  </a:cubicBezTo>
                  <a:cubicBezTo>
                    <a:pt x="394" y="101"/>
                    <a:pt x="391" y="100"/>
                    <a:pt x="392" y="100"/>
                  </a:cubicBezTo>
                  <a:cubicBezTo>
                    <a:pt x="394" y="99"/>
                    <a:pt x="395" y="98"/>
                    <a:pt x="395" y="98"/>
                  </a:cubicBezTo>
                  <a:cubicBezTo>
                    <a:pt x="394" y="98"/>
                    <a:pt x="393" y="95"/>
                    <a:pt x="392" y="95"/>
                  </a:cubicBezTo>
                  <a:cubicBezTo>
                    <a:pt x="392" y="95"/>
                    <a:pt x="392" y="94"/>
                    <a:pt x="392" y="93"/>
                  </a:cubicBezTo>
                  <a:cubicBezTo>
                    <a:pt x="392" y="93"/>
                    <a:pt x="393" y="90"/>
                    <a:pt x="393" y="90"/>
                  </a:cubicBezTo>
                  <a:cubicBezTo>
                    <a:pt x="392" y="90"/>
                    <a:pt x="390" y="90"/>
                    <a:pt x="390" y="91"/>
                  </a:cubicBezTo>
                  <a:cubicBezTo>
                    <a:pt x="390" y="92"/>
                    <a:pt x="389" y="95"/>
                    <a:pt x="388" y="95"/>
                  </a:cubicBezTo>
                  <a:cubicBezTo>
                    <a:pt x="387" y="95"/>
                    <a:pt x="386" y="96"/>
                    <a:pt x="386" y="97"/>
                  </a:cubicBezTo>
                  <a:cubicBezTo>
                    <a:pt x="385" y="99"/>
                    <a:pt x="384" y="101"/>
                    <a:pt x="384" y="101"/>
                  </a:cubicBezTo>
                  <a:cubicBezTo>
                    <a:pt x="384" y="101"/>
                    <a:pt x="382" y="101"/>
                    <a:pt x="382" y="102"/>
                  </a:cubicBezTo>
                  <a:cubicBezTo>
                    <a:pt x="381" y="102"/>
                    <a:pt x="380" y="103"/>
                    <a:pt x="379" y="103"/>
                  </a:cubicBezTo>
                  <a:cubicBezTo>
                    <a:pt x="379" y="103"/>
                    <a:pt x="378" y="105"/>
                    <a:pt x="377" y="104"/>
                  </a:cubicBezTo>
                  <a:cubicBezTo>
                    <a:pt x="377" y="104"/>
                    <a:pt x="375" y="103"/>
                    <a:pt x="375" y="102"/>
                  </a:cubicBezTo>
                  <a:cubicBezTo>
                    <a:pt x="375" y="102"/>
                    <a:pt x="374" y="101"/>
                    <a:pt x="373" y="101"/>
                  </a:cubicBezTo>
                  <a:cubicBezTo>
                    <a:pt x="373" y="102"/>
                    <a:pt x="371" y="103"/>
                    <a:pt x="371" y="102"/>
                  </a:cubicBezTo>
                  <a:cubicBezTo>
                    <a:pt x="370" y="101"/>
                    <a:pt x="371" y="101"/>
                    <a:pt x="370" y="100"/>
                  </a:cubicBezTo>
                  <a:cubicBezTo>
                    <a:pt x="370" y="99"/>
                    <a:pt x="369" y="98"/>
                    <a:pt x="370" y="98"/>
                  </a:cubicBezTo>
                  <a:cubicBezTo>
                    <a:pt x="371" y="97"/>
                    <a:pt x="371" y="95"/>
                    <a:pt x="371" y="95"/>
                  </a:cubicBezTo>
                  <a:cubicBezTo>
                    <a:pt x="370" y="94"/>
                    <a:pt x="369" y="94"/>
                    <a:pt x="370" y="93"/>
                  </a:cubicBezTo>
                  <a:cubicBezTo>
                    <a:pt x="371" y="93"/>
                    <a:pt x="371" y="93"/>
                    <a:pt x="372" y="92"/>
                  </a:cubicBezTo>
                  <a:cubicBezTo>
                    <a:pt x="372" y="91"/>
                    <a:pt x="375" y="88"/>
                    <a:pt x="373" y="87"/>
                  </a:cubicBezTo>
                  <a:cubicBezTo>
                    <a:pt x="372" y="87"/>
                    <a:pt x="370" y="87"/>
                    <a:pt x="369" y="87"/>
                  </a:cubicBezTo>
                  <a:cubicBezTo>
                    <a:pt x="368" y="87"/>
                    <a:pt x="367" y="85"/>
                    <a:pt x="367" y="85"/>
                  </a:cubicBezTo>
                  <a:cubicBezTo>
                    <a:pt x="366" y="84"/>
                    <a:pt x="365" y="84"/>
                    <a:pt x="366" y="83"/>
                  </a:cubicBezTo>
                  <a:cubicBezTo>
                    <a:pt x="367" y="83"/>
                    <a:pt x="367" y="82"/>
                    <a:pt x="366" y="82"/>
                  </a:cubicBezTo>
                  <a:cubicBezTo>
                    <a:pt x="365" y="82"/>
                    <a:pt x="364" y="82"/>
                    <a:pt x="363" y="81"/>
                  </a:cubicBezTo>
                  <a:cubicBezTo>
                    <a:pt x="363" y="81"/>
                    <a:pt x="362" y="80"/>
                    <a:pt x="362" y="80"/>
                  </a:cubicBezTo>
                  <a:cubicBezTo>
                    <a:pt x="361" y="80"/>
                    <a:pt x="361" y="79"/>
                    <a:pt x="361" y="79"/>
                  </a:cubicBezTo>
                  <a:cubicBezTo>
                    <a:pt x="360" y="78"/>
                    <a:pt x="360" y="77"/>
                    <a:pt x="359" y="77"/>
                  </a:cubicBezTo>
                  <a:cubicBezTo>
                    <a:pt x="358" y="77"/>
                    <a:pt x="354" y="77"/>
                    <a:pt x="354" y="77"/>
                  </a:cubicBezTo>
                  <a:cubicBezTo>
                    <a:pt x="353" y="77"/>
                    <a:pt x="352" y="76"/>
                    <a:pt x="351" y="76"/>
                  </a:cubicBezTo>
                  <a:cubicBezTo>
                    <a:pt x="350" y="76"/>
                    <a:pt x="347" y="76"/>
                    <a:pt x="346" y="76"/>
                  </a:cubicBezTo>
                  <a:cubicBezTo>
                    <a:pt x="344" y="76"/>
                    <a:pt x="343" y="77"/>
                    <a:pt x="343" y="77"/>
                  </a:cubicBezTo>
                  <a:cubicBezTo>
                    <a:pt x="342" y="78"/>
                    <a:pt x="341" y="78"/>
                    <a:pt x="341" y="79"/>
                  </a:cubicBezTo>
                  <a:cubicBezTo>
                    <a:pt x="342" y="81"/>
                    <a:pt x="341" y="82"/>
                    <a:pt x="342" y="82"/>
                  </a:cubicBezTo>
                  <a:cubicBezTo>
                    <a:pt x="343" y="82"/>
                    <a:pt x="343" y="82"/>
                    <a:pt x="342" y="83"/>
                  </a:cubicBezTo>
                  <a:cubicBezTo>
                    <a:pt x="341" y="84"/>
                    <a:pt x="340" y="86"/>
                    <a:pt x="339" y="86"/>
                  </a:cubicBezTo>
                  <a:cubicBezTo>
                    <a:pt x="339" y="87"/>
                    <a:pt x="337" y="88"/>
                    <a:pt x="339" y="88"/>
                  </a:cubicBezTo>
                  <a:cubicBezTo>
                    <a:pt x="340" y="88"/>
                    <a:pt x="340" y="88"/>
                    <a:pt x="340" y="89"/>
                  </a:cubicBezTo>
                  <a:cubicBezTo>
                    <a:pt x="339" y="91"/>
                    <a:pt x="338" y="93"/>
                    <a:pt x="339" y="93"/>
                  </a:cubicBezTo>
                  <a:cubicBezTo>
                    <a:pt x="340" y="93"/>
                    <a:pt x="340" y="94"/>
                    <a:pt x="339" y="95"/>
                  </a:cubicBezTo>
                  <a:cubicBezTo>
                    <a:pt x="339" y="95"/>
                    <a:pt x="338" y="97"/>
                    <a:pt x="338" y="97"/>
                  </a:cubicBezTo>
                  <a:cubicBezTo>
                    <a:pt x="339" y="97"/>
                    <a:pt x="339" y="97"/>
                    <a:pt x="338" y="98"/>
                  </a:cubicBezTo>
                  <a:cubicBezTo>
                    <a:pt x="336" y="99"/>
                    <a:pt x="334" y="100"/>
                    <a:pt x="334" y="100"/>
                  </a:cubicBezTo>
                  <a:cubicBezTo>
                    <a:pt x="333" y="101"/>
                    <a:pt x="333" y="102"/>
                    <a:pt x="334" y="103"/>
                  </a:cubicBezTo>
                  <a:cubicBezTo>
                    <a:pt x="335" y="104"/>
                    <a:pt x="335" y="106"/>
                    <a:pt x="335" y="106"/>
                  </a:cubicBezTo>
                  <a:cubicBezTo>
                    <a:pt x="335" y="107"/>
                    <a:pt x="336" y="107"/>
                    <a:pt x="336" y="109"/>
                  </a:cubicBezTo>
                  <a:cubicBezTo>
                    <a:pt x="336" y="110"/>
                    <a:pt x="336" y="112"/>
                    <a:pt x="336" y="113"/>
                  </a:cubicBezTo>
                  <a:cubicBezTo>
                    <a:pt x="337" y="115"/>
                    <a:pt x="335" y="119"/>
                    <a:pt x="334" y="120"/>
                  </a:cubicBezTo>
                  <a:cubicBezTo>
                    <a:pt x="333" y="120"/>
                    <a:pt x="332" y="123"/>
                    <a:pt x="332" y="122"/>
                  </a:cubicBezTo>
                  <a:cubicBezTo>
                    <a:pt x="332" y="122"/>
                    <a:pt x="332" y="121"/>
                    <a:pt x="331" y="122"/>
                  </a:cubicBezTo>
                  <a:cubicBezTo>
                    <a:pt x="330" y="123"/>
                    <a:pt x="329" y="125"/>
                    <a:pt x="329" y="125"/>
                  </a:cubicBezTo>
                  <a:cubicBezTo>
                    <a:pt x="328" y="126"/>
                    <a:pt x="326" y="126"/>
                    <a:pt x="326" y="127"/>
                  </a:cubicBezTo>
                  <a:cubicBezTo>
                    <a:pt x="326" y="127"/>
                    <a:pt x="328" y="128"/>
                    <a:pt x="327" y="129"/>
                  </a:cubicBezTo>
                  <a:cubicBezTo>
                    <a:pt x="327" y="130"/>
                    <a:pt x="326" y="132"/>
                    <a:pt x="326" y="133"/>
                  </a:cubicBezTo>
                  <a:cubicBezTo>
                    <a:pt x="326" y="133"/>
                    <a:pt x="325" y="136"/>
                    <a:pt x="326" y="136"/>
                  </a:cubicBezTo>
                  <a:cubicBezTo>
                    <a:pt x="327" y="137"/>
                    <a:pt x="327" y="138"/>
                    <a:pt x="327" y="139"/>
                  </a:cubicBezTo>
                  <a:cubicBezTo>
                    <a:pt x="326" y="141"/>
                    <a:pt x="326" y="142"/>
                    <a:pt x="325" y="142"/>
                  </a:cubicBezTo>
                  <a:cubicBezTo>
                    <a:pt x="323" y="143"/>
                    <a:pt x="323" y="144"/>
                    <a:pt x="323" y="145"/>
                  </a:cubicBezTo>
                  <a:cubicBezTo>
                    <a:pt x="323" y="146"/>
                    <a:pt x="323" y="147"/>
                    <a:pt x="322" y="146"/>
                  </a:cubicBezTo>
                  <a:cubicBezTo>
                    <a:pt x="322" y="146"/>
                    <a:pt x="321" y="145"/>
                    <a:pt x="320" y="145"/>
                  </a:cubicBezTo>
                  <a:cubicBezTo>
                    <a:pt x="320" y="146"/>
                    <a:pt x="320" y="148"/>
                    <a:pt x="319" y="147"/>
                  </a:cubicBezTo>
                  <a:cubicBezTo>
                    <a:pt x="318" y="147"/>
                    <a:pt x="316" y="144"/>
                    <a:pt x="316" y="144"/>
                  </a:cubicBezTo>
                  <a:cubicBezTo>
                    <a:pt x="317" y="143"/>
                    <a:pt x="318" y="143"/>
                    <a:pt x="317" y="142"/>
                  </a:cubicBezTo>
                  <a:cubicBezTo>
                    <a:pt x="316" y="142"/>
                    <a:pt x="313" y="141"/>
                    <a:pt x="312" y="140"/>
                  </a:cubicBezTo>
                  <a:cubicBezTo>
                    <a:pt x="312" y="139"/>
                    <a:pt x="313" y="139"/>
                    <a:pt x="312" y="138"/>
                  </a:cubicBezTo>
                  <a:cubicBezTo>
                    <a:pt x="310" y="136"/>
                    <a:pt x="308" y="136"/>
                    <a:pt x="308" y="134"/>
                  </a:cubicBezTo>
                  <a:cubicBezTo>
                    <a:pt x="309" y="133"/>
                    <a:pt x="310" y="131"/>
                    <a:pt x="310" y="129"/>
                  </a:cubicBezTo>
                  <a:cubicBezTo>
                    <a:pt x="310" y="128"/>
                    <a:pt x="311" y="127"/>
                    <a:pt x="312" y="126"/>
                  </a:cubicBezTo>
                  <a:cubicBezTo>
                    <a:pt x="313" y="126"/>
                    <a:pt x="315" y="125"/>
                    <a:pt x="314" y="124"/>
                  </a:cubicBezTo>
                  <a:cubicBezTo>
                    <a:pt x="313" y="124"/>
                    <a:pt x="304" y="124"/>
                    <a:pt x="303" y="124"/>
                  </a:cubicBezTo>
                  <a:cubicBezTo>
                    <a:pt x="302" y="123"/>
                    <a:pt x="302" y="123"/>
                    <a:pt x="301" y="123"/>
                  </a:cubicBezTo>
                  <a:cubicBezTo>
                    <a:pt x="300" y="122"/>
                    <a:pt x="298" y="120"/>
                    <a:pt x="297" y="120"/>
                  </a:cubicBezTo>
                  <a:cubicBezTo>
                    <a:pt x="296" y="119"/>
                    <a:pt x="295" y="118"/>
                    <a:pt x="294" y="117"/>
                  </a:cubicBezTo>
                  <a:cubicBezTo>
                    <a:pt x="294" y="116"/>
                    <a:pt x="291" y="113"/>
                    <a:pt x="290" y="113"/>
                  </a:cubicBezTo>
                  <a:cubicBezTo>
                    <a:pt x="290" y="113"/>
                    <a:pt x="287" y="114"/>
                    <a:pt x="287" y="113"/>
                  </a:cubicBezTo>
                  <a:cubicBezTo>
                    <a:pt x="286" y="113"/>
                    <a:pt x="284" y="111"/>
                    <a:pt x="283" y="111"/>
                  </a:cubicBezTo>
                  <a:cubicBezTo>
                    <a:pt x="282" y="111"/>
                    <a:pt x="278" y="113"/>
                    <a:pt x="277" y="113"/>
                  </a:cubicBezTo>
                  <a:cubicBezTo>
                    <a:pt x="277" y="113"/>
                    <a:pt x="278" y="111"/>
                    <a:pt x="279" y="111"/>
                  </a:cubicBezTo>
                  <a:cubicBezTo>
                    <a:pt x="279" y="110"/>
                    <a:pt x="279" y="103"/>
                    <a:pt x="279" y="102"/>
                  </a:cubicBezTo>
                  <a:cubicBezTo>
                    <a:pt x="278" y="102"/>
                    <a:pt x="277" y="101"/>
                    <a:pt x="276" y="101"/>
                  </a:cubicBezTo>
                  <a:cubicBezTo>
                    <a:pt x="275" y="101"/>
                    <a:pt x="274" y="103"/>
                    <a:pt x="273" y="102"/>
                  </a:cubicBezTo>
                  <a:cubicBezTo>
                    <a:pt x="273" y="101"/>
                    <a:pt x="272" y="99"/>
                    <a:pt x="272" y="99"/>
                  </a:cubicBezTo>
                  <a:cubicBezTo>
                    <a:pt x="272" y="98"/>
                    <a:pt x="273" y="97"/>
                    <a:pt x="273" y="96"/>
                  </a:cubicBezTo>
                  <a:cubicBezTo>
                    <a:pt x="273" y="96"/>
                    <a:pt x="276" y="90"/>
                    <a:pt x="277" y="88"/>
                  </a:cubicBezTo>
                  <a:cubicBezTo>
                    <a:pt x="278" y="87"/>
                    <a:pt x="280" y="87"/>
                    <a:pt x="280" y="85"/>
                  </a:cubicBezTo>
                  <a:cubicBezTo>
                    <a:pt x="280" y="84"/>
                    <a:pt x="279" y="83"/>
                    <a:pt x="279" y="82"/>
                  </a:cubicBezTo>
                  <a:cubicBezTo>
                    <a:pt x="279" y="81"/>
                    <a:pt x="279" y="79"/>
                    <a:pt x="280" y="79"/>
                  </a:cubicBezTo>
                  <a:cubicBezTo>
                    <a:pt x="281" y="79"/>
                    <a:pt x="281" y="80"/>
                    <a:pt x="281" y="79"/>
                  </a:cubicBezTo>
                  <a:cubicBezTo>
                    <a:pt x="282" y="78"/>
                    <a:pt x="282" y="76"/>
                    <a:pt x="283" y="77"/>
                  </a:cubicBezTo>
                  <a:cubicBezTo>
                    <a:pt x="284" y="77"/>
                    <a:pt x="284" y="79"/>
                    <a:pt x="284" y="79"/>
                  </a:cubicBezTo>
                  <a:cubicBezTo>
                    <a:pt x="285" y="79"/>
                    <a:pt x="288" y="80"/>
                    <a:pt x="287" y="79"/>
                  </a:cubicBezTo>
                  <a:cubicBezTo>
                    <a:pt x="287" y="79"/>
                    <a:pt x="285" y="78"/>
                    <a:pt x="286" y="77"/>
                  </a:cubicBezTo>
                  <a:cubicBezTo>
                    <a:pt x="287" y="77"/>
                    <a:pt x="289" y="75"/>
                    <a:pt x="289" y="74"/>
                  </a:cubicBezTo>
                  <a:cubicBezTo>
                    <a:pt x="288" y="74"/>
                    <a:pt x="287" y="73"/>
                    <a:pt x="288" y="73"/>
                  </a:cubicBezTo>
                  <a:cubicBezTo>
                    <a:pt x="289" y="72"/>
                    <a:pt x="290" y="73"/>
                    <a:pt x="291" y="74"/>
                  </a:cubicBezTo>
                  <a:cubicBezTo>
                    <a:pt x="291" y="74"/>
                    <a:pt x="292" y="75"/>
                    <a:pt x="294" y="75"/>
                  </a:cubicBezTo>
                  <a:cubicBezTo>
                    <a:pt x="295" y="74"/>
                    <a:pt x="296" y="73"/>
                    <a:pt x="296" y="72"/>
                  </a:cubicBezTo>
                  <a:cubicBezTo>
                    <a:pt x="296" y="71"/>
                    <a:pt x="293" y="68"/>
                    <a:pt x="291" y="67"/>
                  </a:cubicBezTo>
                  <a:cubicBezTo>
                    <a:pt x="290" y="67"/>
                    <a:pt x="296" y="69"/>
                    <a:pt x="297" y="70"/>
                  </a:cubicBezTo>
                  <a:cubicBezTo>
                    <a:pt x="297" y="70"/>
                    <a:pt x="298" y="69"/>
                    <a:pt x="298" y="67"/>
                  </a:cubicBezTo>
                  <a:cubicBezTo>
                    <a:pt x="298" y="66"/>
                    <a:pt x="298" y="66"/>
                    <a:pt x="299" y="66"/>
                  </a:cubicBezTo>
                  <a:cubicBezTo>
                    <a:pt x="300" y="66"/>
                    <a:pt x="301" y="65"/>
                    <a:pt x="302" y="65"/>
                  </a:cubicBezTo>
                  <a:cubicBezTo>
                    <a:pt x="302" y="64"/>
                    <a:pt x="304" y="67"/>
                    <a:pt x="305" y="67"/>
                  </a:cubicBezTo>
                  <a:cubicBezTo>
                    <a:pt x="306" y="66"/>
                    <a:pt x="308" y="65"/>
                    <a:pt x="308" y="64"/>
                  </a:cubicBezTo>
                  <a:cubicBezTo>
                    <a:pt x="309" y="63"/>
                    <a:pt x="309" y="61"/>
                    <a:pt x="310" y="60"/>
                  </a:cubicBezTo>
                  <a:cubicBezTo>
                    <a:pt x="311" y="59"/>
                    <a:pt x="312" y="57"/>
                    <a:pt x="312" y="57"/>
                  </a:cubicBezTo>
                  <a:cubicBezTo>
                    <a:pt x="311" y="57"/>
                    <a:pt x="308" y="57"/>
                    <a:pt x="306" y="56"/>
                  </a:cubicBezTo>
                  <a:cubicBezTo>
                    <a:pt x="304" y="55"/>
                    <a:pt x="301" y="54"/>
                    <a:pt x="301" y="54"/>
                  </a:cubicBezTo>
                  <a:cubicBezTo>
                    <a:pt x="300" y="54"/>
                    <a:pt x="292" y="55"/>
                    <a:pt x="292" y="55"/>
                  </a:cubicBezTo>
                  <a:cubicBezTo>
                    <a:pt x="292" y="54"/>
                    <a:pt x="294" y="54"/>
                    <a:pt x="295" y="54"/>
                  </a:cubicBezTo>
                  <a:cubicBezTo>
                    <a:pt x="296" y="54"/>
                    <a:pt x="299" y="53"/>
                    <a:pt x="299" y="53"/>
                  </a:cubicBezTo>
                  <a:cubicBezTo>
                    <a:pt x="299" y="53"/>
                    <a:pt x="298" y="52"/>
                    <a:pt x="299" y="51"/>
                  </a:cubicBezTo>
                  <a:cubicBezTo>
                    <a:pt x="300" y="51"/>
                    <a:pt x="301" y="51"/>
                    <a:pt x="302" y="52"/>
                  </a:cubicBezTo>
                  <a:cubicBezTo>
                    <a:pt x="304" y="52"/>
                    <a:pt x="307" y="54"/>
                    <a:pt x="308" y="54"/>
                  </a:cubicBezTo>
                  <a:cubicBezTo>
                    <a:pt x="308" y="55"/>
                    <a:pt x="312" y="56"/>
                    <a:pt x="313" y="56"/>
                  </a:cubicBezTo>
                  <a:cubicBezTo>
                    <a:pt x="314" y="55"/>
                    <a:pt x="319" y="51"/>
                    <a:pt x="319" y="51"/>
                  </a:cubicBezTo>
                  <a:cubicBezTo>
                    <a:pt x="320" y="50"/>
                    <a:pt x="317" y="47"/>
                    <a:pt x="317" y="47"/>
                  </a:cubicBezTo>
                  <a:cubicBezTo>
                    <a:pt x="318" y="46"/>
                    <a:pt x="318" y="47"/>
                    <a:pt x="320" y="47"/>
                  </a:cubicBezTo>
                  <a:cubicBezTo>
                    <a:pt x="321" y="46"/>
                    <a:pt x="322" y="46"/>
                    <a:pt x="322" y="47"/>
                  </a:cubicBezTo>
                  <a:cubicBezTo>
                    <a:pt x="322" y="47"/>
                    <a:pt x="322" y="50"/>
                    <a:pt x="323" y="50"/>
                  </a:cubicBezTo>
                  <a:cubicBezTo>
                    <a:pt x="324" y="50"/>
                    <a:pt x="326" y="51"/>
                    <a:pt x="325" y="50"/>
                  </a:cubicBezTo>
                  <a:cubicBezTo>
                    <a:pt x="325" y="49"/>
                    <a:pt x="324" y="48"/>
                    <a:pt x="325" y="48"/>
                  </a:cubicBezTo>
                  <a:cubicBezTo>
                    <a:pt x="326" y="48"/>
                    <a:pt x="326" y="47"/>
                    <a:pt x="326" y="46"/>
                  </a:cubicBezTo>
                  <a:cubicBezTo>
                    <a:pt x="326" y="46"/>
                    <a:pt x="327" y="46"/>
                    <a:pt x="326" y="45"/>
                  </a:cubicBezTo>
                  <a:cubicBezTo>
                    <a:pt x="325" y="44"/>
                    <a:pt x="323" y="43"/>
                    <a:pt x="324" y="43"/>
                  </a:cubicBezTo>
                  <a:cubicBezTo>
                    <a:pt x="324" y="43"/>
                    <a:pt x="326" y="42"/>
                    <a:pt x="326" y="43"/>
                  </a:cubicBezTo>
                  <a:cubicBezTo>
                    <a:pt x="327" y="44"/>
                    <a:pt x="328" y="44"/>
                    <a:pt x="328" y="45"/>
                  </a:cubicBezTo>
                  <a:cubicBezTo>
                    <a:pt x="328" y="46"/>
                    <a:pt x="329" y="47"/>
                    <a:pt x="329" y="48"/>
                  </a:cubicBezTo>
                  <a:cubicBezTo>
                    <a:pt x="329" y="48"/>
                    <a:pt x="329" y="49"/>
                    <a:pt x="330" y="49"/>
                  </a:cubicBezTo>
                  <a:cubicBezTo>
                    <a:pt x="330" y="49"/>
                    <a:pt x="330" y="48"/>
                    <a:pt x="331" y="47"/>
                  </a:cubicBezTo>
                  <a:cubicBezTo>
                    <a:pt x="333" y="46"/>
                    <a:pt x="334" y="46"/>
                    <a:pt x="335" y="45"/>
                  </a:cubicBezTo>
                  <a:cubicBezTo>
                    <a:pt x="337" y="45"/>
                    <a:pt x="336" y="44"/>
                    <a:pt x="338" y="44"/>
                  </a:cubicBezTo>
                  <a:cubicBezTo>
                    <a:pt x="339" y="44"/>
                    <a:pt x="340" y="43"/>
                    <a:pt x="340" y="42"/>
                  </a:cubicBezTo>
                  <a:cubicBezTo>
                    <a:pt x="340" y="42"/>
                    <a:pt x="341" y="38"/>
                    <a:pt x="340" y="38"/>
                  </a:cubicBezTo>
                  <a:cubicBezTo>
                    <a:pt x="340" y="37"/>
                    <a:pt x="339" y="36"/>
                    <a:pt x="339" y="35"/>
                  </a:cubicBezTo>
                  <a:cubicBezTo>
                    <a:pt x="339" y="34"/>
                    <a:pt x="339" y="32"/>
                    <a:pt x="339" y="32"/>
                  </a:cubicBezTo>
                  <a:cubicBezTo>
                    <a:pt x="339" y="31"/>
                    <a:pt x="338" y="30"/>
                    <a:pt x="340" y="30"/>
                  </a:cubicBezTo>
                  <a:cubicBezTo>
                    <a:pt x="341" y="30"/>
                    <a:pt x="343" y="31"/>
                    <a:pt x="344" y="30"/>
                  </a:cubicBezTo>
                  <a:cubicBezTo>
                    <a:pt x="344" y="29"/>
                    <a:pt x="344" y="28"/>
                    <a:pt x="344" y="27"/>
                  </a:cubicBezTo>
                  <a:cubicBezTo>
                    <a:pt x="343" y="27"/>
                    <a:pt x="343" y="27"/>
                    <a:pt x="344" y="26"/>
                  </a:cubicBezTo>
                  <a:cubicBezTo>
                    <a:pt x="345" y="26"/>
                    <a:pt x="345" y="25"/>
                    <a:pt x="344" y="25"/>
                  </a:cubicBezTo>
                  <a:cubicBezTo>
                    <a:pt x="343" y="25"/>
                    <a:pt x="342" y="26"/>
                    <a:pt x="341" y="25"/>
                  </a:cubicBezTo>
                  <a:cubicBezTo>
                    <a:pt x="341" y="25"/>
                    <a:pt x="341" y="24"/>
                    <a:pt x="341" y="24"/>
                  </a:cubicBezTo>
                  <a:cubicBezTo>
                    <a:pt x="342" y="23"/>
                    <a:pt x="340" y="23"/>
                    <a:pt x="341" y="22"/>
                  </a:cubicBezTo>
                  <a:cubicBezTo>
                    <a:pt x="341" y="22"/>
                    <a:pt x="342" y="21"/>
                    <a:pt x="342" y="21"/>
                  </a:cubicBezTo>
                  <a:cubicBezTo>
                    <a:pt x="341" y="21"/>
                    <a:pt x="339" y="20"/>
                    <a:pt x="339" y="20"/>
                  </a:cubicBezTo>
                  <a:cubicBezTo>
                    <a:pt x="339" y="21"/>
                    <a:pt x="337" y="21"/>
                    <a:pt x="337" y="21"/>
                  </a:cubicBezTo>
                  <a:cubicBezTo>
                    <a:pt x="336" y="20"/>
                    <a:pt x="336" y="20"/>
                    <a:pt x="335" y="20"/>
                  </a:cubicBezTo>
                  <a:cubicBezTo>
                    <a:pt x="334" y="20"/>
                    <a:pt x="331" y="20"/>
                    <a:pt x="331" y="20"/>
                  </a:cubicBezTo>
                  <a:cubicBezTo>
                    <a:pt x="331" y="20"/>
                    <a:pt x="330" y="19"/>
                    <a:pt x="330" y="20"/>
                  </a:cubicBezTo>
                  <a:cubicBezTo>
                    <a:pt x="330" y="20"/>
                    <a:pt x="331" y="21"/>
                    <a:pt x="330" y="21"/>
                  </a:cubicBezTo>
                  <a:cubicBezTo>
                    <a:pt x="329" y="21"/>
                    <a:pt x="330" y="23"/>
                    <a:pt x="330" y="23"/>
                  </a:cubicBezTo>
                  <a:cubicBezTo>
                    <a:pt x="330" y="24"/>
                    <a:pt x="329" y="25"/>
                    <a:pt x="330" y="25"/>
                  </a:cubicBezTo>
                  <a:cubicBezTo>
                    <a:pt x="330" y="25"/>
                    <a:pt x="332" y="26"/>
                    <a:pt x="331" y="27"/>
                  </a:cubicBezTo>
                  <a:cubicBezTo>
                    <a:pt x="331" y="27"/>
                    <a:pt x="333" y="27"/>
                    <a:pt x="332" y="28"/>
                  </a:cubicBezTo>
                  <a:cubicBezTo>
                    <a:pt x="331" y="28"/>
                    <a:pt x="331" y="29"/>
                    <a:pt x="330" y="28"/>
                  </a:cubicBezTo>
                  <a:cubicBezTo>
                    <a:pt x="329" y="28"/>
                    <a:pt x="328" y="28"/>
                    <a:pt x="328" y="28"/>
                  </a:cubicBezTo>
                  <a:cubicBezTo>
                    <a:pt x="327" y="29"/>
                    <a:pt x="326" y="33"/>
                    <a:pt x="325" y="34"/>
                  </a:cubicBezTo>
                  <a:cubicBezTo>
                    <a:pt x="324" y="34"/>
                    <a:pt x="323" y="37"/>
                    <a:pt x="323" y="36"/>
                  </a:cubicBezTo>
                  <a:cubicBezTo>
                    <a:pt x="322" y="36"/>
                    <a:pt x="322" y="35"/>
                    <a:pt x="322" y="36"/>
                  </a:cubicBezTo>
                  <a:cubicBezTo>
                    <a:pt x="321" y="37"/>
                    <a:pt x="323" y="39"/>
                    <a:pt x="321" y="39"/>
                  </a:cubicBezTo>
                  <a:cubicBezTo>
                    <a:pt x="320" y="40"/>
                    <a:pt x="319" y="41"/>
                    <a:pt x="319" y="41"/>
                  </a:cubicBezTo>
                  <a:cubicBezTo>
                    <a:pt x="318" y="41"/>
                    <a:pt x="317" y="41"/>
                    <a:pt x="317" y="39"/>
                  </a:cubicBezTo>
                  <a:cubicBezTo>
                    <a:pt x="316" y="38"/>
                    <a:pt x="316" y="37"/>
                    <a:pt x="315" y="37"/>
                  </a:cubicBezTo>
                  <a:cubicBezTo>
                    <a:pt x="315" y="36"/>
                    <a:pt x="316" y="33"/>
                    <a:pt x="316" y="33"/>
                  </a:cubicBezTo>
                  <a:cubicBezTo>
                    <a:pt x="316" y="32"/>
                    <a:pt x="317" y="31"/>
                    <a:pt x="317" y="32"/>
                  </a:cubicBezTo>
                  <a:cubicBezTo>
                    <a:pt x="317" y="32"/>
                    <a:pt x="318" y="32"/>
                    <a:pt x="318" y="30"/>
                  </a:cubicBezTo>
                  <a:cubicBezTo>
                    <a:pt x="319" y="29"/>
                    <a:pt x="320" y="28"/>
                    <a:pt x="319" y="27"/>
                  </a:cubicBezTo>
                  <a:cubicBezTo>
                    <a:pt x="318" y="26"/>
                    <a:pt x="318" y="26"/>
                    <a:pt x="317" y="25"/>
                  </a:cubicBezTo>
                  <a:cubicBezTo>
                    <a:pt x="317" y="24"/>
                    <a:pt x="315" y="24"/>
                    <a:pt x="314" y="25"/>
                  </a:cubicBezTo>
                  <a:cubicBezTo>
                    <a:pt x="314" y="25"/>
                    <a:pt x="312" y="25"/>
                    <a:pt x="313" y="26"/>
                  </a:cubicBezTo>
                  <a:cubicBezTo>
                    <a:pt x="313" y="27"/>
                    <a:pt x="312" y="29"/>
                    <a:pt x="312" y="29"/>
                  </a:cubicBezTo>
                  <a:cubicBezTo>
                    <a:pt x="311" y="30"/>
                    <a:pt x="309" y="32"/>
                    <a:pt x="308" y="32"/>
                  </a:cubicBezTo>
                  <a:cubicBezTo>
                    <a:pt x="308" y="32"/>
                    <a:pt x="307" y="30"/>
                    <a:pt x="307" y="30"/>
                  </a:cubicBezTo>
                  <a:cubicBezTo>
                    <a:pt x="308" y="29"/>
                    <a:pt x="309" y="26"/>
                    <a:pt x="308" y="26"/>
                  </a:cubicBezTo>
                  <a:cubicBezTo>
                    <a:pt x="308" y="25"/>
                    <a:pt x="306" y="24"/>
                    <a:pt x="307" y="24"/>
                  </a:cubicBezTo>
                  <a:cubicBezTo>
                    <a:pt x="308" y="24"/>
                    <a:pt x="309" y="24"/>
                    <a:pt x="309" y="24"/>
                  </a:cubicBezTo>
                  <a:cubicBezTo>
                    <a:pt x="308" y="23"/>
                    <a:pt x="307" y="23"/>
                    <a:pt x="306" y="23"/>
                  </a:cubicBezTo>
                  <a:cubicBezTo>
                    <a:pt x="305" y="22"/>
                    <a:pt x="306" y="21"/>
                    <a:pt x="305" y="21"/>
                  </a:cubicBezTo>
                  <a:cubicBezTo>
                    <a:pt x="304" y="20"/>
                    <a:pt x="303" y="20"/>
                    <a:pt x="303" y="19"/>
                  </a:cubicBezTo>
                  <a:cubicBezTo>
                    <a:pt x="304" y="19"/>
                    <a:pt x="305" y="19"/>
                    <a:pt x="306" y="18"/>
                  </a:cubicBezTo>
                  <a:cubicBezTo>
                    <a:pt x="308" y="18"/>
                    <a:pt x="308" y="16"/>
                    <a:pt x="307" y="17"/>
                  </a:cubicBezTo>
                  <a:cubicBezTo>
                    <a:pt x="307" y="17"/>
                    <a:pt x="306" y="17"/>
                    <a:pt x="305" y="17"/>
                  </a:cubicBezTo>
                  <a:cubicBezTo>
                    <a:pt x="305" y="17"/>
                    <a:pt x="304" y="17"/>
                    <a:pt x="305" y="16"/>
                  </a:cubicBezTo>
                  <a:cubicBezTo>
                    <a:pt x="306" y="16"/>
                    <a:pt x="308" y="17"/>
                    <a:pt x="308" y="16"/>
                  </a:cubicBezTo>
                  <a:cubicBezTo>
                    <a:pt x="308" y="15"/>
                    <a:pt x="308" y="13"/>
                    <a:pt x="306" y="11"/>
                  </a:cubicBezTo>
                  <a:cubicBezTo>
                    <a:pt x="305" y="10"/>
                    <a:pt x="304" y="9"/>
                    <a:pt x="304" y="8"/>
                  </a:cubicBezTo>
                  <a:cubicBezTo>
                    <a:pt x="304" y="7"/>
                    <a:pt x="304" y="5"/>
                    <a:pt x="304" y="5"/>
                  </a:cubicBezTo>
                  <a:cubicBezTo>
                    <a:pt x="305" y="4"/>
                    <a:pt x="304" y="1"/>
                    <a:pt x="302" y="1"/>
                  </a:cubicBezTo>
                  <a:cubicBezTo>
                    <a:pt x="301" y="1"/>
                    <a:pt x="298" y="0"/>
                    <a:pt x="298" y="2"/>
                  </a:cubicBezTo>
                  <a:cubicBezTo>
                    <a:pt x="298" y="3"/>
                    <a:pt x="299" y="4"/>
                    <a:pt x="298" y="5"/>
                  </a:cubicBezTo>
                  <a:cubicBezTo>
                    <a:pt x="298" y="5"/>
                    <a:pt x="297" y="6"/>
                    <a:pt x="297" y="6"/>
                  </a:cubicBezTo>
                  <a:cubicBezTo>
                    <a:pt x="297" y="5"/>
                    <a:pt x="296" y="5"/>
                    <a:pt x="296" y="5"/>
                  </a:cubicBezTo>
                  <a:cubicBezTo>
                    <a:pt x="295" y="5"/>
                    <a:pt x="294" y="5"/>
                    <a:pt x="294" y="6"/>
                  </a:cubicBezTo>
                  <a:cubicBezTo>
                    <a:pt x="294" y="7"/>
                    <a:pt x="292" y="9"/>
                    <a:pt x="291" y="10"/>
                  </a:cubicBezTo>
                  <a:cubicBezTo>
                    <a:pt x="290" y="12"/>
                    <a:pt x="290" y="13"/>
                    <a:pt x="290" y="15"/>
                  </a:cubicBezTo>
                  <a:cubicBezTo>
                    <a:pt x="289" y="17"/>
                    <a:pt x="290" y="18"/>
                    <a:pt x="291" y="18"/>
                  </a:cubicBezTo>
                  <a:cubicBezTo>
                    <a:pt x="292" y="18"/>
                    <a:pt x="291" y="19"/>
                    <a:pt x="293" y="19"/>
                  </a:cubicBezTo>
                  <a:cubicBezTo>
                    <a:pt x="294" y="19"/>
                    <a:pt x="294" y="21"/>
                    <a:pt x="294" y="21"/>
                  </a:cubicBezTo>
                  <a:cubicBezTo>
                    <a:pt x="295" y="21"/>
                    <a:pt x="296" y="21"/>
                    <a:pt x="297" y="21"/>
                  </a:cubicBezTo>
                  <a:cubicBezTo>
                    <a:pt x="298" y="21"/>
                    <a:pt x="301" y="21"/>
                    <a:pt x="300" y="22"/>
                  </a:cubicBezTo>
                  <a:cubicBezTo>
                    <a:pt x="299" y="22"/>
                    <a:pt x="298" y="22"/>
                    <a:pt x="297" y="23"/>
                  </a:cubicBezTo>
                  <a:cubicBezTo>
                    <a:pt x="296" y="24"/>
                    <a:pt x="295" y="26"/>
                    <a:pt x="294" y="27"/>
                  </a:cubicBezTo>
                  <a:cubicBezTo>
                    <a:pt x="293" y="27"/>
                    <a:pt x="293" y="29"/>
                    <a:pt x="293" y="28"/>
                  </a:cubicBezTo>
                  <a:cubicBezTo>
                    <a:pt x="294" y="28"/>
                    <a:pt x="297" y="27"/>
                    <a:pt x="297" y="27"/>
                  </a:cubicBezTo>
                  <a:cubicBezTo>
                    <a:pt x="297" y="27"/>
                    <a:pt x="296" y="29"/>
                    <a:pt x="296" y="29"/>
                  </a:cubicBezTo>
                  <a:cubicBezTo>
                    <a:pt x="297" y="30"/>
                    <a:pt x="297" y="30"/>
                    <a:pt x="296" y="30"/>
                  </a:cubicBezTo>
                  <a:cubicBezTo>
                    <a:pt x="295" y="31"/>
                    <a:pt x="293" y="31"/>
                    <a:pt x="293" y="32"/>
                  </a:cubicBezTo>
                  <a:cubicBezTo>
                    <a:pt x="292" y="33"/>
                    <a:pt x="290" y="34"/>
                    <a:pt x="290" y="35"/>
                  </a:cubicBezTo>
                  <a:cubicBezTo>
                    <a:pt x="289" y="35"/>
                    <a:pt x="288" y="36"/>
                    <a:pt x="287" y="36"/>
                  </a:cubicBezTo>
                  <a:cubicBezTo>
                    <a:pt x="287" y="36"/>
                    <a:pt x="286" y="37"/>
                    <a:pt x="287" y="38"/>
                  </a:cubicBezTo>
                  <a:cubicBezTo>
                    <a:pt x="287" y="39"/>
                    <a:pt x="288" y="41"/>
                    <a:pt x="287" y="41"/>
                  </a:cubicBezTo>
                  <a:cubicBezTo>
                    <a:pt x="286" y="42"/>
                    <a:pt x="286" y="44"/>
                    <a:pt x="286" y="43"/>
                  </a:cubicBezTo>
                  <a:cubicBezTo>
                    <a:pt x="286" y="41"/>
                    <a:pt x="286" y="40"/>
                    <a:pt x="285" y="39"/>
                  </a:cubicBezTo>
                  <a:cubicBezTo>
                    <a:pt x="283" y="39"/>
                    <a:pt x="283" y="37"/>
                    <a:pt x="284" y="36"/>
                  </a:cubicBezTo>
                  <a:cubicBezTo>
                    <a:pt x="284" y="36"/>
                    <a:pt x="285" y="35"/>
                    <a:pt x="284" y="35"/>
                  </a:cubicBezTo>
                  <a:cubicBezTo>
                    <a:pt x="284" y="34"/>
                    <a:pt x="284" y="34"/>
                    <a:pt x="284" y="33"/>
                  </a:cubicBezTo>
                  <a:cubicBezTo>
                    <a:pt x="284" y="33"/>
                    <a:pt x="286" y="32"/>
                    <a:pt x="284" y="32"/>
                  </a:cubicBezTo>
                  <a:cubicBezTo>
                    <a:pt x="283" y="32"/>
                    <a:pt x="282" y="30"/>
                    <a:pt x="281" y="31"/>
                  </a:cubicBezTo>
                  <a:cubicBezTo>
                    <a:pt x="281" y="31"/>
                    <a:pt x="279" y="32"/>
                    <a:pt x="279" y="33"/>
                  </a:cubicBezTo>
                  <a:cubicBezTo>
                    <a:pt x="279" y="34"/>
                    <a:pt x="280" y="37"/>
                    <a:pt x="279" y="37"/>
                  </a:cubicBezTo>
                  <a:cubicBezTo>
                    <a:pt x="279" y="36"/>
                    <a:pt x="278" y="35"/>
                    <a:pt x="277" y="35"/>
                  </a:cubicBezTo>
                  <a:cubicBezTo>
                    <a:pt x="277" y="35"/>
                    <a:pt x="275" y="37"/>
                    <a:pt x="274" y="36"/>
                  </a:cubicBezTo>
                  <a:cubicBezTo>
                    <a:pt x="273" y="36"/>
                    <a:pt x="271" y="36"/>
                    <a:pt x="270" y="36"/>
                  </a:cubicBezTo>
                  <a:cubicBezTo>
                    <a:pt x="269" y="36"/>
                    <a:pt x="266" y="37"/>
                    <a:pt x="265" y="37"/>
                  </a:cubicBezTo>
                  <a:cubicBezTo>
                    <a:pt x="265" y="37"/>
                    <a:pt x="263" y="37"/>
                    <a:pt x="262" y="37"/>
                  </a:cubicBezTo>
                  <a:cubicBezTo>
                    <a:pt x="262" y="37"/>
                    <a:pt x="262" y="36"/>
                    <a:pt x="261" y="35"/>
                  </a:cubicBezTo>
                  <a:cubicBezTo>
                    <a:pt x="260" y="35"/>
                    <a:pt x="260" y="33"/>
                    <a:pt x="259" y="34"/>
                  </a:cubicBezTo>
                  <a:cubicBezTo>
                    <a:pt x="257" y="34"/>
                    <a:pt x="256" y="34"/>
                    <a:pt x="255" y="34"/>
                  </a:cubicBezTo>
                  <a:cubicBezTo>
                    <a:pt x="255" y="33"/>
                    <a:pt x="253" y="33"/>
                    <a:pt x="252" y="31"/>
                  </a:cubicBezTo>
                  <a:cubicBezTo>
                    <a:pt x="252" y="30"/>
                    <a:pt x="254" y="28"/>
                    <a:pt x="253" y="28"/>
                  </a:cubicBezTo>
                  <a:cubicBezTo>
                    <a:pt x="252" y="27"/>
                    <a:pt x="249" y="28"/>
                    <a:pt x="248" y="28"/>
                  </a:cubicBezTo>
                  <a:cubicBezTo>
                    <a:pt x="246" y="28"/>
                    <a:pt x="244" y="28"/>
                    <a:pt x="243" y="28"/>
                  </a:cubicBezTo>
                  <a:cubicBezTo>
                    <a:pt x="243" y="29"/>
                    <a:pt x="241" y="29"/>
                    <a:pt x="241" y="30"/>
                  </a:cubicBezTo>
                  <a:cubicBezTo>
                    <a:pt x="240" y="31"/>
                    <a:pt x="239" y="32"/>
                    <a:pt x="239" y="32"/>
                  </a:cubicBezTo>
                  <a:cubicBezTo>
                    <a:pt x="240" y="33"/>
                    <a:pt x="241" y="34"/>
                    <a:pt x="241" y="33"/>
                  </a:cubicBezTo>
                  <a:cubicBezTo>
                    <a:pt x="241" y="32"/>
                    <a:pt x="241" y="32"/>
                    <a:pt x="242" y="32"/>
                  </a:cubicBezTo>
                  <a:cubicBezTo>
                    <a:pt x="243" y="32"/>
                    <a:pt x="244" y="32"/>
                    <a:pt x="245" y="32"/>
                  </a:cubicBezTo>
                  <a:cubicBezTo>
                    <a:pt x="246" y="31"/>
                    <a:pt x="247" y="30"/>
                    <a:pt x="248" y="30"/>
                  </a:cubicBezTo>
                  <a:cubicBezTo>
                    <a:pt x="249" y="30"/>
                    <a:pt x="251" y="30"/>
                    <a:pt x="251" y="30"/>
                  </a:cubicBezTo>
                  <a:cubicBezTo>
                    <a:pt x="250" y="30"/>
                    <a:pt x="249" y="32"/>
                    <a:pt x="248" y="32"/>
                  </a:cubicBezTo>
                  <a:cubicBezTo>
                    <a:pt x="247" y="32"/>
                    <a:pt x="245" y="33"/>
                    <a:pt x="245" y="33"/>
                  </a:cubicBezTo>
                  <a:cubicBezTo>
                    <a:pt x="244" y="33"/>
                    <a:pt x="243" y="34"/>
                    <a:pt x="242" y="34"/>
                  </a:cubicBezTo>
                  <a:cubicBezTo>
                    <a:pt x="242" y="34"/>
                    <a:pt x="240" y="35"/>
                    <a:pt x="240" y="35"/>
                  </a:cubicBezTo>
                  <a:cubicBezTo>
                    <a:pt x="239" y="36"/>
                    <a:pt x="239" y="37"/>
                    <a:pt x="238" y="38"/>
                  </a:cubicBezTo>
                  <a:cubicBezTo>
                    <a:pt x="237" y="38"/>
                    <a:pt x="239" y="39"/>
                    <a:pt x="239" y="39"/>
                  </a:cubicBezTo>
                  <a:cubicBezTo>
                    <a:pt x="239" y="40"/>
                    <a:pt x="239" y="40"/>
                    <a:pt x="239" y="41"/>
                  </a:cubicBezTo>
                  <a:cubicBezTo>
                    <a:pt x="240" y="42"/>
                    <a:pt x="239" y="42"/>
                    <a:pt x="238" y="43"/>
                  </a:cubicBezTo>
                  <a:cubicBezTo>
                    <a:pt x="237" y="44"/>
                    <a:pt x="239" y="46"/>
                    <a:pt x="238" y="46"/>
                  </a:cubicBezTo>
                  <a:cubicBezTo>
                    <a:pt x="236" y="45"/>
                    <a:pt x="234" y="43"/>
                    <a:pt x="235" y="43"/>
                  </a:cubicBezTo>
                  <a:cubicBezTo>
                    <a:pt x="236" y="42"/>
                    <a:pt x="237" y="41"/>
                    <a:pt x="237" y="41"/>
                  </a:cubicBezTo>
                  <a:cubicBezTo>
                    <a:pt x="237" y="40"/>
                    <a:pt x="236" y="38"/>
                    <a:pt x="235" y="39"/>
                  </a:cubicBezTo>
                  <a:cubicBezTo>
                    <a:pt x="234" y="39"/>
                    <a:pt x="233" y="40"/>
                    <a:pt x="234" y="39"/>
                  </a:cubicBezTo>
                  <a:cubicBezTo>
                    <a:pt x="234" y="38"/>
                    <a:pt x="235" y="36"/>
                    <a:pt x="234" y="37"/>
                  </a:cubicBezTo>
                  <a:cubicBezTo>
                    <a:pt x="234" y="37"/>
                    <a:pt x="233" y="37"/>
                    <a:pt x="232" y="37"/>
                  </a:cubicBezTo>
                  <a:cubicBezTo>
                    <a:pt x="232" y="36"/>
                    <a:pt x="231" y="34"/>
                    <a:pt x="231" y="34"/>
                  </a:cubicBezTo>
                  <a:cubicBezTo>
                    <a:pt x="231" y="35"/>
                    <a:pt x="228" y="36"/>
                    <a:pt x="226" y="37"/>
                  </a:cubicBezTo>
                  <a:cubicBezTo>
                    <a:pt x="225" y="37"/>
                    <a:pt x="220" y="37"/>
                    <a:pt x="219" y="37"/>
                  </a:cubicBezTo>
                  <a:cubicBezTo>
                    <a:pt x="218" y="37"/>
                    <a:pt x="218" y="37"/>
                    <a:pt x="216" y="37"/>
                  </a:cubicBezTo>
                  <a:cubicBezTo>
                    <a:pt x="215" y="36"/>
                    <a:pt x="211" y="36"/>
                    <a:pt x="212" y="35"/>
                  </a:cubicBezTo>
                  <a:cubicBezTo>
                    <a:pt x="214" y="35"/>
                    <a:pt x="215" y="35"/>
                    <a:pt x="215" y="34"/>
                  </a:cubicBezTo>
                  <a:cubicBezTo>
                    <a:pt x="215" y="34"/>
                    <a:pt x="213" y="33"/>
                    <a:pt x="215" y="33"/>
                  </a:cubicBezTo>
                  <a:cubicBezTo>
                    <a:pt x="216" y="33"/>
                    <a:pt x="217" y="33"/>
                    <a:pt x="217" y="33"/>
                  </a:cubicBezTo>
                  <a:cubicBezTo>
                    <a:pt x="217" y="32"/>
                    <a:pt x="216" y="32"/>
                    <a:pt x="217" y="31"/>
                  </a:cubicBezTo>
                  <a:cubicBezTo>
                    <a:pt x="219" y="31"/>
                    <a:pt x="220" y="32"/>
                    <a:pt x="220" y="32"/>
                  </a:cubicBezTo>
                  <a:cubicBezTo>
                    <a:pt x="221" y="31"/>
                    <a:pt x="221" y="30"/>
                    <a:pt x="220" y="29"/>
                  </a:cubicBezTo>
                  <a:cubicBezTo>
                    <a:pt x="219" y="29"/>
                    <a:pt x="219" y="27"/>
                    <a:pt x="217" y="27"/>
                  </a:cubicBezTo>
                  <a:cubicBezTo>
                    <a:pt x="215" y="27"/>
                    <a:pt x="214" y="26"/>
                    <a:pt x="214" y="27"/>
                  </a:cubicBezTo>
                  <a:cubicBezTo>
                    <a:pt x="214" y="28"/>
                    <a:pt x="215" y="29"/>
                    <a:pt x="214" y="29"/>
                  </a:cubicBezTo>
                  <a:cubicBezTo>
                    <a:pt x="212" y="28"/>
                    <a:pt x="212" y="28"/>
                    <a:pt x="210" y="27"/>
                  </a:cubicBezTo>
                  <a:cubicBezTo>
                    <a:pt x="208" y="27"/>
                    <a:pt x="208" y="26"/>
                    <a:pt x="207" y="25"/>
                  </a:cubicBezTo>
                  <a:cubicBezTo>
                    <a:pt x="206" y="25"/>
                    <a:pt x="207" y="24"/>
                    <a:pt x="206" y="24"/>
                  </a:cubicBezTo>
                  <a:cubicBezTo>
                    <a:pt x="205" y="24"/>
                    <a:pt x="200" y="21"/>
                    <a:pt x="199" y="21"/>
                  </a:cubicBezTo>
                  <a:cubicBezTo>
                    <a:pt x="198" y="21"/>
                    <a:pt x="197" y="19"/>
                    <a:pt x="195" y="19"/>
                  </a:cubicBezTo>
                  <a:cubicBezTo>
                    <a:pt x="194" y="19"/>
                    <a:pt x="192" y="19"/>
                    <a:pt x="192" y="20"/>
                  </a:cubicBezTo>
                  <a:cubicBezTo>
                    <a:pt x="192" y="20"/>
                    <a:pt x="189" y="22"/>
                    <a:pt x="188" y="22"/>
                  </a:cubicBezTo>
                  <a:cubicBezTo>
                    <a:pt x="188" y="21"/>
                    <a:pt x="189" y="20"/>
                    <a:pt x="189" y="20"/>
                  </a:cubicBezTo>
                  <a:cubicBezTo>
                    <a:pt x="189" y="20"/>
                    <a:pt x="189" y="18"/>
                    <a:pt x="189" y="18"/>
                  </a:cubicBezTo>
                  <a:cubicBezTo>
                    <a:pt x="190" y="17"/>
                    <a:pt x="189" y="17"/>
                    <a:pt x="188" y="17"/>
                  </a:cubicBezTo>
                  <a:cubicBezTo>
                    <a:pt x="188" y="18"/>
                    <a:pt x="187" y="18"/>
                    <a:pt x="187" y="19"/>
                  </a:cubicBezTo>
                  <a:cubicBezTo>
                    <a:pt x="187" y="20"/>
                    <a:pt x="186" y="20"/>
                    <a:pt x="186" y="20"/>
                  </a:cubicBezTo>
                  <a:cubicBezTo>
                    <a:pt x="186" y="21"/>
                    <a:pt x="185" y="22"/>
                    <a:pt x="184" y="22"/>
                  </a:cubicBezTo>
                  <a:cubicBezTo>
                    <a:pt x="183" y="22"/>
                    <a:pt x="182" y="22"/>
                    <a:pt x="182" y="21"/>
                  </a:cubicBezTo>
                  <a:cubicBezTo>
                    <a:pt x="181" y="19"/>
                    <a:pt x="180" y="18"/>
                    <a:pt x="180" y="17"/>
                  </a:cubicBezTo>
                  <a:cubicBezTo>
                    <a:pt x="180" y="15"/>
                    <a:pt x="180" y="13"/>
                    <a:pt x="179" y="12"/>
                  </a:cubicBezTo>
                  <a:cubicBezTo>
                    <a:pt x="179" y="12"/>
                    <a:pt x="177" y="11"/>
                    <a:pt x="177" y="11"/>
                  </a:cubicBezTo>
                  <a:cubicBezTo>
                    <a:pt x="177" y="12"/>
                    <a:pt x="176" y="12"/>
                    <a:pt x="177" y="13"/>
                  </a:cubicBezTo>
                  <a:cubicBezTo>
                    <a:pt x="177" y="13"/>
                    <a:pt x="177" y="14"/>
                    <a:pt x="177" y="15"/>
                  </a:cubicBezTo>
                  <a:cubicBezTo>
                    <a:pt x="178" y="15"/>
                    <a:pt x="178" y="16"/>
                    <a:pt x="178" y="16"/>
                  </a:cubicBezTo>
                  <a:cubicBezTo>
                    <a:pt x="177" y="16"/>
                    <a:pt x="176" y="16"/>
                    <a:pt x="176" y="16"/>
                  </a:cubicBezTo>
                  <a:cubicBezTo>
                    <a:pt x="176" y="17"/>
                    <a:pt x="176" y="18"/>
                    <a:pt x="175" y="18"/>
                  </a:cubicBezTo>
                  <a:cubicBezTo>
                    <a:pt x="174" y="18"/>
                    <a:pt x="173" y="20"/>
                    <a:pt x="173" y="20"/>
                  </a:cubicBezTo>
                  <a:cubicBezTo>
                    <a:pt x="172" y="20"/>
                    <a:pt x="172" y="19"/>
                    <a:pt x="171" y="19"/>
                  </a:cubicBezTo>
                  <a:cubicBezTo>
                    <a:pt x="170" y="19"/>
                    <a:pt x="168" y="21"/>
                    <a:pt x="169" y="19"/>
                  </a:cubicBezTo>
                  <a:cubicBezTo>
                    <a:pt x="169" y="18"/>
                    <a:pt x="170" y="18"/>
                    <a:pt x="169" y="17"/>
                  </a:cubicBezTo>
                  <a:cubicBezTo>
                    <a:pt x="169" y="16"/>
                    <a:pt x="169" y="15"/>
                    <a:pt x="168" y="16"/>
                  </a:cubicBezTo>
                  <a:cubicBezTo>
                    <a:pt x="167" y="17"/>
                    <a:pt x="164" y="18"/>
                    <a:pt x="163" y="19"/>
                  </a:cubicBezTo>
                  <a:cubicBezTo>
                    <a:pt x="163" y="19"/>
                    <a:pt x="160" y="23"/>
                    <a:pt x="159" y="23"/>
                  </a:cubicBezTo>
                  <a:cubicBezTo>
                    <a:pt x="159" y="23"/>
                    <a:pt x="156" y="24"/>
                    <a:pt x="157" y="24"/>
                  </a:cubicBezTo>
                  <a:cubicBezTo>
                    <a:pt x="158" y="23"/>
                    <a:pt x="161" y="20"/>
                    <a:pt x="160" y="20"/>
                  </a:cubicBezTo>
                  <a:cubicBezTo>
                    <a:pt x="160" y="20"/>
                    <a:pt x="160" y="19"/>
                    <a:pt x="159" y="19"/>
                  </a:cubicBezTo>
                  <a:cubicBezTo>
                    <a:pt x="159" y="20"/>
                    <a:pt x="156" y="22"/>
                    <a:pt x="155" y="23"/>
                  </a:cubicBezTo>
                  <a:cubicBezTo>
                    <a:pt x="153" y="24"/>
                    <a:pt x="150" y="25"/>
                    <a:pt x="149" y="26"/>
                  </a:cubicBezTo>
                  <a:cubicBezTo>
                    <a:pt x="149" y="26"/>
                    <a:pt x="148" y="28"/>
                    <a:pt x="148" y="27"/>
                  </a:cubicBezTo>
                  <a:cubicBezTo>
                    <a:pt x="147" y="27"/>
                    <a:pt x="148" y="26"/>
                    <a:pt x="147" y="26"/>
                  </a:cubicBezTo>
                  <a:cubicBezTo>
                    <a:pt x="146" y="27"/>
                    <a:pt x="146" y="28"/>
                    <a:pt x="145" y="28"/>
                  </a:cubicBezTo>
                  <a:cubicBezTo>
                    <a:pt x="145" y="28"/>
                    <a:pt x="144" y="27"/>
                    <a:pt x="143" y="27"/>
                  </a:cubicBezTo>
                  <a:cubicBezTo>
                    <a:pt x="143" y="28"/>
                    <a:pt x="142" y="29"/>
                    <a:pt x="142" y="28"/>
                  </a:cubicBezTo>
                  <a:cubicBezTo>
                    <a:pt x="141" y="27"/>
                    <a:pt x="140" y="27"/>
                    <a:pt x="140" y="27"/>
                  </a:cubicBezTo>
                  <a:cubicBezTo>
                    <a:pt x="140" y="28"/>
                    <a:pt x="139" y="28"/>
                    <a:pt x="138" y="28"/>
                  </a:cubicBezTo>
                  <a:cubicBezTo>
                    <a:pt x="138" y="28"/>
                    <a:pt x="136" y="26"/>
                    <a:pt x="135" y="25"/>
                  </a:cubicBezTo>
                  <a:cubicBezTo>
                    <a:pt x="135" y="25"/>
                    <a:pt x="135" y="24"/>
                    <a:pt x="135" y="24"/>
                  </a:cubicBezTo>
                  <a:cubicBezTo>
                    <a:pt x="134" y="23"/>
                    <a:pt x="134" y="21"/>
                    <a:pt x="133" y="21"/>
                  </a:cubicBezTo>
                  <a:cubicBezTo>
                    <a:pt x="132" y="21"/>
                    <a:pt x="131" y="21"/>
                    <a:pt x="130" y="21"/>
                  </a:cubicBezTo>
                  <a:cubicBezTo>
                    <a:pt x="130" y="21"/>
                    <a:pt x="129" y="21"/>
                    <a:pt x="129" y="21"/>
                  </a:cubicBezTo>
                  <a:cubicBezTo>
                    <a:pt x="129" y="21"/>
                    <a:pt x="129" y="21"/>
                    <a:pt x="129" y="21"/>
                  </a:cubicBezTo>
                  <a:cubicBezTo>
                    <a:pt x="128" y="21"/>
                    <a:pt x="128" y="21"/>
                    <a:pt x="128" y="21"/>
                  </a:cubicBezTo>
                  <a:cubicBezTo>
                    <a:pt x="127" y="21"/>
                    <a:pt x="126" y="21"/>
                    <a:pt x="126" y="21"/>
                  </a:cubicBezTo>
                  <a:cubicBezTo>
                    <a:pt x="126" y="21"/>
                    <a:pt x="126" y="21"/>
                    <a:pt x="126" y="21"/>
                  </a:cubicBezTo>
                  <a:cubicBezTo>
                    <a:pt x="125" y="20"/>
                    <a:pt x="125" y="20"/>
                    <a:pt x="125" y="20"/>
                  </a:cubicBezTo>
                  <a:cubicBezTo>
                    <a:pt x="124" y="20"/>
                    <a:pt x="120" y="18"/>
                    <a:pt x="120" y="17"/>
                  </a:cubicBezTo>
                  <a:cubicBezTo>
                    <a:pt x="119" y="17"/>
                    <a:pt x="119" y="17"/>
                    <a:pt x="116" y="17"/>
                  </a:cubicBezTo>
                  <a:cubicBezTo>
                    <a:pt x="114" y="18"/>
                    <a:pt x="111" y="18"/>
                    <a:pt x="109" y="17"/>
                  </a:cubicBezTo>
                  <a:cubicBezTo>
                    <a:pt x="107" y="17"/>
                    <a:pt x="104" y="17"/>
                    <a:pt x="103" y="16"/>
                  </a:cubicBezTo>
                  <a:cubicBezTo>
                    <a:pt x="103" y="16"/>
                    <a:pt x="103" y="15"/>
                    <a:pt x="102" y="15"/>
                  </a:cubicBezTo>
                  <a:cubicBezTo>
                    <a:pt x="101" y="15"/>
                    <a:pt x="97" y="14"/>
                    <a:pt x="96" y="14"/>
                  </a:cubicBezTo>
                  <a:cubicBezTo>
                    <a:pt x="95" y="14"/>
                    <a:pt x="92" y="13"/>
                    <a:pt x="92" y="14"/>
                  </a:cubicBezTo>
                  <a:cubicBezTo>
                    <a:pt x="91" y="14"/>
                    <a:pt x="90" y="15"/>
                    <a:pt x="89" y="14"/>
                  </a:cubicBezTo>
                  <a:cubicBezTo>
                    <a:pt x="88" y="14"/>
                    <a:pt x="89" y="14"/>
                    <a:pt x="88" y="13"/>
                  </a:cubicBezTo>
                  <a:cubicBezTo>
                    <a:pt x="87" y="13"/>
                    <a:pt x="86" y="12"/>
                    <a:pt x="87" y="12"/>
                  </a:cubicBezTo>
                  <a:cubicBezTo>
                    <a:pt x="87" y="11"/>
                    <a:pt x="89" y="10"/>
                    <a:pt x="88" y="10"/>
                  </a:cubicBezTo>
                  <a:cubicBezTo>
                    <a:pt x="87" y="10"/>
                    <a:pt x="83" y="11"/>
                    <a:pt x="83" y="11"/>
                  </a:cubicBezTo>
                  <a:cubicBezTo>
                    <a:pt x="82" y="11"/>
                    <a:pt x="80" y="11"/>
                    <a:pt x="80" y="10"/>
                  </a:cubicBezTo>
                  <a:cubicBezTo>
                    <a:pt x="81" y="9"/>
                    <a:pt x="82" y="9"/>
                    <a:pt x="82" y="8"/>
                  </a:cubicBezTo>
                  <a:cubicBezTo>
                    <a:pt x="81" y="8"/>
                    <a:pt x="80" y="8"/>
                    <a:pt x="79" y="9"/>
                  </a:cubicBezTo>
                  <a:cubicBezTo>
                    <a:pt x="78" y="10"/>
                    <a:pt x="77" y="12"/>
                    <a:pt x="77" y="11"/>
                  </a:cubicBezTo>
                  <a:cubicBezTo>
                    <a:pt x="77" y="10"/>
                    <a:pt x="78" y="8"/>
                    <a:pt x="78" y="8"/>
                  </a:cubicBezTo>
                  <a:cubicBezTo>
                    <a:pt x="77" y="8"/>
                    <a:pt x="77" y="7"/>
                    <a:pt x="76" y="7"/>
                  </a:cubicBezTo>
                  <a:cubicBezTo>
                    <a:pt x="76" y="7"/>
                    <a:pt x="75" y="6"/>
                    <a:pt x="74" y="6"/>
                  </a:cubicBezTo>
                  <a:cubicBezTo>
                    <a:pt x="73" y="6"/>
                    <a:pt x="72" y="9"/>
                    <a:pt x="70" y="10"/>
                  </a:cubicBezTo>
                  <a:cubicBezTo>
                    <a:pt x="68" y="11"/>
                    <a:pt x="64" y="12"/>
                    <a:pt x="63" y="12"/>
                  </a:cubicBezTo>
                  <a:cubicBezTo>
                    <a:pt x="62" y="11"/>
                    <a:pt x="61" y="11"/>
                    <a:pt x="60" y="11"/>
                  </a:cubicBezTo>
                  <a:cubicBezTo>
                    <a:pt x="60" y="12"/>
                    <a:pt x="58" y="14"/>
                    <a:pt x="57" y="14"/>
                  </a:cubicBezTo>
                  <a:cubicBezTo>
                    <a:pt x="56" y="14"/>
                    <a:pt x="54" y="15"/>
                    <a:pt x="52" y="15"/>
                  </a:cubicBezTo>
                  <a:cubicBezTo>
                    <a:pt x="49" y="15"/>
                    <a:pt x="50" y="16"/>
                    <a:pt x="49" y="16"/>
                  </a:cubicBezTo>
                  <a:cubicBezTo>
                    <a:pt x="48" y="17"/>
                    <a:pt x="47" y="19"/>
                    <a:pt x="47" y="19"/>
                  </a:cubicBezTo>
                  <a:cubicBezTo>
                    <a:pt x="46" y="20"/>
                    <a:pt x="43" y="23"/>
                    <a:pt x="42" y="24"/>
                  </a:cubicBezTo>
                  <a:cubicBezTo>
                    <a:pt x="41" y="25"/>
                    <a:pt x="38" y="27"/>
                    <a:pt x="37" y="28"/>
                  </a:cubicBezTo>
                  <a:cubicBezTo>
                    <a:pt x="37" y="28"/>
                    <a:pt x="36" y="27"/>
                    <a:pt x="35" y="28"/>
                  </a:cubicBezTo>
                  <a:cubicBezTo>
                    <a:pt x="34" y="28"/>
                    <a:pt x="32" y="28"/>
                    <a:pt x="30" y="28"/>
                  </a:cubicBezTo>
                  <a:cubicBezTo>
                    <a:pt x="28" y="28"/>
                    <a:pt x="28" y="31"/>
                    <a:pt x="27" y="31"/>
                  </a:cubicBezTo>
                  <a:cubicBezTo>
                    <a:pt x="27" y="31"/>
                    <a:pt x="26" y="31"/>
                    <a:pt x="26" y="32"/>
                  </a:cubicBezTo>
                  <a:cubicBezTo>
                    <a:pt x="26" y="32"/>
                    <a:pt x="27" y="33"/>
                    <a:pt x="27" y="34"/>
                  </a:cubicBezTo>
                  <a:cubicBezTo>
                    <a:pt x="28" y="35"/>
                    <a:pt x="28" y="34"/>
                    <a:pt x="29" y="35"/>
                  </a:cubicBezTo>
                  <a:cubicBezTo>
                    <a:pt x="29" y="36"/>
                    <a:pt x="30" y="37"/>
                    <a:pt x="31" y="37"/>
                  </a:cubicBezTo>
                  <a:cubicBezTo>
                    <a:pt x="31" y="38"/>
                    <a:pt x="32" y="38"/>
                    <a:pt x="32" y="39"/>
                  </a:cubicBezTo>
                  <a:cubicBezTo>
                    <a:pt x="31" y="40"/>
                    <a:pt x="32" y="41"/>
                    <a:pt x="32" y="42"/>
                  </a:cubicBezTo>
                  <a:cubicBezTo>
                    <a:pt x="32" y="43"/>
                    <a:pt x="33" y="43"/>
                    <a:pt x="34" y="43"/>
                  </a:cubicBezTo>
                  <a:cubicBezTo>
                    <a:pt x="35" y="43"/>
                    <a:pt x="38" y="43"/>
                    <a:pt x="38" y="44"/>
                  </a:cubicBezTo>
                  <a:cubicBezTo>
                    <a:pt x="38" y="45"/>
                    <a:pt x="38" y="45"/>
                    <a:pt x="39" y="46"/>
                  </a:cubicBezTo>
                  <a:cubicBezTo>
                    <a:pt x="40" y="46"/>
                    <a:pt x="43" y="46"/>
                    <a:pt x="42" y="47"/>
                  </a:cubicBezTo>
                  <a:cubicBezTo>
                    <a:pt x="42" y="47"/>
                    <a:pt x="41" y="48"/>
                    <a:pt x="40" y="47"/>
                  </a:cubicBezTo>
                  <a:cubicBezTo>
                    <a:pt x="39" y="47"/>
                    <a:pt x="37" y="47"/>
                    <a:pt x="37" y="46"/>
                  </a:cubicBezTo>
                  <a:cubicBezTo>
                    <a:pt x="36" y="45"/>
                    <a:pt x="36" y="46"/>
                    <a:pt x="36" y="47"/>
                  </a:cubicBezTo>
                  <a:cubicBezTo>
                    <a:pt x="36" y="48"/>
                    <a:pt x="35" y="49"/>
                    <a:pt x="36" y="49"/>
                  </a:cubicBezTo>
                  <a:cubicBezTo>
                    <a:pt x="36" y="48"/>
                    <a:pt x="37" y="47"/>
                    <a:pt x="38" y="48"/>
                  </a:cubicBezTo>
                  <a:cubicBezTo>
                    <a:pt x="39" y="49"/>
                    <a:pt x="39" y="50"/>
                    <a:pt x="39" y="50"/>
                  </a:cubicBezTo>
                  <a:cubicBezTo>
                    <a:pt x="38" y="50"/>
                    <a:pt x="37" y="49"/>
                    <a:pt x="37" y="50"/>
                  </a:cubicBezTo>
                  <a:cubicBezTo>
                    <a:pt x="36" y="51"/>
                    <a:pt x="36" y="52"/>
                    <a:pt x="35" y="52"/>
                  </a:cubicBezTo>
                  <a:cubicBezTo>
                    <a:pt x="34" y="52"/>
                    <a:pt x="33" y="51"/>
                    <a:pt x="33" y="51"/>
                  </a:cubicBezTo>
                  <a:cubicBezTo>
                    <a:pt x="33" y="51"/>
                    <a:pt x="31" y="52"/>
                    <a:pt x="31" y="52"/>
                  </a:cubicBezTo>
                  <a:cubicBezTo>
                    <a:pt x="31" y="52"/>
                    <a:pt x="31" y="51"/>
                    <a:pt x="30" y="51"/>
                  </a:cubicBezTo>
                  <a:cubicBezTo>
                    <a:pt x="30" y="51"/>
                    <a:pt x="29" y="51"/>
                    <a:pt x="28" y="51"/>
                  </a:cubicBezTo>
                  <a:cubicBezTo>
                    <a:pt x="28" y="50"/>
                    <a:pt x="28" y="49"/>
                    <a:pt x="29" y="48"/>
                  </a:cubicBezTo>
                  <a:cubicBezTo>
                    <a:pt x="29" y="48"/>
                    <a:pt x="30" y="46"/>
                    <a:pt x="30" y="46"/>
                  </a:cubicBezTo>
                  <a:cubicBezTo>
                    <a:pt x="29" y="46"/>
                    <a:pt x="26" y="46"/>
                    <a:pt x="25" y="47"/>
                  </a:cubicBezTo>
                  <a:cubicBezTo>
                    <a:pt x="25" y="47"/>
                    <a:pt x="23" y="48"/>
                    <a:pt x="22" y="48"/>
                  </a:cubicBezTo>
                  <a:cubicBezTo>
                    <a:pt x="21" y="49"/>
                    <a:pt x="20" y="49"/>
                    <a:pt x="20" y="50"/>
                  </a:cubicBezTo>
                  <a:cubicBezTo>
                    <a:pt x="20" y="50"/>
                    <a:pt x="19" y="51"/>
                    <a:pt x="19" y="51"/>
                  </a:cubicBezTo>
                  <a:cubicBezTo>
                    <a:pt x="18" y="50"/>
                    <a:pt x="16" y="52"/>
                    <a:pt x="15" y="52"/>
                  </a:cubicBezTo>
                  <a:cubicBezTo>
                    <a:pt x="14" y="52"/>
                    <a:pt x="13" y="52"/>
                    <a:pt x="13" y="53"/>
                  </a:cubicBezTo>
                  <a:cubicBezTo>
                    <a:pt x="12" y="53"/>
                    <a:pt x="12" y="54"/>
                    <a:pt x="11" y="54"/>
                  </a:cubicBezTo>
                  <a:cubicBezTo>
                    <a:pt x="11" y="54"/>
                    <a:pt x="11" y="55"/>
                    <a:pt x="12" y="55"/>
                  </a:cubicBezTo>
                  <a:cubicBezTo>
                    <a:pt x="13" y="56"/>
                    <a:pt x="14" y="55"/>
                    <a:pt x="13" y="57"/>
                  </a:cubicBezTo>
                  <a:cubicBezTo>
                    <a:pt x="13" y="58"/>
                    <a:pt x="13" y="59"/>
                    <a:pt x="13" y="60"/>
                  </a:cubicBezTo>
                  <a:cubicBezTo>
                    <a:pt x="14" y="60"/>
                    <a:pt x="12" y="63"/>
                    <a:pt x="14" y="63"/>
                  </a:cubicBezTo>
                  <a:cubicBezTo>
                    <a:pt x="15" y="63"/>
                    <a:pt x="15" y="64"/>
                    <a:pt x="18" y="64"/>
                  </a:cubicBezTo>
                  <a:cubicBezTo>
                    <a:pt x="20" y="63"/>
                    <a:pt x="21" y="63"/>
                    <a:pt x="22" y="63"/>
                  </a:cubicBezTo>
                  <a:cubicBezTo>
                    <a:pt x="24" y="63"/>
                    <a:pt x="24" y="63"/>
                    <a:pt x="25" y="63"/>
                  </a:cubicBezTo>
                  <a:cubicBezTo>
                    <a:pt x="25" y="62"/>
                    <a:pt x="25" y="63"/>
                    <a:pt x="26" y="63"/>
                  </a:cubicBezTo>
                  <a:cubicBezTo>
                    <a:pt x="28" y="63"/>
                    <a:pt x="30" y="60"/>
                    <a:pt x="31" y="60"/>
                  </a:cubicBezTo>
                  <a:cubicBezTo>
                    <a:pt x="32" y="60"/>
                    <a:pt x="32" y="61"/>
                    <a:pt x="33" y="61"/>
                  </a:cubicBezTo>
                  <a:cubicBezTo>
                    <a:pt x="33" y="60"/>
                    <a:pt x="34" y="60"/>
                    <a:pt x="33" y="61"/>
                  </a:cubicBezTo>
                  <a:cubicBezTo>
                    <a:pt x="33" y="62"/>
                    <a:pt x="32" y="63"/>
                    <a:pt x="32" y="63"/>
                  </a:cubicBezTo>
                  <a:cubicBezTo>
                    <a:pt x="31" y="63"/>
                    <a:pt x="33" y="64"/>
                    <a:pt x="32" y="65"/>
                  </a:cubicBezTo>
                  <a:cubicBezTo>
                    <a:pt x="32" y="66"/>
                    <a:pt x="31" y="68"/>
                    <a:pt x="30" y="69"/>
                  </a:cubicBezTo>
                  <a:cubicBezTo>
                    <a:pt x="29" y="70"/>
                    <a:pt x="27" y="70"/>
                    <a:pt x="26" y="70"/>
                  </a:cubicBezTo>
                  <a:cubicBezTo>
                    <a:pt x="25" y="70"/>
                    <a:pt x="24" y="71"/>
                    <a:pt x="23" y="72"/>
                  </a:cubicBezTo>
                  <a:cubicBezTo>
                    <a:pt x="22" y="72"/>
                    <a:pt x="19" y="73"/>
                    <a:pt x="19" y="73"/>
                  </a:cubicBezTo>
                  <a:cubicBezTo>
                    <a:pt x="19" y="72"/>
                    <a:pt x="19" y="72"/>
                    <a:pt x="18" y="72"/>
                  </a:cubicBezTo>
                  <a:cubicBezTo>
                    <a:pt x="17" y="72"/>
                    <a:pt x="16" y="71"/>
                    <a:pt x="15" y="72"/>
                  </a:cubicBezTo>
                  <a:cubicBezTo>
                    <a:pt x="14" y="73"/>
                    <a:pt x="13" y="75"/>
                    <a:pt x="12" y="76"/>
                  </a:cubicBezTo>
                  <a:cubicBezTo>
                    <a:pt x="11" y="77"/>
                    <a:pt x="7" y="79"/>
                    <a:pt x="7" y="80"/>
                  </a:cubicBezTo>
                  <a:cubicBezTo>
                    <a:pt x="6" y="81"/>
                    <a:pt x="6" y="82"/>
                    <a:pt x="5" y="82"/>
                  </a:cubicBezTo>
                  <a:cubicBezTo>
                    <a:pt x="4" y="83"/>
                    <a:pt x="3" y="84"/>
                    <a:pt x="4" y="84"/>
                  </a:cubicBezTo>
                  <a:cubicBezTo>
                    <a:pt x="4" y="84"/>
                    <a:pt x="6" y="83"/>
                    <a:pt x="6" y="84"/>
                  </a:cubicBezTo>
                  <a:cubicBezTo>
                    <a:pt x="5" y="84"/>
                    <a:pt x="4" y="85"/>
                    <a:pt x="4" y="86"/>
                  </a:cubicBezTo>
                  <a:cubicBezTo>
                    <a:pt x="3" y="86"/>
                    <a:pt x="5" y="87"/>
                    <a:pt x="6" y="87"/>
                  </a:cubicBezTo>
                  <a:cubicBezTo>
                    <a:pt x="7" y="88"/>
                    <a:pt x="7" y="88"/>
                    <a:pt x="9" y="89"/>
                  </a:cubicBezTo>
                  <a:cubicBezTo>
                    <a:pt x="10" y="89"/>
                    <a:pt x="11" y="89"/>
                    <a:pt x="10" y="89"/>
                  </a:cubicBezTo>
                  <a:cubicBezTo>
                    <a:pt x="10" y="90"/>
                    <a:pt x="8" y="90"/>
                    <a:pt x="8" y="91"/>
                  </a:cubicBezTo>
                  <a:cubicBezTo>
                    <a:pt x="7" y="93"/>
                    <a:pt x="6" y="94"/>
                    <a:pt x="7" y="94"/>
                  </a:cubicBezTo>
                  <a:cubicBezTo>
                    <a:pt x="8" y="94"/>
                    <a:pt x="7" y="94"/>
                    <a:pt x="8" y="95"/>
                  </a:cubicBezTo>
                  <a:cubicBezTo>
                    <a:pt x="8" y="96"/>
                    <a:pt x="10" y="95"/>
                    <a:pt x="11" y="95"/>
                  </a:cubicBezTo>
                  <a:cubicBezTo>
                    <a:pt x="12" y="95"/>
                    <a:pt x="14" y="95"/>
                    <a:pt x="13" y="94"/>
                  </a:cubicBezTo>
                  <a:cubicBezTo>
                    <a:pt x="13" y="93"/>
                    <a:pt x="14" y="91"/>
                    <a:pt x="15" y="91"/>
                  </a:cubicBezTo>
                  <a:cubicBezTo>
                    <a:pt x="15" y="91"/>
                    <a:pt x="15" y="94"/>
                    <a:pt x="15" y="95"/>
                  </a:cubicBezTo>
                  <a:cubicBezTo>
                    <a:pt x="15" y="95"/>
                    <a:pt x="14" y="96"/>
                    <a:pt x="13" y="97"/>
                  </a:cubicBezTo>
                  <a:cubicBezTo>
                    <a:pt x="12" y="98"/>
                    <a:pt x="12" y="98"/>
                    <a:pt x="13" y="99"/>
                  </a:cubicBezTo>
                  <a:cubicBezTo>
                    <a:pt x="13" y="100"/>
                    <a:pt x="13" y="100"/>
                    <a:pt x="13" y="101"/>
                  </a:cubicBezTo>
                  <a:cubicBezTo>
                    <a:pt x="12" y="101"/>
                    <a:pt x="12" y="102"/>
                    <a:pt x="11" y="102"/>
                  </a:cubicBezTo>
                  <a:cubicBezTo>
                    <a:pt x="10" y="102"/>
                    <a:pt x="8" y="103"/>
                    <a:pt x="10" y="103"/>
                  </a:cubicBezTo>
                  <a:cubicBezTo>
                    <a:pt x="11" y="103"/>
                    <a:pt x="12" y="104"/>
                    <a:pt x="13" y="103"/>
                  </a:cubicBezTo>
                  <a:cubicBezTo>
                    <a:pt x="14" y="103"/>
                    <a:pt x="17" y="101"/>
                    <a:pt x="18" y="101"/>
                  </a:cubicBezTo>
                  <a:cubicBezTo>
                    <a:pt x="20" y="101"/>
                    <a:pt x="20" y="102"/>
                    <a:pt x="21" y="102"/>
                  </a:cubicBezTo>
                  <a:cubicBezTo>
                    <a:pt x="22" y="102"/>
                    <a:pt x="22" y="101"/>
                    <a:pt x="22" y="102"/>
                  </a:cubicBezTo>
                  <a:cubicBezTo>
                    <a:pt x="23" y="102"/>
                    <a:pt x="23" y="104"/>
                    <a:pt x="24" y="103"/>
                  </a:cubicBezTo>
                  <a:cubicBezTo>
                    <a:pt x="25" y="103"/>
                    <a:pt x="24" y="102"/>
                    <a:pt x="24" y="102"/>
                  </a:cubicBezTo>
                  <a:cubicBezTo>
                    <a:pt x="25" y="101"/>
                    <a:pt x="26" y="99"/>
                    <a:pt x="27" y="100"/>
                  </a:cubicBezTo>
                  <a:cubicBezTo>
                    <a:pt x="27" y="100"/>
                    <a:pt x="26" y="102"/>
                    <a:pt x="27" y="102"/>
                  </a:cubicBezTo>
                  <a:cubicBezTo>
                    <a:pt x="28" y="102"/>
                    <a:pt x="31" y="101"/>
                    <a:pt x="32" y="100"/>
                  </a:cubicBezTo>
                  <a:cubicBezTo>
                    <a:pt x="32" y="100"/>
                    <a:pt x="33" y="99"/>
                    <a:pt x="33" y="100"/>
                  </a:cubicBezTo>
                  <a:cubicBezTo>
                    <a:pt x="32" y="101"/>
                    <a:pt x="31" y="102"/>
                    <a:pt x="30" y="103"/>
                  </a:cubicBezTo>
                  <a:cubicBezTo>
                    <a:pt x="29" y="104"/>
                    <a:pt x="27" y="105"/>
                    <a:pt x="27" y="106"/>
                  </a:cubicBezTo>
                  <a:cubicBezTo>
                    <a:pt x="26" y="107"/>
                    <a:pt x="25" y="108"/>
                    <a:pt x="24" y="110"/>
                  </a:cubicBezTo>
                  <a:cubicBezTo>
                    <a:pt x="22" y="112"/>
                    <a:pt x="21" y="114"/>
                    <a:pt x="20" y="114"/>
                  </a:cubicBezTo>
                  <a:cubicBezTo>
                    <a:pt x="19" y="114"/>
                    <a:pt x="16" y="114"/>
                    <a:pt x="15" y="115"/>
                  </a:cubicBezTo>
                  <a:cubicBezTo>
                    <a:pt x="14" y="116"/>
                    <a:pt x="12" y="119"/>
                    <a:pt x="11" y="119"/>
                  </a:cubicBezTo>
                  <a:cubicBezTo>
                    <a:pt x="10" y="119"/>
                    <a:pt x="11" y="118"/>
                    <a:pt x="9" y="119"/>
                  </a:cubicBezTo>
                  <a:cubicBezTo>
                    <a:pt x="8" y="119"/>
                    <a:pt x="6" y="119"/>
                    <a:pt x="4" y="120"/>
                  </a:cubicBezTo>
                  <a:cubicBezTo>
                    <a:pt x="2" y="121"/>
                    <a:pt x="2" y="122"/>
                    <a:pt x="1" y="122"/>
                  </a:cubicBezTo>
                  <a:cubicBezTo>
                    <a:pt x="1" y="123"/>
                    <a:pt x="0" y="123"/>
                    <a:pt x="1" y="124"/>
                  </a:cubicBezTo>
                  <a:cubicBezTo>
                    <a:pt x="3" y="124"/>
                    <a:pt x="3" y="124"/>
                    <a:pt x="4" y="123"/>
                  </a:cubicBezTo>
                  <a:cubicBezTo>
                    <a:pt x="4" y="122"/>
                    <a:pt x="6" y="121"/>
                    <a:pt x="6" y="121"/>
                  </a:cubicBezTo>
                  <a:cubicBezTo>
                    <a:pt x="6" y="122"/>
                    <a:pt x="5" y="123"/>
                    <a:pt x="6" y="122"/>
                  </a:cubicBezTo>
                  <a:cubicBezTo>
                    <a:pt x="8" y="122"/>
                    <a:pt x="10" y="121"/>
                    <a:pt x="12" y="120"/>
                  </a:cubicBezTo>
                  <a:cubicBezTo>
                    <a:pt x="13" y="120"/>
                    <a:pt x="13" y="119"/>
                    <a:pt x="15" y="119"/>
                  </a:cubicBezTo>
                  <a:cubicBezTo>
                    <a:pt x="17" y="119"/>
                    <a:pt x="18" y="118"/>
                    <a:pt x="19" y="117"/>
                  </a:cubicBezTo>
                  <a:cubicBezTo>
                    <a:pt x="21" y="116"/>
                    <a:pt x="29" y="113"/>
                    <a:pt x="30" y="113"/>
                  </a:cubicBezTo>
                  <a:cubicBezTo>
                    <a:pt x="31" y="112"/>
                    <a:pt x="30" y="112"/>
                    <a:pt x="32" y="111"/>
                  </a:cubicBezTo>
                  <a:cubicBezTo>
                    <a:pt x="34" y="110"/>
                    <a:pt x="35" y="108"/>
                    <a:pt x="37" y="107"/>
                  </a:cubicBezTo>
                  <a:cubicBezTo>
                    <a:pt x="39" y="106"/>
                    <a:pt x="40" y="107"/>
                    <a:pt x="41" y="106"/>
                  </a:cubicBezTo>
                  <a:cubicBezTo>
                    <a:pt x="42" y="106"/>
                    <a:pt x="41" y="105"/>
                    <a:pt x="42" y="105"/>
                  </a:cubicBezTo>
                  <a:cubicBezTo>
                    <a:pt x="43" y="104"/>
                    <a:pt x="46" y="101"/>
                    <a:pt x="46" y="101"/>
                  </a:cubicBezTo>
                  <a:cubicBezTo>
                    <a:pt x="47" y="100"/>
                    <a:pt x="47" y="100"/>
                    <a:pt x="46" y="100"/>
                  </a:cubicBezTo>
                  <a:cubicBezTo>
                    <a:pt x="45" y="99"/>
                    <a:pt x="43" y="99"/>
                    <a:pt x="45" y="98"/>
                  </a:cubicBezTo>
                  <a:cubicBezTo>
                    <a:pt x="47" y="97"/>
                    <a:pt x="48" y="95"/>
                    <a:pt x="49" y="95"/>
                  </a:cubicBezTo>
                  <a:cubicBezTo>
                    <a:pt x="51" y="95"/>
                    <a:pt x="51" y="93"/>
                    <a:pt x="52" y="92"/>
                  </a:cubicBezTo>
                  <a:cubicBezTo>
                    <a:pt x="52" y="91"/>
                    <a:pt x="54" y="89"/>
                    <a:pt x="56" y="88"/>
                  </a:cubicBezTo>
                  <a:cubicBezTo>
                    <a:pt x="57" y="88"/>
                    <a:pt x="59" y="87"/>
                    <a:pt x="60" y="87"/>
                  </a:cubicBezTo>
                  <a:cubicBezTo>
                    <a:pt x="60" y="86"/>
                    <a:pt x="62" y="84"/>
                    <a:pt x="63" y="85"/>
                  </a:cubicBezTo>
                  <a:cubicBezTo>
                    <a:pt x="63" y="85"/>
                    <a:pt x="63" y="85"/>
                    <a:pt x="64" y="85"/>
                  </a:cubicBezTo>
                  <a:cubicBezTo>
                    <a:pt x="65" y="85"/>
                    <a:pt x="67" y="83"/>
                    <a:pt x="67" y="84"/>
                  </a:cubicBezTo>
                  <a:cubicBezTo>
                    <a:pt x="66" y="85"/>
                    <a:pt x="65" y="86"/>
                    <a:pt x="65" y="86"/>
                  </a:cubicBezTo>
                  <a:cubicBezTo>
                    <a:pt x="65" y="87"/>
                    <a:pt x="67" y="88"/>
                    <a:pt x="66" y="88"/>
                  </a:cubicBezTo>
                  <a:cubicBezTo>
                    <a:pt x="65" y="88"/>
                    <a:pt x="63" y="88"/>
                    <a:pt x="63" y="88"/>
                  </a:cubicBezTo>
                  <a:cubicBezTo>
                    <a:pt x="62" y="88"/>
                    <a:pt x="63" y="87"/>
                    <a:pt x="61" y="87"/>
                  </a:cubicBezTo>
                  <a:cubicBezTo>
                    <a:pt x="60" y="88"/>
                    <a:pt x="59" y="88"/>
                    <a:pt x="59" y="89"/>
                  </a:cubicBezTo>
                  <a:cubicBezTo>
                    <a:pt x="58" y="89"/>
                    <a:pt x="56" y="93"/>
                    <a:pt x="55" y="94"/>
                  </a:cubicBezTo>
                  <a:cubicBezTo>
                    <a:pt x="54" y="95"/>
                    <a:pt x="54" y="96"/>
                    <a:pt x="55" y="95"/>
                  </a:cubicBezTo>
                  <a:cubicBezTo>
                    <a:pt x="56" y="95"/>
                    <a:pt x="57" y="95"/>
                    <a:pt x="57" y="95"/>
                  </a:cubicBezTo>
                  <a:cubicBezTo>
                    <a:pt x="56" y="95"/>
                    <a:pt x="54" y="97"/>
                    <a:pt x="54" y="97"/>
                  </a:cubicBezTo>
                  <a:cubicBezTo>
                    <a:pt x="53" y="98"/>
                    <a:pt x="56" y="98"/>
                    <a:pt x="57" y="97"/>
                  </a:cubicBezTo>
                  <a:cubicBezTo>
                    <a:pt x="58" y="96"/>
                    <a:pt x="58" y="97"/>
                    <a:pt x="60" y="96"/>
                  </a:cubicBezTo>
                  <a:cubicBezTo>
                    <a:pt x="61" y="95"/>
                    <a:pt x="63" y="94"/>
                    <a:pt x="64" y="94"/>
                  </a:cubicBezTo>
                  <a:cubicBezTo>
                    <a:pt x="66" y="94"/>
                    <a:pt x="68" y="94"/>
                    <a:pt x="69" y="93"/>
                  </a:cubicBezTo>
                  <a:cubicBezTo>
                    <a:pt x="71" y="92"/>
                    <a:pt x="73" y="92"/>
                    <a:pt x="73" y="91"/>
                  </a:cubicBezTo>
                  <a:cubicBezTo>
                    <a:pt x="73" y="91"/>
                    <a:pt x="71" y="90"/>
                    <a:pt x="70" y="89"/>
                  </a:cubicBezTo>
                  <a:cubicBezTo>
                    <a:pt x="70" y="89"/>
                    <a:pt x="71" y="87"/>
                    <a:pt x="71" y="87"/>
                  </a:cubicBezTo>
                  <a:cubicBezTo>
                    <a:pt x="72" y="87"/>
                    <a:pt x="72" y="87"/>
                    <a:pt x="73" y="87"/>
                  </a:cubicBezTo>
                  <a:cubicBezTo>
                    <a:pt x="74" y="87"/>
                    <a:pt x="74" y="88"/>
                    <a:pt x="75" y="88"/>
                  </a:cubicBezTo>
                  <a:cubicBezTo>
                    <a:pt x="76" y="87"/>
                    <a:pt x="77" y="87"/>
                    <a:pt x="77" y="88"/>
                  </a:cubicBezTo>
                  <a:cubicBezTo>
                    <a:pt x="77" y="88"/>
                    <a:pt x="76" y="89"/>
                    <a:pt x="77" y="89"/>
                  </a:cubicBezTo>
                  <a:cubicBezTo>
                    <a:pt x="78" y="89"/>
                    <a:pt x="78" y="89"/>
                    <a:pt x="79" y="89"/>
                  </a:cubicBezTo>
                  <a:cubicBezTo>
                    <a:pt x="79" y="90"/>
                    <a:pt x="80" y="91"/>
                    <a:pt x="81" y="91"/>
                  </a:cubicBezTo>
                  <a:cubicBezTo>
                    <a:pt x="82" y="91"/>
                    <a:pt x="83" y="91"/>
                    <a:pt x="84" y="91"/>
                  </a:cubicBezTo>
                  <a:cubicBezTo>
                    <a:pt x="84" y="92"/>
                    <a:pt x="84" y="93"/>
                    <a:pt x="85" y="93"/>
                  </a:cubicBezTo>
                  <a:cubicBezTo>
                    <a:pt x="86" y="93"/>
                    <a:pt x="88" y="93"/>
                    <a:pt x="91" y="93"/>
                  </a:cubicBezTo>
                  <a:cubicBezTo>
                    <a:pt x="93" y="93"/>
                    <a:pt x="96" y="95"/>
                    <a:pt x="97" y="95"/>
                  </a:cubicBezTo>
                  <a:cubicBezTo>
                    <a:pt x="98" y="95"/>
                    <a:pt x="102" y="93"/>
                    <a:pt x="102" y="93"/>
                  </a:cubicBezTo>
                  <a:cubicBezTo>
                    <a:pt x="102" y="94"/>
                    <a:pt x="100" y="95"/>
                    <a:pt x="101" y="96"/>
                  </a:cubicBezTo>
                  <a:cubicBezTo>
                    <a:pt x="101" y="97"/>
                    <a:pt x="102" y="99"/>
                    <a:pt x="104" y="99"/>
                  </a:cubicBezTo>
                  <a:cubicBezTo>
                    <a:pt x="105" y="99"/>
                    <a:pt x="106" y="99"/>
                    <a:pt x="106" y="100"/>
                  </a:cubicBezTo>
                  <a:cubicBezTo>
                    <a:pt x="106" y="101"/>
                    <a:pt x="105" y="103"/>
                    <a:pt x="106" y="103"/>
                  </a:cubicBezTo>
                  <a:cubicBezTo>
                    <a:pt x="107" y="103"/>
                    <a:pt x="108" y="103"/>
                    <a:pt x="108" y="104"/>
                  </a:cubicBezTo>
                  <a:cubicBezTo>
                    <a:pt x="109" y="104"/>
                    <a:pt x="109" y="105"/>
                    <a:pt x="110" y="104"/>
                  </a:cubicBezTo>
                  <a:cubicBezTo>
                    <a:pt x="111" y="104"/>
                    <a:pt x="112" y="103"/>
                    <a:pt x="111" y="102"/>
                  </a:cubicBezTo>
                  <a:cubicBezTo>
                    <a:pt x="111" y="102"/>
                    <a:pt x="111" y="100"/>
                    <a:pt x="111" y="100"/>
                  </a:cubicBezTo>
                  <a:cubicBezTo>
                    <a:pt x="112" y="100"/>
                    <a:pt x="113" y="101"/>
                    <a:pt x="113" y="102"/>
                  </a:cubicBezTo>
                  <a:cubicBezTo>
                    <a:pt x="113" y="104"/>
                    <a:pt x="114" y="105"/>
                    <a:pt x="114" y="105"/>
                  </a:cubicBezTo>
                  <a:cubicBezTo>
                    <a:pt x="114" y="105"/>
                    <a:pt x="115" y="101"/>
                    <a:pt x="115" y="101"/>
                  </a:cubicBezTo>
                  <a:cubicBezTo>
                    <a:pt x="115" y="100"/>
                    <a:pt x="115" y="97"/>
                    <a:pt x="116" y="97"/>
                  </a:cubicBezTo>
                  <a:cubicBezTo>
                    <a:pt x="117" y="97"/>
                    <a:pt x="117" y="99"/>
                    <a:pt x="117" y="100"/>
                  </a:cubicBezTo>
                  <a:cubicBezTo>
                    <a:pt x="117" y="101"/>
                    <a:pt x="116" y="104"/>
                    <a:pt x="116" y="104"/>
                  </a:cubicBezTo>
                  <a:cubicBezTo>
                    <a:pt x="117" y="105"/>
                    <a:pt x="118" y="105"/>
                    <a:pt x="119" y="105"/>
                  </a:cubicBezTo>
                  <a:cubicBezTo>
                    <a:pt x="120" y="105"/>
                    <a:pt x="120" y="106"/>
                    <a:pt x="121" y="107"/>
                  </a:cubicBezTo>
                  <a:cubicBezTo>
                    <a:pt x="122" y="108"/>
                    <a:pt x="122" y="109"/>
                    <a:pt x="121" y="110"/>
                  </a:cubicBezTo>
                  <a:cubicBezTo>
                    <a:pt x="121" y="111"/>
                    <a:pt x="123" y="111"/>
                    <a:pt x="123" y="112"/>
                  </a:cubicBezTo>
                  <a:cubicBezTo>
                    <a:pt x="123" y="113"/>
                    <a:pt x="122" y="114"/>
                    <a:pt x="123" y="115"/>
                  </a:cubicBezTo>
                  <a:cubicBezTo>
                    <a:pt x="123" y="116"/>
                    <a:pt x="125" y="116"/>
                    <a:pt x="125" y="117"/>
                  </a:cubicBezTo>
                  <a:cubicBezTo>
                    <a:pt x="124" y="118"/>
                    <a:pt x="123" y="119"/>
                    <a:pt x="124" y="119"/>
                  </a:cubicBezTo>
                  <a:cubicBezTo>
                    <a:pt x="126" y="118"/>
                    <a:pt x="127" y="118"/>
                    <a:pt x="127" y="118"/>
                  </a:cubicBezTo>
                  <a:cubicBezTo>
                    <a:pt x="128" y="118"/>
                    <a:pt x="128" y="120"/>
                    <a:pt x="127" y="121"/>
                  </a:cubicBezTo>
                  <a:cubicBezTo>
                    <a:pt x="127" y="122"/>
                    <a:pt x="128" y="123"/>
                    <a:pt x="127" y="123"/>
                  </a:cubicBezTo>
                  <a:cubicBezTo>
                    <a:pt x="126" y="124"/>
                    <a:pt x="126" y="125"/>
                    <a:pt x="127" y="125"/>
                  </a:cubicBezTo>
                  <a:cubicBezTo>
                    <a:pt x="127" y="125"/>
                    <a:pt x="129" y="123"/>
                    <a:pt x="129" y="124"/>
                  </a:cubicBezTo>
                  <a:cubicBezTo>
                    <a:pt x="129" y="124"/>
                    <a:pt x="129" y="124"/>
                    <a:pt x="129" y="124"/>
                  </a:cubicBezTo>
                  <a:cubicBezTo>
                    <a:pt x="128" y="125"/>
                    <a:pt x="128" y="125"/>
                    <a:pt x="127" y="126"/>
                  </a:cubicBezTo>
                  <a:cubicBezTo>
                    <a:pt x="127" y="126"/>
                    <a:pt x="127" y="126"/>
                    <a:pt x="127" y="126"/>
                  </a:cubicBezTo>
                  <a:cubicBezTo>
                    <a:pt x="127" y="126"/>
                    <a:pt x="127" y="127"/>
                    <a:pt x="126" y="127"/>
                  </a:cubicBezTo>
                  <a:cubicBezTo>
                    <a:pt x="126" y="128"/>
                    <a:pt x="127" y="129"/>
                    <a:pt x="127" y="130"/>
                  </a:cubicBezTo>
                  <a:cubicBezTo>
                    <a:pt x="127" y="130"/>
                    <a:pt x="128" y="131"/>
                    <a:pt x="126" y="131"/>
                  </a:cubicBezTo>
                  <a:cubicBezTo>
                    <a:pt x="125" y="131"/>
                    <a:pt x="125" y="132"/>
                    <a:pt x="126" y="133"/>
                  </a:cubicBezTo>
                  <a:cubicBezTo>
                    <a:pt x="127" y="133"/>
                    <a:pt x="128" y="133"/>
                    <a:pt x="129" y="133"/>
                  </a:cubicBezTo>
                  <a:cubicBezTo>
                    <a:pt x="129" y="132"/>
                    <a:pt x="130" y="130"/>
                    <a:pt x="131" y="131"/>
                  </a:cubicBezTo>
                  <a:cubicBezTo>
                    <a:pt x="132" y="131"/>
                    <a:pt x="132" y="133"/>
                    <a:pt x="131" y="133"/>
                  </a:cubicBezTo>
                  <a:cubicBezTo>
                    <a:pt x="131" y="133"/>
                    <a:pt x="130" y="133"/>
                    <a:pt x="130" y="134"/>
                  </a:cubicBezTo>
                  <a:cubicBezTo>
                    <a:pt x="129" y="134"/>
                    <a:pt x="130" y="135"/>
                    <a:pt x="131" y="136"/>
                  </a:cubicBezTo>
                  <a:cubicBezTo>
                    <a:pt x="131" y="136"/>
                    <a:pt x="131" y="139"/>
                    <a:pt x="132" y="139"/>
                  </a:cubicBezTo>
                  <a:cubicBezTo>
                    <a:pt x="133" y="138"/>
                    <a:pt x="136" y="137"/>
                    <a:pt x="136" y="137"/>
                  </a:cubicBezTo>
                  <a:cubicBezTo>
                    <a:pt x="136" y="138"/>
                    <a:pt x="134" y="140"/>
                    <a:pt x="133" y="141"/>
                  </a:cubicBezTo>
                  <a:cubicBezTo>
                    <a:pt x="132" y="141"/>
                    <a:pt x="130" y="144"/>
                    <a:pt x="130" y="144"/>
                  </a:cubicBezTo>
                  <a:cubicBezTo>
                    <a:pt x="130" y="145"/>
                    <a:pt x="129" y="145"/>
                    <a:pt x="130" y="146"/>
                  </a:cubicBezTo>
                  <a:cubicBezTo>
                    <a:pt x="130" y="147"/>
                    <a:pt x="131" y="147"/>
                    <a:pt x="132" y="147"/>
                  </a:cubicBezTo>
                  <a:cubicBezTo>
                    <a:pt x="133" y="147"/>
                    <a:pt x="133" y="147"/>
                    <a:pt x="133" y="148"/>
                  </a:cubicBezTo>
                  <a:cubicBezTo>
                    <a:pt x="132" y="148"/>
                    <a:pt x="132" y="149"/>
                    <a:pt x="134" y="149"/>
                  </a:cubicBezTo>
                  <a:cubicBezTo>
                    <a:pt x="136" y="149"/>
                    <a:pt x="138" y="149"/>
                    <a:pt x="138" y="149"/>
                  </a:cubicBezTo>
                  <a:cubicBezTo>
                    <a:pt x="138" y="149"/>
                    <a:pt x="138" y="149"/>
                    <a:pt x="138" y="150"/>
                  </a:cubicBezTo>
                  <a:cubicBezTo>
                    <a:pt x="138" y="150"/>
                    <a:pt x="138" y="150"/>
                    <a:pt x="138" y="150"/>
                  </a:cubicBezTo>
                  <a:cubicBezTo>
                    <a:pt x="138" y="150"/>
                    <a:pt x="138" y="150"/>
                    <a:pt x="138" y="150"/>
                  </a:cubicBezTo>
                  <a:cubicBezTo>
                    <a:pt x="138" y="150"/>
                    <a:pt x="138" y="150"/>
                    <a:pt x="139" y="150"/>
                  </a:cubicBezTo>
                  <a:cubicBezTo>
                    <a:pt x="140" y="150"/>
                    <a:pt x="141" y="148"/>
                    <a:pt x="140" y="149"/>
                  </a:cubicBezTo>
                  <a:cubicBezTo>
                    <a:pt x="140" y="150"/>
                    <a:pt x="138" y="151"/>
                    <a:pt x="139" y="152"/>
                  </a:cubicBezTo>
                  <a:cubicBezTo>
                    <a:pt x="140" y="153"/>
                    <a:pt x="140" y="152"/>
                    <a:pt x="140" y="153"/>
                  </a:cubicBezTo>
                  <a:cubicBezTo>
                    <a:pt x="140" y="154"/>
                    <a:pt x="140" y="155"/>
                    <a:pt x="141" y="155"/>
                  </a:cubicBezTo>
                  <a:cubicBezTo>
                    <a:pt x="143" y="154"/>
                    <a:pt x="142" y="155"/>
                    <a:pt x="143" y="156"/>
                  </a:cubicBezTo>
                  <a:cubicBezTo>
                    <a:pt x="143" y="156"/>
                    <a:pt x="144" y="156"/>
                    <a:pt x="144" y="156"/>
                  </a:cubicBezTo>
                  <a:cubicBezTo>
                    <a:pt x="144" y="157"/>
                    <a:pt x="144" y="157"/>
                    <a:pt x="144" y="157"/>
                  </a:cubicBezTo>
                  <a:cubicBezTo>
                    <a:pt x="144" y="157"/>
                    <a:pt x="144" y="157"/>
                    <a:pt x="144" y="157"/>
                  </a:cubicBezTo>
                  <a:cubicBezTo>
                    <a:pt x="144" y="157"/>
                    <a:pt x="144" y="157"/>
                    <a:pt x="144" y="157"/>
                  </a:cubicBezTo>
                  <a:cubicBezTo>
                    <a:pt x="144" y="157"/>
                    <a:pt x="144" y="157"/>
                    <a:pt x="144" y="158"/>
                  </a:cubicBezTo>
                  <a:cubicBezTo>
                    <a:pt x="144" y="158"/>
                    <a:pt x="144" y="158"/>
                    <a:pt x="144" y="158"/>
                  </a:cubicBezTo>
                  <a:cubicBezTo>
                    <a:pt x="144" y="159"/>
                    <a:pt x="144" y="161"/>
                    <a:pt x="144" y="162"/>
                  </a:cubicBezTo>
                  <a:cubicBezTo>
                    <a:pt x="144" y="162"/>
                    <a:pt x="143" y="164"/>
                    <a:pt x="143" y="164"/>
                  </a:cubicBezTo>
                  <a:cubicBezTo>
                    <a:pt x="143" y="163"/>
                    <a:pt x="142" y="162"/>
                    <a:pt x="141" y="162"/>
                  </a:cubicBezTo>
                  <a:cubicBezTo>
                    <a:pt x="140" y="162"/>
                    <a:pt x="137" y="162"/>
                    <a:pt x="136" y="162"/>
                  </a:cubicBezTo>
                  <a:cubicBezTo>
                    <a:pt x="135" y="161"/>
                    <a:pt x="135" y="162"/>
                    <a:pt x="135" y="163"/>
                  </a:cubicBezTo>
                  <a:cubicBezTo>
                    <a:pt x="135" y="164"/>
                    <a:pt x="136" y="169"/>
                    <a:pt x="134" y="171"/>
                  </a:cubicBezTo>
                  <a:cubicBezTo>
                    <a:pt x="133" y="174"/>
                    <a:pt x="132" y="179"/>
                    <a:pt x="131" y="180"/>
                  </a:cubicBezTo>
                  <a:cubicBezTo>
                    <a:pt x="130" y="181"/>
                    <a:pt x="128" y="187"/>
                    <a:pt x="127" y="188"/>
                  </a:cubicBezTo>
                  <a:cubicBezTo>
                    <a:pt x="126" y="189"/>
                    <a:pt x="126" y="191"/>
                    <a:pt x="126" y="192"/>
                  </a:cubicBezTo>
                  <a:cubicBezTo>
                    <a:pt x="126" y="193"/>
                    <a:pt x="126" y="193"/>
                    <a:pt x="125" y="195"/>
                  </a:cubicBezTo>
                  <a:cubicBezTo>
                    <a:pt x="124" y="197"/>
                    <a:pt x="123" y="201"/>
                    <a:pt x="123" y="203"/>
                  </a:cubicBezTo>
                  <a:cubicBezTo>
                    <a:pt x="123" y="204"/>
                    <a:pt x="125" y="206"/>
                    <a:pt x="124" y="207"/>
                  </a:cubicBezTo>
                  <a:cubicBezTo>
                    <a:pt x="123" y="209"/>
                    <a:pt x="123" y="210"/>
                    <a:pt x="124" y="211"/>
                  </a:cubicBezTo>
                  <a:cubicBezTo>
                    <a:pt x="124" y="212"/>
                    <a:pt x="125" y="214"/>
                    <a:pt x="125" y="216"/>
                  </a:cubicBezTo>
                  <a:cubicBezTo>
                    <a:pt x="126" y="217"/>
                    <a:pt x="125" y="219"/>
                    <a:pt x="126" y="220"/>
                  </a:cubicBezTo>
                  <a:cubicBezTo>
                    <a:pt x="127" y="221"/>
                    <a:pt x="127" y="224"/>
                    <a:pt x="127" y="226"/>
                  </a:cubicBezTo>
                  <a:cubicBezTo>
                    <a:pt x="128" y="228"/>
                    <a:pt x="129" y="228"/>
                    <a:pt x="129" y="230"/>
                  </a:cubicBezTo>
                  <a:cubicBezTo>
                    <a:pt x="129" y="231"/>
                    <a:pt x="132" y="230"/>
                    <a:pt x="133" y="231"/>
                  </a:cubicBezTo>
                  <a:cubicBezTo>
                    <a:pt x="135" y="232"/>
                    <a:pt x="136" y="232"/>
                    <a:pt x="137" y="232"/>
                  </a:cubicBezTo>
                  <a:cubicBezTo>
                    <a:pt x="139" y="233"/>
                    <a:pt x="138" y="234"/>
                    <a:pt x="139" y="235"/>
                  </a:cubicBezTo>
                  <a:cubicBezTo>
                    <a:pt x="139" y="235"/>
                    <a:pt x="139" y="235"/>
                    <a:pt x="139" y="235"/>
                  </a:cubicBezTo>
                  <a:cubicBezTo>
                    <a:pt x="139" y="235"/>
                    <a:pt x="139" y="235"/>
                    <a:pt x="139" y="235"/>
                  </a:cubicBezTo>
                  <a:cubicBezTo>
                    <a:pt x="139" y="236"/>
                    <a:pt x="139" y="236"/>
                    <a:pt x="139" y="236"/>
                  </a:cubicBezTo>
                  <a:cubicBezTo>
                    <a:pt x="139" y="236"/>
                    <a:pt x="139" y="236"/>
                    <a:pt x="139" y="236"/>
                  </a:cubicBezTo>
                  <a:cubicBezTo>
                    <a:pt x="139" y="237"/>
                    <a:pt x="139" y="237"/>
                    <a:pt x="139" y="237"/>
                  </a:cubicBezTo>
                  <a:cubicBezTo>
                    <a:pt x="139" y="238"/>
                    <a:pt x="140" y="238"/>
                    <a:pt x="140" y="238"/>
                  </a:cubicBezTo>
                  <a:cubicBezTo>
                    <a:pt x="140" y="238"/>
                    <a:pt x="140" y="238"/>
                    <a:pt x="140" y="239"/>
                  </a:cubicBezTo>
                  <a:cubicBezTo>
                    <a:pt x="140" y="239"/>
                    <a:pt x="140" y="239"/>
                    <a:pt x="140" y="239"/>
                  </a:cubicBezTo>
                  <a:cubicBezTo>
                    <a:pt x="140" y="240"/>
                    <a:pt x="140" y="240"/>
                    <a:pt x="140" y="240"/>
                  </a:cubicBezTo>
                  <a:cubicBezTo>
                    <a:pt x="140" y="240"/>
                    <a:pt x="140" y="241"/>
                    <a:pt x="140" y="241"/>
                  </a:cubicBezTo>
                  <a:cubicBezTo>
                    <a:pt x="140" y="241"/>
                    <a:pt x="140" y="241"/>
                    <a:pt x="140" y="242"/>
                  </a:cubicBezTo>
                  <a:cubicBezTo>
                    <a:pt x="140" y="242"/>
                    <a:pt x="140" y="242"/>
                    <a:pt x="140" y="242"/>
                  </a:cubicBezTo>
                  <a:cubicBezTo>
                    <a:pt x="140" y="242"/>
                    <a:pt x="140" y="243"/>
                    <a:pt x="140" y="243"/>
                  </a:cubicBezTo>
                  <a:cubicBezTo>
                    <a:pt x="140" y="243"/>
                    <a:pt x="141" y="243"/>
                    <a:pt x="141" y="243"/>
                  </a:cubicBezTo>
                  <a:cubicBezTo>
                    <a:pt x="141" y="244"/>
                    <a:pt x="141" y="244"/>
                    <a:pt x="141" y="244"/>
                  </a:cubicBezTo>
                  <a:cubicBezTo>
                    <a:pt x="141" y="246"/>
                    <a:pt x="142" y="249"/>
                    <a:pt x="142" y="251"/>
                  </a:cubicBezTo>
                  <a:cubicBezTo>
                    <a:pt x="142" y="253"/>
                    <a:pt x="143" y="254"/>
                    <a:pt x="144" y="255"/>
                  </a:cubicBezTo>
                  <a:cubicBezTo>
                    <a:pt x="145" y="256"/>
                    <a:pt x="147" y="257"/>
                    <a:pt x="146" y="259"/>
                  </a:cubicBezTo>
                  <a:cubicBezTo>
                    <a:pt x="145" y="261"/>
                    <a:pt x="144" y="262"/>
                    <a:pt x="143" y="262"/>
                  </a:cubicBezTo>
                  <a:cubicBezTo>
                    <a:pt x="143" y="262"/>
                    <a:pt x="143" y="263"/>
                    <a:pt x="144" y="264"/>
                  </a:cubicBezTo>
                  <a:cubicBezTo>
                    <a:pt x="144" y="264"/>
                    <a:pt x="146" y="266"/>
                    <a:pt x="147" y="266"/>
                  </a:cubicBezTo>
                  <a:cubicBezTo>
                    <a:pt x="148" y="266"/>
                    <a:pt x="149" y="266"/>
                    <a:pt x="150" y="267"/>
                  </a:cubicBezTo>
                  <a:cubicBezTo>
                    <a:pt x="151" y="268"/>
                    <a:pt x="151" y="270"/>
                    <a:pt x="151" y="271"/>
                  </a:cubicBezTo>
                  <a:cubicBezTo>
                    <a:pt x="150" y="273"/>
                    <a:pt x="150" y="274"/>
                    <a:pt x="151" y="275"/>
                  </a:cubicBezTo>
                  <a:cubicBezTo>
                    <a:pt x="151" y="276"/>
                    <a:pt x="155" y="279"/>
                    <a:pt x="155" y="281"/>
                  </a:cubicBezTo>
                  <a:cubicBezTo>
                    <a:pt x="155" y="282"/>
                    <a:pt x="156" y="284"/>
                    <a:pt x="157" y="283"/>
                  </a:cubicBezTo>
                  <a:cubicBezTo>
                    <a:pt x="157" y="283"/>
                    <a:pt x="159" y="283"/>
                    <a:pt x="159" y="281"/>
                  </a:cubicBezTo>
                  <a:cubicBezTo>
                    <a:pt x="159" y="280"/>
                    <a:pt x="156" y="276"/>
                    <a:pt x="155" y="276"/>
                  </a:cubicBezTo>
                  <a:cubicBezTo>
                    <a:pt x="155" y="275"/>
                    <a:pt x="157" y="275"/>
                    <a:pt x="156" y="274"/>
                  </a:cubicBezTo>
                  <a:cubicBezTo>
                    <a:pt x="156" y="272"/>
                    <a:pt x="154" y="271"/>
                    <a:pt x="155" y="270"/>
                  </a:cubicBezTo>
                  <a:cubicBezTo>
                    <a:pt x="155" y="270"/>
                    <a:pt x="157" y="270"/>
                    <a:pt x="156" y="269"/>
                  </a:cubicBezTo>
                  <a:cubicBezTo>
                    <a:pt x="154" y="267"/>
                    <a:pt x="154" y="265"/>
                    <a:pt x="153" y="264"/>
                  </a:cubicBezTo>
                  <a:cubicBezTo>
                    <a:pt x="153" y="262"/>
                    <a:pt x="152" y="262"/>
                    <a:pt x="152" y="260"/>
                  </a:cubicBezTo>
                  <a:cubicBezTo>
                    <a:pt x="152" y="258"/>
                    <a:pt x="150" y="255"/>
                    <a:pt x="149" y="255"/>
                  </a:cubicBezTo>
                  <a:cubicBezTo>
                    <a:pt x="148" y="254"/>
                    <a:pt x="146" y="252"/>
                    <a:pt x="147" y="251"/>
                  </a:cubicBezTo>
                  <a:cubicBezTo>
                    <a:pt x="147" y="250"/>
                    <a:pt x="147" y="248"/>
                    <a:pt x="147" y="247"/>
                  </a:cubicBezTo>
                  <a:cubicBezTo>
                    <a:pt x="147" y="246"/>
                    <a:pt x="148" y="245"/>
                    <a:pt x="148" y="244"/>
                  </a:cubicBezTo>
                  <a:cubicBezTo>
                    <a:pt x="148" y="244"/>
                    <a:pt x="149" y="243"/>
                    <a:pt x="149" y="243"/>
                  </a:cubicBezTo>
                  <a:cubicBezTo>
                    <a:pt x="149" y="244"/>
                    <a:pt x="151" y="245"/>
                    <a:pt x="151" y="245"/>
                  </a:cubicBezTo>
                  <a:cubicBezTo>
                    <a:pt x="151" y="245"/>
                    <a:pt x="152" y="245"/>
                    <a:pt x="153" y="246"/>
                  </a:cubicBezTo>
                  <a:cubicBezTo>
                    <a:pt x="154" y="247"/>
                    <a:pt x="155" y="246"/>
                    <a:pt x="154" y="247"/>
                  </a:cubicBezTo>
                  <a:cubicBezTo>
                    <a:pt x="154" y="249"/>
                    <a:pt x="154" y="250"/>
                    <a:pt x="154" y="251"/>
                  </a:cubicBezTo>
                  <a:cubicBezTo>
                    <a:pt x="155" y="251"/>
                    <a:pt x="154" y="254"/>
                    <a:pt x="155" y="254"/>
                  </a:cubicBezTo>
                  <a:cubicBezTo>
                    <a:pt x="155" y="255"/>
                    <a:pt x="155" y="257"/>
                    <a:pt x="156" y="258"/>
                  </a:cubicBezTo>
                  <a:cubicBezTo>
                    <a:pt x="157" y="260"/>
                    <a:pt x="158" y="260"/>
                    <a:pt x="160" y="262"/>
                  </a:cubicBezTo>
                  <a:cubicBezTo>
                    <a:pt x="161" y="263"/>
                    <a:pt x="165" y="267"/>
                    <a:pt x="164" y="267"/>
                  </a:cubicBezTo>
                  <a:cubicBezTo>
                    <a:pt x="164" y="268"/>
                    <a:pt x="163" y="269"/>
                    <a:pt x="164" y="270"/>
                  </a:cubicBezTo>
                  <a:cubicBezTo>
                    <a:pt x="164" y="271"/>
                    <a:pt x="166" y="272"/>
                    <a:pt x="167" y="273"/>
                  </a:cubicBezTo>
                  <a:cubicBezTo>
                    <a:pt x="168" y="274"/>
                    <a:pt x="170" y="276"/>
                    <a:pt x="170" y="277"/>
                  </a:cubicBezTo>
                  <a:cubicBezTo>
                    <a:pt x="169" y="278"/>
                    <a:pt x="170" y="279"/>
                    <a:pt x="171" y="281"/>
                  </a:cubicBezTo>
                  <a:cubicBezTo>
                    <a:pt x="172" y="282"/>
                    <a:pt x="173" y="284"/>
                    <a:pt x="173" y="286"/>
                  </a:cubicBezTo>
                  <a:cubicBezTo>
                    <a:pt x="174" y="287"/>
                    <a:pt x="173" y="291"/>
                    <a:pt x="173" y="292"/>
                  </a:cubicBezTo>
                  <a:cubicBezTo>
                    <a:pt x="172" y="292"/>
                    <a:pt x="170" y="294"/>
                    <a:pt x="170" y="295"/>
                  </a:cubicBezTo>
                  <a:cubicBezTo>
                    <a:pt x="171" y="295"/>
                    <a:pt x="169" y="296"/>
                    <a:pt x="171" y="298"/>
                  </a:cubicBezTo>
                  <a:cubicBezTo>
                    <a:pt x="173" y="300"/>
                    <a:pt x="177" y="303"/>
                    <a:pt x="179" y="304"/>
                  </a:cubicBezTo>
                  <a:cubicBezTo>
                    <a:pt x="181" y="305"/>
                    <a:pt x="183" y="304"/>
                    <a:pt x="184" y="305"/>
                  </a:cubicBezTo>
                  <a:cubicBezTo>
                    <a:pt x="185" y="306"/>
                    <a:pt x="186" y="307"/>
                    <a:pt x="188" y="308"/>
                  </a:cubicBezTo>
                  <a:cubicBezTo>
                    <a:pt x="189" y="308"/>
                    <a:pt x="195" y="310"/>
                    <a:pt x="196" y="311"/>
                  </a:cubicBezTo>
                  <a:cubicBezTo>
                    <a:pt x="197" y="312"/>
                    <a:pt x="198" y="313"/>
                    <a:pt x="200" y="313"/>
                  </a:cubicBezTo>
                  <a:cubicBezTo>
                    <a:pt x="202" y="314"/>
                    <a:pt x="204" y="315"/>
                    <a:pt x="206" y="315"/>
                  </a:cubicBezTo>
                  <a:cubicBezTo>
                    <a:pt x="207" y="314"/>
                    <a:pt x="212" y="311"/>
                    <a:pt x="214" y="312"/>
                  </a:cubicBezTo>
                  <a:cubicBezTo>
                    <a:pt x="216" y="312"/>
                    <a:pt x="217" y="312"/>
                    <a:pt x="217" y="313"/>
                  </a:cubicBezTo>
                  <a:cubicBezTo>
                    <a:pt x="218" y="314"/>
                    <a:pt x="219" y="317"/>
                    <a:pt x="221" y="319"/>
                  </a:cubicBezTo>
                  <a:cubicBezTo>
                    <a:pt x="221" y="319"/>
                    <a:pt x="221" y="319"/>
                    <a:pt x="221" y="320"/>
                  </a:cubicBezTo>
                  <a:cubicBezTo>
                    <a:pt x="222" y="320"/>
                    <a:pt x="222" y="320"/>
                    <a:pt x="222" y="321"/>
                  </a:cubicBezTo>
                  <a:cubicBezTo>
                    <a:pt x="222" y="321"/>
                    <a:pt x="222" y="321"/>
                    <a:pt x="222" y="321"/>
                  </a:cubicBezTo>
                  <a:cubicBezTo>
                    <a:pt x="222" y="321"/>
                    <a:pt x="223" y="321"/>
                    <a:pt x="223" y="321"/>
                  </a:cubicBezTo>
                  <a:cubicBezTo>
                    <a:pt x="223" y="321"/>
                    <a:pt x="223" y="321"/>
                    <a:pt x="223" y="321"/>
                  </a:cubicBezTo>
                  <a:cubicBezTo>
                    <a:pt x="223" y="321"/>
                    <a:pt x="223" y="321"/>
                    <a:pt x="223" y="321"/>
                  </a:cubicBezTo>
                  <a:cubicBezTo>
                    <a:pt x="223" y="321"/>
                    <a:pt x="223" y="321"/>
                    <a:pt x="223" y="321"/>
                  </a:cubicBezTo>
                  <a:cubicBezTo>
                    <a:pt x="224" y="321"/>
                    <a:pt x="224" y="321"/>
                    <a:pt x="224" y="321"/>
                  </a:cubicBezTo>
                  <a:cubicBezTo>
                    <a:pt x="224" y="322"/>
                    <a:pt x="224" y="322"/>
                    <a:pt x="224" y="322"/>
                  </a:cubicBezTo>
                  <a:cubicBezTo>
                    <a:pt x="224" y="322"/>
                    <a:pt x="225" y="322"/>
                    <a:pt x="225" y="322"/>
                  </a:cubicBezTo>
                  <a:cubicBezTo>
                    <a:pt x="226" y="322"/>
                    <a:pt x="227" y="322"/>
                    <a:pt x="227" y="322"/>
                  </a:cubicBezTo>
                  <a:cubicBezTo>
                    <a:pt x="228" y="322"/>
                    <a:pt x="228" y="322"/>
                    <a:pt x="228" y="322"/>
                  </a:cubicBezTo>
                  <a:cubicBezTo>
                    <a:pt x="229" y="322"/>
                    <a:pt x="229" y="322"/>
                    <a:pt x="229" y="322"/>
                  </a:cubicBezTo>
                  <a:cubicBezTo>
                    <a:pt x="229" y="322"/>
                    <a:pt x="230" y="322"/>
                    <a:pt x="230" y="322"/>
                  </a:cubicBezTo>
                  <a:cubicBezTo>
                    <a:pt x="230" y="322"/>
                    <a:pt x="230" y="322"/>
                    <a:pt x="230" y="322"/>
                  </a:cubicBezTo>
                  <a:cubicBezTo>
                    <a:pt x="231" y="323"/>
                    <a:pt x="231" y="323"/>
                    <a:pt x="231" y="323"/>
                  </a:cubicBezTo>
                  <a:cubicBezTo>
                    <a:pt x="232" y="323"/>
                    <a:pt x="236" y="326"/>
                    <a:pt x="237" y="326"/>
                  </a:cubicBezTo>
                  <a:cubicBezTo>
                    <a:pt x="238" y="326"/>
                    <a:pt x="238" y="326"/>
                    <a:pt x="238" y="326"/>
                  </a:cubicBezTo>
                  <a:cubicBezTo>
                    <a:pt x="238" y="326"/>
                    <a:pt x="238" y="326"/>
                    <a:pt x="238" y="326"/>
                  </a:cubicBezTo>
                  <a:cubicBezTo>
                    <a:pt x="239" y="326"/>
                    <a:pt x="239" y="326"/>
                    <a:pt x="239" y="326"/>
                  </a:cubicBezTo>
                  <a:cubicBezTo>
                    <a:pt x="239" y="326"/>
                    <a:pt x="239" y="326"/>
                    <a:pt x="240" y="326"/>
                  </a:cubicBezTo>
                  <a:cubicBezTo>
                    <a:pt x="240" y="326"/>
                    <a:pt x="240" y="326"/>
                    <a:pt x="240" y="326"/>
                  </a:cubicBezTo>
                  <a:cubicBezTo>
                    <a:pt x="240" y="326"/>
                    <a:pt x="240" y="326"/>
                    <a:pt x="240" y="326"/>
                  </a:cubicBezTo>
                  <a:cubicBezTo>
                    <a:pt x="240" y="326"/>
                    <a:pt x="240" y="326"/>
                    <a:pt x="241" y="326"/>
                  </a:cubicBezTo>
                  <a:cubicBezTo>
                    <a:pt x="241" y="326"/>
                    <a:pt x="241" y="326"/>
                    <a:pt x="241" y="326"/>
                  </a:cubicBezTo>
                  <a:cubicBezTo>
                    <a:pt x="241" y="326"/>
                    <a:pt x="241" y="326"/>
                    <a:pt x="241" y="326"/>
                  </a:cubicBezTo>
                  <a:cubicBezTo>
                    <a:pt x="241" y="326"/>
                    <a:pt x="241" y="326"/>
                    <a:pt x="241" y="326"/>
                  </a:cubicBezTo>
                  <a:cubicBezTo>
                    <a:pt x="241" y="326"/>
                    <a:pt x="241" y="326"/>
                    <a:pt x="241" y="326"/>
                  </a:cubicBezTo>
                  <a:cubicBezTo>
                    <a:pt x="241" y="326"/>
                    <a:pt x="241" y="326"/>
                    <a:pt x="240" y="327"/>
                  </a:cubicBezTo>
                  <a:cubicBezTo>
                    <a:pt x="240" y="327"/>
                    <a:pt x="240" y="327"/>
                    <a:pt x="240" y="327"/>
                  </a:cubicBezTo>
                  <a:cubicBezTo>
                    <a:pt x="240" y="327"/>
                    <a:pt x="240" y="327"/>
                    <a:pt x="240" y="327"/>
                  </a:cubicBezTo>
                  <a:cubicBezTo>
                    <a:pt x="240" y="327"/>
                    <a:pt x="240" y="327"/>
                    <a:pt x="240" y="327"/>
                  </a:cubicBezTo>
                  <a:cubicBezTo>
                    <a:pt x="240" y="327"/>
                    <a:pt x="240" y="328"/>
                    <a:pt x="240" y="328"/>
                  </a:cubicBezTo>
                  <a:cubicBezTo>
                    <a:pt x="240" y="328"/>
                    <a:pt x="240" y="328"/>
                    <a:pt x="240" y="328"/>
                  </a:cubicBezTo>
                  <a:cubicBezTo>
                    <a:pt x="240" y="329"/>
                    <a:pt x="243" y="330"/>
                    <a:pt x="243" y="331"/>
                  </a:cubicBezTo>
                  <a:cubicBezTo>
                    <a:pt x="244" y="332"/>
                    <a:pt x="244" y="333"/>
                    <a:pt x="245" y="333"/>
                  </a:cubicBezTo>
                  <a:cubicBezTo>
                    <a:pt x="245" y="334"/>
                    <a:pt x="245" y="334"/>
                    <a:pt x="246" y="334"/>
                  </a:cubicBezTo>
                  <a:cubicBezTo>
                    <a:pt x="246" y="334"/>
                    <a:pt x="246" y="334"/>
                    <a:pt x="246" y="334"/>
                  </a:cubicBezTo>
                  <a:cubicBezTo>
                    <a:pt x="246" y="335"/>
                    <a:pt x="246" y="335"/>
                    <a:pt x="246" y="335"/>
                  </a:cubicBezTo>
                  <a:cubicBezTo>
                    <a:pt x="246" y="335"/>
                    <a:pt x="246" y="335"/>
                    <a:pt x="246" y="335"/>
                  </a:cubicBezTo>
                  <a:cubicBezTo>
                    <a:pt x="246" y="336"/>
                    <a:pt x="246" y="336"/>
                    <a:pt x="246" y="337"/>
                  </a:cubicBezTo>
                  <a:cubicBezTo>
                    <a:pt x="246" y="338"/>
                    <a:pt x="245" y="339"/>
                    <a:pt x="246" y="340"/>
                  </a:cubicBezTo>
                  <a:cubicBezTo>
                    <a:pt x="247" y="341"/>
                    <a:pt x="248" y="342"/>
                    <a:pt x="249" y="341"/>
                  </a:cubicBezTo>
                  <a:cubicBezTo>
                    <a:pt x="249" y="340"/>
                    <a:pt x="249" y="340"/>
                    <a:pt x="249" y="341"/>
                  </a:cubicBezTo>
                  <a:cubicBezTo>
                    <a:pt x="250" y="342"/>
                    <a:pt x="249" y="343"/>
                    <a:pt x="251" y="343"/>
                  </a:cubicBezTo>
                  <a:cubicBezTo>
                    <a:pt x="253" y="344"/>
                    <a:pt x="252" y="345"/>
                    <a:pt x="253" y="346"/>
                  </a:cubicBezTo>
                  <a:cubicBezTo>
                    <a:pt x="253" y="346"/>
                    <a:pt x="253" y="346"/>
                    <a:pt x="253" y="346"/>
                  </a:cubicBezTo>
                  <a:cubicBezTo>
                    <a:pt x="253" y="346"/>
                    <a:pt x="253" y="346"/>
                    <a:pt x="254" y="346"/>
                  </a:cubicBezTo>
                  <a:cubicBezTo>
                    <a:pt x="254" y="346"/>
                    <a:pt x="254" y="347"/>
                    <a:pt x="255" y="347"/>
                  </a:cubicBezTo>
                  <a:cubicBezTo>
                    <a:pt x="255" y="347"/>
                    <a:pt x="255" y="347"/>
                    <a:pt x="255" y="347"/>
                  </a:cubicBezTo>
                  <a:cubicBezTo>
                    <a:pt x="255" y="347"/>
                    <a:pt x="255" y="347"/>
                    <a:pt x="255" y="347"/>
                  </a:cubicBezTo>
                  <a:cubicBezTo>
                    <a:pt x="256" y="347"/>
                    <a:pt x="256" y="347"/>
                    <a:pt x="256" y="347"/>
                  </a:cubicBezTo>
                  <a:cubicBezTo>
                    <a:pt x="257" y="348"/>
                    <a:pt x="259" y="347"/>
                    <a:pt x="260" y="348"/>
                  </a:cubicBezTo>
                  <a:cubicBezTo>
                    <a:pt x="262" y="349"/>
                    <a:pt x="261" y="351"/>
                    <a:pt x="263" y="351"/>
                  </a:cubicBezTo>
                  <a:cubicBezTo>
                    <a:pt x="265" y="351"/>
                    <a:pt x="268" y="351"/>
                    <a:pt x="268" y="351"/>
                  </a:cubicBezTo>
                  <a:cubicBezTo>
                    <a:pt x="268" y="350"/>
                    <a:pt x="267" y="348"/>
                    <a:pt x="268" y="348"/>
                  </a:cubicBezTo>
                  <a:cubicBezTo>
                    <a:pt x="269" y="347"/>
                    <a:pt x="270" y="346"/>
                    <a:pt x="271" y="345"/>
                  </a:cubicBezTo>
                  <a:cubicBezTo>
                    <a:pt x="271" y="345"/>
                    <a:pt x="274" y="344"/>
                    <a:pt x="274" y="345"/>
                  </a:cubicBezTo>
                  <a:cubicBezTo>
                    <a:pt x="275" y="345"/>
                    <a:pt x="277" y="346"/>
                    <a:pt x="277" y="348"/>
                  </a:cubicBezTo>
                  <a:cubicBezTo>
                    <a:pt x="277" y="349"/>
                    <a:pt x="277" y="352"/>
                    <a:pt x="278" y="353"/>
                  </a:cubicBezTo>
                  <a:cubicBezTo>
                    <a:pt x="278" y="353"/>
                    <a:pt x="278" y="353"/>
                    <a:pt x="278" y="353"/>
                  </a:cubicBezTo>
                  <a:cubicBezTo>
                    <a:pt x="278" y="354"/>
                    <a:pt x="279" y="354"/>
                    <a:pt x="279" y="354"/>
                  </a:cubicBezTo>
                  <a:cubicBezTo>
                    <a:pt x="279" y="354"/>
                    <a:pt x="279" y="354"/>
                    <a:pt x="279" y="354"/>
                  </a:cubicBezTo>
                  <a:cubicBezTo>
                    <a:pt x="279" y="354"/>
                    <a:pt x="279" y="354"/>
                    <a:pt x="279" y="355"/>
                  </a:cubicBezTo>
                  <a:cubicBezTo>
                    <a:pt x="279" y="355"/>
                    <a:pt x="279" y="355"/>
                    <a:pt x="279" y="355"/>
                  </a:cubicBezTo>
                  <a:cubicBezTo>
                    <a:pt x="279" y="355"/>
                    <a:pt x="279" y="355"/>
                    <a:pt x="279" y="356"/>
                  </a:cubicBezTo>
                  <a:cubicBezTo>
                    <a:pt x="279" y="356"/>
                    <a:pt x="279" y="356"/>
                    <a:pt x="278" y="357"/>
                  </a:cubicBezTo>
                  <a:cubicBezTo>
                    <a:pt x="278" y="359"/>
                    <a:pt x="279" y="360"/>
                    <a:pt x="278" y="360"/>
                  </a:cubicBezTo>
                  <a:cubicBezTo>
                    <a:pt x="277" y="361"/>
                    <a:pt x="277" y="362"/>
                    <a:pt x="277" y="363"/>
                  </a:cubicBezTo>
                  <a:cubicBezTo>
                    <a:pt x="277" y="363"/>
                    <a:pt x="276" y="364"/>
                    <a:pt x="276" y="366"/>
                  </a:cubicBezTo>
                  <a:cubicBezTo>
                    <a:pt x="276" y="367"/>
                    <a:pt x="277" y="368"/>
                    <a:pt x="276" y="369"/>
                  </a:cubicBezTo>
                  <a:cubicBezTo>
                    <a:pt x="275" y="370"/>
                    <a:pt x="274" y="372"/>
                    <a:pt x="272" y="372"/>
                  </a:cubicBezTo>
                  <a:cubicBezTo>
                    <a:pt x="271" y="372"/>
                    <a:pt x="270" y="373"/>
                    <a:pt x="269" y="373"/>
                  </a:cubicBezTo>
                  <a:cubicBezTo>
                    <a:pt x="269" y="373"/>
                    <a:pt x="269" y="376"/>
                    <a:pt x="267" y="377"/>
                  </a:cubicBezTo>
                  <a:cubicBezTo>
                    <a:pt x="267" y="378"/>
                    <a:pt x="266" y="378"/>
                    <a:pt x="266" y="378"/>
                  </a:cubicBezTo>
                  <a:cubicBezTo>
                    <a:pt x="266" y="379"/>
                    <a:pt x="265" y="379"/>
                    <a:pt x="265" y="379"/>
                  </a:cubicBezTo>
                  <a:cubicBezTo>
                    <a:pt x="265" y="380"/>
                    <a:pt x="265" y="380"/>
                    <a:pt x="265" y="380"/>
                  </a:cubicBezTo>
                  <a:cubicBezTo>
                    <a:pt x="264" y="380"/>
                    <a:pt x="264" y="380"/>
                    <a:pt x="263" y="381"/>
                  </a:cubicBezTo>
                  <a:cubicBezTo>
                    <a:pt x="262" y="381"/>
                    <a:pt x="260" y="382"/>
                    <a:pt x="259" y="384"/>
                  </a:cubicBezTo>
                  <a:cubicBezTo>
                    <a:pt x="258" y="386"/>
                    <a:pt x="259" y="386"/>
                    <a:pt x="257" y="386"/>
                  </a:cubicBezTo>
                  <a:cubicBezTo>
                    <a:pt x="256" y="387"/>
                    <a:pt x="254" y="389"/>
                    <a:pt x="254" y="390"/>
                  </a:cubicBezTo>
                  <a:cubicBezTo>
                    <a:pt x="254" y="391"/>
                    <a:pt x="252" y="395"/>
                    <a:pt x="253" y="396"/>
                  </a:cubicBezTo>
                  <a:cubicBezTo>
                    <a:pt x="254" y="397"/>
                    <a:pt x="253" y="398"/>
                    <a:pt x="253" y="398"/>
                  </a:cubicBezTo>
                  <a:cubicBezTo>
                    <a:pt x="253" y="398"/>
                    <a:pt x="253" y="398"/>
                    <a:pt x="253" y="399"/>
                  </a:cubicBezTo>
                  <a:cubicBezTo>
                    <a:pt x="253" y="399"/>
                    <a:pt x="252" y="399"/>
                    <a:pt x="252" y="399"/>
                  </a:cubicBezTo>
                  <a:cubicBezTo>
                    <a:pt x="252" y="399"/>
                    <a:pt x="252" y="399"/>
                    <a:pt x="252" y="399"/>
                  </a:cubicBezTo>
                  <a:cubicBezTo>
                    <a:pt x="252" y="399"/>
                    <a:pt x="252" y="399"/>
                    <a:pt x="252" y="399"/>
                  </a:cubicBezTo>
                  <a:cubicBezTo>
                    <a:pt x="251" y="399"/>
                    <a:pt x="251" y="399"/>
                    <a:pt x="251" y="399"/>
                  </a:cubicBezTo>
                  <a:cubicBezTo>
                    <a:pt x="251" y="400"/>
                    <a:pt x="251" y="400"/>
                    <a:pt x="251" y="400"/>
                  </a:cubicBezTo>
                  <a:cubicBezTo>
                    <a:pt x="250" y="400"/>
                    <a:pt x="250" y="400"/>
                    <a:pt x="250" y="400"/>
                  </a:cubicBezTo>
                  <a:cubicBezTo>
                    <a:pt x="250" y="400"/>
                    <a:pt x="249" y="401"/>
                    <a:pt x="249" y="401"/>
                  </a:cubicBezTo>
                  <a:cubicBezTo>
                    <a:pt x="248" y="402"/>
                    <a:pt x="246" y="403"/>
                    <a:pt x="247" y="404"/>
                  </a:cubicBezTo>
                  <a:cubicBezTo>
                    <a:pt x="248" y="405"/>
                    <a:pt x="249" y="406"/>
                    <a:pt x="248" y="406"/>
                  </a:cubicBezTo>
                  <a:cubicBezTo>
                    <a:pt x="247" y="407"/>
                    <a:pt x="246" y="408"/>
                    <a:pt x="247" y="408"/>
                  </a:cubicBezTo>
                  <a:cubicBezTo>
                    <a:pt x="249" y="409"/>
                    <a:pt x="252" y="411"/>
                    <a:pt x="253" y="413"/>
                  </a:cubicBezTo>
                  <a:cubicBezTo>
                    <a:pt x="253" y="414"/>
                    <a:pt x="252" y="414"/>
                    <a:pt x="253" y="416"/>
                  </a:cubicBezTo>
                  <a:cubicBezTo>
                    <a:pt x="254" y="417"/>
                    <a:pt x="255" y="420"/>
                    <a:pt x="255" y="421"/>
                  </a:cubicBezTo>
                  <a:cubicBezTo>
                    <a:pt x="255" y="422"/>
                    <a:pt x="258" y="431"/>
                    <a:pt x="258" y="433"/>
                  </a:cubicBezTo>
                  <a:cubicBezTo>
                    <a:pt x="259" y="435"/>
                    <a:pt x="261" y="436"/>
                    <a:pt x="261" y="439"/>
                  </a:cubicBezTo>
                  <a:cubicBezTo>
                    <a:pt x="260" y="441"/>
                    <a:pt x="259" y="443"/>
                    <a:pt x="260" y="446"/>
                  </a:cubicBezTo>
                  <a:cubicBezTo>
                    <a:pt x="260" y="449"/>
                    <a:pt x="260" y="452"/>
                    <a:pt x="261" y="453"/>
                  </a:cubicBezTo>
                  <a:cubicBezTo>
                    <a:pt x="263" y="454"/>
                    <a:pt x="264" y="457"/>
                    <a:pt x="265" y="458"/>
                  </a:cubicBezTo>
                  <a:cubicBezTo>
                    <a:pt x="266" y="459"/>
                    <a:pt x="270" y="462"/>
                    <a:pt x="271" y="462"/>
                  </a:cubicBezTo>
                  <a:cubicBezTo>
                    <a:pt x="273" y="463"/>
                    <a:pt x="277" y="466"/>
                    <a:pt x="278" y="467"/>
                  </a:cubicBezTo>
                  <a:cubicBezTo>
                    <a:pt x="278" y="468"/>
                    <a:pt x="281" y="469"/>
                    <a:pt x="281" y="471"/>
                  </a:cubicBezTo>
                  <a:cubicBezTo>
                    <a:pt x="281" y="471"/>
                    <a:pt x="281" y="472"/>
                    <a:pt x="282" y="473"/>
                  </a:cubicBezTo>
                  <a:cubicBezTo>
                    <a:pt x="282" y="473"/>
                    <a:pt x="282" y="473"/>
                    <a:pt x="282" y="474"/>
                  </a:cubicBezTo>
                  <a:cubicBezTo>
                    <a:pt x="282" y="474"/>
                    <a:pt x="282" y="474"/>
                    <a:pt x="282" y="474"/>
                  </a:cubicBezTo>
                  <a:cubicBezTo>
                    <a:pt x="282" y="474"/>
                    <a:pt x="282" y="475"/>
                    <a:pt x="282" y="475"/>
                  </a:cubicBezTo>
                  <a:cubicBezTo>
                    <a:pt x="282" y="475"/>
                    <a:pt x="282" y="475"/>
                    <a:pt x="282" y="475"/>
                  </a:cubicBezTo>
                  <a:cubicBezTo>
                    <a:pt x="282" y="476"/>
                    <a:pt x="282" y="476"/>
                    <a:pt x="281" y="477"/>
                  </a:cubicBezTo>
                  <a:cubicBezTo>
                    <a:pt x="280" y="478"/>
                    <a:pt x="279" y="480"/>
                    <a:pt x="279" y="482"/>
                  </a:cubicBezTo>
                  <a:cubicBezTo>
                    <a:pt x="279" y="483"/>
                    <a:pt x="280" y="484"/>
                    <a:pt x="279" y="487"/>
                  </a:cubicBezTo>
                  <a:cubicBezTo>
                    <a:pt x="278" y="489"/>
                    <a:pt x="277" y="495"/>
                    <a:pt x="276" y="496"/>
                  </a:cubicBezTo>
                  <a:cubicBezTo>
                    <a:pt x="275" y="496"/>
                    <a:pt x="273" y="497"/>
                    <a:pt x="273" y="498"/>
                  </a:cubicBezTo>
                  <a:cubicBezTo>
                    <a:pt x="274" y="500"/>
                    <a:pt x="274" y="502"/>
                    <a:pt x="273" y="505"/>
                  </a:cubicBezTo>
                  <a:cubicBezTo>
                    <a:pt x="272" y="507"/>
                    <a:pt x="271" y="510"/>
                    <a:pt x="270" y="512"/>
                  </a:cubicBezTo>
                  <a:cubicBezTo>
                    <a:pt x="270" y="513"/>
                    <a:pt x="268" y="519"/>
                    <a:pt x="267" y="520"/>
                  </a:cubicBezTo>
                  <a:cubicBezTo>
                    <a:pt x="267" y="521"/>
                    <a:pt x="266" y="526"/>
                    <a:pt x="265" y="527"/>
                  </a:cubicBezTo>
                  <a:cubicBezTo>
                    <a:pt x="264" y="527"/>
                    <a:pt x="261" y="531"/>
                    <a:pt x="262" y="533"/>
                  </a:cubicBezTo>
                  <a:cubicBezTo>
                    <a:pt x="262" y="534"/>
                    <a:pt x="262" y="534"/>
                    <a:pt x="261" y="536"/>
                  </a:cubicBezTo>
                  <a:cubicBezTo>
                    <a:pt x="260" y="538"/>
                    <a:pt x="259" y="544"/>
                    <a:pt x="259" y="546"/>
                  </a:cubicBezTo>
                  <a:cubicBezTo>
                    <a:pt x="259" y="549"/>
                    <a:pt x="258" y="553"/>
                    <a:pt x="257" y="555"/>
                  </a:cubicBezTo>
                  <a:cubicBezTo>
                    <a:pt x="256" y="557"/>
                    <a:pt x="254" y="559"/>
                    <a:pt x="254" y="560"/>
                  </a:cubicBezTo>
                  <a:cubicBezTo>
                    <a:pt x="253" y="562"/>
                    <a:pt x="249" y="569"/>
                    <a:pt x="247" y="572"/>
                  </a:cubicBezTo>
                  <a:cubicBezTo>
                    <a:pt x="245" y="574"/>
                    <a:pt x="244" y="578"/>
                    <a:pt x="242" y="580"/>
                  </a:cubicBezTo>
                  <a:cubicBezTo>
                    <a:pt x="241" y="582"/>
                    <a:pt x="239" y="583"/>
                    <a:pt x="240" y="585"/>
                  </a:cubicBezTo>
                  <a:cubicBezTo>
                    <a:pt x="240" y="587"/>
                    <a:pt x="241" y="588"/>
                    <a:pt x="240" y="590"/>
                  </a:cubicBezTo>
                  <a:cubicBezTo>
                    <a:pt x="239" y="592"/>
                    <a:pt x="240" y="592"/>
                    <a:pt x="239" y="595"/>
                  </a:cubicBezTo>
                  <a:cubicBezTo>
                    <a:pt x="238" y="598"/>
                    <a:pt x="238" y="598"/>
                    <a:pt x="236" y="601"/>
                  </a:cubicBezTo>
                  <a:cubicBezTo>
                    <a:pt x="235" y="604"/>
                    <a:pt x="234" y="607"/>
                    <a:pt x="233" y="610"/>
                  </a:cubicBezTo>
                  <a:cubicBezTo>
                    <a:pt x="233" y="612"/>
                    <a:pt x="233" y="615"/>
                    <a:pt x="232" y="615"/>
                  </a:cubicBezTo>
                  <a:cubicBezTo>
                    <a:pt x="232" y="615"/>
                    <a:pt x="230" y="619"/>
                    <a:pt x="229" y="620"/>
                  </a:cubicBezTo>
                  <a:cubicBezTo>
                    <a:pt x="229" y="622"/>
                    <a:pt x="229" y="625"/>
                    <a:pt x="229" y="625"/>
                  </a:cubicBezTo>
                  <a:cubicBezTo>
                    <a:pt x="230" y="625"/>
                    <a:pt x="232" y="621"/>
                    <a:pt x="233" y="620"/>
                  </a:cubicBezTo>
                  <a:cubicBezTo>
                    <a:pt x="233" y="619"/>
                    <a:pt x="235" y="618"/>
                    <a:pt x="235" y="616"/>
                  </a:cubicBezTo>
                  <a:cubicBezTo>
                    <a:pt x="235" y="615"/>
                    <a:pt x="235" y="613"/>
                    <a:pt x="236" y="614"/>
                  </a:cubicBezTo>
                  <a:cubicBezTo>
                    <a:pt x="236" y="615"/>
                    <a:pt x="238" y="613"/>
                    <a:pt x="237" y="615"/>
                  </a:cubicBezTo>
                  <a:cubicBezTo>
                    <a:pt x="237" y="618"/>
                    <a:pt x="237" y="618"/>
                    <a:pt x="235" y="621"/>
                  </a:cubicBezTo>
                  <a:cubicBezTo>
                    <a:pt x="234" y="624"/>
                    <a:pt x="234" y="628"/>
                    <a:pt x="234" y="628"/>
                  </a:cubicBezTo>
                  <a:cubicBezTo>
                    <a:pt x="233" y="629"/>
                    <a:pt x="232" y="630"/>
                    <a:pt x="232" y="631"/>
                  </a:cubicBezTo>
                  <a:cubicBezTo>
                    <a:pt x="232" y="632"/>
                    <a:pt x="233" y="634"/>
                    <a:pt x="232" y="635"/>
                  </a:cubicBezTo>
                  <a:cubicBezTo>
                    <a:pt x="232" y="635"/>
                    <a:pt x="231" y="638"/>
                    <a:pt x="230" y="638"/>
                  </a:cubicBezTo>
                  <a:cubicBezTo>
                    <a:pt x="229" y="638"/>
                    <a:pt x="228" y="639"/>
                    <a:pt x="229" y="641"/>
                  </a:cubicBezTo>
                  <a:cubicBezTo>
                    <a:pt x="230" y="642"/>
                    <a:pt x="230" y="642"/>
                    <a:pt x="229" y="643"/>
                  </a:cubicBezTo>
                  <a:cubicBezTo>
                    <a:pt x="227" y="644"/>
                    <a:pt x="226" y="647"/>
                    <a:pt x="226" y="647"/>
                  </a:cubicBezTo>
                  <a:cubicBezTo>
                    <a:pt x="226" y="647"/>
                    <a:pt x="225" y="649"/>
                    <a:pt x="224" y="648"/>
                  </a:cubicBezTo>
                  <a:cubicBezTo>
                    <a:pt x="223" y="647"/>
                    <a:pt x="222" y="648"/>
                    <a:pt x="222" y="647"/>
                  </a:cubicBezTo>
                  <a:cubicBezTo>
                    <a:pt x="221" y="646"/>
                    <a:pt x="220" y="645"/>
                    <a:pt x="219" y="646"/>
                  </a:cubicBezTo>
                  <a:cubicBezTo>
                    <a:pt x="218" y="647"/>
                    <a:pt x="219" y="649"/>
                    <a:pt x="218" y="649"/>
                  </a:cubicBezTo>
                  <a:cubicBezTo>
                    <a:pt x="217" y="650"/>
                    <a:pt x="214" y="657"/>
                    <a:pt x="215" y="656"/>
                  </a:cubicBezTo>
                  <a:cubicBezTo>
                    <a:pt x="216" y="654"/>
                    <a:pt x="218" y="653"/>
                    <a:pt x="218" y="655"/>
                  </a:cubicBezTo>
                  <a:cubicBezTo>
                    <a:pt x="218" y="656"/>
                    <a:pt x="218" y="658"/>
                    <a:pt x="218" y="660"/>
                  </a:cubicBezTo>
                  <a:cubicBezTo>
                    <a:pt x="218" y="661"/>
                    <a:pt x="218" y="663"/>
                    <a:pt x="219" y="663"/>
                  </a:cubicBezTo>
                  <a:cubicBezTo>
                    <a:pt x="220" y="664"/>
                    <a:pt x="223" y="664"/>
                    <a:pt x="222" y="665"/>
                  </a:cubicBezTo>
                  <a:cubicBezTo>
                    <a:pt x="221" y="666"/>
                    <a:pt x="220" y="664"/>
                    <a:pt x="218" y="665"/>
                  </a:cubicBezTo>
                  <a:cubicBezTo>
                    <a:pt x="216" y="666"/>
                    <a:pt x="217" y="668"/>
                    <a:pt x="217" y="669"/>
                  </a:cubicBezTo>
                  <a:cubicBezTo>
                    <a:pt x="217" y="670"/>
                    <a:pt x="216" y="672"/>
                    <a:pt x="215" y="673"/>
                  </a:cubicBezTo>
                  <a:cubicBezTo>
                    <a:pt x="215" y="673"/>
                    <a:pt x="214" y="676"/>
                    <a:pt x="215" y="677"/>
                  </a:cubicBezTo>
                  <a:cubicBezTo>
                    <a:pt x="216" y="677"/>
                    <a:pt x="217" y="678"/>
                    <a:pt x="215" y="679"/>
                  </a:cubicBezTo>
                  <a:cubicBezTo>
                    <a:pt x="213" y="680"/>
                    <a:pt x="213" y="681"/>
                    <a:pt x="214" y="683"/>
                  </a:cubicBezTo>
                  <a:cubicBezTo>
                    <a:pt x="214" y="685"/>
                    <a:pt x="214" y="686"/>
                    <a:pt x="213" y="687"/>
                  </a:cubicBezTo>
                  <a:cubicBezTo>
                    <a:pt x="211" y="687"/>
                    <a:pt x="212" y="691"/>
                    <a:pt x="212" y="691"/>
                  </a:cubicBezTo>
                  <a:cubicBezTo>
                    <a:pt x="211" y="692"/>
                    <a:pt x="211" y="693"/>
                    <a:pt x="211" y="694"/>
                  </a:cubicBezTo>
                  <a:cubicBezTo>
                    <a:pt x="212" y="696"/>
                    <a:pt x="212" y="697"/>
                    <a:pt x="211" y="698"/>
                  </a:cubicBezTo>
                  <a:cubicBezTo>
                    <a:pt x="209" y="699"/>
                    <a:pt x="210" y="702"/>
                    <a:pt x="209" y="702"/>
                  </a:cubicBezTo>
                  <a:cubicBezTo>
                    <a:pt x="208" y="703"/>
                    <a:pt x="210" y="703"/>
                    <a:pt x="209" y="705"/>
                  </a:cubicBezTo>
                  <a:cubicBezTo>
                    <a:pt x="208" y="706"/>
                    <a:pt x="208" y="710"/>
                    <a:pt x="209" y="709"/>
                  </a:cubicBezTo>
                  <a:cubicBezTo>
                    <a:pt x="210" y="708"/>
                    <a:pt x="212" y="705"/>
                    <a:pt x="213" y="704"/>
                  </a:cubicBezTo>
                  <a:cubicBezTo>
                    <a:pt x="213" y="704"/>
                    <a:pt x="211" y="707"/>
                    <a:pt x="211" y="709"/>
                  </a:cubicBezTo>
                  <a:cubicBezTo>
                    <a:pt x="210" y="710"/>
                    <a:pt x="209" y="713"/>
                    <a:pt x="210" y="713"/>
                  </a:cubicBezTo>
                  <a:cubicBezTo>
                    <a:pt x="211" y="714"/>
                    <a:pt x="214" y="713"/>
                    <a:pt x="213" y="714"/>
                  </a:cubicBezTo>
                  <a:cubicBezTo>
                    <a:pt x="211" y="716"/>
                    <a:pt x="214" y="714"/>
                    <a:pt x="216" y="713"/>
                  </a:cubicBezTo>
                  <a:cubicBezTo>
                    <a:pt x="218" y="711"/>
                    <a:pt x="221" y="708"/>
                    <a:pt x="222" y="710"/>
                  </a:cubicBezTo>
                  <a:cubicBezTo>
                    <a:pt x="222" y="711"/>
                    <a:pt x="219" y="713"/>
                    <a:pt x="221" y="713"/>
                  </a:cubicBezTo>
                  <a:cubicBezTo>
                    <a:pt x="223" y="713"/>
                    <a:pt x="224" y="713"/>
                    <a:pt x="225" y="711"/>
                  </a:cubicBezTo>
                  <a:cubicBezTo>
                    <a:pt x="226" y="709"/>
                    <a:pt x="228" y="708"/>
                    <a:pt x="230" y="708"/>
                  </a:cubicBezTo>
                  <a:cubicBezTo>
                    <a:pt x="232" y="707"/>
                    <a:pt x="233" y="706"/>
                    <a:pt x="234" y="705"/>
                  </a:cubicBezTo>
                  <a:cubicBezTo>
                    <a:pt x="234" y="705"/>
                    <a:pt x="234" y="705"/>
                    <a:pt x="235" y="705"/>
                  </a:cubicBezTo>
                  <a:cubicBezTo>
                    <a:pt x="235" y="704"/>
                    <a:pt x="235" y="704"/>
                    <a:pt x="235" y="704"/>
                  </a:cubicBezTo>
                  <a:cubicBezTo>
                    <a:pt x="235" y="704"/>
                    <a:pt x="235" y="704"/>
                    <a:pt x="235" y="704"/>
                  </a:cubicBezTo>
                  <a:cubicBezTo>
                    <a:pt x="236" y="704"/>
                    <a:pt x="236" y="704"/>
                    <a:pt x="236" y="704"/>
                  </a:cubicBezTo>
                  <a:cubicBezTo>
                    <a:pt x="236" y="704"/>
                    <a:pt x="236" y="704"/>
                    <a:pt x="236" y="705"/>
                  </a:cubicBezTo>
                  <a:cubicBezTo>
                    <a:pt x="237" y="705"/>
                    <a:pt x="237" y="705"/>
                    <a:pt x="237" y="705"/>
                  </a:cubicBezTo>
                  <a:cubicBezTo>
                    <a:pt x="237" y="705"/>
                    <a:pt x="237" y="705"/>
                    <a:pt x="237" y="705"/>
                  </a:cubicBezTo>
                  <a:cubicBezTo>
                    <a:pt x="237" y="705"/>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8" y="706"/>
                    <a:pt x="238" y="706"/>
                    <a:pt x="238" y="706"/>
                  </a:cubicBezTo>
                  <a:cubicBezTo>
                    <a:pt x="239" y="706"/>
                    <a:pt x="239" y="706"/>
                    <a:pt x="239" y="706"/>
                  </a:cubicBezTo>
                  <a:cubicBezTo>
                    <a:pt x="239" y="706"/>
                    <a:pt x="239" y="706"/>
                    <a:pt x="239" y="705"/>
                  </a:cubicBezTo>
                  <a:cubicBezTo>
                    <a:pt x="239" y="705"/>
                    <a:pt x="239" y="705"/>
                    <a:pt x="238" y="705"/>
                  </a:cubicBezTo>
                  <a:cubicBezTo>
                    <a:pt x="238" y="702"/>
                    <a:pt x="238" y="700"/>
                    <a:pt x="238" y="699"/>
                  </a:cubicBezTo>
                  <a:cubicBezTo>
                    <a:pt x="239" y="697"/>
                    <a:pt x="237" y="694"/>
                    <a:pt x="238" y="693"/>
                  </a:cubicBezTo>
                  <a:cubicBezTo>
                    <a:pt x="239" y="691"/>
                    <a:pt x="241" y="693"/>
                    <a:pt x="241" y="691"/>
                  </a:cubicBezTo>
                  <a:cubicBezTo>
                    <a:pt x="241" y="689"/>
                    <a:pt x="240" y="688"/>
                    <a:pt x="241" y="688"/>
                  </a:cubicBezTo>
                  <a:cubicBezTo>
                    <a:pt x="242" y="687"/>
                    <a:pt x="241" y="689"/>
                    <a:pt x="243" y="688"/>
                  </a:cubicBezTo>
                  <a:cubicBezTo>
                    <a:pt x="245" y="688"/>
                    <a:pt x="245" y="686"/>
                    <a:pt x="246" y="685"/>
                  </a:cubicBezTo>
                  <a:cubicBezTo>
                    <a:pt x="248" y="684"/>
                    <a:pt x="250" y="680"/>
                    <a:pt x="250" y="677"/>
                  </a:cubicBezTo>
                  <a:cubicBezTo>
                    <a:pt x="250" y="675"/>
                    <a:pt x="254" y="670"/>
                    <a:pt x="256" y="669"/>
                  </a:cubicBezTo>
                  <a:cubicBezTo>
                    <a:pt x="258" y="669"/>
                    <a:pt x="260" y="667"/>
                    <a:pt x="261" y="666"/>
                  </a:cubicBezTo>
                  <a:cubicBezTo>
                    <a:pt x="262" y="666"/>
                    <a:pt x="264" y="659"/>
                    <a:pt x="263" y="658"/>
                  </a:cubicBezTo>
                  <a:cubicBezTo>
                    <a:pt x="262" y="657"/>
                    <a:pt x="261" y="656"/>
                    <a:pt x="259" y="655"/>
                  </a:cubicBezTo>
                  <a:cubicBezTo>
                    <a:pt x="258" y="654"/>
                    <a:pt x="255" y="650"/>
                    <a:pt x="256" y="648"/>
                  </a:cubicBezTo>
                  <a:cubicBezTo>
                    <a:pt x="257" y="647"/>
                    <a:pt x="258" y="645"/>
                    <a:pt x="260" y="643"/>
                  </a:cubicBezTo>
                  <a:cubicBezTo>
                    <a:pt x="262" y="641"/>
                    <a:pt x="267" y="639"/>
                    <a:pt x="268" y="639"/>
                  </a:cubicBezTo>
                  <a:cubicBezTo>
                    <a:pt x="269" y="639"/>
                    <a:pt x="269" y="638"/>
                    <a:pt x="270" y="637"/>
                  </a:cubicBezTo>
                  <a:cubicBezTo>
                    <a:pt x="271" y="636"/>
                    <a:pt x="272" y="635"/>
                    <a:pt x="272" y="634"/>
                  </a:cubicBezTo>
                  <a:cubicBezTo>
                    <a:pt x="272" y="633"/>
                    <a:pt x="273" y="628"/>
                    <a:pt x="274" y="627"/>
                  </a:cubicBezTo>
                  <a:cubicBezTo>
                    <a:pt x="275" y="626"/>
                    <a:pt x="280" y="623"/>
                    <a:pt x="279" y="622"/>
                  </a:cubicBezTo>
                  <a:cubicBezTo>
                    <a:pt x="278" y="622"/>
                    <a:pt x="276" y="622"/>
                    <a:pt x="277" y="621"/>
                  </a:cubicBezTo>
                  <a:cubicBezTo>
                    <a:pt x="278" y="620"/>
                    <a:pt x="281" y="618"/>
                    <a:pt x="280" y="617"/>
                  </a:cubicBezTo>
                  <a:cubicBezTo>
                    <a:pt x="279" y="616"/>
                    <a:pt x="278" y="613"/>
                    <a:pt x="278" y="611"/>
                  </a:cubicBezTo>
                  <a:cubicBezTo>
                    <a:pt x="278" y="608"/>
                    <a:pt x="279" y="606"/>
                    <a:pt x="281" y="607"/>
                  </a:cubicBezTo>
                  <a:cubicBezTo>
                    <a:pt x="282" y="608"/>
                    <a:pt x="285" y="610"/>
                    <a:pt x="287" y="610"/>
                  </a:cubicBezTo>
                  <a:cubicBezTo>
                    <a:pt x="290" y="609"/>
                    <a:pt x="291" y="609"/>
                    <a:pt x="293" y="608"/>
                  </a:cubicBezTo>
                  <a:cubicBezTo>
                    <a:pt x="294" y="606"/>
                    <a:pt x="294" y="603"/>
                    <a:pt x="294" y="601"/>
                  </a:cubicBezTo>
                  <a:cubicBezTo>
                    <a:pt x="295" y="600"/>
                    <a:pt x="295" y="596"/>
                    <a:pt x="296" y="595"/>
                  </a:cubicBezTo>
                  <a:cubicBezTo>
                    <a:pt x="298" y="594"/>
                    <a:pt x="298" y="594"/>
                    <a:pt x="301" y="594"/>
                  </a:cubicBezTo>
                  <a:cubicBezTo>
                    <a:pt x="304" y="594"/>
                    <a:pt x="307" y="593"/>
                    <a:pt x="310" y="592"/>
                  </a:cubicBezTo>
                  <a:cubicBezTo>
                    <a:pt x="312" y="592"/>
                    <a:pt x="320" y="589"/>
                    <a:pt x="322" y="586"/>
                  </a:cubicBezTo>
                  <a:cubicBezTo>
                    <a:pt x="325" y="583"/>
                    <a:pt x="327" y="580"/>
                    <a:pt x="327" y="578"/>
                  </a:cubicBezTo>
                  <a:cubicBezTo>
                    <a:pt x="327" y="576"/>
                    <a:pt x="327" y="575"/>
                    <a:pt x="326" y="575"/>
                  </a:cubicBezTo>
                  <a:cubicBezTo>
                    <a:pt x="325" y="575"/>
                    <a:pt x="324" y="574"/>
                    <a:pt x="325" y="573"/>
                  </a:cubicBezTo>
                  <a:cubicBezTo>
                    <a:pt x="325" y="571"/>
                    <a:pt x="327" y="570"/>
                    <a:pt x="326" y="569"/>
                  </a:cubicBezTo>
                  <a:cubicBezTo>
                    <a:pt x="325" y="567"/>
                    <a:pt x="322" y="564"/>
                    <a:pt x="321" y="563"/>
                  </a:cubicBezTo>
                  <a:cubicBezTo>
                    <a:pt x="321" y="562"/>
                    <a:pt x="320" y="560"/>
                    <a:pt x="321" y="560"/>
                  </a:cubicBezTo>
                  <a:cubicBezTo>
                    <a:pt x="321" y="560"/>
                    <a:pt x="321" y="560"/>
                    <a:pt x="322" y="560"/>
                  </a:cubicBezTo>
                  <a:cubicBezTo>
                    <a:pt x="322" y="560"/>
                    <a:pt x="322" y="560"/>
                    <a:pt x="322" y="560"/>
                  </a:cubicBezTo>
                  <a:cubicBezTo>
                    <a:pt x="322" y="560"/>
                    <a:pt x="323" y="561"/>
                    <a:pt x="323" y="561"/>
                  </a:cubicBezTo>
                  <a:cubicBezTo>
                    <a:pt x="323" y="561"/>
                    <a:pt x="323" y="561"/>
                    <a:pt x="323" y="561"/>
                  </a:cubicBezTo>
                  <a:cubicBezTo>
                    <a:pt x="324" y="561"/>
                    <a:pt x="324" y="561"/>
                    <a:pt x="324" y="561"/>
                  </a:cubicBezTo>
                  <a:cubicBezTo>
                    <a:pt x="324" y="561"/>
                    <a:pt x="324" y="562"/>
                    <a:pt x="324" y="562"/>
                  </a:cubicBezTo>
                  <a:cubicBezTo>
                    <a:pt x="325" y="562"/>
                    <a:pt x="325" y="562"/>
                    <a:pt x="325" y="562"/>
                  </a:cubicBezTo>
                  <a:cubicBezTo>
                    <a:pt x="325" y="563"/>
                    <a:pt x="328" y="562"/>
                    <a:pt x="329" y="563"/>
                  </a:cubicBezTo>
                  <a:cubicBezTo>
                    <a:pt x="329" y="564"/>
                    <a:pt x="330" y="565"/>
                    <a:pt x="332" y="565"/>
                  </a:cubicBezTo>
                  <a:cubicBezTo>
                    <a:pt x="335" y="565"/>
                    <a:pt x="341" y="565"/>
                    <a:pt x="342" y="564"/>
                  </a:cubicBezTo>
                  <a:cubicBezTo>
                    <a:pt x="344" y="562"/>
                    <a:pt x="346" y="560"/>
                    <a:pt x="348" y="558"/>
                  </a:cubicBezTo>
                  <a:cubicBezTo>
                    <a:pt x="348" y="558"/>
                    <a:pt x="349" y="557"/>
                    <a:pt x="349" y="556"/>
                  </a:cubicBezTo>
                  <a:cubicBezTo>
                    <a:pt x="349" y="556"/>
                    <a:pt x="349" y="556"/>
                    <a:pt x="349" y="556"/>
                  </a:cubicBezTo>
                  <a:cubicBezTo>
                    <a:pt x="350" y="555"/>
                    <a:pt x="350" y="555"/>
                    <a:pt x="350" y="554"/>
                  </a:cubicBezTo>
                  <a:cubicBezTo>
                    <a:pt x="350" y="554"/>
                    <a:pt x="350" y="554"/>
                    <a:pt x="351" y="554"/>
                  </a:cubicBezTo>
                  <a:cubicBezTo>
                    <a:pt x="351" y="554"/>
                    <a:pt x="351" y="553"/>
                    <a:pt x="351" y="553"/>
                  </a:cubicBezTo>
                  <a:cubicBezTo>
                    <a:pt x="351" y="553"/>
                    <a:pt x="351" y="553"/>
                    <a:pt x="351" y="553"/>
                  </a:cubicBezTo>
                  <a:cubicBezTo>
                    <a:pt x="351" y="552"/>
                    <a:pt x="351" y="552"/>
                    <a:pt x="351" y="552"/>
                  </a:cubicBezTo>
                  <a:cubicBezTo>
                    <a:pt x="352" y="552"/>
                    <a:pt x="352" y="551"/>
                    <a:pt x="352" y="551"/>
                  </a:cubicBezTo>
                  <a:cubicBezTo>
                    <a:pt x="352" y="550"/>
                    <a:pt x="353" y="549"/>
                    <a:pt x="354" y="548"/>
                  </a:cubicBezTo>
                  <a:cubicBezTo>
                    <a:pt x="355" y="547"/>
                    <a:pt x="357" y="547"/>
                    <a:pt x="358" y="544"/>
                  </a:cubicBezTo>
                  <a:cubicBezTo>
                    <a:pt x="358" y="541"/>
                    <a:pt x="359" y="539"/>
                    <a:pt x="360" y="538"/>
                  </a:cubicBezTo>
                  <a:cubicBezTo>
                    <a:pt x="361" y="536"/>
                    <a:pt x="363" y="536"/>
                    <a:pt x="363" y="537"/>
                  </a:cubicBezTo>
                  <a:cubicBezTo>
                    <a:pt x="362" y="538"/>
                    <a:pt x="359" y="542"/>
                    <a:pt x="360" y="542"/>
                  </a:cubicBezTo>
                  <a:cubicBezTo>
                    <a:pt x="361" y="541"/>
                    <a:pt x="365" y="538"/>
                    <a:pt x="366" y="536"/>
                  </a:cubicBezTo>
                  <a:cubicBezTo>
                    <a:pt x="368" y="535"/>
                    <a:pt x="371" y="528"/>
                    <a:pt x="372" y="527"/>
                  </a:cubicBezTo>
                  <a:cubicBezTo>
                    <a:pt x="374" y="526"/>
                    <a:pt x="375" y="526"/>
                    <a:pt x="376" y="525"/>
                  </a:cubicBezTo>
                  <a:cubicBezTo>
                    <a:pt x="377" y="523"/>
                    <a:pt x="377" y="521"/>
                    <a:pt x="378" y="520"/>
                  </a:cubicBezTo>
                  <a:cubicBezTo>
                    <a:pt x="379" y="518"/>
                    <a:pt x="377" y="517"/>
                    <a:pt x="378" y="515"/>
                  </a:cubicBezTo>
                  <a:cubicBezTo>
                    <a:pt x="379" y="513"/>
                    <a:pt x="378" y="511"/>
                    <a:pt x="380" y="509"/>
                  </a:cubicBezTo>
                  <a:cubicBezTo>
                    <a:pt x="382" y="507"/>
                    <a:pt x="387" y="502"/>
                    <a:pt x="390" y="501"/>
                  </a:cubicBezTo>
                  <a:cubicBezTo>
                    <a:pt x="392" y="500"/>
                    <a:pt x="393" y="499"/>
                    <a:pt x="395" y="498"/>
                  </a:cubicBezTo>
                  <a:cubicBezTo>
                    <a:pt x="397" y="497"/>
                    <a:pt x="398" y="495"/>
                    <a:pt x="401" y="494"/>
                  </a:cubicBezTo>
                  <a:cubicBezTo>
                    <a:pt x="403" y="493"/>
                    <a:pt x="409" y="494"/>
                    <a:pt x="412" y="493"/>
                  </a:cubicBezTo>
                  <a:cubicBezTo>
                    <a:pt x="415" y="492"/>
                    <a:pt x="418" y="489"/>
                    <a:pt x="418" y="488"/>
                  </a:cubicBezTo>
                  <a:cubicBezTo>
                    <a:pt x="419" y="487"/>
                    <a:pt x="423" y="480"/>
                    <a:pt x="425" y="479"/>
                  </a:cubicBezTo>
                  <a:cubicBezTo>
                    <a:pt x="426" y="477"/>
                    <a:pt x="428" y="473"/>
                    <a:pt x="429" y="470"/>
                  </a:cubicBezTo>
                  <a:cubicBezTo>
                    <a:pt x="430" y="467"/>
                    <a:pt x="432" y="462"/>
                    <a:pt x="433" y="460"/>
                  </a:cubicBezTo>
                  <a:cubicBezTo>
                    <a:pt x="433" y="459"/>
                    <a:pt x="434" y="460"/>
                    <a:pt x="434" y="456"/>
                  </a:cubicBezTo>
                  <a:cubicBezTo>
                    <a:pt x="435" y="452"/>
                    <a:pt x="435" y="445"/>
                    <a:pt x="437" y="444"/>
                  </a:cubicBezTo>
                  <a:cubicBezTo>
                    <a:pt x="439" y="443"/>
                    <a:pt x="439" y="442"/>
                    <a:pt x="441" y="440"/>
                  </a:cubicBezTo>
                  <a:cubicBezTo>
                    <a:pt x="443" y="437"/>
                    <a:pt x="447" y="431"/>
                    <a:pt x="450" y="429"/>
                  </a:cubicBezTo>
                  <a:cubicBezTo>
                    <a:pt x="454" y="427"/>
                    <a:pt x="459" y="421"/>
                    <a:pt x="459" y="418"/>
                  </a:cubicBezTo>
                  <a:cubicBezTo>
                    <a:pt x="460" y="415"/>
                    <a:pt x="460" y="412"/>
                    <a:pt x="459" y="410"/>
                  </a:cubicBezTo>
                  <a:cubicBezTo>
                    <a:pt x="458" y="408"/>
                    <a:pt x="460" y="407"/>
                    <a:pt x="458" y="4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63" name="Freeform 58"/>
            <p:cNvSpPr>
              <a:spLocks/>
            </p:cNvSpPr>
            <p:nvPr/>
          </p:nvSpPr>
          <p:spPr bwMode="auto">
            <a:xfrm>
              <a:off x="2069635" y="5936012"/>
              <a:ext cx="157876" cy="134721"/>
            </a:xfrm>
            <a:custGeom>
              <a:avLst/>
              <a:gdLst>
                <a:gd name="T0" fmla="*/ 30 w 32"/>
                <a:gd name="T1" fmla="*/ 24 h 27"/>
                <a:gd name="T2" fmla="*/ 23 w 32"/>
                <a:gd name="T3" fmla="*/ 18 h 27"/>
                <a:gd name="T4" fmla="*/ 19 w 32"/>
                <a:gd name="T5" fmla="*/ 11 h 27"/>
                <a:gd name="T6" fmla="*/ 18 w 32"/>
                <a:gd name="T7" fmla="*/ 7 h 27"/>
                <a:gd name="T8" fmla="*/ 19 w 32"/>
                <a:gd name="T9" fmla="*/ 3 h 27"/>
                <a:gd name="T10" fmla="*/ 19 w 32"/>
                <a:gd name="T11" fmla="*/ 1 h 27"/>
                <a:gd name="T12" fmla="*/ 18 w 32"/>
                <a:gd name="T13" fmla="*/ 1 h 27"/>
                <a:gd name="T14" fmla="*/ 18 w 32"/>
                <a:gd name="T15" fmla="*/ 0 h 27"/>
                <a:gd name="T16" fmla="*/ 18 w 32"/>
                <a:gd name="T17" fmla="*/ 0 h 27"/>
                <a:gd name="T18" fmla="*/ 18 w 32"/>
                <a:gd name="T19" fmla="*/ 0 h 27"/>
                <a:gd name="T20" fmla="*/ 18 w 32"/>
                <a:gd name="T21" fmla="*/ 0 h 27"/>
                <a:gd name="T22" fmla="*/ 17 w 32"/>
                <a:gd name="T23" fmla="*/ 0 h 27"/>
                <a:gd name="T24" fmla="*/ 15 w 32"/>
                <a:gd name="T25" fmla="*/ 2 h 27"/>
                <a:gd name="T26" fmla="*/ 14 w 32"/>
                <a:gd name="T27" fmla="*/ 1 h 27"/>
                <a:gd name="T28" fmla="*/ 11 w 32"/>
                <a:gd name="T29" fmla="*/ 3 h 27"/>
                <a:gd name="T30" fmla="*/ 10 w 32"/>
                <a:gd name="T31" fmla="*/ 5 h 27"/>
                <a:gd name="T32" fmla="*/ 12 w 32"/>
                <a:gd name="T33" fmla="*/ 7 h 27"/>
                <a:gd name="T34" fmla="*/ 13 w 32"/>
                <a:gd name="T35" fmla="*/ 10 h 27"/>
                <a:gd name="T36" fmla="*/ 8 w 32"/>
                <a:gd name="T37" fmla="*/ 13 h 27"/>
                <a:gd name="T38" fmla="*/ 8 w 32"/>
                <a:gd name="T39" fmla="*/ 16 h 27"/>
                <a:gd name="T40" fmla="*/ 11 w 32"/>
                <a:gd name="T41" fmla="*/ 20 h 27"/>
                <a:gd name="T42" fmla="*/ 7 w 32"/>
                <a:gd name="T43" fmla="*/ 19 h 27"/>
                <a:gd name="T44" fmla="*/ 5 w 32"/>
                <a:gd name="T45" fmla="*/ 21 h 27"/>
                <a:gd name="T46" fmla="*/ 2 w 32"/>
                <a:gd name="T47" fmla="*/ 20 h 27"/>
                <a:gd name="T48" fmla="*/ 1 w 32"/>
                <a:gd name="T49" fmla="*/ 24 h 27"/>
                <a:gd name="T50" fmla="*/ 6 w 32"/>
                <a:gd name="T51" fmla="*/ 25 h 27"/>
                <a:gd name="T52" fmla="*/ 12 w 32"/>
                <a:gd name="T53" fmla="*/ 25 h 27"/>
                <a:gd name="T54" fmla="*/ 16 w 32"/>
                <a:gd name="T55" fmla="*/ 25 h 27"/>
                <a:gd name="T56" fmla="*/ 16 w 32"/>
                <a:gd name="T57" fmla="*/ 25 h 27"/>
                <a:gd name="T58" fmla="*/ 17 w 32"/>
                <a:gd name="T59" fmla="*/ 25 h 27"/>
                <a:gd name="T60" fmla="*/ 17 w 32"/>
                <a:gd name="T61" fmla="*/ 25 h 27"/>
                <a:gd name="T62" fmla="*/ 18 w 32"/>
                <a:gd name="T63" fmla="*/ 25 h 27"/>
                <a:gd name="T64" fmla="*/ 19 w 32"/>
                <a:gd name="T65" fmla="*/ 25 h 27"/>
                <a:gd name="T66" fmla="*/ 19 w 32"/>
                <a:gd name="T67" fmla="*/ 25 h 27"/>
                <a:gd name="T68" fmla="*/ 19 w 32"/>
                <a:gd name="T69" fmla="*/ 25 h 27"/>
                <a:gd name="T70" fmla="*/ 20 w 32"/>
                <a:gd name="T71" fmla="*/ 25 h 27"/>
                <a:gd name="T72" fmla="*/ 25 w 32"/>
                <a:gd name="T73" fmla="*/ 27 h 27"/>
                <a:gd name="T74" fmla="*/ 28 w 32"/>
                <a:gd name="T75" fmla="*/ 25 h 27"/>
                <a:gd name="T76" fmla="*/ 30 w 32"/>
                <a:gd name="T77" fmla="*/ 2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 h="27">
                  <a:moveTo>
                    <a:pt x="30" y="24"/>
                  </a:moveTo>
                  <a:cubicBezTo>
                    <a:pt x="28" y="23"/>
                    <a:pt x="24" y="20"/>
                    <a:pt x="23" y="18"/>
                  </a:cubicBezTo>
                  <a:cubicBezTo>
                    <a:pt x="23" y="16"/>
                    <a:pt x="19" y="12"/>
                    <a:pt x="19" y="11"/>
                  </a:cubicBezTo>
                  <a:cubicBezTo>
                    <a:pt x="19" y="9"/>
                    <a:pt x="17" y="9"/>
                    <a:pt x="18" y="7"/>
                  </a:cubicBezTo>
                  <a:cubicBezTo>
                    <a:pt x="19" y="5"/>
                    <a:pt x="20" y="6"/>
                    <a:pt x="19" y="3"/>
                  </a:cubicBezTo>
                  <a:cubicBezTo>
                    <a:pt x="19" y="2"/>
                    <a:pt x="19" y="1"/>
                    <a:pt x="19" y="1"/>
                  </a:cubicBezTo>
                  <a:cubicBezTo>
                    <a:pt x="19" y="1"/>
                    <a:pt x="19" y="1"/>
                    <a:pt x="18" y="1"/>
                  </a:cubicBezTo>
                  <a:cubicBezTo>
                    <a:pt x="18" y="0"/>
                    <a:pt x="18" y="0"/>
                    <a:pt x="18" y="0"/>
                  </a:cubicBezTo>
                  <a:cubicBezTo>
                    <a:pt x="18" y="0"/>
                    <a:pt x="18" y="0"/>
                    <a:pt x="18" y="0"/>
                  </a:cubicBezTo>
                  <a:cubicBezTo>
                    <a:pt x="18" y="0"/>
                    <a:pt x="18" y="0"/>
                    <a:pt x="18" y="0"/>
                  </a:cubicBezTo>
                  <a:cubicBezTo>
                    <a:pt x="18" y="0"/>
                    <a:pt x="18" y="0"/>
                    <a:pt x="18" y="0"/>
                  </a:cubicBezTo>
                  <a:cubicBezTo>
                    <a:pt x="17" y="0"/>
                    <a:pt x="17" y="0"/>
                    <a:pt x="17" y="0"/>
                  </a:cubicBezTo>
                  <a:cubicBezTo>
                    <a:pt x="16" y="1"/>
                    <a:pt x="15" y="3"/>
                    <a:pt x="15" y="2"/>
                  </a:cubicBezTo>
                  <a:cubicBezTo>
                    <a:pt x="14" y="2"/>
                    <a:pt x="15" y="0"/>
                    <a:pt x="14" y="1"/>
                  </a:cubicBezTo>
                  <a:cubicBezTo>
                    <a:pt x="13" y="2"/>
                    <a:pt x="12" y="3"/>
                    <a:pt x="11" y="3"/>
                  </a:cubicBezTo>
                  <a:cubicBezTo>
                    <a:pt x="10" y="3"/>
                    <a:pt x="10" y="4"/>
                    <a:pt x="10" y="5"/>
                  </a:cubicBezTo>
                  <a:cubicBezTo>
                    <a:pt x="11" y="6"/>
                    <a:pt x="12" y="6"/>
                    <a:pt x="12" y="7"/>
                  </a:cubicBezTo>
                  <a:cubicBezTo>
                    <a:pt x="13" y="8"/>
                    <a:pt x="14" y="9"/>
                    <a:pt x="13" y="10"/>
                  </a:cubicBezTo>
                  <a:cubicBezTo>
                    <a:pt x="11" y="12"/>
                    <a:pt x="9" y="13"/>
                    <a:pt x="8" y="13"/>
                  </a:cubicBezTo>
                  <a:cubicBezTo>
                    <a:pt x="8" y="13"/>
                    <a:pt x="6" y="15"/>
                    <a:pt x="8" y="16"/>
                  </a:cubicBezTo>
                  <a:cubicBezTo>
                    <a:pt x="10" y="18"/>
                    <a:pt x="11" y="20"/>
                    <a:pt x="11" y="20"/>
                  </a:cubicBezTo>
                  <a:cubicBezTo>
                    <a:pt x="10" y="20"/>
                    <a:pt x="7" y="19"/>
                    <a:pt x="7" y="19"/>
                  </a:cubicBezTo>
                  <a:cubicBezTo>
                    <a:pt x="6" y="20"/>
                    <a:pt x="6" y="21"/>
                    <a:pt x="5" y="21"/>
                  </a:cubicBezTo>
                  <a:cubicBezTo>
                    <a:pt x="4" y="20"/>
                    <a:pt x="3" y="19"/>
                    <a:pt x="2" y="20"/>
                  </a:cubicBezTo>
                  <a:cubicBezTo>
                    <a:pt x="1" y="21"/>
                    <a:pt x="0" y="23"/>
                    <a:pt x="1" y="24"/>
                  </a:cubicBezTo>
                  <a:cubicBezTo>
                    <a:pt x="3" y="25"/>
                    <a:pt x="5" y="23"/>
                    <a:pt x="6" y="25"/>
                  </a:cubicBezTo>
                  <a:cubicBezTo>
                    <a:pt x="7" y="26"/>
                    <a:pt x="10" y="25"/>
                    <a:pt x="12" y="25"/>
                  </a:cubicBezTo>
                  <a:cubicBezTo>
                    <a:pt x="12" y="26"/>
                    <a:pt x="14" y="25"/>
                    <a:pt x="16" y="25"/>
                  </a:cubicBezTo>
                  <a:cubicBezTo>
                    <a:pt x="16" y="25"/>
                    <a:pt x="16" y="25"/>
                    <a:pt x="16" y="25"/>
                  </a:cubicBezTo>
                  <a:cubicBezTo>
                    <a:pt x="16" y="25"/>
                    <a:pt x="17" y="25"/>
                    <a:pt x="17" y="25"/>
                  </a:cubicBezTo>
                  <a:cubicBezTo>
                    <a:pt x="17" y="25"/>
                    <a:pt x="17" y="25"/>
                    <a:pt x="17" y="25"/>
                  </a:cubicBezTo>
                  <a:cubicBezTo>
                    <a:pt x="18" y="25"/>
                    <a:pt x="18" y="25"/>
                    <a:pt x="18" y="25"/>
                  </a:cubicBezTo>
                  <a:cubicBezTo>
                    <a:pt x="18" y="25"/>
                    <a:pt x="18" y="25"/>
                    <a:pt x="19" y="25"/>
                  </a:cubicBezTo>
                  <a:cubicBezTo>
                    <a:pt x="19" y="25"/>
                    <a:pt x="19" y="25"/>
                    <a:pt x="19" y="25"/>
                  </a:cubicBezTo>
                  <a:cubicBezTo>
                    <a:pt x="19" y="25"/>
                    <a:pt x="19" y="25"/>
                    <a:pt x="19" y="25"/>
                  </a:cubicBezTo>
                  <a:cubicBezTo>
                    <a:pt x="20" y="25"/>
                    <a:pt x="20" y="25"/>
                    <a:pt x="20" y="25"/>
                  </a:cubicBezTo>
                  <a:cubicBezTo>
                    <a:pt x="22" y="26"/>
                    <a:pt x="24" y="27"/>
                    <a:pt x="25" y="27"/>
                  </a:cubicBezTo>
                  <a:cubicBezTo>
                    <a:pt x="26" y="27"/>
                    <a:pt x="27" y="25"/>
                    <a:pt x="28" y="25"/>
                  </a:cubicBezTo>
                  <a:cubicBezTo>
                    <a:pt x="30" y="25"/>
                    <a:pt x="32" y="25"/>
                    <a:pt x="3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64" name="Freeform 59"/>
            <p:cNvSpPr>
              <a:spLocks/>
            </p:cNvSpPr>
            <p:nvPr/>
          </p:nvSpPr>
          <p:spPr bwMode="auto">
            <a:xfrm>
              <a:off x="2143313" y="6070733"/>
              <a:ext cx="35785" cy="14735"/>
            </a:xfrm>
            <a:custGeom>
              <a:avLst/>
              <a:gdLst>
                <a:gd name="T0" fmla="*/ 1 w 7"/>
                <a:gd name="T1" fmla="*/ 1 h 3"/>
                <a:gd name="T2" fmla="*/ 5 w 7"/>
                <a:gd name="T3" fmla="*/ 3 h 3"/>
                <a:gd name="T4" fmla="*/ 1 w 7"/>
                <a:gd name="T5" fmla="*/ 1 h 3"/>
              </a:gdLst>
              <a:ahLst/>
              <a:cxnLst>
                <a:cxn ang="0">
                  <a:pos x="T0" y="T1"/>
                </a:cxn>
                <a:cxn ang="0">
                  <a:pos x="T2" y="T3"/>
                </a:cxn>
                <a:cxn ang="0">
                  <a:pos x="T4" y="T5"/>
                </a:cxn>
              </a:cxnLst>
              <a:rect l="0" t="0" r="r" b="b"/>
              <a:pathLst>
                <a:path w="7" h="3">
                  <a:moveTo>
                    <a:pt x="1" y="1"/>
                  </a:moveTo>
                  <a:cubicBezTo>
                    <a:pt x="0" y="1"/>
                    <a:pt x="4" y="3"/>
                    <a:pt x="5" y="3"/>
                  </a:cubicBezTo>
                  <a:cubicBezTo>
                    <a:pt x="7"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65" name="Freeform 60"/>
            <p:cNvSpPr>
              <a:spLocks/>
            </p:cNvSpPr>
            <p:nvPr/>
          </p:nvSpPr>
          <p:spPr bwMode="auto">
            <a:xfrm>
              <a:off x="2088581" y="6074941"/>
              <a:ext cx="39995" cy="21051"/>
            </a:xfrm>
            <a:custGeom>
              <a:avLst/>
              <a:gdLst>
                <a:gd name="T0" fmla="*/ 2 w 8"/>
                <a:gd name="T1" fmla="*/ 0 h 4"/>
                <a:gd name="T2" fmla="*/ 3 w 8"/>
                <a:gd name="T3" fmla="*/ 3 h 4"/>
                <a:gd name="T4" fmla="*/ 7 w 8"/>
                <a:gd name="T5" fmla="*/ 0 h 4"/>
                <a:gd name="T6" fmla="*/ 2 w 8"/>
                <a:gd name="T7" fmla="*/ 0 h 4"/>
              </a:gdLst>
              <a:ahLst/>
              <a:cxnLst>
                <a:cxn ang="0">
                  <a:pos x="T0" y="T1"/>
                </a:cxn>
                <a:cxn ang="0">
                  <a:pos x="T2" y="T3"/>
                </a:cxn>
                <a:cxn ang="0">
                  <a:pos x="T4" y="T5"/>
                </a:cxn>
                <a:cxn ang="0">
                  <a:pos x="T6" y="T7"/>
                </a:cxn>
              </a:cxnLst>
              <a:rect l="0" t="0" r="r" b="b"/>
              <a:pathLst>
                <a:path w="8" h="4">
                  <a:moveTo>
                    <a:pt x="2" y="0"/>
                  </a:moveTo>
                  <a:cubicBezTo>
                    <a:pt x="0" y="1"/>
                    <a:pt x="2" y="2"/>
                    <a:pt x="3" y="3"/>
                  </a:cubicBezTo>
                  <a:cubicBezTo>
                    <a:pt x="4" y="4"/>
                    <a:pt x="6" y="1"/>
                    <a:pt x="7" y="0"/>
                  </a:cubicBezTo>
                  <a:cubicBezTo>
                    <a:pt x="8"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66" name="Freeform 61"/>
            <p:cNvSpPr>
              <a:spLocks/>
            </p:cNvSpPr>
            <p:nvPr/>
          </p:nvSpPr>
          <p:spPr bwMode="auto">
            <a:xfrm>
              <a:off x="1989646" y="5950746"/>
              <a:ext cx="58940" cy="75781"/>
            </a:xfrm>
            <a:custGeom>
              <a:avLst/>
              <a:gdLst>
                <a:gd name="T0" fmla="*/ 1 w 12"/>
                <a:gd name="T1" fmla="*/ 1 h 15"/>
                <a:gd name="T2" fmla="*/ 2 w 12"/>
                <a:gd name="T3" fmla="*/ 4 h 15"/>
                <a:gd name="T4" fmla="*/ 4 w 12"/>
                <a:gd name="T5" fmla="*/ 6 h 15"/>
                <a:gd name="T6" fmla="*/ 5 w 12"/>
                <a:gd name="T7" fmla="*/ 8 h 15"/>
                <a:gd name="T8" fmla="*/ 5 w 12"/>
                <a:gd name="T9" fmla="*/ 11 h 15"/>
                <a:gd name="T10" fmla="*/ 9 w 12"/>
                <a:gd name="T11" fmla="*/ 14 h 15"/>
                <a:gd name="T12" fmla="*/ 12 w 12"/>
                <a:gd name="T13" fmla="*/ 11 h 15"/>
                <a:gd name="T14" fmla="*/ 7 w 12"/>
                <a:gd name="T15" fmla="*/ 5 h 15"/>
                <a:gd name="T16" fmla="*/ 1 w 12"/>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 y="1"/>
                  </a:moveTo>
                  <a:cubicBezTo>
                    <a:pt x="0" y="0"/>
                    <a:pt x="2" y="3"/>
                    <a:pt x="2" y="4"/>
                  </a:cubicBezTo>
                  <a:cubicBezTo>
                    <a:pt x="2" y="5"/>
                    <a:pt x="3" y="6"/>
                    <a:pt x="4" y="6"/>
                  </a:cubicBezTo>
                  <a:cubicBezTo>
                    <a:pt x="4" y="5"/>
                    <a:pt x="5" y="7"/>
                    <a:pt x="5" y="8"/>
                  </a:cubicBezTo>
                  <a:cubicBezTo>
                    <a:pt x="4" y="8"/>
                    <a:pt x="4" y="10"/>
                    <a:pt x="5" y="11"/>
                  </a:cubicBezTo>
                  <a:cubicBezTo>
                    <a:pt x="6" y="12"/>
                    <a:pt x="7" y="14"/>
                    <a:pt x="9" y="14"/>
                  </a:cubicBezTo>
                  <a:cubicBezTo>
                    <a:pt x="10" y="15"/>
                    <a:pt x="11" y="11"/>
                    <a:pt x="12" y="11"/>
                  </a:cubicBezTo>
                  <a:cubicBezTo>
                    <a:pt x="12" y="10"/>
                    <a:pt x="8" y="7"/>
                    <a:pt x="7" y="5"/>
                  </a:cubicBezTo>
                  <a:cubicBezTo>
                    <a:pt x="5" y="4"/>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67" name="Freeform 62"/>
            <p:cNvSpPr>
              <a:spLocks/>
            </p:cNvSpPr>
            <p:nvPr/>
          </p:nvSpPr>
          <p:spPr bwMode="auto">
            <a:xfrm>
              <a:off x="2054900" y="5971796"/>
              <a:ext cx="33680" cy="39995"/>
            </a:xfrm>
            <a:custGeom>
              <a:avLst/>
              <a:gdLst>
                <a:gd name="T0" fmla="*/ 7 w 7"/>
                <a:gd name="T1" fmla="*/ 0 h 8"/>
                <a:gd name="T2" fmla="*/ 3 w 7"/>
                <a:gd name="T3" fmla="*/ 1 h 8"/>
                <a:gd name="T4" fmla="*/ 0 w 7"/>
                <a:gd name="T5" fmla="*/ 3 h 8"/>
                <a:gd name="T6" fmla="*/ 4 w 7"/>
                <a:gd name="T7" fmla="*/ 8 h 8"/>
                <a:gd name="T8" fmla="*/ 7 w 7"/>
                <a:gd name="T9" fmla="*/ 0 h 8"/>
              </a:gdLst>
              <a:ahLst/>
              <a:cxnLst>
                <a:cxn ang="0">
                  <a:pos x="T0" y="T1"/>
                </a:cxn>
                <a:cxn ang="0">
                  <a:pos x="T2" y="T3"/>
                </a:cxn>
                <a:cxn ang="0">
                  <a:pos x="T4" y="T5"/>
                </a:cxn>
                <a:cxn ang="0">
                  <a:pos x="T6" y="T7"/>
                </a:cxn>
                <a:cxn ang="0">
                  <a:pos x="T8" y="T9"/>
                </a:cxn>
              </a:cxnLst>
              <a:rect l="0" t="0" r="r" b="b"/>
              <a:pathLst>
                <a:path w="7" h="8">
                  <a:moveTo>
                    <a:pt x="7" y="0"/>
                  </a:moveTo>
                  <a:cubicBezTo>
                    <a:pt x="6" y="0"/>
                    <a:pt x="4" y="1"/>
                    <a:pt x="3" y="1"/>
                  </a:cubicBezTo>
                  <a:cubicBezTo>
                    <a:pt x="2" y="2"/>
                    <a:pt x="0" y="2"/>
                    <a:pt x="0" y="3"/>
                  </a:cubicBezTo>
                  <a:cubicBezTo>
                    <a:pt x="0" y="5"/>
                    <a:pt x="2" y="7"/>
                    <a:pt x="4" y="8"/>
                  </a:cubicBezTo>
                  <a:cubicBezTo>
                    <a:pt x="5" y="8"/>
                    <a:pt x="7"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68" name="Freeform 63"/>
            <p:cNvSpPr>
              <a:spLocks/>
            </p:cNvSpPr>
            <p:nvPr/>
          </p:nvSpPr>
          <p:spPr bwMode="auto">
            <a:xfrm>
              <a:off x="2288557" y="3803627"/>
              <a:ext cx="237867" cy="86307"/>
            </a:xfrm>
            <a:custGeom>
              <a:avLst/>
              <a:gdLst>
                <a:gd name="T0" fmla="*/ 43 w 48"/>
                <a:gd name="T1" fmla="*/ 16 h 17"/>
                <a:gd name="T2" fmla="*/ 40 w 48"/>
                <a:gd name="T3" fmla="*/ 13 h 17"/>
                <a:gd name="T4" fmla="*/ 40 w 48"/>
                <a:gd name="T5" fmla="*/ 12 h 17"/>
                <a:gd name="T6" fmla="*/ 38 w 48"/>
                <a:gd name="T7" fmla="*/ 11 h 17"/>
                <a:gd name="T8" fmla="*/ 33 w 48"/>
                <a:gd name="T9" fmla="*/ 9 h 17"/>
                <a:gd name="T10" fmla="*/ 29 w 48"/>
                <a:gd name="T11" fmla="*/ 7 h 17"/>
                <a:gd name="T12" fmla="*/ 21 w 48"/>
                <a:gd name="T13" fmla="*/ 3 h 17"/>
                <a:gd name="T14" fmla="*/ 10 w 48"/>
                <a:gd name="T15" fmla="*/ 2 h 17"/>
                <a:gd name="T16" fmla="*/ 2 w 48"/>
                <a:gd name="T17" fmla="*/ 5 h 17"/>
                <a:gd name="T18" fmla="*/ 6 w 48"/>
                <a:gd name="T19" fmla="*/ 6 h 17"/>
                <a:gd name="T20" fmla="*/ 9 w 48"/>
                <a:gd name="T21" fmla="*/ 8 h 17"/>
                <a:gd name="T22" fmla="*/ 8 w 48"/>
                <a:gd name="T23" fmla="*/ 5 h 17"/>
                <a:gd name="T24" fmla="*/ 11 w 48"/>
                <a:gd name="T25" fmla="*/ 4 h 17"/>
                <a:gd name="T26" fmla="*/ 13 w 48"/>
                <a:gd name="T27" fmla="*/ 5 h 17"/>
                <a:gd name="T28" fmla="*/ 15 w 48"/>
                <a:gd name="T29" fmla="*/ 6 h 17"/>
                <a:gd name="T30" fmla="*/ 19 w 48"/>
                <a:gd name="T31" fmla="*/ 8 h 17"/>
                <a:gd name="T32" fmla="*/ 24 w 48"/>
                <a:gd name="T33" fmla="*/ 8 h 17"/>
                <a:gd name="T34" fmla="*/ 27 w 48"/>
                <a:gd name="T35" fmla="*/ 12 h 17"/>
                <a:gd name="T36" fmla="*/ 31 w 48"/>
                <a:gd name="T37" fmla="*/ 13 h 17"/>
                <a:gd name="T38" fmla="*/ 29 w 48"/>
                <a:gd name="T39" fmla="*/ 16 h 17"/>
                <a:gd name="T40" fmla="*/ 32 w 48"/>
                <a:gd name="T41" fmla="*/ 17 h 17"/>
                <a:gd name="T42" fmla="*/ 43 w 48"/>
                <a:gd name="T43"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17">
                  <a:moveTo>
                    <a:pt x="43" y="16"/>
                  </a:moveTo>
                  <a:cubicBezTo>
                    <a:pt x="48" y="15"/>
                    <a:pt x="41" y="13"/>
                    <a:pt x="40" y="13"/>
                  </a:cubicBezTo>
                  <a:cubicBezTo>
                    <a:pt x="39" y="13"/>
                    <a:pt x="39" y="12"/>
                    <a:pt x="40" y="12"/>
                  </a:cubicBezTo>
                  <a:cubicBezTo>
                    <a:pt x="40" y="11"/>
                    <a:pt x="39" y="11"/>
                    <a:pt x="38" y="11"/>
                  </a:cubicBezTo>
                  <a:cubicBezTo>
                    <a:pt x="37" y="11"/>
                    <a:pt x="35" y="10"/>
                    <a:pt x="33" y="9"/>
                  </a:cubicBezTo>
                  <a:cubicBezTo>
                    <a:pt x="32" y="8"/>
                    <a:pt x="32" y="7"/>
                    <a:pt x="29" y="7"/>
                  </a:cubicBezTo>
                  <a:cubicBezTo>
                    <a:pt x="26" y="7"/>
                    <a:pt x="23" y="5"/>
                    <a:pt x="21" y="3"/>
                  </a:cubicBezTo>
                  <a:cubicBezTo>
                    <a:pt x="19" y="0"/>
                    <a:pt x="14" y="1"/>
                    <a:pt x="10" y="2"/>
                  </a:cubicBezTo>
                  <a:cubicBezTo>
                    <a:pt x="7" y="2"/>
                    <a:pt x="3" y="4"/>
                    <a:pt x="2" y="5"/>
                  </a:cubicBezTo>
                  <a:cubicBezTo>
                    <a:pt x="0" y="7"/>
                    <a:pt x="4" y="6"/>
                    <a:pt x="6" y="6"/>
                  </a:cubicBezTo>
                  <a:cubicBezTo>
                    <a:pt x="7" y="7"/>
                    <a:pt x="7" y="8"/>
                    <a:pt x="9" y="8"/>
                  </a:cubicBezTo>
                  <a:cubicBezTo>
                    <a:pt x="10" y="8"/>
                    <a:pt x="8" y="6"/>
                    <a:pt x="8" y="5"/>
                  </a:cubicBezTo>
                  <a:cubicBezTo>
                    <a:pt x="8" y="4"/>
                    <a:pt x="9" y="4"/>
                    <a:pt x="11" y="4"/>
                  </a:cubicBezTo>
                  <a:cubicBezTo>
                    <a:pt x="12" y="4"/>
                    <a:pt x="13" y="4"/>
                    <a:pt x="13" y="5"/>
                  </a:cubicBezTo>
                  <a:cubicBezTo>
                    <a:pt x="13" y="6"/>
                    <a:pt x="13" y="6"/>
                    <a:pt x="15" y="6"/>
                  </a:cubicBezTo>
                  <a:cubicBezTo>
                    <a:pt x="17" y="7"/>
                    <a:pt x="18" y="7"/>
                    <a:pt x="19" y="8"/>
                  </a:cubicBezTo>
                  <a:cubicBezTo>
                    <a:pt x="20" y="10"/>
                    <a:pt x="23" y="8"/>
                    <a:pt x="24" y="8"/>
                  </a:cubicBezTo>
                  <a:cubicBezTo>
                    <a:pt x="26" y="9"/>
                    <a:pt x="27" y="11"/>
                    <a:pt x="27" y="12"/>
                  </a:cubicBezTo>
                  <a:cubicBezTo>
                    <a:pt x="27" y="13"/>
                    <a:pt x="28" y="12"/>
                    <a:pt x="31" y="13"/>
                  </a:cubicBezTo>
                  <a:cubicBezTo>
                    <a:pt x="33" y="14"/>
                    <a:pt x="30" y="15"/>
                    <a:pt x="29" y="16"/>
                  </a:cubicBezTo>
                  <a:cubicBezTo>
                    <a:pt x="28" y="16"/>
                    <a:pt x="30" y="16"/>
                    <a:pt x="32" y="17"/>
                  </a:cubicBezTo>
                  <a:cubicBezTo>
                    <a:pt x="35" y="17"/>
                    <a:pt x="42" y="16"/>
                    <a:pt x="4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69" name="Freeform 64"/>
            <p:cNvSpPr>
              <a:spLocks/>
            </p:cNvSpPr>
            <p:nvPr/>
          </p:nvSpPr>
          <p:spPr bwMode="auto">
            <a:xfrm>
              <a:off x="2408543" y="3913090"/>
              <a:ext cx="37891" cy="14735"/>
            </a:xfrm>
            <a:custGeom>
              <a:avLst/>
              <a:gdLst>
                <a:gd name="T0" fmla="*/ 1 w 8"/>
                <a:gd name="T1" fmla="*/ 1 h 3"/>
                <a:gd name="T2" fmla="*/ 2 w 8"/>
                <a:gd name="T3" fmla="*/ 3 h 3"/>
                <a:gd name="T4" fmla="*/ 7 w 8"/>
                <a:gd name="T5" fmla="*/ 2 h 3"/>
                <a:gd name="T6" fmla="*/ 4 w 8"/>
                <a:gd name="T7" fmla="*/ 1 h 3"/>
                <a:gd name="T8" fmla="*/ 1 w 8"/>
                <a:gd name="T9" fmla="*/ 1 h 3"/>
              </a:gdLst>
              <a:ahLst/>
              <a:cxnLst>
                <a:cxn ang="0">
                  <a:pos x="T0" y="T1"/>
                </a:cxn>
                <a:cxn ang="0">
                  <a:pos x="T2" y="T3"/>
                </a:cxn>
                <a:cxn ang="0">
                  <a:pos x="T4" y="T5"/>
                </a:cxn>
                <a:cxn ang="0">
                  <a:pos x="T6" y="T7"/>
                </a:cxn>
                <a:cxn ang="0">
                  <a:pos x="T8" y="T9"/>
                </a:cxn>
              </a:cxnLst>
              <a:rect l="0" t="0" r="r" b="b"/>
              <a:pathLst>
                <a:path w="8" h="3">
                  <a:moveTo>
                    <a:pt x="1" y="1"/>
                  </a:moveTo>
                  <a:cubicBezTo>
                    <a:pt x="2" y="2"/>
                    <a:pt x="2" y="3"/>
                    <a:pt x="2" y="3"/>
                  </a:cubicBezTo>
                  <a:cubicBezTo>
                    <a:pt x="2" y="3"/>
                    <a:pt x="5" y="3"/>
                    <a:pt x="7" y="2"/>
                  </a:cubicBezTo>
                  <a:cubicBezTo>
                    <a:pt x="8" y="2"/>
                    <a:pt x="6" y="1"/>
                    <a:pt x="4" y="1"/>
                  </a:cubicBezTo>
                  <a:cubicBezTo>
                    <a:pt x="2"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70" name="Freeform 65"/>
            <p:cNvSpPr>
              <a:spLocks/>
            </p:cNvSpPr>
            <p:nvPr/>
          </p:nvSpPr>
          <p:spPr bwMode="auto">
            <a:xfrm>
              <a:off x="2496955" y="3913088"/>
              <a:ext cx="44205" cy="10525"/>
            </a:xfrm>
            <a:custGeom>
              <a:avLst/>
              <a:gdLst>
                <a:gd name="T0" fmla="*/ 1 w 9"/>
                <a:gd name="T1" fmla="*/ 1 h 2"/>
                <a:gd name="T2" fmla="*/ 7 w 9"/>
                <a:gd name="T3" fmla="*/ 2 h 2"/>
                <a:gd name="T4" fmla="*/ 4 w 9"/>
                <a:gd name="T5" fmla="*/ 0 h 2"/>
                <a:gd name="T6" fmla="*/ 1 w 9"/>
                <a:gd name="T7" fmla="*/ 1 h 2"/>
              </a:gdLst>
              <a:ahLst/>
              <a:cxnLst>
                <a:cxn ang="0">
                  <a:pos x="T0" y="T1"/>
                </a:cxn>
                <a:cxn ang="0">
                  <a:pos x="T2" y="T3"/>
                </a:cxn>
                <a:cxn ang="0">
                  <a:pos x="T4" y="T5"/>
                </a:cxn>
                <a:cxn ang="0">
                  <a:pos x="T6" y="T7"/>
                </a:cxn>
              </a:cxnLst>
              <a:rect l="0" t="0" r="r" b="b"/>
              <a:pathLst>
                <a:path w="9" h="2">
                  <a:moveTo>
                    <a:pt x="1" y="1"/>
                  </a:moveTo>
                  <a:cubicBezTo>
                    <a:pt x="3" y="2"/>
                    <a:pt x="6" y="2"/>
                    <a:pt x="7" y="2"/>
                  </a:cubicBezTo>
                  <a:cubicBezTo>
                    <a:pt x="9" y="1"/>
                    <a:pt x="6" y="0"/>
                    <a:pt x="4" y="0"/>
                  </a:cubicBezTo>
                  <a:cubicBezTo>
                    <a:pt x="2"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71" name="Freeform 66"/>
            <p:cNvSpPr>
              <a:spLocks/>
            </p:cNvSpPr>
            <p:nvPr/>
          </p:nvSpPr>
          <p:spPr bwMode="auto">
            <a:xfrm>
              <a:off x="2522215" y="3883619"/>
              <a:ext cx="105251" cy="39995"/>
            </a:xfrm>
            <a:custGeom>
              <a:avLst/>
              <a:gdLst>
                <a:gd name="T0" fmla="*/ 3 w 21"/>
                <a:gd name="T1" fmla="*/ 5 h 8"/>
                <a:gd name="T2" fmla="*/ 3 w 21"/>
                <a:gd name="T3" fmla="*/ 5 h 8"/>
                <a:gd name="T4" fmla="*/ 3 w 21"/>
                <a:gd name="T5" fmla="*/ 6 h 8"/>
                <a:gd name="T6" fmla="*/ 4 w 21"/>
                <a:gd name="T7" fmla="*/ 6 h 8"/>
                <a:gd name="T8" fmla="*/ 4 w 21"/>
                <a:gd name="T9" fmla="*/ 6 h 8"/>
                <a:gd name="T10" fmla="*/ 5 w 21"/>
                <a:gd name="T11" fmla="*/ 6 h 8"/>
                <a:gd name="T12" fmla="*/ 5 w 21"/>
                <a:gd name="T13" fmla="*/ 7 h 8"/>
                <a:gd name="T14" fmla="*/ 5 w 21"/>
                <a:gd name="T15" fmla="*/ 7 h 8"/>
                <a:gd name="T16" fmla="*/ 5 w 21"/>
                <a:gd name="T17" fmla="*/ 7 h 8"/>
                <a:gd name="T18" fmla="*/ 6 w 21"/>
                <a:gd name="T19" fmla="*/ 8 h 8"/>
                <a:gd name="T20" fmla="*/ 7 w 21"/>
                <a:gd name="T21" fmla="*/ 8 h 8"/>
                <a:gd name="T22" fmla="*/ 7 w 21"/>
                <a:gd name="T23" fmla="*/ 8 h 8"/>
                <a:gd name="T24" fmla="*/ 10 w 21"/>
                <a:gd name="T25" fmla="*/ 7 h 8"/>
                <a:gd name="T26" fmla="*/ 12 w 21"/>
                <a:gd name="T27" fmla="*/ 8 h 8"/>
                <a:gd name="T28" fmla="*/ 15 w 21"/>
                <a:gd name="T29" fmla="*/ 7 h 8"/>
                <a:gd name="T30" fmla="*/ 20 w 21"/>
                <a:gd name="T31" fmla="*/ 7 h 8"/>
                <a:gd name="T32" fmla="*/ 19 w 21"/>
                <a:gd name="T33" fmla="*/ 5 h 8"/>
                <a:gd name="T34" fmla="*/ 17 w 21"/>
                <a:gd name="T35" fmla="*/ 2 h 8"/>
                <a:gd name="T36" fmla="*/ 11 w 21"/>
                <a:gd name="T37" fmla="*/ 1 h 8"/>
                <a:gd name="T38" fmla="*/ 10 w 21"/>
                <a:gd name="T39" fmla="*/ 1 h 8"/>
                <a:gd name="T40" fmla="*/ 10 w 21"/>
                <a:gd name="T41" fmla="*/ 1 h 8"/>
                <a:gd name="T42" fmla="*/ 9 w 21"/>
                <a:gd name="T43" fmla="*/ 1 h 8"/>
                <a:gd name="T44" fmla="*/ 9 w 21"/>
                <a:gd name="T45" fmla="*/ 1 h 8"/>
                <a:gd name="T46" fmla="*/ 8 w 21"/>
                <a:gd name="T47" fmla="*/ 1 h 8"/>
                <a:gd name="T48" fmla="*/ 8 w 21"/>
                <a:gd name="T49" fmla="*/ 1 h 8"/>
                <a:gd name="T50" fmla="*/ 7 w 21"/>
                <a:gd name="T51" fmla="*/ 1 h 8"/>
                <a:gd name="T52" fmla="*/ 6 w 21"/>
                <a:gd name="T53" fmla="*/ 1 h 8"/>
                <a:gd name="T54" fmla="*/ 6 w 21"/>
                <a:gd name="T55" fmla="*/ 1 h 8"/>
                <a:gd name="T56" fmla="*/ 5 w 21"/>
                <a:gd name="T57" fmla="*/ 1 h 8"/>
                <a:gd name="T58" fmla="*/ 5 w 21"/>
                <a:gd name="T59" fmla="*/ 1 h 8"/>
                <a:gd name="T60" fmla="*/ 4 w 21"/>
                <a:gd name="T61" fmla="*/ 1 h 8"/>
                <a:gd name="T62" fmla="*/ 4 w 21"/>
                <a:gd name="T63" fmla="*/ 1 h 8"/>
                <a:gd name="T64" fmla="*/ 3 w 21"/>
                <a:gd name="T65" fmla="*/ 0 h 8"/>
                <a:gd name="T66" fmla="*/ 1 w 21"/>
                <a:gd name="T67" fmla="*/ 2 h 8"/>
                <a:gd name="T68" fmla="*/ 2 w 21"/>
                <a:gd name="T69" fmla="*/ 4 h 8"/>
                <a:gd name="T70" fmla="*/ 3 w 21"/>
                <a:gd name="T7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 h="8">
                  <a:moveTo>
                    <a:pt x="3" y="5"/>
                  </a:moveTo>
                  <a:cubicBezTo>
                    <a:pt x="3" y="5"/>
                    <a:pt x="3" y="5"/>
                    <a:pt x="3" y="5"/>
                  </a:cubicBezTo>
                  <a:cubicBezTo>
                    <a:pt x="3" y="5"/>
                    <a:pt x="3" y="5"/>
                    <a:pt x="3" y="6"/>
                  </a:cubicBezTo>
                  <a:cubicBezTo>
                    <a:pt x="4" y="6"/>
                    <a:pt x="4" y="6"/>
                    <a:pt x="4" y="6"/>
                  </a:cubicBezTo>
                  <a:cubicBezTo>
                    <a:pt x="4" y="6"/>
                    <a:pt x="4" y="6"/>
                    <a:pt x="4" y="6"/>
                  </a:cubicBezTo>
                  <a:cubicBezTo>
                    <a:pt x="4" y="6"/>
                    <a:pt x="4" y="6"/>
                    <a:pt x="5" y="6"/>
                  </a:cubicBezTo>
                  <a:cubicBezTo>
                    <a:pt x="5" y="7"/>
                    <a:pt x="5" y="7"/>
                    <a:pt x="5" y="7"/>
                  </a:cubicBezTo>
                  <a:cubicBezTo>
                    <a:pt x="5" y="7"/>
                    <a:pt x="5" y="7"/>
                    <a:pt x="5" y="7"/>
                  </a:cubicBezTo>
                  <a:cubicBezTo>
                    <a:pt x="5" y="7"/>
                    <a:pt x="5" y="7"/>
                    <a:pt x="5" y="7"/>
                  </a:cubicBezTo>
                  <a:cubicBezTo>
                    <a:pt x="6" y="7"/>
                    <a:pt x="6" y="7"/>
                    <a:pt x="6" y="8"/>
                  </a:cubicBezTo>
                  <a:cubicBezTo>
                    <a:pt x="6" y="8"/>
                    <a:pt x="6" y="8"/>
                    <a:pt x="7" y="8"/>
                  </a:cubicBezTo>
                  <a:cubicBezTo>
                    <a:pt x="7" y="8"/>
                    <a:pt x="7" y="8"/>
                    <a:pt x="7" y="8"/>
                  </a:cubicBezTo>
                  <a:cubicBezTo>
                    <a:pt x="8" y="8"/>
                    <a:pt x="9" y="7"/>
                    <a:pt x="10" y="7"/>
                  </a:cubicBezTo>
                  <a:cubicBezTo>
                    <a:pt x="11" y="6"/>
                    <a:pt x="11" y="7"/>
                    <a:pt x="12" y="8"/>
                  </a:cubicBezTo>
                  <a:cubicBezTo>
                    <a:pt x="12" y="8"/>
                    <a:pt x="14" y="7"/>
                    <a:pt x="15" y="7"/>
                  </a:cubicBezTo>
                  <a:cubicBezTo>
                    <a:pt x="17" y="6"/>
                    <a:pt x="19" y="7"/>
                    <a:pt x="20" y="7"/>
                  </a:cubicBezTo>
                  <a:cubicBezTo>
                    <a:pt x="21" y="7"/>
                    <a:pt x="20" y="6"/>
                    <a:pt x="19" y="5"/>
                  </a:cubicBezTo>
                  <a:cubicBezTo>
                    <a:pt x="18" y="5"/>
                    <a:pt x="18" y="3"/>
                    <a:pt x="17" y="2"/>
                  </a:cubicBezTo>
                  <a:cubicBezTo>
                    <a:pt x="16" y="1"/>
                    <a:pt x="13" y="1"/>
                    <a:pt x="11" y="1"/>
                  </a:cubicBezTo>
                  <a:cubicBezTo>
                    <a:pt x="11" y="1"/>
                    <a:pt x="11" y="1"/>
                    <a:pt x="10" y="1"/>
                  </a:cubicBezTo>
                  <a:cubicBezTo>
                    <a:pt x="10" y="1"/>
                    <a:pt x="10" y="1"/>
                    <a:pt x="10" y="1"/>
                  </a:cubicBezTo>
                  <a:cubicBezTo>
                    <a:pt x="10" y="1"/>
                    <a:pt x="10" y="1"/>
                    <a:pt x="9" y="1"/>
                  </a:cubicBezTo>
                  <a:cubicBezTo>
                    <a:pt x="9" y="1"/>
                    <a:pt x="9" y="1"/>
                    <a:pt x="9" y="1"/>
                  </a:cubicBezTo>
                  <a:cubicBezTo>
                    <a:pt x="9" y="1"/>
                    <a:pt x="8" y="1"/>
                    <a:pt x="8" y="1"/>
                  </a:cubicBezTo>
                  <a:cubicBezTo>
                    <a:pt x="8" y="1"/>
                    <a:pt x="8" y="1"/>
                    <a:pt x="8" y="1"/>
                  </a:cubicBezTo>
                  <a:cubicBezTo>
                    <a:pt x="7" y="1"/>
                    <a:pt x="7" y="1"/>
                    <a:pt x="7" y="1"/>
                  </a:cubicBezTo>
                  <a:cubicBezTo>
                    <a:pt x="7" y="1"/>
                    <a:pt x="6" y="1"/>
                    <a:pt x="6" y="1"/>
                  </a:cubicBezTo>
                  <a:cubicBezTo>
                    <a:pt x="6" y="1"/>
                    <a:pt x="6" y="1"/>
                    <a:pt x="6" y="1"/>
                  </a:cubicBezTo>
                  <a:cubicBezTo>
                    <a:pt x="6" y="1"/>
                    <a:pt x="5" y="1"/>
                    <a:pt x="5" y="1"/>
                  </a:cubicBezTo>
                  <a:cubicBezTo>
                    <a:pt x="5" y="1"/>
                    <a:pt x="5" y="1"/>
                    <a:pt x="5" y="1"/>
                  </a:cubicBezTo>
                  <a:cubicBezTo>
                    <a:pt x="4" y="1"/>
                    <a:pt x="4" y="1"/>
                    <a:pt x="4" y="1"/>
                  </a:cubicBezTo>
                  <a:cubicBezTo>
                    <a:pt x="4" y="1"/>
                    <a:pt x="4" y="1"/>
                    <a:pt x="4" y="1"/>
                  </a:cubicBezTo>
                  <a:cubicBezTo>
                    <a:pt x="3" y="1"/>
                    <a:pt x="3" y="0"/>
                    <a:pt x="3" y="0"/>
                  </a:cubicBezTo>
                  <a:cubicBezTo>
                    <a:pt x="1" y="0"/>
                    <a:pt x="0" y="1"/>
                    <a:pt x="1" y="2"/>
                  </a:cubicBezTo>
                  <a:cubicBezTo>
                    <a:pt x="1" y="2"/>
                    <a:pt x="2" y="3"/>
                    <a:pt x="2" y="4"/>
                  </a:cubicBezTo>
                  <a:cubicBezTo>
                    <a:pt x="3" y="4"/>
                    <a:pt x="3" y="5"/>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72" name="Freeform 67"/>
            <p:cNvSpPr>
              <a:spLocks/>
            </p:cNvSpPr>
            <p:nvPr/>
          </p:nvSpPr>
          <p:spPr bwMode="auto">
            <a:xfrm>
              <a:off x="2646411" y="3913088"/>
              <a:ext cx="50520" cy="21051"/>
            </a:xfrm>
            <a:custGeom>
              <a:avLst/>
              <a:gdLst>
                <a:gd name="T0" fmla="*/ 4 w 10"/>
                <a:gd name="T1" fmla="*/ 1 h 4"/>
                <a:gd name="T2" fmla="*/ 1 w 10"/>
                <a:gd name="T3" fmla="*/ 2 h 4"/>
                <a:gd name="T4" fmla="*/ 4 w 10"/>
                <a:gd name="T5" fmla="*/ 3 h 4"/>
                <a:gd name="T6" fmla="*/ 4 w 10"/>
                <a:gd name="T7" fmla="*/ 1 h 4"/>
              </a:gdLst>
              <a:ahLst/>
              <a:cxnLst>
                <a:cxn ang="0">
                  <a:pos x="T0" y="T1"/>
                </a:cxn>
                <a:cxn ang="0">
                  <a:pos x="T2" y="T3"/>
                </a:cxn>
                <a:cxn ang="0">
                  <a:pos x="T4" y="T5"/>
                </a:cxn>
                <a:cxn ang="0">
                  <a:pos x="T6" y="T7"/>
                </a:cxn>
              </a:cxnLst>
              <a:rect l="0" t="0" r="r" b="b"/>
              <a:pathLst>
                <a:path w="10" h="4">
                  <a:moveTo>
                    <a:pt x="4" y="1"/>
                  </a:moveTo>
                  <a:cubicBezTo>
                    <a:pt x="1" y="1"/>
                    <a:pt x="1" y="1"/>
                    <a:pt x="1" y="2"/>
                  </a:cubicBezTo>
                  <a:cubicBezTo>
                    <a:pt x="0" y="3"/>
                    <a:pt x="2" y="4"/>
                    <a:pt x="4" y="3"/>
                  </a:cubicBezTo>
                  <a:cubicBezTo>
                    <a:pt x="10" y="0"/>
                    <a:pt x="6"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73" name="Freeform 68"/>
            <p:cNvSpPr>
              <a:spLocks/>
            </p:cNvSpPr>
            <p:nvPr/>
          </p:nvSpPr>
          <p:spPr bwMode="auto">
            <a:xfrm>
              <a:off x="2736925" y="3927824"/>
              <a:ext cx="4211" cy="10525"/>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1"/>
                    <a:pt x="1" y="0"/>
                    <a:pt x="0" y="1"/>
                  </a:cubicBezTo>
                  <a:cubicBezTo>
                    <a:pt x="0" y="1"/>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74" name="Freeform 69"/>
            <p:cNvSpPr>
              <a:spLocks/>
            </p:cNvSpPr>
            <p:nvPr/>
          </p:nvSpPr>
          <p:spPr bwMode="auto">
            <a:xfrm>
              <a:off x="2751662" y="3938348"/>
              <a:ext cx="14735" cy="10525"/>
            </a:xfrm>
            <a:custGeom>
              <a:avLst/>
              <a:gdLst>
                <a:gd name="T0" fmla="*/ 1 w 3"/>
                <a:gd name="T1" fmla="*/ 2 h 2"/>
                <a:gd name="T2" fmla="*/ 3 w 3"/>
                <a:gd name="T3" fmla="*/ 1 h 2"/>
                <a:gd name="T4" fmla="*/ 1 w 3"/>
                <a:gd name="T5" fmla="*/ 2 h 2"/>
              </a:gdLst>
              <a:ahLst/>
              <a:cxnLst>
                <a:cxn ang="0">
                  <a:pos x="T0" y="T1"/>
                </a:cxn>
                <a:cxn ang="0">
                  <a:pos x="T2" y="T3"/>
                </a:cxn>
                <a:cxn ang="0">
                  <a:pos x="T4" y="T5"/>
                </a:cxn>
              </a:cxnLst>
              <a:rect l="0" t="0" r="r" b="b"/>
              <a:pathLst>
                <a:path w="3" h="2">
                  <a:moveTo>
                    <a:pt x="1" y="2"/>
                  </a:moveTo>
                  <a:cubicBezTo>
                    <a:pt x="2" y="2"/>
                    <a:pt x="3" y="1"/>
                    <a:pt x="3" y="1"/>
                  </a:cubicBezTo>
                  <a:cubicBezTo>
                    <a:pt x="2" y="0"/>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75" name="Freeform 70"/>
            <p:cNvSpPr>
              <a:spLocks/>
            </p:cNvSpPr>
            <p:nvPr/>
          </p:nvSpPr>
          <p:spPr bwMode="auto">
            <a:xfrm>
              <a:off x="2762185" y="3978344"/>
              <a:ext cx="4211" cy="10525"/>
            </a:xfrm>
            <a:custGeom>
              <a:avLst/>
              <a:gdLst>
                <a:gd name="T0" fmla="*/ 0 w 1"/>
                <a:gd name="T1" fmla="*/ 1 h 2"/>
                <a:gd name="T2" fmla="*/ 0 w 1"/>
                <a:gd name="T3" fmla="*/ 0 h 2"/>
                <a:gd name="T4" fmla="*/ 0 w 1"/>
                <a:gd name="T5" fmla="*/ 1 h 2"/>
              </a:gdLst>
              <a:ahLst/>
              <a:cxnLst>
                <a:cxn ang="0">
                  <a:pos x="T0" y="T1"/>
                </a:cxn>
                <a:cxn ang="0">
                  <a:pos x="T2" y="T3"/>
                </a:cxn>
                <a:cxn ang="0">
                  <a:pos x="T4" y="T5"/>
                </a:cxn>
              </a:cxnLst>
              <a:rect l="0" t="0" r="r" b="b"/>
              <a:pathLst>
                <a:path w="1" h="2">
                  <a:moveTo>
                    <a:pt x="0" y="1"/>
                  </a:moveTo>
                  <a:cubicBezTo>
                    <a:pt x="1" y="1"/>
                    <a:pt x="1" y="0"/>
                    <a:pt x="0" y="0"/>
                  </a:cubicBezTo>
                  <a:cubicBezTo>
                    <a:pt x="0" y="1"/>
                    <a:pt x="0" y="2"/>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76" name="Freeform 71"/>
            <p:cNvSpPr>
              <a:spLocks/>
            </p:cNvSpPr>
            <p:nvPr/>
          </p:nvSpPr>
          <p:spPr bwMode="auto">
            <a:xfrm>
              <a:off x="2751662" y="4024655"/>
              <a:ext cx="10525" cy="8420"/>
            </a:xfrm>
            <a:custGeom>
              <a:avLst/>
              <a:gdLst>
                <a:gd name="T0" fmla="*/ 1 w 2"/>
                <a:gd name="T1" fmla="*/ 2 h 2"/>
                <a:gd name="T2" fmla="*/ 1 w 2"/>
                <a:gd name="T3" fmla="*/ 1 h 2"/>
                <a:gd name="T4" fmla="*/ 1 w 2"/>
                <a:gd name="T5" fmla="*/ 2 h 2"/>
              </a:gdLst>
              <a:ahLst/>
              <a:cxnLst>
                <a:cxn ang="0">
                  <a:pos x="T0" y="T1"/>
                </a:cxn>
                <a:cxn ang="0">
                  <a:pos x="T2" y="T3"/>
                </a:cxn>
                <a:cxn ang="0">
                  <a:pos x="T4" y="T5"/>
                </a:cxn>
              </a:cxnLst>
              <a:rect l="0" t="0" r="r" b="b"/>
              <a:pathLst>
                <a:path w="2" h="2">
                  <a:moveTo>
                    <a:pt x="1" y="2"/>
                  </a:moveTo>
                  <a:cubicBezTo>
                    <a:pt x="2" y="1"/>
                    <a:pt x="2" y="0"/>
                    <a:pt x="1" y="1"/>
                  </a:cubicBezTo>
                  <a:cubicBezTo>
                    <a:pt x="0" y="1"/>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77" name="Freeform 72"/>
            <p:cNvSpPr>
              <a:spLocks/>
            </p:cNvSpPr>
            <p:nvPr/>
          </p:nvSpPr>
          <p:spPr bwMode="auto">
            <a:xfrm>
              <a:off x="2751662" y="4014129"/>
              <a:ext cx="10525" cy="4211"/>
            </a:xfrm>
            <a:custGeom>
              <a:avLst/>
              <a:gdLst>
                <a:gd name="T0" fmla="*/ 1 w 2"/>
                <a:gd name="T1" fmla="*/ 1 h 1"/>
                <a:gd name="T2" fmla="*/ 2 w 2"/>
                <a:gd name="T3" fmla="*/ 0 h 1"/>
                <a:gd name="T4" fmla="*/ 1 w 2"/>
                <a:gd name="T5" fmla="*/ 1 h 1"/>
              </a:gdLst>
              <a:ahLst/>
              <a:cxnLst>
                <a:cxn ang="0">
                  <a:pos x="T0" y="T1"/>
                </a:cxn>
                <a:cxn ang="0">
                  <a:pos x="T2" y="T3"/>
                </a:cxn>
                <a:cxn ang="0">
                  <a:pos x="T4" y="T5"/>
                </a:cxn>
              </a:cxnLst>
              <a:rect l="0" t="0" r="r" b="b"/>
              <a:pathLst>
                <a:path w="2" h="1">
                  <a:moveTo>
                    <a:pt x="1" y="1"/>
                  </a:moveTo>
                  <a:cubicBezTo>
                    <a:pt x="2" y="1"/>
                    <a:pt x="2" y="0"/>
                    <a:pt x="2" y="0"/>
                  </a:cubicBez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78" name="Freeform 73"/>
            <p:cNvSpPr>
              <a:spLocks/>
            </p:cNvSpPr>
            <p:nvPr/>
          </p:nvSpPr>
          <p:spPr bwMode="auto">
            <a:xfrm>
              <a:off x="2730613" y="4047809"/>
              <a:ext cx="14735" cy="16840"/>
            </a:xfrm>
            <a:custGeom>
              <a:avLst/>
              <a:gdLst>
                <a:gd name="T0" fmla="*/ 2 w 3"/>
                <a:gd name="T1" fmla="*/ 2 h 3"/>
                <a:gd name="T2" fmla="*/ 1 w 3"/>
                <a:gd name="T3" fmla="*/ 1 h 3"/>
                <a:gd name="T4" fmla="*/ 2 w 3"/>
                <a:gd name="T5" fmla="*/ 2 h 3"/>
              </a:gdLst>
              <a:ahLst/>
              <a:cxnLst>
                <a:cxn ang="0">
                  <a:pos x="T0" y="T1"/>
                </a:cxn>
                <a:cxn ang="0">
                  <a:pos x="T2" y="T3"/>
                </a:cxn>
                <a:cxn ang="0">
                  <a:pos x="T4" y="T5"/>
                </a:cxn>
              </a:cxnLst>
              <a:rect l="0" t="0" r="r" b="b"/>
              <a:pathLst>
                <a:path w="3" h="3">
                  <a:moveTo>
                    <a:pt x="2" y="2"/>
                  </a:moveTo>
                  <a:cubicBezTo>
                    <a:pt x="3" y="1"/>
                    <a:pt x="2" y="0"/>
                    <a:pt x="1" y="1"/>
                  </a:cubicBezTo>
                  <a:cubicBezTo>
                    <a:pt x="0" y="1"/>
                    <a:pt x="1" y="3"/>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79" name="Freeform 74"/>
            <p:cNvSpPr>
              <a:spLocks/>
            </p:cNvSpPr>
            <p:nvPr/>
          </p:nvSpPr>
          <p:spPr bwMode="auto">
            <a:xfrm>
              <a:off x="2785342" y="4024655"/>
              <a:ext cx="14735" cy="14735"/>
            </a:xfrm>
            <a:custGeom>
              <a:avLst/>
              <a:gdLst>
                <a:gd name="T0" fmla="*/ 1 w 3"/>
                <a:gd name="T1" fmla="*/ 1 h 3"/>
                <a:gd name="T2" fmla="*/ 2 w 3"/>
                <a:gd name="T3" fmla="*/ 2 h 3"/>
                <a:gd name="T4" fmla="*/ 1 w 3"/>
                <a:gd name="T5" fmla="*/ 1 h 3"/>
              </a:gdLst>
              <a:ahLst/>
              <a:cxnLst>
                <a:cxn ang="0">
                  <a:pos x="T0" y="T1"/>
                </a:cxn>
                <a:cxn ang="0">
                  <a:pos x="T2" y="T3"/>
                </a:cxn>
                <a:cxn ang="0">
                  <a:pos x="T4" y="T5"/>
                </a:cxn>
              </a:cxnLst>
              <a:rect l="0" t="0" r="r" b="b"/>
              <a:pathLst>
                <a:path w="3" h="3">
                  <a:moveTo>
                    <a:pt x="1" y="1"/>
                  </a:moveTo>
                  <a:cubicBezTo>
                    <a:pt x="0" y="1"/>
                    <a:pt x="1" y="3"/>
                    <a:pt x="2" y="2"/>
                  </a:cubicBezTo>
                  <a:cubicBezTo>
                    <a:pt x="3" y="0"/>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80" name="Freeform 75"/>
            <p:cNvSpPr>
              <a:spLocks/>
            </p:cNvSpPr>
            <p:nvPr/>
          </p:nvSpPr>
          <p:spPr bwMode="auto">
            <a:xfrm>
              <a:off x="2442225" y="3774158"/>
              <a:ext cx="14735" cy="10525"/>
            </a:xfrm>
            <a:custGeom>
              <a:avLst/>
              <a:gdLst>
                <a:gd name="T0" fmla="*/ 1 w 3"/>
                <a:gd name="T1" fmla="*/ 0 h 2"/>
                <a:gd name="T2" fmla="*/ 0 w 3"/>
                <a:gd name="T3" fmla="*/ 1 h 2"/>
                <a:gd name="T4" fmla="*/ 2 w 3"/>
                <a:gd name="T5" fmla="*/ 2 h 2"/>
                <a:gd name="T6" fmla="*/ 1 w 3"/>
                <a:gd name="T7" fmla="*/ 0 h 2"/>
              </a:gdLst>
              <a:ahLst/>
              <a:cxnLst>
                <a:cxn ang="0">
                  <a:pos x="T0" y="T1"/>
                </a:cxn>
                <a:cxn ang="0">
                  <a:pos x="T2" y="T3"/>
                </a:cxn>
                <a:cxn ang="0">
                  <a:pos x="T4" y="T5"/>
                </a:cxn>
                <a:cxn ang="0">
                  <a:pos x="T6" y="T7"/>
                </a:cxn>
              </a:cxnLst>
              <a:rect l="0" t="0" r="r" b="b"/>
              <a:pathLst>
                <a:path w="3" h="2">
                  <a:moveTo>
                    <a:pt x="1" y="0"/>
                  </a:moveTo>
                  <a:cubicBezTo>
                    <a:pt x="0" y="0"/>
                    <a:pt x="0" y="0"/>
                    <a:pt x="0" y="1"/>
                  </a:cubicBezTo>
                  <a:cubicBezTo>
                    <a:pt x="0" y="2"/>
                    <a:pt x="1" y="2"/>
                    <a:pt x="2" y="2"/>
                  </a:cubicBezTo>
                  <a:cubicBezTo>
                    <a:pt x="3" y="1"/>
                    <a:pt x="3"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81" name="Freeform 76"/>
            <p:cNvSpPr>
              <a:spLocks/>
            </p:cNvSpPr>
            <p:nvPr/>
          </p:nvSpPr>
          <p:spPr bwMode="auto">
            <a:xfrm>
              <a:off x="2442225" y="3788892"/>
              <a:ext cx="14735" cy="10525"/>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3" y="0"/>
                    <a:pt x="2" y="0"/>
                  </a:cubicBezTo>
                  <a:cubicBezTo>
                    <a:pt x="1" y="0"/>
                    <a:pt x="0"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82" name="Freeform 77"/>
            <p:cNvSpPr>
              <a:spLocks/>
            </p:cNvSpPr>
            <p:nvPr/>
          </p:nvSpPr>
          <p:spPr bwMode="auto">
            <a:xfrm>
              <a:off x="2755873" y="3603651"/>
              <a:ext cx="14735" cy="14735"/>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1" y="1"/>
                    <a:pt x="0" y="3"/>
                    <a:pt x="1" y="2"/>
                  </a:cubicBezTo>
                  <a:cubicBezTo>
                    <a:pt x="2" y="2"/>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83" name="Freeform 78"/>
            <p:cNvSpPr>
              <a:spLocks/>
            </p:cNvSpPr>
            <p:nvPr/>
          </p:nvSpPr>
          <p:spPr bwMode="auto">
            <a:xfrm>
              <a:off x="2865332" y="3170018"/>
              <a:ext cx="54731" cy="18945"/>
            </a:xfrm>
            <a:custGeom>
              <a:avLst/>
              <a:gdLst>
                <a:gd name="T0" fmla="*/ 7 w 11"/>
                <a:gd name="T1" fmla="*/ 1 h 4"/>
                <a:gd name="T2" fmla="*/ 1 w 11"/>
                <a:gd name="T3" fmla="*/ 0 h 4"/>
                <a:gd name="T4" fmla="*/ 10 w 11"/>
                <a:gd name="T5" fmla="*/ 4 h 4"/>
                <a:gd name="T6" fmla="*/ 7 w 11"/>
                <a:gd name="T7" fmla="*/ 1 h 4"/>
              </a:gdLst>
              <a:ahLst/>
              <a:cxnLst>
                <a:cxn ang="0">
                  <a:pos x="T0" y="T1"/>
                </a:cxn>
                <a:cxn ang="0">
                  <a:pos x="T2" y="T3"/>
                </a:cxn>
                <a:cxn ang="0">
                  <a:pos x="T4" y="T5"/>
                </a:cxn>
                <a:cxn ang="0">
                  <a:pos x="T6" y="T7"/>
                </a:cxn>
              </a:cxnLst>
              <a:rect l="0" t="0" r="r" b="b"/>
              <a:pathLst>
                <a:path w="11" h="4">
                  <a:moveTo>
                    <a:pt x="7" y="1"/>
                  </a:moveTo>
                  <a:cubicBezTo>
                    <a:pt x="4" y="0"/>
                    <a:pt x="0" y="0"/>
                    <a:pt x="1" y="0"/>
                  </a:cubicBezTo>
                  <a:cubicBezTo>
                    <a:pt x="3" y="1"/>
                    <a:pt x="7" y="4"/>
                    <a:pt x="10" y="4"/>
                  </a:cubicBezTo>
                  <a:cubicBezTo>
                    <a:pt x="11" y="3"/>
                    <a:pt x="9" y="2"/>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84" name="Freeform 79"/>
            <p:cNvSpPr>
              <a:spLocks/>
            </p:cNvSpPr>
            <p:nvPr/>
          </p:nvSpPr>
          <p:spPr bwMode="auto">
            <a:xfrm>
              <a:off x="2905327" y="3245798"/>
              <a:ext cx="25260" cy="29471"/>
            </a:xfrm>
            <a:custGeom>
              <a:avLst/>
              <a:gdLst>
                <a:gd name="T0" fmla="*/ 1 w 5"/>
                <a:gd name="T1" fmla="*/ 6 h 6"/>
                <a:gd name="T2" fmla="*/ 4 w 5"/>
                <a:gd name="T3" fmla="*/ 3 h 6"/>
                <a:gd name="T4" fmla="*/ 4 w 5"/>
                <a:gd name="T5" fmla="*/ 1 h 6"/>
                <a:gd name="T6" fmla="*/ 1 w 5"/>
                <a:gd name="T7" fmla="*/ 3 h 6"/>
                <a:gd name="T8" fmla="*/ 1 w 5"/>
                <a:gd name="T9" fmla="*/ 6 h 6"/>
              </a:gdLst>
              <a:ahLst/>
              <a:cxnLst>
                <a:cxn ang="0">
                  <a:pos x="T0" y="T1"/>
                </a:cxn>
                <a:cxn ang="0">
                  <a:pos x="T2" y="T3"/>
                </a:cxn>
                <a:cxn ang="0">
                  <a:pos x="T4" y="T5"/>
                </a:cxn>
                <a:cxn ang="0">
                  <a:pos x="T6" y="T7"/>
                </a:cxn>
                <a:cxn ang="0">
                  <a:pos x="T8" y="T9"/>
                </a:cxn>
              </a:cxnLst>
              <a:rect l="0" t="0" r="r" b="b"/>
              <a:pathLst>
                <a:path w="5" h="6">
                  <a:moveTo>
                    <a:pt x="1" y="6"/>
                  </a:moveTo>
                  <a:cubicBezTo>
                    <a:pt x="1" y="6"/>
                    <a:pt x="5" y="4"/>
                    <a:pt x="4" y="3"/>
                  </a:cubicBezTo>
                  <a:cubicBezTo>
                    <a:pt x="4" y="3"/>
                    <a:pt x="4" y="2"/>
                    <a:pt x="4" y="1"/>
                  </a:cubicBezTo>
                  <a:cubicBezTo>
                    <a:pt x="4" y="0"/>
                    <a:pt x="3" y="2"/>
                    <a:pt x="1" y="3"/>
                  </a:cubicBezTo>
                  <a:cubicBezTo>
                    <a:pt x="0" y="5"/>
                    <a:pt x="0"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85" name="Freeform 80"/>
            <p:cNvSpPr>
              <a:spLocks/>
            </p:cNvSpPr>
            <p:nvPr/>
          </p:nvSpPr>
          <p:spPr bwMode="auto">
            <a:xfrm>
              <a:off x="2955849" y="3115287"/>
              <a:ext cx="134721" cy="138931"/>
            </a:xfrm>
            <a:custGeom>
              <a:avLst/>
              <a:gdLst>
                <a:gd name="T0" fmla="*/ 16 w 27"/>
                <a:gd name="T1" fmla="*/ 11 h 28"/>
                <a:gd name="T2" fmla="*/ 16 w 27"/>
                <a:gd name="T3" fmla="*/ 9 h 28"/>
                <a:gd name="T4" fmla="*/ 12 w 27"/>
                <a:gd name="T5" fmla="*/ 11 h 28"/>
                <a:gd name="T6" fmla="*/ 14 w 27"/>
                <a:gd name="T7" fmla="*/ 7 h 28"/>
                <a:gd name="T8" fmla="*/ 17 w 27"/>
                <a:gd name="T9" fmla="*/ 4 h 28"/>
                <a:gd name="T10" fmla="*/ 17 w 27"/>
                <a:gd name="T11" fmla="*/ 2 h 28"/>
                <a:gd name="T12" fmla="*/ 19 w 27"/>
                <a:gd name="T13" fmla="*/ 0 h 28"/>
                <a:gd name="T14" fmla="*/ 14 w 27"/>
                <a:gd name="T15" fmla="*/ 2 h 28"/>
                <a:gd name="T16" fmla="*/ 10 w 27"/>
                <a:gd name="T17" fmla="*/ 6 h 28"/>
                <a:gd name="T18" fmla="*/ 7 w 27"/>
                <a:gd name="T19" fmla="*/ 12 h 28"/>
                <a:gd name="T20" fmla="*/ 7 w 27"/>
                <a:gd name="T21" fmla="*/ 14 h 28"/>
                <a:gd name="T22" fmla="*/ 5 w 27"/>
                <a:gd name="T23" fmla="*/ 15 h 28"/>
                <a:gd name="T24" fmla="*/ 2 w 27"/>
                <a:gd name="T25" fmla="*/ 18 h 28"/>
                <a:gd name="T26" fmla="*/ 3 w 27"/>
                <a:gd name="T27" fmla="*/ 18 h 28"/>
                <a:gd name="T28" fmla="*/ 1 w 27"/>
                <a:gd name="T29" fmla="*/ 21 h 28"/>
                <a:gd name="T30" fmla="*/ 4 w 27"/>
                <a:gd name="T31" fmla="*/ 23 h 28"/>
                <a:gd name="T32" fmla="*/ 12 w 27"/>
                <a:gd name="T33" fmla="*/ 22 h 28"/>
                <a:gd name="T34" fmla="*/ 12 w 27"/>
                <a:gd name="T35" fmla="*/ 24 h 28"/>
                <a:gd name="T36" fmla="*/ 12 w 27"/>
                <a:gd name="T37" fmla="*/ 26 h 28"/>
                <a:gd name="T38" fmla="*/ 15 w 27"/>
                <a:gd name="T39" fmla="*/ 27 h 28"/>
                <a:gd name="T40" fmla="*/ 17 w 27"/>
                <a:gd name="T41" fmla="*/ 24 h 28"/>
                <a:gd name="T42" fmla="*/ 19 w 27"/>
                <a:gd name="T43" fmla="*/ 23 h 28"/>
                <a:gd name="T44" fmla="*/ 21 w 27"/>
                <a:gd name="T45" fmla="*/ 21 h 28"/>
                <a:gd name="T46" fmla="*/ 21 w 27"/>
                <a:gd name="T47" fmla="*/ 23 h 28"/>
                <a:gd name="T48" fmla="*/ 20 w 27"/>
                <a:gd name="T49" fmla="*/ 26 h 28"/>
                <a:gd name="T50" fmla="*/ 23 w 27"/>
                <a:gd name="T51" fmla="*/ 25 h 28"/>
                <a:gd name="T52" fmla="*/ 24 w 27"/>
                <a:gd name="T53" fmla="*/ 28 h 28"/>
                <a:gd name="T54" fmla="*/ 26 w 27"/>
                <a:gd name="T55" fmla="*/ 23 h 28"/>
                <a:gd name="T56" fmla="*/ 25 w 27"/>
                <a:gd name="T57" fmla="*/ 23 h 28"/>
                <a:gd name="T58" fmla="*/ 26 w 27"/>
                <a:gd name="T59" fmla="*/ 20 h 28"/>
                <a:gd name="T60" fmla="*/ 23 w 27"/>
                <a:gd name="T61" fmla="*/ 21 h 28"/>
                <a:gd name="T62" fmla="*/ 25 w 27"/>
                <a:gd name="T63" fmla="*/ 18 h 28"/>
                <a:gd name="T64" fmla="*/ 24 w 27"/>
                <a:gd name="T65" fmla="*/ 18 h 28"/>
                <a:gd name="T66" fmla="*/ 24 w 27"/>
                <a:gd name="T67" fmla="*/ 16 h 28"/>
                <a:gd name="T68" fmla="*/ 25 w 27"/>
                <a:gd name="T69" fmla="*/ 13 h 28"/>
                <a:gd name="T70" fmla="*/ 21 w 27"/>
                <a:gd name="T71" fmla="*/ 13 h 28"/>
                <a:gd name="T72" fmla="*/ 18 w 27"/>
                <a:gd name="T73" fmla="*/ 13 h 28"/>
                <a:gd name="T74" fmla="*/ 16 w 27"/>
                <a:gd name="T75"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 h="28">
                  <a:moveTo>
                    <a:pt x="16" y="11"/>
                  </a:moveTo>
                  <a:cubicBezTo>
                    <a:pt x="17" y="10"/>
                    <a:pt x="16" y="9"/>
                    <a:pt x="16" y="9"/>
                  </a:cubicBezTo>
                  <a:cubicBezTo>
                    <a:pt x="15" y="9"/>
                    <a:pt x="13" y="11"/>
                    <a:pt x="12" y="11"/>
                  </a:cubicBezTo>
                  <a:cubicBezTo>
                    <a:pt x="12" y="12"/>
                    <a:pt x="14" y="8"/>
                    <a:pt x="14" y="7"/>
                  </a:cubicBezTo>
                  <a:cubicBezTo>
                    <a:pt x="14" y="7"/>
                    <a:pt x="17" y="4"/>
                    <a:pt x="17" y="4"/>
                  </a:cubicBezTo>
                  <a:cubicBezTo>
                    <a:pt x="17" y="3"/>
                    <a:pt x="17" y="2"/>
                    <a:pt x="17" y="2"/>
                  </a:cubicBezTo>
                  <a:cubicBezTo>
                    <a:pt x="17" y="2"/>
                    <a:pt x="19" y="1"/>
                    <a:pt x="19" y="0"/>
                  </a:cubicBezTo>
                  <a:cubicBezTo>
                    <a:pt x="19" y="0"/>
                    <a:pt x="15" y="1"/>
                    <a:pt x="14" y="2"/>
                  </a:cubicBezTo>
                  <a:cubicBezTo>
                    <a:pt x="14" y="3"/>
                    <a:pt x="12" y="5"/>
                    <a:pt x="10" y="6"/>
                  </a:cubicBezTo>
                  <a:cubicBezTo>
                    <a:pt x="9" y="8"/>
                    <a:pt x="7" y="11"/>
                    <a:pt x="7" y="12"/>
                  </a:cubicBezTo>
                  <a:cubicBezTo>
                    <a:pt x="6" y="13"/>
                    <a:pt x="6" y="13"/>
                    <a:pt x="7" y="14"/>
                  </a:cubicBezTo>
                  <a:cubicBezTo>
                    <a:pt x="7" y="15"/>
                    <a:pt x="5" y="15"/>
                    <a:pt x="5" y="15"/>
                  </a:cubicBezTo>
                  <a:cubicBezTo>
                    <a:pt x="5" y="15"/>
                    <a:pt x="3" y="16"/>
                    <a:pt x="2" y="18"/>
                  </a:cubicBezTo>
                  <a:cubicBezTo>
                    <a:pt x="0" y="19"/>
                    <a:pt x="2" y="18"/>
                    <a:pt x="3" y="18"/>
                  </a:cubicBezTo>
                  <a:cubicBezTo>
                    <a:pt x="4" y="18"/>
                    <a:pt x="2" y="20"/>
                    <a:pt x="1" y="21"/>
                  </a:cubicBezTo>
                  <a:cubicBezTo>
                    <a:pt x="0" y="22"/>
                    <a:pt x="2" y="23"/>
                    <a:pt x="4" y="23"/>
                  </a:cubicBezTo>
                  <a:cubicBezTo>
                    <a:pt x="5" y="23"/>
                    <a:pt x="10" y="22"/>
                    <a:pt x="12" y="22"/>
                  </a:cubicBezTo>
                  <a:cubicBezTo>
                    <a:pt x="13" y="22"/>
                    <a:pt x="13" y="23"/>
                    <a:pt x="12" y="24"/>
                  </a:cubicBezTo>
                  <a:cubicBezTo>
                    <a:pt x="11" y="24"/>
                    <a:pt x="12" y="25"/>
                    <a:pt x="12" y="26"/>
                  </a:cubicBezTo>
                  <a:cubicBezTo>
                    <a:pt x="12" y="27"/>
                    <a:pt x="14" y="27"/>
                    <a:pt x="15" y="27"/>
                  </a:cubicBezTo>
                  <a:cubicBezTo>
                    <a:pt x="15" y="27"/>
                    <a:pt x="17" y="25"/>
                    <a:pt x="17" y="24"/>
                  </a:cubicBezTo>
                  <a:cubicBezTo>
                    <a:pt x="17" y="24"/>
                    <a:pt x="18" y="23"/>
                    <a:pt x="19" y="23"/>
                  </a:cubicBezTo>
                  <a:cubicBezTo>
                    <a:pt x="19" y="23"/>
                    <a:pt x="20" y="22"/>
                    <a:pt x="21" y="21"/>
                  </a:cubicBezTo>
                  <a:cubicBezTo>
                    <a:pt x="21" y="21"/>
                    <a:pt x="21" y="22"/>
                    <a:pt x="21" y="23"/>
                  </a:cubicBezTo>
                  <a:cubicBezTo>
                    <a:pt x="22" y="24"/>
                    <a:pt x="20" y="25"/>
                    <a:pt x="20" y="26"/>
                  </a:cubicBezTo>
                  <a:cubicBezTo>
                    <a:pt x="20" y="27"/>
                    <a:pt x="22" y="25"/>
                    <a:pt x="23" y="25"/>
                  </a:cubicBezTo>
                  <a:cubicBezTo>
                    <a:pt x="23" y="25"/>
                    <a:pt x="23" y="27"/>
                    <a:pt x="24" y="28"/>
                  </a:cubicBezTo>
                  <a:cubicBezTo>
                    <a:pt x="25" y="28"/>
                    <a:pt x="26" y="23"/>
                    <a:pt x="26" y="23"/>
                  </a:cubicBezTo>
                  <a:cubicBezTo>
                    <a:pt x="27" y="22"/>
                    <a:pt x="25" y="22"/>
                    <a:pt x="25" y="23"/>
                  </a:cubicBezTo>
                  <a:cubicBezTo>
                    <a:pt x="24" y="23"/>
                    <a:pt x="25" y="21"/>
                    <a:pt x="26" y="20"/>
                  </a:cubicBezTo>
                  <a:cubicBezTo>
                    <a:pt x="26" y="20"/>
                    <a:pt x="23" y="22"/>
                    <a:pt x="23" y="21"/>
                  </a:cubicBezTo>
                  <a:cubicBezTo>
                    <a:pt x="23" y="21"/>
                    <a:pt x="24" y="19"/>
                    <a:pt x="25" y="18"/>
                  </a:cubicBezTo>
                  <a:cubicBezTo>
                    <a:pt x="26" y="18"/>
                    <a:pt x="25" y="18"/>
                    <a:pt x="24" y="18"/>
                  </a:cubicBezTo>
                  <a:cubicBezTo>
                    <a:pt x="24" y="19"/>
                    <a:pt x="24" y="17"/>
                    <a:pt x="24" y="16"/>
                  </a:cubicBezTo>
                  <a:cubicBezTo>
                    <a:pt x="23" y="15"/>
                    <a:pt x="25" y="14"/>
                    <a:pt x="25" y="13"/>
                  </a:cubicBezTo>
                  <a:cubicBezTo>
                    <a:pt x="25" y="13"/>
                    <a:pt x="21" y="12"/>
                    <a:pt x="21" y="13"/>
                  </a:cubicBezTo>
                  <a:cubicBezTo>
                    <a:pt x="20" y="13"/>
                    <a:pt x="19" y="13"/>
                    <a:pt x="18" y="13"/>
                  </a:cubicBezTo>
                  <a:cubicBezTo>
                    <a:pt x="17" y="13"/>
                    <a:pt x="16" y="11"/>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86" name="Freeform 81"/>
            <p:cNvSpPr>
              <a:spLocks/>
            </p:cNvSpPr>
            <p:nvPr/>
          </p:nvSpPr>
          <p:spPr bwMode="auto">
            <a:xfrm>
              <a:off x="2635886" y="2780590"/>
              <a:ext cx="25260" cy="29471"/>
            </a:xfrm>
            <a:custGeom>
              <a:avLst/>
              <a:gdLst>
                <a:gd name="T0" fmla="*/ 1 w 5"/>
                <a:gd name="T1" fmla="*/ 6 h 6"/>
                <a:gd name="T2" fmla="*/ 4 w 5"/>
                <a:gd name="T3" fmla="*/ 2 h 6"/>
                <a:gd name="T4" fmla="*/ 3 w 5"/>
                <a:gd name="T5" fmla="*/ 0 h 6"/>
                <a:gd name="T6" fmla="*/ 1 w 5"/>
                <a:gd name="T7" fmla="*/ 6 h 6"/>
              </a:gdLst>
              <a:ahLst/>
              <a:cxnLst>
                <a:cxn ang="0">
                  <a:pos x="T0" y="T1"/>
                </a:cxn>
                <a:cxn ang="0">
                  <a:pos x="T2" y="T3"/>
                </a:cxn>
                <a:cxn ang="0">
                  <a:pos x="T4" y="T5"/>
                </a:cxn>
                <a:cxn ang="0">
                  <a:pos x="T6" y="T7"/>
                </a:cxn>
              </a:cxnLst>
              <a:rect l="0" t="0" r="r" b="b"/>
              <a:pathLst>
                <a:path w="5" h="6">
                  <a:moveTo>
                    <a:pt x="1" y="6"/>
                  </a:moveTo>
                  <a:cubicBezTo>
                    <a:pt x="2" y="6"/>
                    <a:pt x="4" y="3"/>
                    <a:pt x="4" y="2"/>
                  </a:cubicBezTo>
                  <a:cubicBezTo>
                    <a:pt x="5" y="1"/>
                    <a:pt x="5" y="0"/>
                    <a:pt x="3" y="0"/>
                  </a:cubicBezTo>
                  <a:cubicBezTo>
                    <a:pt x="1" y="0"/>
                    <a:pt x="0" y="6"/>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87" name="Freeform 82"/>
            <p:cNvSpPr>
              <a:spLocks/>
            </p:cNvSpPr>
            <p:nvPr/>
          </p:nvSpPr>
          <p:spPr bwMode="auto">
            <a:xfrm>
              <a:off x="2572733" y="2759540"/>
              <a:ext cx="54731" cy="39995"/>
            </a:xfrm>
            <a:custGeom>
              <a:avLst/>
              <a:gdLst>
                <a:gd name="T0" fmla="*/ 6 w 11"/>
                <a:gd name="T1" fmla="*/ 2 h 8"/>
                <a:gd name="T2" fmla="*/ 2 w 11"/>
                <a:gd name="T3" fmla="*/ 5 h 8"/>
                <a:gd name="T4" fmla="*/ 1 w 11"/>
                <a:gd name="T5" fmla="*/ 7 h 8"/>
                <a:gd name="T6" fmla="*/ 2 w 11"/>
                <a:gd name="T7" fmla="*/ 7 h 8"/>
                <a:gd name="T8" fmla="*/ 3 w 11"/>
                <a:gd name="T9" fmla="*/ 7 h 8"/>
                <a:gd name="T10" fmla="*/ 6 w 11"/>
                <a:gd name="T11" fmla="*/ 6 h 8"/>
                <a:gd name="T12" fmla="*/ 11 w 11"/>
                <a:gd name="T13" fmla="*/ 1 h 8"/>
                <a:gd name="T14" fmla="*/ 9 w 11"/>
                <a:gd name="T15" fmla="*/ 1 h 8"/>
                <a:gd name="T16" fmla="*/ 6 w 11"/>
                <a:gd name="T1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8">
                  <a:moveTo>
                    <a:pt x="6" y="2"/>
                  </a:moveTo>
                  <a:cubicBezTo>
                    <a:pt x="5" y="2"/>
                    <a:pt x="3" y="4"/>
                    <a:pt x="2" y="5"/>
                  </a:cubicBezTo>
                  <a:cubicBezTo>
                    <a:pt x="1" y="6"/>
                    <a:pt x="0" y="7"/>
                    <a:pt x="1" y="7"/>
                  </a:cubicBezTo>
                  <a:cubicBezTo>
                    <a:pt x="1" y="8"/>
                    <a:pt x="1" y="7"/>
                    <a:pt x="2" y="7"/>
                  </a:cubicBezTo>
                  <a:cubicBezTo>
                    <a:pt x="2" y="6"/>
                    <a:pt x="2" y="7"/>
                    <a:pt x="3" y="7"/>
                  </a:cubicBezTo>
                  <a:cubicBezTo>
                    <a:pt x="4" y="7"/>
                    <a:pt x="4" y="6"/>
                    <a:pt x="6" y="6"/>
                  </a:cubicBezTo>
                  <a:cubicBezTo>
                    <a:pt x="8" y="5"/>
                    <a:pt x="11" y="2"/>
                    <a:pt x="11" y="1"/>
                  </a:cubicBezTo>
                  <a:cubicBezTo>
                    <a:pt x="11" y="0"/>
                    <a:pt x="10" y="1"/>
                    <a:pt x="9" y="1"/>
                  </a:cubicBezTo>
                  <a:cubicBezTo>
                    <a:pt x="8" y="2"/>
                    <a:pt x="8"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88" name="Freeform 83"/>
            <p:cNvSpPr>
              <a:spLocks/>
            </p:cNvSpPr>
            <p:nvPr/>
          </p:nvSpPr>
          <p:spPr bwMode="auto">
            <a:xfrm>
              <a:off x="2522214" y="2660604"/>
              <a:ext cx="128407" cy="105251"/>
            </a:xfrm>
            <a:custGeom>
              <a:avLst/>
              <a:gdLst>
                <a:gd name="T0" fmla="*/ 26 w 26"/>
                <a:gd name="T1" fmla="*/ 15 h 21"/>
                <a:gd name="T2" fmla="*/ 23 w 26"/>
                <a:gd name="T3" fmla="*/ 13 h 21"/>
                <a:gd name="T4" fmla="*/ 21 w 26"/>
                <a:gd name="T5" fmla="*/ 14 h 21"/>
                <a:gd name="T6" fmla="*/ 21 w 26"/>
                <a:gd name="T7" fmla="*/ 9 h 21"/>
                <a:gd name="T8" fmla="*/ 18 w 26"/>
                <a:gd name="T9" fmla="*/ 7 h 21"/>
                <a:gd name="T10" fmla="*/ 16 w 26"/>
                <a:gd name="T11" fmla="*/ 5 h 21"/>
                <a:gd name="T12" fmla="*/ 14 w 26"/>
                <a:gd name="T13" fmla="*/ 3 h 21"/>
                <a:gd name="T14" fmla="*/ 12 w 26"/>
                <a:gd name="T15" fmla="*/ 5 h 21"/>
                <a:gd name="T16" fmla="*/ 13 w 26"/>
                <a:gd name="T17" fmla="*/ 2 h 21"/>
                <a:gd name="T18" fmla="*/ 12 w 26"/>
                <a:gd name="T19" fmla="*/ 0 h 21"/>
                <a:gd name="T20" fmla="*/ 10 w 26"/>
                <a:gd name="T21" fmla="*/ 2 h 21"/>
                <a:gd name="T22" fmla="*/ 7 w 26"/>
                <a:gd name="T23" fmla="*/ 11 h 21"/>
                <a:gd name="T24" fmla="*/ 3 w 26"/>
                <a:gd name="T25" fmla="*/ 14 h 21"/>
                <a:gd name="T26" fmla="*/ 1 w 26"/>
                <a:gd name="T27" fmla="*/ 16 h 21"/>
                <a:gd name="T28" fmla="*/ 5 w 26"/>
                <a:gd name="T29" fmla="*/ 17 h 21"/>
                <a:gd name="T30" fmla="*/ 5 w 26"/>
                <a:gd name="T31" fmla="*/ 21 h 21"/>
                <a:gd name="T32" fmla="*/ 10 w 26"/>
                <a:gd name="T33" fmla="*/ 20 h 21"/>
                <a:gd name="T34" fmla="*/ 13 w 26"/>
                <a:gd name="T35" fmla="*/ 16 h 21"/>
                <a:gd name="T36" fmla="*/ 13 w 26"/>
                <a:gd name="T37" fmla="*/ 15 h 21"/>
                <a:gd name="T38" fmla="*/ 17 w 26"/>
                <a:gd name="T39" fmla="*/ 12 h 21"/>
                <a:gd name="T40" fmla="*/ 17 w 26"/>
                <a:gd name="T41" fmla="*/ 14 h 21"/>
                <a:gd name="T42" fmla="*/ 18 w 26"/>
                <a:gd name="T43" fmla="*/ 16 h 21"/>
                <a:gd name="T44" fmla="*/ 23 w 26"/>
                <a:gd name="T45" fmla="*/ 17 h 21"/>
                <a:gd name="T46" fmla="*/ 26 w 26"/>
                <a:gd name="T47"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21">
                  <a:moveTo>
                    <a:pt x="26" y="15"/>
                  </a:moveTo>
                  <a:cubicBezTo>
                    <a:pt x="26" y="14"/>
                    <a:pt x="25" y="13"/>
                    <a:pt x="23" y="13"/>
                  </a:cubicBezTo>
                  <a:cubicBezTo>
                    <a:pt x="22" y="13"/>
                    <a:pt x="22" y="14"/>
                    <a:pt x="21" y="14"/>
                  </a:cubicBezTo>
                  <a:cubicBezTo>
                    <a:pt x="20" y="15"/>
                    <a:pt x="22" y="9"/>
                    <a:pt x="21" y="9"/>
                  </a:cubicBezTo>
                  <a:cubicBezTo>
                    <a:pt x="20" y="8"/>
                    <a:pt x="18" y="8"/>
                    <a:pt x="18" y="7"/>
                  </a:cubicBezTo>
                  <a:cubicBezTo>
                    <a:pt x="17" y="6"/>
                    <a:pt x="17" y="5"/>
                    <a:pt x="16" y="5"/>
                  </a:cubicBezTo>
                  <a:cubicBezTo>
                    <a:pt x="15" y="4"/>
                    <a:pt x="15" y="3"/>
                    <a:pt x="14" y="3"/>
                  </a:cubicBezTo>
                  <a:cubicBezTo>
                    <a:pt x="13" y="2"/>
                    <a:pt x="14" y="4"/>
                    <a:pt x="12" y="5"/>
                  </a:cubicBezTo>
                  <a:cubicBezTo>
                    <a:pt x="11" y="5"/>
                    <a:pt x="13" y="2"/>
                    <a:pt x="13" y="2"/>
                  </a:cubicBezTo>
                  <a:cubicBezTo>
                    <a:pt x="13" y="1"/>
                    <a:pt x="13" y="0"/>
                    <a:pt x="12" y="0"/>
                  </a:cubicBezTo>
                  <a:cubicBezTo>
                    <a:pt x="11" y="0"/>
                    <a:pt x="10" y="1"/>
                    <a:pt x="10" y="2"/>
                  </a:cubicBezTo>
                  <a:cubicBezTo>
                    <a:pt x="9" y="3"/>
                    <a:pt x="7" y="10"/>
                    <a:pt x="7" y="11"/>
                  </a:cubicBezTo>
                  <a:cubicBezTo>
                    <a:pt x="7" y="13"/>
                    <a:pt x="5" y="13"/>
                    <a:pt x="3" y="14"/>
                  </a:cubicBezTo>
                  <a:cubicBezTo>
                    <a:pt x="0" y="15"/>
                    <a:pt x="0" y="15"/>
                    <a:pt x="1" y="16"/>
                  </a:cubicBezTo>
                  <a:cubicBezTo>
                    <a:pt x="1" y="17"/>
                    <a:pt x="4" y="17"/>
                    <a:pt x="5" y="17"/>
                  </a:cubicBezTo>
                  <a:cubicBezTo>
                    <a:pt x="6" y="17"/>
                    <a:pt x="3" y="21"/>
                    <a:pt x="5" y="21"/>
                  </a:cubicBezTo>
                  <a:cubicBezTo>
                    <a:pt x="6" y="21"/>
                    <a:pt x="10" y="20"/>
                    <a:pt x="10" y="20"/>
                  </a:cubicBezTo>
                  <a:cubicBezTo>
                    <a:pt x="10" y="20"/>
                    <a:pt x="12" y="17"/>
                    <a:pt x="13" y="16"/>
                  </a:cubicBezTo>
                  <a:cubicBezTo>
                    <a:pt x="14" y="16"/>
                    <a:pt x="13" y="15"/>
                    <a:pt x="13" y="15"/>
                  </a:cubicBezTo>
                  <a:cubicBezTo>
                    <a:pt x="13" y="14"/>
                    <a:pt x="16" y="12"/>
                    <a:pt x="17" y="12"/>
                  </a:cubicBezTo>
                  <a:cubicBezTo>
                    <a:pt x="18" y="12"/>
                    <a:pt x="17" y="14"/>
                    <a:pt x="17" y="14"/>
                  </a:cubicBezTo>
                  <a:cubicBezTo>
                    <a:pt x="16" y="15"/>
                    <a:pt x="17" y="15"/>
                    <a:pt x="18" y="16"/>
                  </a:cubicBezTo>
                  <a:cubicBezTo>
                    <a:pt x="20" y="16"/>
                    <a:pt x="21" y="17"/>
                    <a:pt x="23" y="17"/>
                  </a:cubicBezTo>
                  <a:cubicBezTo>
                    <a:pt x="24" y="17"/>
                    <a:pt x="26" y="15"/>
                    <a:pt x="2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89" name="Freeform 84"/>
            <p:cNvSpPr>
              <a:spLocks/>
            </p:cNvSpPr>
            <p:nvPr/>
          </p:nvSpPr>
          <p:spPr bwMode="auto">
            <a:xfrm>
              <a:off x="2686406" y="2744803"/>
              <a:ext cx="25260" cy="21051"/>
            </a:xfrm>
            <a:custGeom>
              <a:avLst/>
              <a:gdLst>
                <a:gd name="T0" fmla="*/ 1 w 5"/>
                <a:gd name="T1" fmla="*/ 0 h 4"/>
                <a:gd name="T2" fmla="*/ 1 w 5"/>
                <a:gd name="T3" fmla="*/ 3 h 4"/>
                <a:gd name="T4" fmla="*/ 4 w 5"/>
                <a:gd name="T5" fmla="*/ 2 h 4"/>
                <a:gd name="T6" fmla="*/ 3 w 5"/>
                <a:gd name="T7" fmla="*/ 1 h 4"/>
                <a:gd name="T8" fmla="*/ 1 w 5"/>
                <a:gd name="T9" fmla="*/ 0 h 4"/>
              </a:gdLst>
              <a:ahLst/>
              <a:cxnLst>
                <a:cxn ang="0">
                  <a:pos x="T0" y="T1"/>
                </a:cxn>
                <a:cxn ang="0">
                  <a:pos x="T2" y="T3"/>
                </a:cxn>
                <a:cxn ang="0">
                  <a:pos x="T4" y="T5"/>
                </a:cxn>
                <a:cxn ang="0">
                  <a:pos x="T6" y="T7"/>
                </a:cxn>
                <a:cxn ang="0">
                  <a:pos x="T8" y="T9"/>
                </a:cxn>
              </a:cxnLst>
              <a:rect l="0" t="0" r="r" b="b"/>
              <a:pathLst>
                <a:path w="5" h="4">
                  <a:moveTo>
                    <a:pt x="1" y="0"/>
                  </a:moveTo>
                  <a:cubicBezTo>
                    <a:pt x="0" y="1"/>
                    <a:pt x="0" y="2"/>
                    <a:pt x="1" y="3"/>
                  </a:cubicBezTo>
                  <a:cubicBezTo>
                    <a:pt x="2" y="4"/>
                    <a:pt x="3" y="3"/>
                    <a:pt x="4" y="2"/>
                  </a:cubicBezTo>
                  <a:cubicBezTo>
                    <a:pt x="5" y="2"/>
                    <a:pt x="3"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90" name="Freeform 85"/>
            <p:cNvSpPr>
              <a:spLocks/>
            </p:cNvSpPr>
            <p:nvPr/>
          </p:nvSpPr>
          <p:spPr bwMode="auto">
            <a:xfrm>
              <a:off x="2707457" y="2740594"/>
              <a:ext cx="18945" cy="10525"/>
            </a:xfrm>
            <a:custGeom>
              <a:avLst/>
              <a:gdLst>
                <a:gd name="T0" fmla="*/ 1 w 4"/>
                <a:gd name="T1" fmla="*/ 0 h 2"/>
                <a:gd name="T2" fmla="*/ 3 w 4"/>
                <a:gd name="T3" fmla="*/ 2 h 2"/>
                <a:gd name="T4" fmla="*/ 2 w 4"/>
                <a:gd name="T5" fmla="*/ 0 h 2"/>
                <a:gd name="T6" fmla="*/ 1 w 4"/>
                <a:gd name="T7" fmla="*/ 0 h 2"/>
              </a:gdLst>
              <a:ahLst/>
              <a:cxnLst>
                <a:cxn ang="0">
                  <a:pos x="T0" y="T1"/>
                </a:cxn>
                <a:cxn ang="0">
                  <a:pos x="T2" y="T3"/>
                </a:cxn>
                <a:cxn ang="0">
                  <a:pos x="T4" y="T5"/>
                </a:cxn>
                <a:cxn ang="0">
                  <a:pos x="T6" y="T7"/>
                </a:cxn>
              </a:cxnLst>
              <a:rect l="0" t="0" r="r" b="b"/>
              <a:pathLst>
                <a:path w="4" h="2">
                  <a:moveTo>
                    <a:pt x="1" y="0"/>
                  </a:moveTo>
                  <a:cubicBezTo>
                    <a:pt x="0" y="1"/>
                    <a:pt x="1" y="2"/>
                    <a:pt x="3" y="2"/>
                  </a:cubicBezTo>
                  <a:cubicBezTo>
                    <a:pt x="4" y="2"/>
                    <a:pt x="3" y="1"/>
                    <a:pt x="2" y="0"/>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91" name="Freeform 86"/>
            <p:cNvSpPr>
              <a:spLocks/>
            </p:cNvSpPr>
            <p:nvPr/>
          </p:nvSpPr>
          <p:spPr bwMode="auto">
            <a:xfrm>
              <a:off x="2776922" y="2570087"/>
              <a:ext cx="29471" cy="25260"/>
            </a:xfrm>
            <a:custGeom>
              <a:avLst/>
              <a:gdLst>
                <a:gd name="T0" fmla="*/ 2 w 6"/>
                <a:gd name="T1" fmla="*/ 5 h 5"/>
                <a:gd name="T2" fmla="*/ 5 w 6"/>
                <a:gd name="T3" fmla="*/ 3 h 5"/>
                <a:gd name="T4" fmla="*/ 4 w 6"/>
                <a:gd name="T5" fmla="*/ 0 h 5"/>
                <a:gd name="T6" fmla="*/ 0 w 6"/>
                <a:gd name="T7" fmla="*/ 2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4" y="4"/>
                    <a:pt x="5" y="3"/>
                  </a:cubicBezTo>
                  <a:cubicBezTo>
                    <a:pt x="5" y="3"/>
                    <a:pt x="6" y="0"/>
                    <a:pt x="4" y="0"/>
                  </a:cubicBezTo>
                  <a:cubicBezTo>
                    <a:pt x="2" y="0"/>
                    <a:pt x="0" y="1"/>
                    <a:pt x="0" y="2"/>
                  </a:cubicBezTo>
                  <a:cubicBezTo>
                    <a:pt x="0" y="3"/>
                    <a:pt x="0"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92" name="Freeform 87"/>
            <p:cNvSpPr>
              <a:spLocks/>
            </p:cNvSpPr>
            <p:nvPr/>
          </p:nvSpPr>
          <p:spPr bwMode="auto">
            <a:xfrm>
              <a:off x="2696931" y="2490096"/>
              <a:ext cx="33680" cy="21051"/>
            </a:xfrm>
            <a:custGeom>
              <a:avLst/>
              <a:gdLst>
                <a:gd name="T0" fmla="*/ 7 w 7"/>
                <a:gd name="T1" fmla="*/ 4 h 4"/>
                <a:gd name="T2" fmla="*/ 7 w 7"/>
                <a:gd name="T3" fmla="*/ 1 h 4"/>
                <a:gd name="T4" fmla="*/ 2 w 7"/>
                <a:gd name="T5" fmla="*/ 1 h 4"/>
                <a:gd name="T6" fmla="*/ 3 w 7"/>
                <a:gd name="T7" fmla="*/ 3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cubicBezTo>
                    <a:pt x="7" y="3"/>
                    <a:pt x="7" y="2"/>
                    <a:pt x="7" y="1"/>
                  </a:cubicBezTo>
                  <a:cubicBezTo>
                    <a:pt x="7" y="0"/>
                    <a:pt x="3" y="1"/>
                    <a:pt x="2" y="1"/>
                  </a:cubicBezTo>
                  <a:cubicBezTo>
                    <a:pt x="0" y="1"/>
                    <a:pt x="2" y="2"/>
                    <a:pt x="3" y="3"/>
                  </a:cubicBezTo>
                  <a:cubicBezTo>
                    <a:pt x="4" y="4"/>
                    <a:pt x="6"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93" name="Freeform 88"/>
            <p:cNvSpPr>
              <a:spLocks/>
            </p:cNvSpPr>
            <p:nvPr/>
          </p:nvSpPr>
          <p:spPr bwMode="auto">
            <a:xfrm>
              <a:off x="2915853" y="2799533"/>
              <a:ext cx="29471" cy="21051"/>
            </a:xfrm>
            <a:custGeom>
              <a:avLst/>
              <a:gdLst>
                <a:gd name="T0" fmla="*/ 3 w 6"/>
                <a:gd name="T1" fmla="*/ 0 h 4"/>
                <a:gd name="T2" fmla="*/ 1 w 6"/>
                <a:gd name="T3" fmla="*/ 1 h 4"/>
                <a:gd name="T4" fmla="*/ 2 w 6"/>
                <a:gd name="T5" fmla="*/ 4 h 4"/>
                <a:gd name="T6" fmla="*/ 5 w 6"/>
                <a:gd name="T7" fmla="*/ 2 h 4"/>
                <a:gd name="T8" fmla="*/ 3 w 6"/>
                <a:gd name="T9" fmla="*/ 2 h 4"/>
                <a:gd name="T10" fmla="*/ 3 w 6"/>
                <a:gd name="T11" fmla="*/ 0 h 4"/>
              </a:gdLst>
              <a:ahLst/>
              <a:cxnLst>
                <a:cxn ang="0">
                  <a:pos x="T0" y="T1"/>
                </a:cxn>
                <a:cxn ang="0">
                  <a:pos x="T2" y="T3"/>
                </a:cxn>
                <a:cxn ang="0">
                  <a:pos x="T4" y="T5"/>
                </a:cxn>
                <a:cxn ang="0">
                  <a:pos x="T6" y="T7"/>
                </a:cxn>
                <a:cxn ang="0">
                  <a:pos x="T8" y="T9"/>
                </a:cxn>
                <a:cxn ang="0">
                  <a:pos x="T10" y="T11"/>
                </a:cxn>
              </a:cxnLst>
              <a:rect l="0" t="0" r="r" b="b"/>
              <a:pathLst>
                <a:path w="6" h="4">
                  <a:moveTo>
                    <a:pt x="3" y="0"/>
                  </a:moveTo>
                  <a:cubicBezTo>
                    <a:pt x="3" y="0"/>
                    <a:pt x="1" y="1"/>
                    <a:pt x="1" y="1"/>
                  </a:cubicBezTo>
                  <a:cubicBezTo>
                    <a:pt x="0" y="2"/>
                    <a:pt x="1" y="4"/>
                    <a:pt x="2" y="4"/>
                  </a:cubicBezTo>
                  <a:cubicBezTo>
                    <a:pt x="4" y="4"/>
                    <a:pt x="4" y="3"/>
                    <a:pt x="5" y="2"/>
                  </a:cubicBezTo>
                  <a:cubicBezTo>
                    <a:pt x="6" y="2"/>
                    <a:pt x="4" y="2"/>
                    <a:pt x="3" y="2"/>
                  </a:cubicBezTo>
                  <a:cubicBezTo>
                    <a:pt x="3" y="2"/>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94" name="Freeform 89"/>
            <p:cNvSpPr>
              <a:spLocks/>
            </p:cNvSpPr>
            <p:nvPr/>
          </p:nvSpPr>
          <p:spPr bwMode="auto">
            <a:xfrm>
              <a:off x="2566420" y="2296435"/>
              <a:ext cx="473629" cy="513624"/>
            </a:xfrm>
            <a:custGeom>
              <a:avLst/>
              <a:gdLst>
                <a:gd name="T0" fmla="*/ 5 w 95"/>
                <a:gd name="T1" fmla="*/ 27 h 103"/>
                <a:gd name="T2" fmla="*/ 8 w 95"/>
                <a:gd name="T3" fmla="*/ 32 h 103"/>
                <a:gd name="T4" fmla="*/ 11 w 95"/>
                <a:gd name="T5" fmla="*/ 36 h 103"/>
                <a:gd name="T6" fmla="*/ 23 w 95"/>
                <a:gd name="T7" fmla="*/ 39 h 103"/>
                <a:gd name="T8" fmla="*/ 33 w 95"/>
                <a:gd name="T9" fmla="*/ 38 h 103"/>
                <a:gd name="T10" fmla="*/ 43 w 95"/>
                <a:gd name="T11" fmla="*/ 39 h 103"/>
                <a:gd name="T12" fmla="*/ 50 w 95"/>
                <a:gd name="T13" fmla="*/ 46 h 103"/>
                <a:gd name="T14" fmla="*/ 52 w 95"/>
                <a:gd name="T15" fmla="*/ 55 h 103"/>
                <a:gd name="T16" fmla="*/ 49 w 95"/>
                <a:gd name="T17" fmla="*/ 64 h 103"/>
                <a:gd name="T18" fmla="*/ 42 w 95"/>
                <a:gd name="T19" fmla="*/ 74 h 103"/>
                <a:gd name="T20" fmla="*/ 30 w 95"/>
                <a:gd name="T21" fmla="*/ 74 h 103"/>
                <a:gd name="T22" fmla="*/ 29 w 95"/>
                <a:gd name="T23" fmla="*/ 85 h 103"/>
                <a:gd name="T24" fmla="*/ 44 w 95"/>
                <a:gd name="T25" fmla="*/ 84 h 103"/>
                <a:gd name="T26" fmla="*/ 51 w 95"/>
                <a:gd name="T27" fmla="*/ 90 h 103"/>
                <a:gd name="T28" fmla="*/ 54 w 95"/>
                <a:gd name="T29" fmla="*/ 97 h 103"/>
                <a:gd name="T30" fmla="*/ 63 w 95"/>
                <a:gd name="T31" fmla="*/ 99 h 103"/>
                <a:gd name="T32" fmla="*/ 69 w 95"/>
                <a:gd name="T33" fmla="*/ 96 h 103"/>
                <a:gd name="T34" fmla="*/ 63 w 95"/>
                <a:gd name="T35" fmla="*/ 91 h 103"/>
                <a:gd name="T36" fmla="*/ 66 w 95"/>
                <a:gd name="T37" fmla="*/ 90 h 103"/>
                <a:gd name="T38" fmla="*/ 74 w 95"/>
                <a:gd name="T39" fmla="*/ 95 h 103"/>
                <a:gd name="T40" fmla="*/ 78 w 95"/>
                <a:gd name="T41" fmla="*/ 97 h 103"/>
                <a:gd name="T42" fmla="*/ 78 w 95"/>
                <a:gd name="T43" fmla="*/ 92 h 103"/>
                <a:gd name="T44" fmla="*/ 77 w 95"/>
                <a:gd name="T45" fmla="*/ 86 h 103"/>
                <a:gd name="T46" fmla="*/ 72 w 95"/>
                <a:gd name="T47" fmla="*/ 80 h 103"/>
                <a:gd name="T48" fmla="*/ 70 w 95"/>
                <a:gd name="T49" fmla="*/ 75 h 103"/>
                <a:gd name="T50" fmla="*/ 70 w 95"/>
                <a:gd name="T51" fmla="*/ 71 h 103"/>
                <a:gd name="T52" fmla="*/ 75 w 95"/>
                <a:gd name="T53" fmla="*/ 69 h 103"/>
                <a:gd name="T54" fmla="*/ 79 w 95"/>
                <a:gd name="T55" fmla="*/ 72 h 103"/>
                <a:gd name="T56" fmla="*/ 80 w 95"/>
                <a:gd name="T57" fmla="*/ 76 h 103"/>
                <a:gd name="T58" fmla="*/ 84 w 95"/>
                <a:gd name="T59" fmla="*/ 77 h 103"/>
                <a:gd name="T60" fmla="*/ 89 w 95"/>
                <a:gd name="T61" fmla="*/ 74 h 103"/>
                <a:gd name="T62" fmla="*/ 92 w 95"/>
                <a:gd name="T63" fmla="*/ 67 h 103"/>
                <a:gd name="T64" fmla="*/ 91 w 95"/>
                <a:gd name="T65" fmla="*/ 65 h 103"/>
                <a:gd name="T66" fmla="*/ 86 w 95"/>
                <a:gd name="T67" fmla="*/ 63 h 103"/>
                <a:gd name="T68" fmla="*/ 85 w 95"/>
                <a:gd name="T69" fmla="*/ 62 h 103"/>
                <a:gd name="T70" fmla="*/ 81 w 95"/>
                <a:gd name="T71" fmla="*/ 56 h 103"/>
                <a:gd name="T72" fmla="*/ 76 w 95"/>
                <a:gd name="T73" fmla="*/ 52 h 103"/>
                <a:gd name="T74" fmla="*/ 72 w 95"/>
                <a:gd name="T75" fmla="*/ 49 h 103"/>
                <a:gd name="T76" fmla="*/ 76 w 95"/>
                <a:gd name="T77" fmla="*/ 46 h 103"/>
                <a:gd name="T78" fmla="*/ 78 w 95"/>
                <a:gd name="T79" fmla="*/ 41 h 103"/>
                <a:gd name="T80" fmla="*/ 73 w 95"/>
                <a:gd name="T81" fmla="*/ 35 h 103"/>
                <a:gd name="T82" fmla="*/ 69 w 95"/>
                <a:gd name="T83" fmla="*/ 30 h 103"/>
                <a:gd name="T84" fmla="*/ 63 w 95"/>
                <a:gd name="T85" fmla="*/ 26 h 103"/>
                <a:gd name="T86" fmla="*/ 56 w 95"/>
                <a:gd name="T87" fmla="*/ 21 h 103"/>
                <a:gd name="T88" fmla="*/ 50 w 95"/>
                <a:gd name="T89" fmla="*/ 15 h 103"/>
                <a:gd name="T90" fmla="*/ 40 w 95"/>
                <a:gd name="T91" fmla="*/ 17 h 103"/>
                <a:gd name="T92" fmla="*/ 35 w 95"/>
                <a:gd name="T93" fmla="*/ 16 h 103"/>
                <a:gd name="T94" fmla="*/ 30 w 95"/>
                <a:gd name="T95" fmla="*/ 16 h 103"/>
                <a:gd name="T96" fmla="*/ 35 w 95"/>
                <a:gd name="T97" fmla="*/ 7 h 103"/>
                <a:gd name="T98" fmla="*/ 31 w 95"/>
                <a:gd name="T99" fmla="*/ 2 h 103"/>
                <a:gd name="T100" fmla="*/ 29 w 95"/>
                <a:gd name="T101" fmla="*/ 5 h 103"/>
                <a:gd name="T102" fmla="*/ 23 w 95"/>
                <a:gd name="T103" fmla="*/ 8 h 103"/>
                <a:gd name="T104" fmla="*/ 20 w 95"/>
                <a:gd name="T105" fmla="*/ 16 h 103"/>
                <a:gd name="T106" fmla="*/ 27 w 95"/>
                <a:gd name="T107" fmla="*/ 26 h 103"/>
                <a:gd name="T108" fmla="*/ 22 w 95"/>
                <a:gd name="T109" fmla="*/ 27 h 103"/>
                <a:gd name="T110" fmla="*/ 19 w 95"/>
                <a:gd name="T111" fmla="*/ 23 h 103"/>
                <a:gd name="T112" fmla="*/ 24 w 95"/>
                <a:gd name="T113" fmla="*/ 3 h 103"/>
                <a:gd name="T114" fmla="*/ 12 w 95"/>
                <a:gd name="T115" fmla="*/ 3 h 103"/>
                <a:gd name="T116" fmla="*/ 1 w 95"/>
                <a:gd name="T117" fmla="*/ 1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5" h="103">
                  <a:moveTo>
                    <a:pt x="1" y="22"/>
                  </a:moveTo>
                  <a:cubicBezTo>
                    <a:pt x="2" y="23"/>
                    <a:pt x="2" y="23"/>
                    <a:pt x="2" y="23"/>
                  </a:cubicBezTo>
                  <a:cubicBezTo>
                    <a:pt x="2" y="24"/>
                    <a:pt x="2" y="25"/>
                    <a:pt x="2" y="26"/>
                  </a:cubicBezTo>
                  <a:cubicBezTo>
                    <a:pt x="3" y="27"/>
                    <a:pt x="4" y="27"/>
                    <a:pt x="5" y="27"/>
                  </a:cubicBezTo>
                  <a:cubicBezTo>
                    <a:pt x="7" y="28"/>
                    <a:pt x="8" y="29"/>
                    <a:pt x="8" y="29"/>
                  </a:cubicBezTo>
                  <a:cubicBezTo>
                    <a:pt x="8" y="30"/>
                    <a:pt x="5" y="29"/>
                    <a:pt x="4" y="29"/>
                  </a:cubicBezTo>
                  <a:cubicBezTo>
                    <a:pt x="4" y="29"/>
                    <a:pt x="4" y="30"/>
                    <a:pt x="5" y="32"/>
                  </a:cubicBezTo>
                  <a:cubicBezTo>
                    <a:pt x="6" y="33"/>
                    <a:pt x="6" y="32"/>
                    <a:pt x="8" y="32"/>
                  </a:cubicBezTo>
                  <a:cubicBezTo>
                    <a:pt x="9" y="33"/>
                    <a:pt x="9" y="34"/>
                    <a:pt x="9" y="34"/>
                  </a:cubicBezTo>
                  <a:cubicBezTo>
                    <a:pt x="9" y="35"/>
                    <a:pt x="6" y="33"/>
                    <a:pt x="7" y="34"/>
                  </a:cubicBezTo>
                  <a:cubicBezTo>
                    <a:pt x="7" y="34"/>
                    <a:pt x="8" y="36"/>
                    <a:pt x="9" y="36"/>
                  </a:cubicBezTo>
                  <a:cubicBezTo>
                    <a:pt x="10" y="37"/>
                    <a:pt x="10" y="36"/>
                    <a:pt x="11" y="36"/>
                  </a:cubicBezTo>
                  <a:cubicBezTo>
                    <a:pt x="12" y="36"/>
                    <a:pt x="12" y="37"/>
                    <a:pt x="13" y="37"/>
                  </a:cubicBezTo>
                  <a:cubicBezTo>
                    <a:pt x="13" y="37"/>
                    <a:pt x="14" y="36"/>
                    <a:pt x="15" y="36"/>
                  </a:cubicBezTo>
                  <a:cubicBezTo>
                    <a:pt x="16" y="36"/>
                    <a:pt x="16" y="38"/>
                    <a:pt x="17" y="38"/>
                  </a:cubicBezTo>
                  <a:cubicBezTo>
                    <a:pt x="18" y="39"/>
                    <a:pt x="22" y="39"/>
                    <a:pt x="23" y="39"/>
                  </a:cubicBezTo>
                  <a:cubicBezTo>
                    <a:pt x="24" y="39"/>
                    <a:pt x="24" y="39"/>
                    <a:pt x="24" y="39"/>
                  </a:cubicBezTo>
                  <a:cubicBezTo>
                    <a:pt x="25" y="39"/>
                    <a:pt x="25" y="39"/>
                    <a:pt x="26" y="39"/>
                  </a:cubicBezTo>
                  <a:cubicBezTo>
                    <a:pt x="27" y="38"/>
                    <a:pt x="26" y="39"/>
                    <a:pt x="27" y="39"/>
                  </a:cubicBezTo>
                  <a:cubicBezTo>
                    <a:pt x="27" y="39"/>
                    <a:pt x="32" y="38"/>
                    <a:pt x="33" y="38"/>
                  </a:cubicBezTo>
                  <a:cubicBezTo>
                    <a:pt x="34" y="38"/>
                    <a:pt x="37" y="38"/>
                    <a:pt x="37" y="38"/>
                  </a:cubicBezTo>
                  <a:cubicBezTo>
                    <a:pt x="38" y="38"/>
                    <a:pt x="39" y="40"/>
                    <a:pt x="40" y="41"/>
                  </a:cubicBezTo>
                  <a:cubicBezTo>
                    <a:pt x="41" y="41"/>
                    <a:pt x="41" y="40"/>
                    <a:pt x="41" y="40"/>
                  </a:cubicBezTo>
                  <a:cubicBezTo>
                    <a:pt x="41" y="39"/>
                    <a:pt x="43" y="39"/>
                    <a:pt x="43" y="39"/>
                  </a:cubicBezTo>
                  <a:cubicBezTo>
                    <a:pt x="44" y="39"/>
                    <a:pt x="44" y="39"/>
                    <a:pt x="43" y="40"/>
                  </a:cubicBezTo>
                  <a:cubicBezTo>
                    <a:pt x="43" y="41"/>
                    <a:pt x="43" y="42"/>
                    <a:pt x="43" y="43"/>
                  </a:cubicBezTo>
                  <a:cubicBezTo>
                    <a:pt x="44" y="44"/>
                    <a:pt x="45" y="44"/>
                    <a:pt x="46" y="45"/>
                  </a:cubicBezTo>
                  <a:cubicBezTo>
                    <a:pt x="47" y="45"/>
                    <a:pt x="49" y="46"/>
                    <a:pt x="50" y="46"/>
                  </a:cubicBezTo>
                  <a:cubicBezTo>
                    <a:pt x="51" y="46"/>
                    <a:pt x="52" y="46"/>
                    <a:pt x="51" y="47"/>
                  </a:cubicBezTo>
                  <a:cubicBezTo>
                    <a:pt x="50" y="47"/>
                    <a:pt x="50" y="50"/>
                    <a:pt x="50" y="51"/>
                  </a:cubicBezTo>
                  <a:cubicBezTo>
                    <a:pt x="51" y="52"/>
                    <a:pt x="51" y="53"/>
                    <a:pt x="52" y="53"/>
                  </a:cubicBezTo>
                  <a:cubicBezTo>
                    <a:pt x="53" y="53"/>
                    <a:pt x="53" y="53"/>
                    <a:pt x="52" y="55"/>
                  </a:cubicBezTo>
                  <a:cubicBezTo>
                    <a:pt x="52" y="57"/>
                    <a:pt x="54" y="59"/>
                    <a:pt x="53" y="60"/>
                  </a:cubicBezTo>
                  <a:cubicBezTo>
                    <a:pt x="53" y="61"/>
                    <a:pt x="52" y="61"/>
                    <a:pt x="51" y="61"/>
                  </a:cubicBezTo>
                  <a:cubicBezTo>
                    <a:pt x="51" y="61"/>
                    <a:pt x="52" y="62"/>
                    <a:pt x="52" y="63"/>
                  </a:cubicBezTo>
                  <a:cubicBezTo>
                    <a:pt x="53" y="63"/>
                    <a:pt x="50" y="64"/>
                    <a:pt x="49" y="64"/>
                  </a:cubicBezTo>
                  <a:cubicBezTo>
                    <a:pt x="48" y="64"/>
                    <a:pt x="45" y="66"/>
                    <a:pt x="45" y="67"/>
                  </a:cubicBezTo>
                  <a:cubicBezTo>
                    <a:pt x="45" y="68"/>
                    <a:pt x="46" y="71"/>
                    <a:pt x="47" y="72"/>
                  </a:cubicBezTo>
                  <a:cubicBezTo>
                    <a:pt x="47" y="73"/>
                    <a:pt x="45" y="73"/>
                    <a:pt x="44" y="74"/>
                  </a:cubicBezTo>
                  <a:cubicBezTo>
                    <a:pt x="42" y="74"/>
                    <a:pt x="43" y="74"/>
                    <a:pt x="42" y="74"/>
                  </a:cubicBezTo>
                  <a:cubicBezTo>
                    <a:pt x="41" y="73"/>
                    <a:pt x="40" y="74"/>
                    <a:pt x="39" y="74"/>
                  </a:cubicBezTo>
                  <a:cubicBezTo>
                    <a:pt x="38" y="74"/>
                    <a:pt x="37" y="73"/>
                    <a:pt x="36" y="73"/>
                  </a:cubicBezTo>
                  <a:cubicBezTo>
                    <a:pt x="36" y="72"/>
                    <a:pt x="33" y="73"/>
                    <a:pt x="32" y="73"/>
                  </a:cubicBezTo>
                  <a:cubicBezTo>
                    <a:pt x="32" y="73"/>
                    <a:pt x="31" y="74"/>
                    <a:pt x="30" y="74"/>
                  </a:cubicBezTo>
                  <a:cubicBezTo>
                    <a:pt x="29" y="75"/>
                    <a:pt x="31" y="75"/>
                    <a:pt x="31" y="76"/>
                  </a:cubicBezTo>
                  <a:cubicBezTo>
                    <a:pt x="32" y="76"/>
                    <a:pt x="31" y="78"/>
                    <a:pt x="30" y="79"/>
                  </a:cubicBezTo>
                  <a:cubicBezTo>
                    <a:pt x="30" y="79"/>
                    <a:pt x="28" y="80"/>
                    <a:pt x="27" y="81"/>
                  </a:cubicBezTo>
                  <a:cubicBezTo>
                    <a:pt x="27" y="81"/>
                    <a:pt x="28" y="84"/>
                    <a:pt x="29" y="85"/>
                  </a:cubicBezTo>
                  <a:cubicBezTo>
                    <a:pt x="29" y="85"/>
                    <a:pt x="32" y="86"/>
                    <a:pt x="33" y="85"/>
                  </a:cubicBezTo>
                  <a:cubicBezTo>
                    <a:pt x="34" y="85"/>
                    <a:pt x="38" y="83"/>
                    <a:pt x="39" y="83"/>
                  </a:cubicBezTo>
                  <a:cubicBezTo>
                    <a:pt x="40" y="83"/>
                    <a:pt x="41" y="84"/>
                    <a:pt x="42" y="84"/>
                  </a:cubicBezTo>
                  <a:cubicBezTo>
                    <a:pt x="43" y="85"/>
                    <a:pt x="43" y="85"/>
                    <a:pt x="44" y="84"/>
                  </a:cubicBezTo>
                  <a:cubicBezTo>
                    <a:pt x="44" y="83"/>
                    <a:pt x="46" y="85"/>
                    <a:pt x="47" y="85"/>
                  </a:cubicBezTo>
                  <a:cubicBezTo>
                    <a:pt x="47" y="86"/>
                    <a:pt x="46" y="88"/>
                    <a:pt x="46" y="88"/>
                  </a:cubicBezTo>
                  <a:cubicBezTo>
                    <a:pt x="47" y="89"/>
                    <a:pt x="48" y="89"/>
                    <a:pt x="49" y="89"/>
                  </a:cubicBezTo>
                  <a:cubicBezTo>
                    <a:pt x="50" y="89"/>
                    <a:pt x="51" y="89"/>
                    <a:pt x="51" y="90"/>
                  </a:cubicBezTo>
                  <a:cubicBezTo>
                    <a:pt x="52" y="90"/>
                    <a:pt x="50" y="91"/>
                    <a:pt x="49" y="91"/>
                  </a:cubicBezTo>
                  <a:cubicBezTo>
                    <a:pt x="48" y="92"/>
                    <a:pt x="49" y="93"/>
                    <a:pt x="51" y="93"/>
                  </a:cubicBezTo>
                  <a:cubicBezTo>
                    <a:pt x="52" y="94"/>
                    <a:pt x="51" y="95"/>
                    <a:pt x="52" y="95"/>
                  </a:cubicBezTo>
                  <a:cubicBezTo>
                    <a:pt x="52" y="96"/>
                    <a:pt x="53" y="97"/>
                    <a:pt x="54" y="97"/>
                  </a:cubicBezTo>
                  <a:cubicBezTo>
                    <a:pt x="55" y="97"/>
                    <a:pt x="54" y="96"/>
                    <a:pt x="54" y="95"/>
                  </a:cubicBezTo>
                  <a:cubicBezTo>
                    <a:pt x="54" y="95"/>
                    <a:pt x="56" y="96"/>
                    <a:pt x="57" y="97"/>
                  </a:cubicBezTo>
                  <a:cubicBezTo>
                    <a:pt x="59" y="97"/>
                    <a:pt x="58" y="97"/>
                    <a:pt x="58" y="98"/>
                  </a:cubicBezTo>
                  <a:cubicBezTo>
                    <a:pt x="59" y="98"/>
                    <a:pt x="62" y="99"/>
                    <a:pt x="63" y="99"/>
                  </a:cubicBezTo>
                  <a:cubicBezTo>
                    <a:pt x="64" y="99"/>
                    <a:pt x="66" y="102"/>
                    <a:pt x="68" y="103"/>
                  </a:cubicBezTo>
                  <a:cubicBezTo>
                    <a:pt x="69" y="103"/>
                    <a:pt x="70" y="101"/>
                    <a:pt x="70" y="101"/>
                  </a:cubicBezTo>
                  <a:cubicBezTo>
                    <a:pt x="71" y="100"/>
                    <a:pt x="70" y="99"/>
                    <a:pt x="70" y="99"/>
                  </a:cubicBezTo>
                  <a:cubicBezTo>
                    <a:pt x="71" y="98"/>
                    <a:pt x="70" y="96"/>
                    <a:pt x="69" y="96"/>
                  </a:cubicBezTo>
                  <a:cubicBezTo>
                    <a:pt x="68" y="96"/>
                    <a:pt x="67" y="95"/>
                    <a:pt x="66" y="94"/>
                  </a:cubicBezTo>
                  <a:cubicBezTo>
                    <a:pt x="64" y="92"/>
                    <a:pt x="65" y="92"/>
                    <a:pt x="66" y="92"/>
                  </a:cubicBezTo>
                  <a:cubicBezTo>
                    <a:pt x="66" y="91"/>
                    <a:pt x="65" y="91"/>
                    <a:pt x="64" y="92"/>
                  </a:cubicBezTo>
                  <a:cubicBezTo>
                    <a:pt x="64" y="92"/>
                    <a:pt x="63" y="92"/>
                    <a:pt x="63" y="91"/>
                  </a:cubicBezTo>
                  <a:cubicBezTo>
                    <a:pt x="62" y="90"/>
                    <a:pt x="62" y="88"/>
                    <a:pt x="62" y="88"/>
                  </a:cubicBezTo>
                  <a:cubicBezTo>
                    <a:pt x="62" y="88"/>
                    <a:pt x="62" y="88"/>
                    <a:pt x="63" y="88"/>
                  </a:cubicBezTo>
                  <a:cubicBezTo>
                    <a:pt x="63" y="89"/>
                    <a:pt x="63" y="88"/>
                    <a:pt x="64" y="88"/>
                  </a:cubicBezTo>
                  <a:cubicBezTo>
                    <a:pt x="64" y="88"/>
                    <a:pt x="65" y="90"/>
                    <a:pt x="66" y="90"/>
                  </a:cubicBezTo>
                  <a:cubicBezTo>
                    <a:pt x="66" y="91"/>
                    <a:pt x="67" y="90"/>
                    <a:pt x="67" y="90"/>
                  </a:cubicBezTo>
                  <a:cubicBezTo>
                    <a:pt x="67" y="89"/>
                    <a:pt x="68" y="91"/>
                    <a:pt x="68" y="92"/>
                  </a:cubicBezTo>
                  <a:cubicBezTo>
                    <a:pt x="69" y="93"/>
                    <a:pt x="71" y="93"/>
                    <a:pt x="71" y="94"/>
                  </a:cubicBezTo>
                  <a:cubicBezTo>
                    <a:pt x="71" y="95"/>
                    <a:pt x="73" y="95"/>
                    <a:pt x="74" y="95"/>
                  </a:cubicBezTo>
                  <a:cubicBezTo>
                    <a:pt x="74" y="96"/>
                    <a:pt x="73" y="97"/>
                    <a:pt x="73" y="98"/>
                  </a:cubicBezTo>
                  <a:cubicBezTo>
                    <a:pt x="73" y="98"/>
                    <a:pt x="74" y="98"/>
                    <a:pt x="74" y="98"/>
                  </a:cubicBezTo>
                  <a:cubicBezTo>
                    <a:pt x="75" y="98"/>
                    <a:pt x="75" y="98"/>
                    <a:pt x="76" y="99"/>
                  </a:cubicBezTo>
                  <a:cubicBezTo>
                    <a:pt x="76" y="99"/>
                    <a:pt x="77" y="98"/>
                    <a:pt x="78" y="97"/>
                  </a:cubicBezTo>
                  <a:cubicBezTo>
                    <a:pt x="78" y="97"/>
                    <a:pt x="76" y="97"/>
                    <a:pt x="76" y="96"/>
                  </a:cubicBezTo>
                  <a:cubicBezTo>
                    <a:pt x="76" y="96"/>
                    <a:pt x="76" y="95"/>
                    <a:pt x="77" y="94"/>
                  </a:cubicBezTo>
                  <a:cubicBezTo>
                    <a:pt x="77" y="93"/>
                    <a:pt x="77" y="92"/>
                    <a:pt x="77" y="92"/>
                  </a:cubicBezTo>
                  <a:cubicBezTo>
                    <a:pt x="77" y="91"/>
                    <a:pt x="77" y="92"/>
                    <a:pt x="78" y="92"/>
                  </a:cubicBezTo>
                  <a:cubicBezTo>
                    <a:pt x="78" y="93"/>
                    <a:pt x="79" y="92"/>
                    <a:pt x="79" y="92"/>
                  </a:cubicBezTo>
                  <a:cubicBezTo>
                    <a:pt x="80" y="92"/>
                    <a:pt x="79" y="91"/>
                    <a:pt x="79" y="90"/>
                  </a:cubicBezTo>
                  <a:cubicBezTo>
                    <a:pt x="80" y="90"/>
                    <a:pt x="79" y="89"/>
                    <a:pt x="78" y="89"/>
                  </a:cubicBezTo>
                  <a:cubicBezTo>
                    <a:pt x="78" y="88"/>
                    <a:pt x="78" y="87"/>
                    <a:pt x="77" y="86"/>
                  </a:cubicBezTo>
                  <a:cubicBezTo>
                    <a:pt x="77" y="86"/>
                    <a:pt x="77" y="84"/>
                    <a:pt x="76" y="83"/>
                  </a:cubicBezTo>
                  <a:cubicBezTo>
                    <a:pt x="75" y="82"/>
                    <a:pt x="75" y="81"/>
                    <a:pt x="75" y="80"/>
                  </a:cubicBezTo>
                  <a:cubicBezTo>
                    <a:pt x="74" y="80"/>
                    <a:pt x="74" y="81"/>
                    <a:pt x="74" y="81"/>
                  </a:cubicBezTo>
                  <a:cubicBezTo>
                    <a:pt x="73" y="81"/>
                    <a:pt x="73" y="80"/>
                    <a:pt x="72" y="80"/>
                  </a:cubicBezTo>
                  <a:cubicBezTo>
                    <a:pt x="72" y="80"/>
                    <a:pt x="71" y="80"/>
                    <a:pt x="71" y="80"/>
                  </a:cubicBezTo>
                  <a:cubicBezTo>
                    <a:pt x="70" y="80"/>
                    <a:pt x="70" y="78"/>
                    <a:pt x="71" y="78"/>
                  </a:cubicBezTo>
                  <a:cubicBezTo>
                    <a:pt x="72" y="78"/>
                    <a:pt x="72" y="77"/>
                    <a:pt x="71" y="77"/>
                  </a:cubicBezTo>
                  <a:cubicBezTo>
                    <a:pt x="71" y="76"/>
                    <a:pt x="71" y="76"/>
                    <a:pt x="70" y="75"/>
                  </a:cubicBezTo>
                  <a:cubicBezTo>
                    <a:pt x="70" y="75"/>
                    <a:pt x="70" y="75"/>
                    <a:pt x="70" y="74"/>
                  </a:cubicBezTo>
                  <a:cubicBezTo>
                    <a:pt x="71" y="74"/>
                    <a:pt x="69" y="74"/>
                    <a:pt x="69" y="74"/>
                  </a:cubicBezTo>
                  <a:cubicBezTo>
                    <a:pt x="69" y="73"/>
                    <a:pt x="69" y="72"/>
                    <a:pt x="70" y="72"/>
                  </a:cubicBezTo>
                  <a:cubicBezTo>
                    <a:pt x="71" y="72"/>
                    <a:pt x="70" y="71"/>
                    <a:pt x="70" y="71"/>
                  </a:cubicBezTo>
                  <a:cubicBezTo>
                    <a:pt x="69" y="71"/>
                    <a:pt x="70" y="70"/>
                    <a:pt x="70" y="70"/>
                  </a:cubicBezTo>
                  <a:cubicBezTo>
                    <a:pt x="71" y="70"/>
                    <a:pt x="71" y="69"/>
                    <a:pt x="72" y="68"/>
                  </a:cubicBezTo>
                  <a:cubicBezTo>
                    <a:pt x="73" y="68"/>
                    <a:pt x="73" y="68"/>
                    <a:pt x="74" y="68"/>
                  </a:cubicBezTo>
                  <a:cubicBezTo>
                    <a:pt x="74" y="68"/>
                    <a:pt x="74" y="69"/>
                    <a:pt x="75" y="69"/>
                  </a:cubicBezTo>
                  <a:cubicBezTo>
                    <a:pt x="75" y="70"/>
                    <a:pt x="75" y="71"/>
                    <a:pt x="76" y="71"/>
                  </a:cubicBezTo>
                  <a:cubicBezTo>
                    <a:pt x="76" y="72"/>
                    <a:pt x="77" y="71"/>
                    <a:pt x="77" y="71"/>
                  </a:cubicBezTo>
                  <a:cubicBezTo>
                    <a:pt x="78" y="70"/>
                    <a:pt x="77" y="71"/>
                    <a:pt x="77" y="72"/>
                  </a:cubicBezTo>
                  <a:cubicBezTo>
                    <a:pt x="77" y="73"/>
                    <a:pt x="78" y="72"/>
                    <a:pt x="79" y="72"/>
                  </a:cubicBezTo>
                  <a:cubicBezTo>
                    <a:pt x="80" y="72"/>
                    <a:pt x="78" y="73"/>
                    <a:pt x="78" y="73"/>
                  </a:cubicBezTo>
                  <a:cubicBezTo>
                    <a:pt x="77" y="74"/>
                    <a:pt x="78" y="74"/>
                    <a:pt x="79" y="75"/>
                  </a:cubicBezTo>
                  <a:cubicBezTo>
                    <a:pt x="80" y="75"/>
                    <a:pt x="80" y="75"/>
                    <a:pt x="79" y="75"/>
                  </a:cubicBezTo>
                  <a:cubicBezTo>
                    <a:pt x="78" y="76"/>
                    <a:pt x="79" y="76"/>
                    <a:pt x="80" y="76"/>
                  </a:cubicBezTo>
                  <a:cubicBezTo>
                    <a:pt x="81" y="76"/>
                    <a:pt x="79" y="78"/>
                    <a:pt x="79" y="78"/>
                  </a:cubicBezTo>
                  <a:cubicBezTo>
                    <a:pt x="79" y="78"/>
                    <a:pt x="81" y="78"/>
                    <a:pt x="82" y="77"/>
                  </a:cubicBezTo>
                  <a:cubicBezTo>
                    <a:pt x="83" y="77"/>
                    <a:pt x="84" y="79"/>
                    <a:pt x="85" y="79"/>
                  </a:cubicBezTo>
                  <a:cubicBezTo>
                    <a:pt x="86" y="79"/>
                    <a:pt x="83" y="77"/>
                    <a:pt x="84" y="77"/>
                  </a:cubicBezTo>
                  <a:cubicBezTo>
                    <a:pt x="84" y="77"/>
                    <a:pt x="84" y="75"/>
                    <a:pt x="85" y="75"/>
                  </a:cubicBezTo>
                  <a:cubicBezTo>
                    <a:pt x="85" y="75"/>
                    <a:pt x="85" y="74"/>
                    <a:pt x="86" y="73"/>
                  </a:cubicBezTo>
                  <a:cubicBezTo>
                    <a:pt x="86" y="73"/>
                    <a:pt x="87" y="74"/>
                    <a:pt x="87" y="75"/>
                  </a:cubicBezTo>
                  <a:cubicBezTo>
                    <a:pt x="88" y="76"/>
                    <a:pt x="88" y="74"/>
                    <a:pt x="89" y="74"/>
                  </a:cubicBezTo>
                  <a:cubicBezTo>
                    <a:pt x="90" y="73"/>
                    <a:pt x="91" y="74"/>
                    <a:pt x="92" y="74"/>
                  </a:cubicBezTo>
                  <a:cubicBezTo>
                    <a:pt x="93" y="74"/>
                    <a:pt x="93" y="72"/>
                    <a:pt x="92" y="72"/>
                  </a:cubicBezTo>
                  <a:cubicBezTo>
                    <a:pt x="91" y="71"/>
                    <a:pt x="90" y="69"/>
                    <a:pt x="90" y="68"/>
                  </a:cubicBezTo>
                  <a:cubicBezTo>
                    <a:pt x="90" y="67"/>
                    <a:pt x="91" y="67"/>
                    <a:pt x="92" y="67"/>
                  </a:cubicBezTo>
                  <a:cubicBezTo>
                    <a:pt x="93" y="67"/>
                    <a:pt x="94" y="67"/>
                    <a:pt x="94" y="66"/>
                  </a:cubicBezTo>
                  <a:cubicBezTo>
                    <a:pt x="95" y="66"/>
                    <a:pt x="94" y="65"/>
                    <a:pt x="94" y="65"/>
                  </a:cubicBezTo>
                  <a:cubicBezTo>
                    <a:pt x="93" y="65"/>
                    <a:pt x="93" y="63"/>
                    <a:pt x="92" y="63"/>
                  </a:cubicBezTo>
                  <a:cubicBezTo>
                    <a:pt x="92" y="63"/>
                    <a:pt x="92" y="64"/>
                    <a:pt x="91" y="65"/>
                  </a:cubicBezTo>
                  <a:cubicBezTo>
                    <a:pt x="91" y="65"/>
                    <a:pt x="89" y="65"/>
                    <a:pt x="89" y="65"/>
                  </a:cubicBezTo>
                  <a:cubicBezTo>
                    <a:pt x="88" y="64"/>
                    <a:pt x="89" y="63"/>
                    <a:pt x="89" y="62"/>
                  </a:cubicBezTo>
                  <a:cubicBezTo>
                    <a:pt x="89" y="62"/>
                    <a:pt x="88" y="63"/>
                    <a:pt x="87" y="64"/>
                  </a:cubicBezTo>
                  <a:cubicBezTo>
                    <a:pt x="87" y="64"/>
                    <a:pt x="87" y="63"/>
                    <a:pt x="86" y="63"/>
                  </a:cubicBezTo>
                  <a:cubicBezTo>
                    <a:pt x="86" y="63"/>
                    <a:pt x="84" y="64"/>
                    <a:pt x="83" y="65"/>
                  </a:cubicBezTo>
                  <a:cubicBezTo>
                    <a:pt x="81" y="65"/>
                    <a:pt x="83" y="63"/>
                    <a:pt x="83" y="63"/>
                  </a:cubicBezTo>
                  <a:cubicBezTo>
                    <a:pt x="84" y="63"/>
                    <a:pt x="83" y="62"/>
                    <a:pt x="83" y="62"/>
                  </a:cubicBezTo>
                  <a:cubicBezTo>
                    <a:pt x="83" y="61"/>
                    <a:pt x="85" y="62"/>
                    <a:pt x="85" y="62"/>
                  </a:cubicBezTo>
                  <a:cubicBezTo>
                    <a:pt x="85" y="61"/>
                    <a:pt x="85" y="59"/>
                    <a:pt x="84" y="58"/>
                  </a:cubicBezTo>
                  <a:cubicBezTo>
                    <a:pt x="84" y="57"/>
                    <a:pt x="83" y="58"/>
                    <a:pt x="82" y="58"/>
                  </a:cubicBezTo>
                  <a:cubicBezTo>
                    <a:pt x="81" y="57"/>
                    <a:pt x="83" y="56"/>
                    <a:pt x="83" y="55"/>
                  </a:cubicBezTo>
                  <a:cubicBezTo>
                    <a:pt x="83" y="55"/>
                    <a:pt x="82" y="55"/>
                    <a:pt x="81" y="56"/>
                  </a:cubicBezTo>
                  <a:cubicBezTo>
                    <a:pt x="80" y="57"/>
                    <a:pt x="81" y="56"/>
                    <a:pt x="79" y="56"/>
                  </a:cubicBezTo>
                  <a:cubicBezTo>
                    <a:pt x="78" y="56"/>
                    <a:pt x="78" y="55"/>
                    <a:pt x="77" y="54"/>
                  </a:cubicBezTo>
                  <a:cubicBezTo>
                    <a:pt x="76" y="54"/>
                    <a:pt x="77" y="54"/>
                    <a:pt x="78" y="53"/>
                  </a:cubicBezTo>
                  <a:cubicBezTo>
                    <a:pt x="79" y="53"/>
                    <a:pt x="77" y="52"/>
                    <a:pt x="76" y="52"/>
                  </a:cubicBezTo>
                  <a:cubicBezTo>
                    <a:pt x="75" y="52"/>
                    <a:pt x="74" y="52"/>
                    <a:pt x="73" y="51"/>
                  </a:cubicBezTo>
                  <a:cubicBezTo>
                    <a:pt x="72" y="51"/>
                    <a:pt x="71" y="51"/>
                    <a:pt x="71" y="51"/>
                  </a:cubicBezTo>
                  <a:cubicBezTo>
                    <a:pt x="71" y="50"/>
                    <a:pt x="73" y="50"/>
                    <a:pt x="74" y="51"/>
                  </a:cubicBezTo>
                  <a:cubicBezTo>
                    <a:pt x="75" y="51"/>
                    <a:pt x="73" y="49"/>
                    <a:pt x="72" y="49"/>
                  </a:cubicBezTo>
                  <a:cubicBezTo>
                    <a:pt x="72" y="49"/>
                    <a:pt x="73" y="49"/>
                    <a:pt x="74" y="48"/>
                  </a:cubicBezTo>
                  <a:cubicBezTo>
                    <a:pt x="75" y="48"/>
                    <a:pt x="73" y="48"/>
                    <a:pt x="74" y="47"/>
                  </a:cubicBezTo>
                  <a:cubicBezTo>
                    <a:pt x="74" y="47"/>
                    <a:pt x="73" y="46"/>
                    <a:pt x="72" y="46"/>
                  </a:cubicBezTo>
                  <a:cubicBezTo>
                    <a:pt x="71" y="46"/>
                    <a:pt x="75" y="46"/>
                    <a:pt x="76" y="46"/>
                  </a:cubicBezTo>
                  <a:cubicBezTo>
                    <a:pt x="77" y="46"/>
                    <a:pt x="78" y="46"/>
                    <a:pt x="78" y="45"/>
                  </a:cubicBezTo>
                  <a:cubicBezTo>
                    <a:pt x="78" y="44"/>
                    <a:pt x="75" y="44"/>
                    <a:pt x="74" y="44"/>
                  </a:cubicBezTo>
                  <a:cubicBezTo>
                    <a:pt x="72" y="43"/>
                    <a:pt x="75" y="42"/>
                    <a:pt x="76" y="42"/>
                  </a:cubicBezTo>
                  <a:cubicBezTo>
                    <a:pt x="76" y="41"/>
                    <a:pt x="77" y="41"/>
                    <a:pt x="78" y="41"/>
                  </a:cubicBezTo>
                  <a:cubicBezTo>
                    <a:pt x="78" y="41"/>
                    <a:pt x="78" y="37"/>
                    <a:pt x="78" y="36"/>
                  </a:cubicBezTo>
                  <a:cubicBezTo>
                    <a:pt x="78" y="35"/>
                    <a:pt x="77" y="36"/>
                    <a:pt x="76" y="36"/>
                  </a:cubicBezTo>
                  <a:cubicBezTo>
                    <a:pt x="74" y="37"/>
                    <a:pt x="73" y="37"/>
                    <a:pt x="71" y="37"/>
                  </a:cubicBezTo>
                  <a:cubicBezTo>
                    <a:pt x="70" y="37"/>
                    <a:pt x="71" y="36"/>
                    <a:pt x="73" y="35"/>
                  </a:cubicBezTo>
                  <a:cubicBezTo>
                    <a:pt x="74" y="35"/>
                    <a:pt x="76" y="34"/>
                    <a:pt x="76" y="33"/>
                  </a:cubicBezTo>
                  <a:cubicBezTo>
                    <a:pt x="77" y="33"/>
                    <a:pt x="76" y="32"/>
                    <a:pt x="75" y="32"/>
                  </a:cubicBezTo>
                  <a:cubicBezTo>
                    <a:pt x="74" y="32"/>
                    <a:pt x="73" y="31"/>
                    <a:pt x="72" y="31"/>
                  </a:cubicBezTo>
                  <a:cubicBezTo>
                    <a:pt x="71" y="30"/>
                    <a:pt x="70" y="30"/>
                    <a:pt x="69" y="30"/>
                  </a:cubicBezTo>
                  <a:cubicBezTo>
                    <a:pt x="68" y="29"/>
                    <a:pt x="69" y="29"/>
                    <a:pt x="68" y="29"/>
                  </a:cubicBezTo>
                  <a:cubicBezTo>
                    <a:pt x="67" y="29"/>
                    <a:pt x="67" y="28"/>
                    <a:pt x="67" y="27"/>
                  </a:cubicBezTo>
                  <a:cubicBezTo>
                    <a:pt x="67" y="27"/>
                    <a:pt x="68" y="26"/>
                    <a:pt x="67" y="26"/>
                  </a:cubicBezTo>
                  <a:cubicBezTo>
                    <a:pt x="66" y="25"/>
                    <a:pt x="65" y="25"/>
                    <a:pt x="63" y="26"/>
                  </a:cubicBezTo>
                  <a:cubicBezTo>
                    <a:pt x="62" y="26"/>
                    <a:pt x="60" y="24"/>
                    <a:pt x="59" y="24"/>
                  </a:cubicBezTo>
                  <a:cubicBezTo>
                    <a:pt x="58" y="24"/>
                    <a:pt x="58" y="24"/>
                    <a:pt x="58" y="23"/>
                  </a:cubicBezTo>
                  <a:cubicBezTo>
                    <a:pt x="57" y="23"/>
                    <a:pt x="57" y="23"/>
                    <a:pt x="56" y="23"/>
                  </a:cubicBezTo>
                  <a:cubicBezTo>
                    <a:pt x="56" y="23"/>
                    <a:pt x="56" y="22"/>
                    <a:pt x="56" y="21"/>
                  </a:cubicBezTo>
                  <a:cubicBezTo>
                    <a:pt x="56" y="21"/>
                    <a:pt x="55" y="21"/>
                    <a:pt x="54" y="20"/>
                  </a:cubicBezTo>
                  <a:cubicBezTo>
                    <a:pt x="54" y="20"/>
                    <a:pt x="55" y="19"/>
                    <a:pt x="54" y="18"/>
                  </a:cubicBezTo>
                  <a:cubicBezTo>
                    <a:pt x="54" y="18"/>
                    <a:pt x="53" y="16"/>
                    <a:pt x="52" y="16"/>
                  </a:cubicBezTo>
                  <a:cubicBezTo>
                    <a:pt x="51" y="16"/>
                    <a:pt x="51" y="15"/>
                    <a:pt x="50" y="15"/>
                  </a:cubicBezTo>
                  <a:cubicBezTo>
                    <a:pt x="49" y="15"/>
                    <a:pt x="44" y="14"/>
                    <a:pt x="43" y="15"/>
                  </a:cubicBezTo>
                  <a:cubicBezTo>
                    <a:pt x="43" y="15"/>
                    <a:pt x="42" y="15"/>
                    <a:pt x="42" y="16"/>
                  </a:cubicBezTo>
                  <a:cubicBezTo>
                    <a:pt x="41" y="16"/>
                    <a:pt x="43" y="17"/>
                    <a:pt x="43" y="17"/>
                  </a:cubicBezTo>
                  <a:cubicBezTo>
                    <a:pt x="43" y="18"/>
                    <a:pt x="41" y="17"/>
                    <a:pt x="40" y="17"/>
                  </a:cubicBezTo>
                  <a:cubicBezTo>
                    <a:pt x="40" y="17"/>
                    <a:pt x="39" y="19"/>
                    <a:pt x="38" y="20"/>
                  </a:cubicBezTo>
                  <a:cubicBezTo>
                    <a:pt x="37" y="20"/>
                    <a:pt x="38" y="16"/>
                    <a:pt x="39" y="16"/>
                  </a:cubicBezTo>
                  <a:cubicBezTo>
                    <a:pt x="39" y="15"/>
                    <a:pt x="38" y="14"/>
                    <a:pt x="37" y="14"/>
                  </a:cubicBezTo>
                  <a:cubicBezTo>
                    <a:pt x="37" y="14"/>
                    <a:pt x="35" y="15"/>
                    <a:pt x="35" y="16"/>
                  </a:cubicBezTo>
                  <a:cubicBezTo>
                    <a:pt x="35" y="16"/>
                    <a:pt x="34" y="16"/>
                    <a:pt x="33" y="16"/>
                  </a:cubicBezTo>
                  <a:cubicBezTo>
                    <a:pt x="33" y="16"/>
                    <a:pt x="32" y="17"/>
                    <a:pt x="31" y="19"/>
                  </a:cubicBezTo>
                  <a:cubicBezTo>
                    <a:pt x="30" y="20"/>
                    <a:pt x="29" y="20"/>
                    <a:pt x="28" y="20"/>
                  </a:cubicBezTo>
                  <a:cubicBezTo>
                    <a:pt x="27" y="20"/>
                    <a:pt x="30" y="17"/>
                    <a:pt x="30" y="16"/>
                  </a:cubicBezTo>
                  <a:cubicBezTo>
                    <a:pt x="31" y="14"/>
                    <a:pt x="32" y="14"/>
                    <a:pt x="33" y="13"/>
                  </a:cubicBezTo>
                  <a:cubicBezTo>
                    <a:pt x="34" y="13"/>
                    <a:pt x="34" y="10"/>
                    <a:pt x="33" y="9"/>
                  </a:cubicBezTo>
                  <a:cubicBezTo>
                    <a:pt x="33" y="9"/>
                    <a:pt x="34" y="8"/>
                    <a:pt x="35" y="8"/>
                  </a:cubicBezTo>
                  <a:cubicBezTo>
                    <a:pt x="35" y="7"/>
                    <a:pt x="35" y="7"/>
                    <a:pt x="35" y="7"/>
                  </a:cubicBezTo>
                  <a:cubicBezTo>
                    <a:pt x="34" y="6"/>
                    <a:pt x="36" y="6"/>
                    <a:pt x="36" y="5"/>
                  </a:cubicBezTo>
                  <a:cubicBezTo>
                    <a:pt x="36" y="3"/>
                    <a:pt x="36" y="2"/>
                    <a:pt x="37" y="2"/>
                  </a:cubicBezTo>
                  <a:cubicBezTo>
                    <a:pt x="37" y="1"/>
                    <a:pt x="34" y="1"/>
                    <a:pt x="33" y="1"/>
                  </a:cubicBezTo>
                  <a:cubicBezTo>
                    <a:pt x="33" y="2"/>
                    <a:pt x="31" y="2"/>
                    <a:pt x="31" y="2"/>
                  </a:cubicBezTo>
                  <a:cubicBezTo>
                    <a:pt x="30" y="3"/>
                    <a:pt x="31" y="4"/>
                    <a:pt x="31" y="4"/>
                  </a:cubicBezTo>
                  <a:cubicBezTo>
                    <a:pt x="31" y="4"/>
                    <a:pt x="30" y="4"/>
                    <a:pt x="29" y="3"/>
                  </a:cubicBezTo>
                  <a:cubicBezTo>
                    <a:pt x="28" y="3"/>
                    <a:pt x="27" y="4"/>
                    <a:pt x="27" y="4"/>
                  </a:cubicBezTo>
                  <a:cubicBezTo>
                    <a:pt x="27" y="4"/>
                    <a:pt x="29" y="5"/>
                    <a:pt x="29" y="5"/>
                  </a:cubicBezTo>
                  <a:cubicBezTo>
                    <a:pt x="29" y="6"/>
                    <a:pt x="30" y="6"/>
                    <a:pt x="30" y="7"/>
                  </a:cubicBezTo>
                  <a:cubicBezTo>
                    <a:pt x="31" y="7"/>
                    <a:pt x="28" y="9"/>
                    <a:pt x="27" y="9"/>
                  </a:cubicBezTo>
                  <a:cubicBezTo>
                    <a:pt x="26" y="9"/>
                    <a:pt x="26" y="8"/>
                    <a:pt x="25" y="8"/>
                  </a:cubicBezTo>
                  <a:cubicBezTo>
                    <a:pt x="23" y="9"/>
                    <a:pt x="24" y="8"/>
                    <a:pt x="23" y="8"/>
                  </a:cubicBezTo>
                  <a:cubicBezTo>
                    <a:pt x="22" y="8"/>
                    <a:pt x="22" y="11"/>
                    <a:pt x="21" y="13"/>
                  </a:cubicBezTo>
                  <a:cubicBezTo>
                    <a:pt x="21" y="14"/>
                    <a:pt x="22" y="14"/>
                    <a:pt x="23" y="15"/>
                  </a:cubicBezTo>
                  <a:cubicBezTo>
                    <a:pt x="23" y="16"/>
                    <a:pt x="23" y="16"/>
                    <a:pt x="22" y="17"/>
                  </a:cubicBezTo>
                  <a:cubicBezTo>
                    <a:pt x="22" y="17"/>
                    <a:pt x="20" y="16"/>
                    <a:pt x="20" y="16"/>
                  </a:cubicBezTo>
                  <a:cubicBezTo>
                    <a:pt x="20" y="16"/>
                    <a:pt x="20" y="18"/>
                    <a:pt x="20" y="19"/>
                  </a:cubicBezTo>
                  <a:cubicBezTo>
                    <a:pt x="20" y="20"/>
                    <a:pt x="21" y="21"/>
                    <a:pt x="22" y="22"/>
                  </a:cubicBezTo>
                  <a:cubicBezTo>
                    <a:pt x="23" y="22"/>
                    <a:pt x="23" y="22"/>
                    <a:pt x="23" y="23"/>
                  </a:cubicBezTo>
                  <a:cubicBezTo>
                    <a:pt x="23" y="24"/>
                    <a:pt x="26" y="25"/>
                    <a:pt x="27" y="26"/>
                  </a:cubicBezTo>
                  <a:cubicBezTo>
                    <a:pt x="27" y="27"/>
                    <a:pt x="26" y="27"/>
                    <a:pt x="25" y="27"/>
                  </a:cubicBezTo>
                  <a:cubicBezTo>
                    <a:pt x="24" y="28"/>
                    <a:pt x="24" y="27"/>
                    <a:pt x="24" y="27"/>
                  </a:cubicBezTo>
                  <a:cubicBezTo>
                    <a:pt x="23" y="27"/>
                    <a:pt x="23" y="28"/>
                    <a:pt x="22" y="29"/>
                  </a:cubicBezTo>
                  <a:cubicBezTo>
                    <a:pt x="21" y="29"/>
                    <a:pt x="22" y="27"/>
                    <a:pt x="22" y="27"/>
                  </a:cubicBezTo>
                  <a:cubicBezTo>
                    <a:pt x="22" y="26"/>
                    <a:pt x="19" y="28"/>
                    <a:pt x="18" y="28"/>
                  </a:cubicBezTo>
                  <a:cubicBezTo>
                    <a:pt x="17" y="29"/>
                    <a:pt x="19" y="26"/>
                    <a:pt x="20" y="26"/>
                  </a:cubicBezTo>
                  <a:cubicBezTo>
                    <a:pt x="20" y="25"/>
                    <a:pt x="20" y="25"/>
                    <a:pt x="20" y="25"/>
                  </a:cubicBezTo>
                  <a:cubicBezTo>
                    <a:pt x="19" y="25"/>
                    <a:pt x="20" y="24"/>
                    <a:pt x="19" y="23"/>
                  </a:cubicBezTo>
                  <a:cubicBezTo>
                    <a:pt x="18" y="22"/>
                    <a:pt x="16" y="21"/>
                    <a:pt x="16" y="19"/>
                  </a:cubicBezTo>
                  <a:cubicBezTo>
                    <a:pt x="15" y="17"/>
                    <a:pt x="18" y="15"/>
                    <a:pt x="18" y="14"/>
                  </a:cubicBezTo>
                  <a:cubicBezTo>
                    <a:pt x="19" y="13"/>
                    <a:pt x="18" y="11"/>
                    <a:pt x="19" y="9"/>
                  </a:cubicBezTo>
                  <a:cubicBezTo>
                    <a:pt x="19" y="7"/>
                    <a:pt x="23" y="4"/>
                    <a:pt x="24" y="3"/>
                  </a:cubicBezTo>
                  <a:cubicBezTo>
                    <a:pt x="25" y="3"/>
                    <a:pt x="27" y="1"/>
                    <a:pt x="27" y="1"/>
                  </a:cubicBezTo>
                  <a:cubicBezTo>
                    <a:pt x="27" y="0"/>
                    <a:pt x="27" y="0"/>
                    <a:pt x="26" y="1"/>
                  </a:cubicBezTo>
                  <a:cubicBezTo>
                    <a:pt x="25" y="1"/>
                    <a:pt x="19" y="1"/>
                    <a:pt x="18" y="1"/>
                  </a:cubicBezTo>
                  <a:cubicBezTo>
                    <a:pt x="17" y="1"/>
                    <a:pt x="13" y="3"/>
                    <a:pt x="12" y="3"/>
                  </a:cubicBezTo>
                  <a:cubicBezTo>
                    <a:pt x="12" y="3"/>
                    <a:pt x="10" y="4"/>
                    <a:pt x="9" y="5"/>
                  </a:cubicBezTo>
                  <a:cubicBezTo>
                    <a:pt x="9" y="6"/>
                    <a:pt x="7" y="7"/>
                    <a:pt x="6" y="7"/>
                  </a:cubicBezTo>
                  <a:cubicBezTo>
                    <a:pt x="5" y="7"/>
                    <a:pt x="5" y="10"/>
                    <a:pt x="5" y="11"/>
                  </a:cubicBezTo>
                  <a:cubicBezTo>
                    <a:pt x="5" y="13"/>
                    <a:pt x="2" y="16"/>
                    <a:pt x="1" y="17"/>
                  </a:cubicBezTo>
                  <a:cubicBezTo>
                    <a:pt x="0" y="18"/>
                    <a:pt x="0" y="21"/>
                    <a:pt x="1"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95" name="Freeform 90"/>
            <p:cNvSpPr>
              <a:spLocks/>
            </p:cNvSpPr>
            <p:nvPr/>
          </p:nvSpPr>
          <p:spPr bwMode="auto">
            <a:xfrm>
              <a:off x="2745345" y="2296435"/>
              <a:ext cx="86307" cy="65256"/>
            </a:xfrm>
            <a:custGeom>
              <a:avLst/>
              <a:gdLst>
                <a:gd name="T0" fmla="*/ 0 w 17"/>
                <a:gd name="T1" fmla="*/ 13 h 13"/>
                <a:gd name="T2" fmla="*/ 9 w 17"/>
                <a:gd name="T3" fmla="*/ 12 h 13"/>
                <a:gd name="T4" fmla="*/ 13 w 17"/>
                <a:gd name="T5" fmla="*/ 13 h 13"/>
                <a:gd name="T6" fmla="*/ 16 w 17"/>
                <a:gd name="T7" fmla="*/ 9 h 13"/>
                <a:gd name="T8" fmla="*/ 15 w 17"/>
                <a:gd name="T9" fmla="*/ 6 h 13"/>
                <a:gd name="T10" fmla="*/ 16 w 17"/>
                <a:gd name="T11" fmla="*/ 4 h 13"/>
                <a:gd name="T12" fmla="*/ 14 w 17"/>
                <a:gd name="T13" fmla="*/ 3 h 13"/>
                <a:gd name="T14" fmla="*/ 9 w 17"/>
                <a:gd name="T15" fmla="*/ 3 h 13"/>
                <a:gd name="T16" fmla="*/ 7 w 17"/>
                <a:gd name="T17" fmla="*/ 1 h 13"/>
                <a:gd name="T18" fmla="*/ 3 w 17"/>
                <a:gd name="T19" fmla="*/ 2 h 13"/>
                <a:gd name="T20" fmla="*/ 2 w 17"/>
                <a:gd name="T21" fmla="*/ 3 h 13"/>
                <a:gd name="T22" fmla="*/ 1 w 17"/>
                <a:gd name="T23" fmla="*/ 9 h 13"/>
                <a:gd name="T24" fmla="*/ 0 w 17"/>
                <a:gd name="T25"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3">
                  <a:moveTo>
                    <a:pt x="0" y="13"/>
                  </a:moveTo>
                  <a:cubicBezTo>
                    <a:pt x="1" y="13"/>
                    <a:pt x="8" y="12"/>
                    <a:pt x="9" y="12"/>
                  </a:cubicBezTo>
                  <a:cubicBezTo>
                    <a:pt x="11" y="12"/>
                    <a:pt x="11" y="13"/>
                    <a:pt x="13" y="13"/>
                  </a:cubicBezTo>
                  <a:cubicBezTo>
                    <a:pt x="17" y="13"/>
                    <a:pt x="16" y="11"/>
                    <a:pt x="16" y="9"/>
                  </a:cubicBezTo>
                  <a:cubicBezTo>
                    <a:pt x="15" y="8"/>
                    <a:pt x="16" y="7"/>
                    <a:pt x="15" y="6"/>
                  </a:cubicBezTo>
                  <a:cubicBezTo>
                    <a:pt x="15" y="5"/>
                    <a:pt x="15" y="4"/>
                    <a:pt x="16" y="4"/>
                  </a:cubicBezTo>
                  <a:cubicBezTo>
                    <a:pt x="16" y="3"/>
                    <a:pt x="15" y="3"/>
                    <a:pt x="14" y="3"/>
                  </a:cubicBezTo>
                  <a:cubicBezTo>
                    <a:pt x="13" y="2"/>
                    <a:pt x="10" y="3"/>
                    <a:pt x="9" y="3"/>
                  </a:cubicBezTo>
                  <a:cubicBezTo>
                    <a:pt x="9" y="3"/>
                    <a:pt x="7" y="2"/>
                    <a:pt x="7" y="1"/>
                  </a:cubicBezTo>
                  <a:cubicBezTo>
                    <a:pt x="6" y="0"/>
                    <a:pt x="5" y="1"/>
                    <a:pt x="3" y="2"/>
                  </a:cubicBezTo>
                  <a:cubicBezTo>
                    <a:pt x="2" y="2"/>
                    <a:pt x="2" y="3"/>
                    <a:pt x="2" y="3"/>
                  </a:cubicBezTo>
                  <a:cubicBezTo>
                    <a:pt x="1" y="4"/>
                    <a:pt x="1" y="7"/>
                    <a:pt x="1" y="9"/>
                  </a:cubicBezTo>
                  <a:cubicBezTo>
                    <a:pt x="1" y="10"/>
                    <a:pt x="0" y="12"/>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96" name="Freeform 91"/>
            <p:cNvSpPr>
              <a:spLocks/>
            </p:cNvSpPr>
            <p:nvPr/>
          </p:nvSpPr>
          <p:spPr bwMode="auto">
            <a:xfrm>
              <a:off x="2347499" y="2490096"/>
              <a:ext cx="79991" cy="65256"/>
            </a:xfrm>
            <a:custGeom>
              <a:avLst/>
              <a:gdLst>
                <a:gd name="T0" fmla="*/ 14 w 16"/>
                <a:gd name="T1" fmla="*/ 6 h 13"/>
                <a:gd name="T2" fmla="*/ 13 w 16"/>
                <a:gd name="T3" fmla="*/ 3 h 13"/>
                <a:gd name="T4" fmla="*/ 12 w 16"/>
                <a:gd name="T5" fmla="*/ 3 h 13"/>
                <a:gd name="T6" fmla="*/ 11 w 16"/>
                <a:gd name="T7" fmla="*/ 2 h 13"/>
                <a:gd name="T8" fmla="*/ 9 w 16"/>
                <a:gd name="T9" fmla="*/ 0 h 13"/>
                <a:gd name="T10" fmla="*/ 7 w 16"/>
                <a:gd name="T11" fmla="*/ 1 h 13"/>
                <a:gd name="T12" fmla="*/ 6 w 16"/>
                <a:gd name="T13" fmla="*/ 3 h 13"/>
                <a:gd name="T14" fmla="*/ 6 w 16"/>
                <a:gd name="T15" fmla="*/ 4 h 13"/>
                <a:gd name="T16" fmla="*/ 4 w 16"/>
                <a:gd name="T17" fmla="*/ 7 h 13"/>
                <a:gd name="T18" fmla="*/ 1 w 16"/>
                <a:gd name="T19" fmla="*/ 7 h 13"/>
                <a:gd name="T20" fmla="*/ 1 w 16"/>
                <a:gd name="T21" fmla="*/ 9 h 13"/>
                <a:gd name="T22" fmla="*/ 3 w 16"/>
                <a:gd name="T23" fmla="*/ 10 h 13"/>
                <a:gd name="T24" fmla="*/ 7 w 16"/>
                <a:gd name="T25" fmla="*/ 11 h 13"/>
                <a:gd name="T26" fmla="*/ 11 w 16"/>
                <a:gd name="T27" fmla="*/ 12 h 13"/>
                <a:gd name="T28" fmla="*/ 16 w 16"/>
                <a:gd name="T29" fmla="*/ 10 h 13"/>
                <a:gd name="T30" fmla="*/ 15 w 16"/>
                <a:gd name="T31" fmla="*/ 9 h 13"/>
                <a:gd name="T32" fmla="*/ 14 w 16"/>
                <a:gd name="T33" fmla="*/ 7 h 13"/>
                <a:gd name="T34" fmla="*/ 14 w 16"/>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 h="13">
                  <a:moveTo>
                    <a:pt x="14" y="6"/>
                  </a:moveTo>
                  <a:cubicBezTo>
                    <a:pt x="15" y="6"/>
                    <a:pt x="14" y="4"/>
                    <a:pt x="13" y="3"/>
                  </a:cubicBezTo>
                  <a:cubicBezTo>
                    <a:pt x="13" y="3"/>
                    <a:pt x="12" y="3"/>
                    <a:pt x="12" y="3"/>
                  </a:cubicBezTo>
                  <a:cubicBezTo>
                    <a:pt x="11" y="3"/>
                    <a:pt x="11" y="2"/>
                    <a:pt x="11" y="2"/>
                  </a:cubicBezTo>
                  <a:cubicBezTo>
                    <a:pt x="11" y="1"/>
                    <a:pt x="9" y="0"/>
                    <a:pt x="9" y="0"/>
                  </a:cubicBezTo>
                  <a:cubicBezTo>
                    <a:pt x="9" y="0"/>
                    <a:pt x="8" y="1"/>
                    <a:pt x="7" y="1"/>
                  </a:cubicBezTo>
                  <a:cubicBezTo>
                    <a:pt x="7" y="2"/>
                    <a:pt x="7" y="3"/>
                    <a:pt x="6" y="3"/>
                  </a:cubicBezTo>
                  <a:cubicBezTo>
                    <a:pt x="6" y="4"/>
                    <a:pt x="5" y="4"/>
                    <a:pt x="6" y="4"/>
                  </a:cubicBezTo>
                  <a:cubicBezTo>
                    <a:pt x="6" y="5"/>
                    <a:pt x="5" y="7"/>
                    <a:pt x="4" y="7"/>
                  </a:cubicBezTo>
                  <a:cubicBezTo>
                    <a:pt x="3" y="7"/>
                    <a:pt x="1" y="7"/>
                    <a:pt x="1" y="7"/>
                  </a:cubicBezTo>
                  <a:cubicBezTo>
                    <a:pt x="0" y="7"/>
                    <a:pt x="0" y="9"/>
                    <a:pt x="1" y="9"/>
                  </a:cubicBezTo>
                  <a:cubicBezTo>
                    <a:pt x="1" y="10"/>
                    <a:pt x="3" y="10"/>
                    <a:pt x="3" y="10"/>
                  </a:cubicBezTo>
                  <a:cubicBezTo>
                    <a:pt x="4" y="11"/>
                    <a:pt x="6" y="11"/>
                    <a:pt x="7" y="11"/>
                  </a:cubicBezTo>
                  <a:cubicBezTo>
                    <a:pt x="8" y="12"/>
                    <a:pt x="10" y="12"/>
                    <a:pt x="11" y="12"/>
                  </a:cubicBezTo>
                  <a:cubicBezTo>
                    <a:pt x="12" y="13"/>
                    <a:pt x="15" y="11"/>
                    <a:pt x="16" y="10"/>
                  </a:cubicBezTo>
                  <a:cubicBezTo>
                    <a:pt x="16" y="10"/>
                    <a:pt x="16" y="10"/>
                    <a:pt x="15" y="9"/>
                  </a:cubicBezTo>
                  <a:cubicBezTo>
                    <a:pt x="14" y="9"/>
                    <a:pt x="15" y="7"/>
                    <a:pt x="14" y="7"/>
                  </a:cubicBezTo>
                  <a:cubicBezTo>
                    <a:pt x="13" y="7"/>
                    <a:pt x="14" y="6"/>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97" name="Freeform 92"/>
            <p:cNvSpPr>
              <a:spLocks/>
            </p:cNvSpPr>
            <p:nvPr/>
          </p:nvSpPr>
          <p:spPr bwMode="auto">
            <a:xfrm>
              <a:off x="1928599" y="2266965"/>
              <a:ext cx="210503" cy="174716"/>
            </a:xfrm>
            <a:custGeom>
              <a:avLst/>
              <a:gdLst>
                <a:gd name="T0" fmla="*/ 3 w 42"/>
                <a:gd name="T1" fmla="*/ 28 h 35"/>
                <a:gd name="T2" fmla="*/ 4 w 42"/>
                <a:gd name="T3" fmla="*/ 34 h 35"/>
                <a:gd name="T4" fmla="*/ 7 w 42"/>
                <a:gd name="T5" fmla="*/ 34 h 35"/>
                <a:gd name="T6" fmla="*/ 9 w 42"/>
                <a:gd name="T7" fmla="*/ 34 h 35"/>
                <a:gd name="T8" fmla="*/ 10 w 42"/>
                <a:gd name="T9" fmla="*/ 32 h 35"/>
                <a:gd name="T10" fmla="*/ 13 w 42"/>
                <a:gd name="T11" fmla="*/ 32 h 35"/>
                <a:gd name="T12" fmla="*/ 19 w 42"/>
                <a:gd name="T13" fmla="*/ 29 h 35"/>
                <a:gd name="T14" fmla="*/ 24 w 42"/>
                <a:gd name="T15" fmla="*/ 20 h 35"/>
                <a:gd name="T16" fmla="*/ 28 w 42"/>
                <a:gd name="T17" fmla="*/ 17 h 35"/>
                <a:gd name="T18" fmla="*/ 31 w 42"/>
                <a:gd name="T19" fmla="*/ 16 h 35"/>
                <a:gd name="T20" fmla="*/ 36 w 42"/>
                <a:gd name="T21" fmla="*/ 15 h 35"/>
                <a:gd name="T22" fmla="*/ 42 w 42"/>
                <a:gd name="T23" fmla="*/ 10 h 35"/>
                <a:gd name="T24" fmla="*/ 40 w 42"/>
                <a:gd name="T25" fmla="*/ 9 h 35"/>
                <a:gd name="T26" fmla="*/ 39 w 42"/>
                <a:gd name="T27" fmla="*/ 8 h 35"/>
                <a:gd name="T28" fmla="*/ 36 w 42"/>
                <a:gd name="T29" fmla="*/ 5 h 35"/>
                <a:gd name="T30" fmla="*/ 33 w 42"/>
                <a:gd name="T31" fmla="*/ 4 h 35"/>
                <a:gd name="T32" fmla="*/ 32 w 42"/>
                <a:gd name="T33" fmla="*/ 6 h 35"/>
                <a:gd name="T34" fmla="*/ 31 w 42"/>
                <a:gd name="T35" fmla="*/ 5 h 35"/>
                <a:gd name="T36" fmla="*/ 30 w 42"/>
                <a:gd name="T37" fmla="*/ 4 h 35"/>
                <a:gd name="T38" fmla="*/ 27 w 42"/>
                <a:gd name="T39" fmla="*/ 3 h 35"/>
                <a:gd name="T40" fmla="*/ 24 w 42"/>
                <a:gd name="T41" fmla="*/ 3 h 35"/>
                <a:gd name="T42" fmla="*/ 25 w 42"/>
                <a:gd name="T43" fmla="*/ 1 h 35"/>
                <a:gd name="T44" fmla="*/ 25 w 42"/>
                <a:gd name="T45" fmla="*/ 1 h 35"/>
                <a:gd name="T46" fmla="*/ 19 w 42"/>
                <a:gd name="T47" fmla="*/ 1 h 35"/>
                <a:gd name="T48" fmla="*/ 15 w 42"/>
                <a:gd name="T49" fmla="*/ 2 h 35"/>
                <a:gd name="T50" fmla="*/ 11 w 42"/>
                <a:gd name="T51" fmla="*/ 5 h 35"/>
                <a:gd name="T52" fmla="*/ 12 w 42"/>
                <a:gd name="T53" fmla="*/ 6 h 35"/>
                <a:gd name="T54" fmla="*/ 11 w 42"/>
                <a:gd name="T55" fmla="*/ 7 h 35"/>
                <a:gd name="T56" fmla="*/ 12 w 42"/>
                <a:gd name="T57" fmla="*/ 8 h 35"/>
                <a:gd name="T58" fmla="*/ 11 w 42"/>
                <a:gd name="T59" fmla="*/ 10 h 35"/>
                <a:gd name="T60" fmla="*/ 9 w 42"/>
                <a:gd name="T61" fmla="*/ 11 h 35"/>
                <a:gd name="T62" fmla="*/ 6 w 42"/>
                <a:gd name="T63" fmla="*/ 17 h 35"/>
                <a:gd name="T64" fmla="*/ 4 w 42"/>
                <a:gd name="T65" fmla="*/ 18 h 35"/>
                <a:gd name="T66" fmla="*/ 4 w 42"/>
                <a:gd name="T67" fmla="*/ 20 h 35"/>
                <a:gd name="T68" fmla="*/ 1 w 42"/>
                <a:gd name="T69" fmla="*/ 24 h 35"/>
                <a:gd name="T70" fmla="*/ 0 w 42"/>
                <a:gd name="T71" fmla="*/ 26 h 35"/>
                <a:gd name="T72" fmla="*/ 3 w 42"/>
                <a:gd name="T73" fmla="*/ 2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 h="35">
                  <a:moveTo>
                    <a:pt x="3" y="28"/>
                  </a:moveTo>
                  <a:cubicBezTo>
                    <a:pt x="4" y="29"/>
                    <a:pt x="4" y="33"/>
                    <a:pt x="4" y="34"/>
                  </a:cubicBezTo>
                  <a:cubicBezTo>
                    <a:pt x="4" y="35"/>
                    <a:pt x="6" y="34"/>
                    <a:pt x="7" y="34"/>
                  </a:cubicBezTo>
                  <a:cubicBezTo>
                    <a:pt x="7" y="34"/>
                    <a:pt x="8" y="34"/>
                    <a:pt x="9" y="34"/>
                  </a:cubicBezTo>
                  <a:cubicBezTo>
                    <a:pt x="9" y="34"/>
                    <a:pt x="10" y="33"/>
                    <a:pt x="10" y="32"/>
                  </a:cubicBezTo>
                  <a:cubicBezTo>
                    <a:pt x="11" y="31"/>
                    <a:pt x="11" y="32"/>
                    <a:pt x="13" y="32"/>
                  </a:cubicBezTo>
                  <a:cubicBezTo>
                    <a:pt x="16" y="31"/>
                    <a:pt x="18" y="30"/>
                    <a:pt x="19" y="29"/>
                  </a:cubicBezTo>
                  <a:cubicBezTo>
                    <a:pt x="21" y="27"/>
                    <a:pt x="24" y="20"/>
                    <a:pt x="24" y="20"/>
                  </a:cubicBezTo>
                  <a:cubicBezTo>
                    <a:pt x="25" y="19"/>
                    <a:pt x="27" y="17"/>
                    <a:pt x="28" y="17"/>
                  </a:cubicBezTo>
                  <a:cubicBezTo>
                    <a:pt x="29" y="17"/>
                    <a:pt x="30" y="17"/>
                    <a:pt x="31" y="16"/>
                  </a:cubicBezTo>
                  <a:cubicBezTo>
                    <a:pt x="33" y="15"/>
                    <a:pt x="35" y="15"/>
                    <a:pt x="36" y="15"/>
                  </a:cubicBezTo>
                  <a:cubicBezTo>
                    <a:pt x="38" y="14"/>
                    <a:pt x="41" y="11"/>
                    <a:pt x="42" y="10"/>
                  </a:cubicBezTo>
                  <a:cubicBezTo>
                    <a:pt x="42" y="10"/>
                    <a:pt x="41" y="9"/>
                    <a:pt x="40" y="9"/>
                  </a:cubicBezTo>
                  <a:cubicBezTo>
                    <a:pt x="39" y="9"/>
                    <a:pt x="39" y="8"/>
                    <a:pt x="39" y="8"/>
                  </a:cubicBezTo>
                  <a:cubicBezTo>
                    <a:pt x="39" y="8"/>
                    <a:pt x="37" y="6"/>
                    <a:pt x="36" y="5"/>
                  </a:cubicBezTo>
                  <a:cubicBezTo>
                    <a:pt x="36" y="4"/>
                    <a:pt x="34" y="4"/>
                    <a:pt x="33" y="4"/>
                  </a:cubicBezTo>
                  <a:cubicBezTo>
                    <a:pt x="32" y="5"/>
                    <a:pt x="33" y="5"/>
                    <a:pt x="32" y="6"/>
                  </a:cubicBezTo>
                  <a:cubicBezTo>
                    <a:pt x="31" y="6"/>
                    <a:pt x="31" y="5"/>
                    <a:pt x="31" y="5"/>
                  </a:cubicBezTo>
                  <a:cubicBezTo>
                    <a:pt x="31" y="4"/>
                    <a:pt x="31" y="4"/>
                    <a:pt x="30" y="4"/>
                  </a:cubicBezTo>
                  <a:cubicBezTo>
                    <a:pt x="29" y="4"/>
                    <a:pt x="28" y="3"/>
                    <a:pt x="27" y="3"/>
                  </a:cubicBezTo>
                  <a:cubicBezTo>
                    <a:pt x="26" y="2"/>
                    <a:pt x="25" y="3"/>
                    <a:pt x="24" y="3"/>
                  </a:cubicBezTo>
                  <a:cubicBezTo>
                    <a:pt x="22" y="3"/>
                    <a:pt x="25" y="2"/>
                    <a:pt x="25" y="1"/>
                  </a:cubicBezTo>
                  <a:cubicBezTo>
                    <a:pt x="26" y="1"/>
                    <a:pt x="26" y="0"/>
                    <a:pt x="25" y="1"/>
                  </a:cubicBezTo>
                  <a:cubicBezTo>
                    <a:pt x="23" y="1"/>
                    <a:pt x="21" y="1"/>
                    <a:pt x="19" y="1"/>
                  </a:cubicBezTo>
                  <a:cubicBezTo>
                    <a:pt x="18" y="1"/>
                    <a:pt x="17" y="2"/>
                    <a:pt x="15" y="2"/>
                  </a:cubicBezTo>
                  <a:cubicBezTo>
                    <a:pt x="13" y="3"/>
                    <a:pt x="12" y="4"/>
                    <a:pt x="11" y="5"/>
                  </a:cubicBezTo>
                  <a:cubicBezTo>
                    <a:pt x="10" y="6"/>
                    <a:pt x="12" y="6"/>
                    <a:pt x="12" y="6"/>
                  </a:cubicBezTo>
                  <a:cubicBezTo>
                    <a:pt x="12" y="6"/>
                    <a:pt x="12" y="7"/>
                    <a:pt x="11" y="7"/>
                  </a:cubicBezTo>
                  <a:cubicBezTo>
                    <a:pt x="11" y="8"/>
                    <a:pt x="12" y="8"/>
                    <a:pt x="12" y="8"/>
                  </a:cubicBezTo>
                  <a:cubicBezTo>
                    <a:pt x="12" y="8"/>
                    <a:pt x="12" y="10"/>
                    <a:pt x="11" y="10"/>
                  </a:cubicBezTo>
                  <a:cubicBezTo>
                    <a:pt x="10" y="10"/>
                    <a:pt x="10" y="10"/>
                    <a:pt x="9" y="11"/>
                  </a:cubicBezTo>
                  <a:cubicBezTo>
                    <a:pt x="8" y="13"/>
                    <a:pt x="6" y="16"/>
                    <a:pt x="6" y="17"/>
                  </a:cubicBezTo>
                  <a:cubicBezTo>
                    <a:pt x="6" y="17"/>
                    <a:pt x="5" y="18"/>
                    <a:pt x="4" y="18"/>
                  </a:cubicBezTo>
                  <a:cubicBezTo>
                    <a:pt x="3" y="19"/>
                    <a:pt x="4" y="19"/>
                    <a:pt x="4" y="20"/>
                  </a:cubicBezTo>
                  <a:cubicBezTo>
                    <a:pt x="4" y="20"/>
                    <a:pt x="2" y="24"/>
                    <a:pt x="1" y="24"/>
                  </a:cubicBezTo>
                  <a:cubicBezTo>
                    <a:pt x="0" y="25"/>
                    <a:pt x="0" y="25"/>
                    <a:pt x="0" y="26"/>
                  </a:cubicBezTo>
                  <a:cubicBezTo>
                    <a:pt x="0" y="27"/>
                    <a:pt x="2" y="27"/>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98" name="Freeform 93"/>
            <p:cNvSpPr>
              <a:spLocks/>
            </p:cNvSpPr>
            <p:nvPr/>
          </p:nvSpPr>
          <p:spPr bwMode="auto">
            <a:xfrm>
              <a:off x="2033850" y="2325906"/>
              <a:ext cx="309439" cy="225237"/>
            </a:xfrm>
            <a:custGeom>
              <a:avLst/>
              <a:gdLst>
                <a:gd name="T0" fmla="*/ 10 w 62"/>
                <a:gd name="T1" fmla="*/ 6 h 45"/>
                <a:gd name="T2" fmla="*/ 5 w 62"/>
                <a:gd name="T3" fmla="*/ 9 h 45"/>
                <a:gd name="T4" fmla="*/ 6 w 62"/>
                <a:gd name="T5" fmla="*/ 11 h 45"/>
                <a:gd name="T6" fmla="*/ 1 w 62"/>
                <a:gd name="T7" fmla="*/ 16 h 45"/>
                <a:gd name="T8" fmla="*/ 2 w 62"/>
                <a:gd name="T9" fmla="*/ 18 h 45"/>
                <a:gd name="T10" fmla="*/ 4 w 62"/>
                <a:gd name="T11" fmla="*/ 20 h 45"/>
                <a:gd name="T12" fmla="*/ 11 w 62"/>
                <a:gd name="T13" fmla="*/ 19 h 45"/>
                <a:gd name="T14" fmla="*/ 9 w 62"/>
                <a:gd name="T15" fmla="*/ 20 h 45"/>
                <a:gd name="T16" fmla="*/ 2 w 62"/>
                <a:gd name="T17" fmla="*/ 22 h 45"/>
                <a:gd name="T18" fmla="*/ 4 w 62"/>
                <a:gd name="T19" fmla="*/ 27 h 45"/>
                <a:gd name="T20" fmla="*/ 8 w 62"/>
                <a:gd name="T21" fmla="*/ 27 h 45"/>
                <a:gd name="T22" fmla="*/ 17 w 62"/>
                <a:gd name="T23" fmla="*/ 26 h 45"/>
                <a:gd name="T24" fmla="*/ 25 w 62"/>
                <a:gd name="T25" fmla="*/ 28 h 45"/>
                <a:gd name="T26" fmla="*/ 22 w 62"/>
                <a:gd name="T27" fmla="*/ 30 h 45"/>
                <a:gd name="T28" fmla="*/ 17 w 62"/>
                <a:gd name="T29" fmla="*/ 31 h 45"/>
                <a:gd name="T30" fmla="*/ 7 w 62"/>
                <a:gd name="T31" fmla="*/ 31 h 45"/>
                <a:gd name="T32" fmla="*/ 2 w 62"/>
                <a:gd name="T33" fmla="*/ 35 h 45"/>
                <a:gd name="T34" fmla="*/ 5 w 62"/>
                <a:gd name="T35" fmla="*/ 39 h 45"/>
                <a:gd name="T36" fmla="*/ 12 w 62"/>
                <a:gd name="T37" fmla="*/ 41 h 45"/>
                <a:gd name="T38" fmla="*/ 14 w 62"/>
                <a:gd name="T39" fmla="*/ 45 h 45"/>
                <a:gd name="T40" fmla="*/ 24 w 62"/>
                <a:gd name="T41" fmla="*/ 44 h 45"/>
                <a:gd name="T42" fmla="*/ 35 w 62"/>
                <a:gd name="T43" fmla="*/ 41 h 45"/>
                <a:gd name="T44" fmla="*/ 40 w 62"/>
                <a:gd name="T45" fmla="*/ 41 h 45"/>
                <a:gd name="T46" fmla="*/ 43 w 62"/>
                <a:gd name="T47" fmla="*/ 42 h 45"/>
                <a:gd name="T48" fmla="*/ 51 w 62"/>
                <a:gd name="T49" fmla="*/ 43 h 45"/>
                <a:gd name="T50" fmla="*/ 57 w 62"/>
                <a:gd name="T51" fmla="*/ 39 h 45"/>
                <a:gd name="T52" fmla="*/ 55 w 62"/>
                <a:gd name="T53" fmla="*/ 37 h 45"/>
                <a:gd name="T54" fmla="*/ 51 w 62"/>
                <a:gd name="T55" fmla="*/ 38 h 45"/>
                <a:gd name="T56" fmla="*/ 51 w 62"/>
                <a:gd name="T57" fmla="*/ 36 h 45"/>
                <a:gd name="T58" fmla="*/ 51 w 62"/>
                <a:gd name="T59" fmla="*/ 34 h 45"/>
                <a:gd name="T60" fmla="*/ 54 w 62"/>
                <a:gd name="T61" fmla="*/ 36 h 45"/>
                <a:gd name="T62" fmla="*/ 56 w 62"/>
                <a:gd name="T63" fmla="*/ 34 h 45"/>
                <a:gd name="T64" fmla="*/ 60 w 62"/>
                <a:gd name="T65" fmla="*/ 35 h 45"/>
                <a:gd name="T66" fmla="*/ 60 w 62"/>
                <a:gd name="T67" fmla="*/ 33 h 45"/>
                <a:gd name="T68" fmla="*/ 60 w 62"/>
                <a:gd name="T69" fmla="*/ 31 h 45"/>
                <a:gd name="T70" fmla="*/ 56 w 62"/>
                <a:gd name="T71" fmla="*/ 30 h 45"/>
                <a:gd name="T72" fmla="*/ 51 w 62"/>
                <a:gd name="T73" fmla="*/ 24 h 45"/>
                <a:gd name="T74" fmla="*/ 54 w 62"/>
                <a:gd name="T75" fmla="*/ 8 h 45"/>
                <a:gd name="T76" fmla="*/ 52 w 62"/>
                <a:gd name="T77" fmla="*/ 3 h 45"/>
                <a:gd name="T78" fmla="*/ 48 w 62"/>
                <a:gd name="T79" fmla="*/ 2 h 45"/>
                <a:gd name="T80" fmla="*/ 46 w 62"/>
                <a:gd name="T81" fmla="*/ 3 h 45"/>
                <a:gd name="T82" fmla="*/ 45 w 62"/>
                <a:gd name="T83" fmla="*/ 7 h 45"/>
                <a:gd name="T84" fmla="*/ 43 w 62"/>
                <a:gd name="T85" fmla="*/ 17 h 45"/>
                <a:gd name="T86" fmla="*/ 40 w 62"/>
                <a:gd name="T87" fmla="*/ 17 h 45"/>
                <a:gd name="T88" fmla="*/ 39 w 62"/>
                <a:gd name="T89" fmla="*/ 4 h 45"/>
                <a:gd name="T90" fmla="*/ 35 w 62"/>
                <a:gd name="T91" fmla="*/ 4 h 45"/>
                <a:gd name="T92" fmla="*/ 37 w 62"/>
                <a:gd name="T93" fmla="*/ 8 h 45"/>
                <a:gd name="T94" fmla="*/ 29 w 62"/>
                <a:gd name="T95" fmla="*/ 9 h 45"/>
                <a:gd name="T96" fmla="*/ 31 w 62"/>
                <a:gd name="T97" fmla="*/ 4 h 45"/>
                <a:gd name="T98" fmla="*/ 28 w 62"/>
                <a:gd name="T99" fmla="*/ 4 h 45"/>
                <a:gd name="T100" fmla="*/ 23 w 62"/>
                <a:gd name="T101" fmla="*/ 7 h 45"/>
                <a:gd name="T102" fmla="*/ 23 w 62"/>
                <a:gd name="T103" fmla="*/ 5 h 45"/>
                <a:gd name="T104" fmla="*/ 24 w 62"/>
                <a:gd name="T105" fmla="*/ 1 h 45"/>
                <a:gd name="T106" fmla="*/ 18 w 62"/>
                <a:gd name="T10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45">
                  <a:moveTo>
                    <a:pt x="13" y="5"/>
                  </a:moveTo>
                  <a:cubicBezTo>
                    <a:pt x="12" y="5"/>
                    <a:pt x="11" y="6"/>
                    <a:pt x="10" y="6"/>
                  </a:cubicBezTo>
                  <a:cubicBezTo>
                    <a:pt x="10" y="7"/>
                    <a:pt x="9" y="7"/>
                    <a:pt x="8" y="7"/>
                  </a:cubicBezTo>
                  <a:cubicBezTo>
                    <a:pt x="7" y="7"/>
                    <a:pt x="5" y="8"/>
                    <a:pt x="5" y="9"/>
                  </a:cubicBezTo>
                  <a:cubicBezTo>
                    <a:pt x="5" y="9"/>
                    <a:pt x="5" y="10"/>
                    <a:pt x="5" y="10"/>
                  </a:cubicBezTo>
                  <a:cubicBezTo>
                    <a:pt x="5" y="11"/>
                    <a:pt x="6" y="11"/>
                    <a:pt x="6" y="11"/>
                  </a:cubicBezTo>
                  <a:cubicBezTo>
                    <a:pt x="5" y="12"/>
                    <a:pt x="3" y="13"/>
                    <a:pt x="2" y="13"/>
                  </a:cubicBezTo>
                  <a:cubicBezTo>
                    <a:pt x="2" y="14"/>
                    <a:pt x="1" y="15"/>
                    <a:pt x="1" y="16"/>
                  </a:cubicBezTo>
                  <a:cubicBezTo>
                    <a:pt x="0" y="17"/>
                    <a:pt x="0" y="17"/>
                    <a:pt x="1" y="17"/>
                  </a:cubicBezTo>
                  <a:cubicBezTo>
                    <a:pt x="2" y="17"/>
                    <a:pt x="0" y="18"/>
                    <a:pt x="2" y="18"/>
                  </a:cubicBezTo>
                  <a:cubicBezTo>
                    <a:pt x="3" y="18"/>
                    <a:pt x="4" y="18"/>
                    <a:pt x="4" y="18"/>
                  </a:cubicBezTo>
                  <a:cubicBezTo>
                    <a:pt x="4" y="19"/>
                    <a:pt x="3" y="20"/>
                    <a:pt x="4" y="20"/>
                  </a:cubicBezTo>
                  <a:cubicBezTo>
                    <a:pt x="5" y="19"/>
                    <a:pt x="7" y="20"/>
                    <a:pt x="8" y="20"/>
                  </a:cubicBezTo>
                  <a:cubicBezTo>
                    <a:pt x="9" y="19"/>
                    <a:pt x="9" y="19"/>
                    <a:pt x="11" y="19"/>
                  </a:cubicBezTo>
                  <a:cubicBezTo>
                    <a:pt x="12" y="19"/>
                    <a:pt x="14" y="20"/>
                    <a:pt x="13" y="20"/>
                  </a:cubicBezTo>
                  <a:cubicBezTo>
                    <a:pt x="13" y="20"/>
                    <a:pt x="10" y="20"/>
                    <a:pt x="9" y="20"/>
                  </a:cubicBezTo>
                  <a:cubicBezTo>
                    <a:pt x="9" y="20"/>
                    <a:pt x="8" y="21"/>
                    <a:pt x="6" y="21"/>
                  </a:cubicBezTo>
                  <a:cubicBezTo>
                    <a:pt x="5" y="21"/>
                    <a:pt x="2" y="22"/>
                    <a:pt x="2" y="22"/>
                  </a:cubicBezTo>
                  <a:cubicBezTo>
                    <a:pt x="2" y="22"/>
                    <a:pt x="1" y="25"/>
                    <a:pt x="2" y="26"/>
                  </a:cubicBezTo>
                  <a:cubicBezTo>
                    <a:pt x="2" y="26"/>
                    <a:pt x="3" y="27"/>
                    <a:pt x="4" y="27"/>
                  </a:cubicBezTo>
                  <a:cubicBezTo>
                    <a:pt x="6" y="27"/>
                    <a:pt x="6" y="28"/>
                    <a:pt x="7" y="27"/>
                  </a:cubicBezTo>
                  <a:cubicBezTo>
                    <a:pt x="7" y="27"/>
                    <a:pt x="7" y="27"/>
                    <a:pt x="8" y="27"/>
                  </a:cubicBezTo>
                  <a:cubicBezTo>
                    <a:pt x="10" y="27"/>
                    <a:pt x="10" y="27"/>
                    <a:pt x="12" y="27"/>
                  </a:cubicBezTo>
                  <a:cubicBezTo>
                    <a:pt x="13" y="26"/>
                    <a:pt x="17" y="25"/>
                    <a:pt x="17" y="26"/>
                  </a:cubicBezTo>
                  <a:cubicBezTo>
                    <a:pt x="18" y="26"/>
                    <a:pt x="19" y="27"/>
                    <a:pt x="20" y="27"/>
                  </a:cubicBezTo>
                  <a:cubicBezTo>
                    <a:pt x="22" y="27"/>
                    <a:pt x="26" y="27"/>
                    <a:pt x="25" y="28"/>
                  </a:cubicBezTo>
                  <a:cubicBezTo>
                    <a:pt x="24" y="28"/>
                    <a:pt x="21" y="29"/>
                    <a:pt x="21" y="29"/>
                  </a:cubicBezTo>
                  <a:cubicBezTo>
                    <a:pt x="22" y="29"/>
                    <a:pt x="23" y="30"/>
                    <a:pt x="22" y="30"/>
                  </a:cubicBezTo>
                  <a:cubicBezTo>
                    <a:pt x="22" y="30"/>
                    <a:pt x="21" y="31"/>
                    <a:pt x="21" y="31"/>
                  </a:cubicBezTo>
                  <a:cubicBezTo>
                    <a:pt x="20" y="31"/>
                    <a:pt x="18" y="31"/>
                    <a:pt x="17" y="31"/>
                  </a:cubicBezTo>
                  <a:cubicBezTo>
                    <a:pt x="16" y="31"/>
                    <a:pt x="12" y="32"/>
                    <a:pt x="11" y="32"/>
                  </a:cubicBezTo>
                  <a:cubicBezTo>
                    <a:pt x="10" y="32"/>
                    <a:pt x="9" y="31"/>
                    <a:pt x="7" y="31"/>
                  </a:cubicBezTo>
                  <a:cubicBezTo>
                    <a:pt x="5" y="31"/>
                    <a:pt x="2" y="32"/>
                    <a:pt x="3" y="32"/>
                  </a:cubicBezTo>
                  <a:cubicBezTo>
                    <a:pt x="3" y="33"/>
                    <a:pt x="2" y="35"/>
                    <a:pt x="2" y="35"/>
                  </a:cubicBezTo>
                  <a:cubicBezTo>
                    <a:pt x="3" y="35"/>
                    <a:pt x="4" y="36"/>
                    <a:pt x="4" y="37"/>
                  </a:cubicBezTo>
                  <a:cubicBezTo>
                    <a:pt x="3" y="38"/>
                    <a:pt x="4" y="39"/>
                    <a:pt x="5" y="39"/>
                  </a:cubicBezTo>
                  <a:cubicBezTo>
                    <a:pt x="7" y="40"/>
                    <a:pt x="10" y="39"/>
                    <a:pt x="11" y="40"/>
                  </a:cubicBezTo>
                  <a:cubicBezTo>
                    <a:pt x="11" y="40"/>
                    <a:pt x="13" y="40"/>
                    <a:pt x="12" y="41"/>
                  </a:cubicBezTo>
                  <a:cubicBezTo>
                    <a:pt x="12" y="42"/>
                    <a:pt x="11" y="42"/>
                    <a:pt x="12" y="43"/>
                  </a:cubicBezTo>
                  <a:cubicBezTo>
                    <a:pt x="12" y="44"/>
                    <a:pt x="13" y="45"/>
                    <a:pt x="14" y="45"/>
                  </a:cubicBezTo>
                  <a:cubicBezTo>
                    <a:pt x="16" y="45"/>
                    <a:pt x="20" y="43"/>
                    <a:pt x="21" y="44"/>
                  </a:cubicBezTo>
                  <a:cubicBezTo>
                    <a:pt x="22" y="44"/>
                    <a:pt x="23" y="44"/>
                    <a:pt x="24" y="44"/>
                  </a:cubicBezTo>
                  <a:cubicBezTo>
                    <a:pt x="26" y="44"/>
                    <a:pt x="28" y="42"/>
                    <a:pt x="29" y="42"/>
                  </a:cubicBezTo>
                  <a:cubicBezTo>
                    <a:pt x="30" y="42"/>
                    <a:pt x="35" y="41"/>
                    <a:pt x="35" y="41"/>
                  </a:cubicBezTo>
                  <a:cubicBezTo>
                    <a:pt x="36" y="41"/>
                    <a:pt x="37" y="40"/>
                    <a:pt x="38" y="40"/>
                  </a:cubicBezTo>
                  <a:cubicBezTo>
                    <a:pt x="39" y="40"/>
                    <a:pt x="39" y="41"/>
                    <a:pt x="40" y="41"/>
                  </a:cubicBezTo>
                  <a:cubicBezTo>
                    <a:pt x="42" y="41"/>
                    <a:pt x="45" y="41"/>
                    <a:pt x="44" y="41"/>
                  </a:cubicBezTo>
                  <a:cubicBezTo>
                    <a:pt x="44" y="41"/>
                    <a:pt x="42" y="42"/>
                    <a:pt x="43" y="42"/>
                  </a:cubicBezTo>
                  <a:cubicBezTo>
                    <a:pt x="44" y="42"/>
                    <a:pt x="46" y="42"/>
                    <a:pt x="47" y="42"/>
                  </a:cubicBezTo>
                  <a:cubicBezTo>
                    <a:pt x="49" y="43"/>
                    <a:pt x="50" y="43"/>
                    <a:pt x="51" y="43"/>
                  </a:cubicBezTo>
                  <a:cubicBezTo>
                    <a:pt x="52" y="43"/>
                    <a:pt x="56" y="41"/>
                    <a:pt x="56" y="41"/>
                  </a:cubicBezTo>
                  <a:cubicBezTo>
                    <a:pt x="56" y="40"/>
                    <a:pt x="57" y="39"/>
                    <a:pt x="57" y="39"/>
                  </a:cubicBezTo>
                  <a:cubicBezTo>
                    <a:pt x="57" y="39"/>
                    <a:pt x="56" y="40"/>
                    <a:pt x="56" y="39"/>
                  </a:cubicBezTo>
                  <a:cubicBezTo>
                    <a:pt x="56" y="38"/>
                    <a:pt x="56" y="37"/>
                    <a:pt x="55" y="37"/>
                  </a:cubicBezTo>
                  <a:cubicBezTo>
                    <a:pt x="55" y="37"/>
                    <a:pt x="53" y="38"/>
                    <a:pt x="52" y="38"/>
                  </a:cubicBezTo>
                  <a:cubicBezTo>
                    <a:pt x="52" y="38"/>
                    <a:pt x="52" y="38"/>
                    <a:pt x="51" y="38"/>
                  </a:cubicBezTo>
                  <a:cubicBezTo>
                    <a:pt x="50" y="38"/>
                    <a:pt x="49" y="39"/>
                    <a:pt x="49" y="38"/>
                  </a:cubicBezTo>
                  <a:cubicBezTo>
                    <a:pt x="50" y="37"/>
                    <a:pt x="51" y="37"/>
                    <a:pt x="51" y="36"/>
                  </a:cubicBezTo>
                  <a:cubicBezTo>
                    <a:pt x="50" y="36"/>
                    <a:pt x="49" y="37"/>
                    <a:pt x="49" y="36"/>
                  </a:cubicBezTo>
                  <a:cubicBezTo>
                    <a:pt x="50" y="35"/>
                    <a:pt x="51" y="34"/>
                    <a:pt x="51" y="34"/>
                  </a:cubicBezTo>
                  <a:cubicBezTo>
                    <a:pt x="51" y="35"/>
                    <a:pt x="51" y="36"/>
                    <a:pt x="52" y="36"/>
                  </a:cubicBezTo>
                  <a:cubicBezTo>
                    <a:pt x="53" y="36"/>
                    <a:pt x="55" y="36"/>
                    <a:pt x="54" y="36"/>
                  </a:cubicBezTo>
                  <a:cubicBezTo>
                    <a:pt x="53" y="35"/>
                    <a:pt x="52" y="35"/>
                    <a:pt x="54" y="35"/>
                  </a:cubicBezTo>
                  <a:cubicBezTo>
                    <a:pt x="55" y="35"/>
                    <a:pt x="55" y="34"/>
                    <a:pt x="56" y="34"/>
                  </a:cubicBezTo>
                  <a:cubicBezTo>
                    <a:pt x="57" y="35"/>
                    <a:pt x="58" y="34"/>
                    <a:pt x="59" y="35"/>
                  </a:cubicBezTo>
                  <a:cubicBezTo>
                    <a:pt x="59" y="35"/>
                    <a:pt x="60" y="36"/>
                    <a:pt x="60" y="35"/>
                  </a:cubicBezTo>
                  <a:cubicBezTo>
                    <a:pt x="61" y="35"/>
                    <a:pt x="62" y="34"/>
                    <a:pt x="61" y="34"/>
                  </a:cubicBezTo>
                  <a:cubicBezTo>
                    <a:pt x="61" y="33"/>
                    <a:pt x="60" y="33"/>
                    <a:pt x="60" y="33"/>
                  </a:cubicBezTo>
                  <a:cubicBezTo>
                    <a:pt x="61" y="32"/>
                    <a:pt x="62" y="32"/>
                    <a:pt x="62" y="32"/>
                  </a:cubicBezTo>
                  <a:cubicBezTo>
                    <a:pt x="61" y="31"/>
                    <a:pt x="60" y="31"/>
                    <a:pt x="60" y="31"/>
                  </a:cubicBezTo>
                  <a:cubicBezTo>
                    <a:pt x="59" y="31"/>
                    <a:pt x="58" y="32"/>
                    <a:pt x="57" y="32"/>
                  </a:cubicBezTo>
                  <a:cubicBezTo>
                    <a:pt x="57" y="31"/>
                    <a:pt x="57" y="31"/>
                    <a:pt x="56" y="30"/>
                  </a:cubicBezTo>
                  <a:cubicBezTo>
                    <a:pt x="55" y="28"/>
                    <a:pt x="55" y="28"/>
                    <a:pt x="54" y="27"/>
                  </a:cubicBezTo>
                  <a:cubicBezTo>
                    <a:pt x="53" y="27"/>
                    <a:pt x="51" y="25"/>
                    <a:pt x="51" y="24"/>
                  </a:cubicBezTo>
                  <a:cubicBezTo>
                    <a:pt x="50" y="23"/>
                    <a:pt x="53" y="14"/>
                    <a:pt x="53" y="13"/>
                  </a:cubicBezTo>
                  <a:cubicBezTo>
                    <a:pt x="54" y="12"/>
                    <a:pt x="54" y="9"/>
                    <a:pt x="54" y="8"/>
                  </a:cubicBezTo>
                  <a:cubicBezTo>
                    <a:pt x="55" y="8"/>
                    <a:pt x="54" y="7"/>
                    <a:pt x="54" y="6"/>
                  </a:cubicBezTo>
                  <a:cubicBezTo>
                    <a:pt x="53" y="5"/>
                    <a:pt x="52" y="4"/>
                    <a:pt x="52" y="3"/>
                  </a:cubicBezTo>
                  <a:cubicBezTo>
                    <a:pt x="51" y="2"/>
                    <a:pt x="50" y="1"/>
                    <a:pt x="50" y="1"/>
                  </a:cubicBezTo>
                  <a:cubicBezTo>
                    <a:pt x="49" y="1"/>
                    <a:pt x="49" y="3"/>
                    <a:pt x="48" y="2"/>
                  </a:cubicBezTo>
                  <a:cubicBezTo>
                    <a:pt x="47" y="2"/>
                    <a:pt x="46" y="1"/>
                    <a:pt x="46" y="1"/>
                  </a:cubicBezTo>
                  <a:cubicBezTo>
                    <a:pt x="45" y="2"/>
                    <a:pt x="46" y="3"/>
                    <a:pt x="46" y="3"/>
                  </a:cubicBezTo>
                  <a:cubicBezTo>
                    <a:pt x="45" y="3"/>
                    <a:pt x="45" y="3"/>
                    <a:pt x="44" y="4"/>
                  </a:cubicBezTo>
                  <a:cubicBezTo>
                    <a:pt x="44" y="5"/>
                    <a:pt x="45" y="7"/>
                    <a:pt x="45" y="7"/>
                  </a:cubicBezTo>
                  <a:cubicBezTo>
                    <a:pt x="45" y="8"/>
                    <a:pt x="44" y="12"/>
                    <a:pt x="44" y="13"/>
                  </a:cubicBezTo>
                  <a:cubicBezTo>
                    <a:pt x="43" y="14"/>
                    <a:pt x="43" y="17"/>
                    <a:pt x="43" y="17"/>
                  </a:cubicBezTo>
                  <a:cubicBezTo>
                    <a:pt x="43" y="18"/>
                    <a:pt x="42" y="18"/>
                    <a:pt x="41" y="18"/>
                  </a:cubicBezTo>
                  <a:cubicBezTo>
                    <a:pt x="41" y="18"/>
                    <a:pt x="40" y="17"/>
                    <a:pt x="40" y="17"/>
                  </a:cubicBezTo>
                  <a:cubicBezTo>
                    <a:pt x="40" y="17"/>
                    <a:pt x="41" y="9"/>
                    <a:pt x="41" y="8"/>
                  </a:cubicBezTo>
                  <a:cubicBezTo>
                    <a:pt x="41" y="8"/>
                    <a:pt x="38" y="5"/>
                    <a:pt x="39" y="4"/>
                  </a:cubicBezTo>
                  <a:cubicBezTo>
                    <a:pt x="39" y="3"/>
                    <a:pt x="35" y="2"/>
                    <a:pt x="35" y="2"/>
                  </a:cubicBezTo>
                  <a:cubicBezTo>
                    <a:pt x="35" y="2"/>
                    <a:pt x="35" y="4"/>
                    <a:pt x="35" y="4"/>
                  </a:cubicBezTo>
                  <a:cubicBezTo>
                    <a:pt x="36" y="5"/>
                    <a:pt x="37" y="5"/>
                    <a:pt x="37" y="6"/>
                  </a:cubicBezTo>
                  <a:cubicBezTo>
                    <a:pt x="37" y="7"/>
                    <a:pt x="38" y="8"/>
                    <a:pt x="37" y="8"/>
                  </a:cubicBezTo>
                  <a:cubicBezTo>
                    <a:pt x="35" y="8"/>
                    <a:pt x="35" y="8"/>
                    <a:pt x="34" y="8"/>
                  </a:cubicBezTo>
                  <a:cubicBezTo>
                    <a:pt x="32" y="8"/>
                    <a:pt x="29" y="10"/>
                    <a:pt x="29" y="9"/>
                  </a:cubicBezTo>
                  <a:cubicBezTo>
                    <a:pt x="28" y="9"/>
                    <a:pt x="33" y="7"/>
                    <a:pt x="33" y="6"/>
                  </a:cubicBezTo>
                  <a:cubicBezTo>
                    <a:pt x="33" y="4"/>
                    <a:pt x="31" y="4"/>
                    <a:pt x="31" y="4"/>
                  </a:cubicBezTo>
                  <a:cubicBezTo>
                    <a:pt x="31" y="3"/>
                    <a:pt x="29" y="2"/>
                    <a:pt x="28" y="2"/>
                  </a:cubicBezTo>
                  <a:cubicBezTo>
                    <a:pt x="28" y="3"/>
                    <a:pt x="28" y="4"/>
                    <a:pt x="28" y="4"/>
                  </a:cubicBezTo>
                  <a:cubicBezTo>
                    <a:pt x="27" y="5"/>
                    <a:pt x="26" y="8"/>
                    <a:pt x="25" y="8"/>
                  </a:cubicBezTo>
                  <a:cubicBezTo>
                    <a:pt x="24" y="8"/>
                    <a:pt x="24" y="7"/>
                    <a:pt x="23" y="7"/>
                  </a:cubicBezTo>
                  <a:cubicBezTo>
                    <a:pt x="23" y="7"/>
                    <a:pt x="21" y="8"/>
                    <a:pt x="21" y="8"/>
                  </a:cubicBezTo>
                  <a:cubicBezTo>
                    <a:pt x="20" y="7"/>
                    <a:pt x="22" y="5"/>
                    <a:pt x="23" y="5"/>
                  </a:cubicBezTo>
                  <a:cubicBezTo>
                    <a:pt x="24" y="4"/>
                    <a:pt x="24" y="4"/>
                    <a:pt x="25" y="3"/>
                  </a:cubicBezTo>
                  <a:cubicBezTo>
                    <a:pt x="25" y="2"/>
                    <a:pt x="25" y="1"/>
                    <a:pt x="24" y="1"/>
                  </a:cubicBezTo>
                  <a:cubicBezTo>
                    <a:pt x="24" y="0"/>
                    <a:pt x="22" y="0"/>
                    <a:pt x="22" y="0"/>
                  </a:cubicBezTo>
                  <a:cubicBezTo>
                    <a:pt x="21" y="1"/>
                    <a:pt x="19" y="2"/>
                    <a:pt x="18" y="3"/>
                  </a:cubicBezTo>
                  <a:cubicBezTo>
                    <a:pt x="17" y="3"/>
                    <a:pt x="13" y="5"/>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99" name="Freeform 94"/>
            <p:cNvSpPr>
              <a:spLocks/>
            </p:cNvSpPr>
            <p:nvPr/>
          </p:nvSpPr>
          <p:spPr bwMode="auto">
            <a:xfrm>
              <a:off x="2282242" y="2300645"/>
              <a:ext cx="61047" cy="50520"/>
            </a:xfrm>
            <a:custGeom>
              <a:avLst/>
              <a:gdLst>
                <a:gd name="T0" fmla="*/ 3 w 12"/>
                <a:gd name="T1" fmla="*/ 6 h 10"/>
                <a:gd name="T2" fmla="*/ 5 w 12"/>
                <a:gd name="T3" fmla="*/ 9 h 10"/>
                <a:gd name="T4" fmla="*/ 6 w 12"/>
                <a:gd name="T5" fmla="*/ 8 h 10"/>
                <a:gd name="T6" fmla="*/ 8 w 12"/>
                <a:gd name="T7" fmla="*/ 7 h 10"/>
                <a:gd name="T8" fmla="*/ 10 w 12"/>
                <a:gd name="T9" fmla="*/ 3 h 10"/>
                <a:gd name="T10" fmla="*/ 11 w 12"/>
                <a:gd name="T11" fmla="*/ 1 h 10"/>
                <a:gd name="T12" fmla="*/ 3 w 12"/>
                <a:gd name="T13" fmla="*/ 0 h 10"/>
                <a:gd name="T14" fmla="*/ 1 w 12"/>
                <a:gd name="T15" fmla="*/ 3 h 10"/>
                <a:gd name="T16" fmla="*/ 3 w 12"/>
                <a:gd name="T17"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3" y="6"/>
                  </a:moveTo>
                  <a:cubicBezTo>
                    <a:pt x="4" y="6"/>
                    <a:pt x="4" y="7"/>
                    <a:pt x="5" y="9"/>
                  </a:cubicBezTo>
                  <a:cubicBezTo>
                    <a:pt x="5" y="10"/>
                    <a:pt x="6" y="8"/>
                    <a:pt x="6" y="8"/>
                  </a:cubicBezTo>
                  <a:cubicBezTo>
                    <a:pt x="7" y="7"/>
                    <a:pt x="7" y="7"/>
                    <a:pt x="8" y="7"/>
                  </a:cubicBezTo>
                  <a:cubicBezTo>
                    <a:pt x="8" y="6"/>
                    <a:pt x="9" y="5"/>
                    <a:pt x="10" y="3"/>
                  </a:cubicBezTo>
                  <a:cubicBezTo>
                    <a:pt x="11" y="2"/>
                    <a:pt x="12" y="1"/>
                    <a:pt x="11" y="1"/>
                  </a:cubicBezTo>
                  <a:cubicBezTo>
                    <a:pt x="10" y="0"/>
                    <a:pt x="3" y="0"/>
                    <a:pt x="3" y="0"/>
                  </a:cubicBezTo>
                  <a:cubicBezTo>
                    <a:pt x="2" y="1"/>
                    <a:pt x="1" y="2"/>
                    <a:pt x="1" y="3"/>
                  </a:cubicBezTo>
                  <a:cubicBezTo>
                    <a:pt x="0" y="4"/>
                    <a:pt x="2"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00" name="Freeform 95"/>
            <p:cNvSpPr>
              <a:spLocks/>
            </p:cNvSpPr>
            <p:nvPr/>
          </p:nvSpPr>
          <p:spPr bwMode="auto">
            <a:xfrm>
              <a:off x="1720203" y="2504831"/>
              <a:ext cx="14735" cy="16840"/>
            </a:xfrm>
            <a:custGeom>
              <a:avLst/>
              <a:gdLst>
                <a:gd name="T0" fmla="*/ 2 w 3"/>
                <a:gd name="T1" fmla="*/ 3 h 3"/>
                <a:gd name="T2" fmla="*/ 2 w 3"/>
                <a:gd name="T3" fmla="*/ 0 h 3"/>
                <a:gd name="T4" fmla="*/ 0 w 3"/>
                <a:gd name="T5" fmla="*/ 2 h 3"/>
                <a:gd name="T6" fmla="*/ 2 w 3"/>
                <a:gd name="T7" fmla="*/ 3 h 3"/>
              </a:gdLst>
              <a:ahLst/>
              <a:cxnLst>
                <a:cxn ang="0">
                  <a:pos x="T0" y="T1"/>
                </a:cxn>
                <a:cxn ang="0">
                  <a:pos x="T2" y="T3"/>
                </a:cxn>
                <a:cxn ang="0">
                  <a:pos x="T4" y="T5"/>
                </a:cxn>
                <a:cxn ang="0">
                  <a:pos x="T6" y="T7"/>
                </a:cxn>
              </a:cxnLst>
              <a:rect l="0" t="0" r="r" b="b"/>
              <a:pathLst>
                <a:path w="3" h="3">
                  <a:moveTo>
                    <a:pt x="2" y="3"/>
                  </a:moveTo>
                  <a:cubicBezTo>
                    <a:pt x="3" y="3"/>
                    <a:pt x="2" y="0"/>
                    <a:pt x="2" y="0"/>
                  </a:cubicBezTo>
                  <a:cubicBezTo>
                    <a:pt x="1" y="0"/>
                    <a:pt x="0" y="2"/>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01" name="Freeform 96"/>
            <p:cNvSpPr>
              <a:spLocks/>
            </p:cNvSpPr>
            <p:nvPr/>
          </p:nvSpPr>
          <p:spPr bwMode="auto">
            <a:xfrm>
              <a:off x="2467484" y="2285911"/>
              <a:ext cx="119987" cy="115776"/>
            </a:xfrm>
            <a:custGeom>
              <a:avLst/>
              <a:gdLst>
                <a:gd name="T0" fmla="*/ 1 w 24"/>
                <a:gd name="T1" fmla="*/ 16 h 23"/>
                <a:gd name="T2" fmla="*/ 3 w 24"/>
                <a:gd name="T3" fmla="*/ 18 h 23"/>
                <a:gd name="T4" fmla="*/ 2 w 24"/>
                <a:gd name="T5" fmla="*/ 20 h 23"/>
                <a:gd name="T6" fmla="*/ 3 w 24"/>
                <a:gd name="T7" fmla="*/ 22 h 23"/>
                <a:gd name="T8" fmla="*/ 2 w 24"/>
                <a:gd name="T9" fmla="*/ 22 h 23"/>
                <a:gd name="T10" fmla="*/ 5 w 24"/>
                <a:gd name="T11" fmla="*/ 23 h 23"/>
                <a:gd name="T12" fmla="*/ 7 w 24"/>
                <a:gd name="T13" fmla="*/ 20 h 23"/>
                <a:gd name="T14" fmla="*/ 6 w 24"/>
                <a:gd name="T15" fmla="*/ 18 h 23"/>
                <a:gd name="T16" fmla="*/ 6 w 24"/>
                <a:gd name="T17" fmla="*/ 16 h 23"/>
                <a:gd name="T18" fmla="*/ 10 w 24"/>
                <a:gd name="T19" fmla="*/ 15 h 23"/>
                <a:gd name="T20" fmla="*/ 11 w 24"/>
                <a:gd name="T21" fmla="*/ 15 h 23"/>
                <a:gd name="T22" fmla="*/ 14 w 24"/>
                <a:gd name="T23" fmla="*/ 14 h 23"/>
                <a:gd name="T24" fmla="*/ 17 w 24"/>
                <a:gd name="T25" fmla="*/ 12 h 23"/>
                <a:gd name="T26" fmla="*/ 18 w 24"/>
                <a:gd name="T27" fmla="*/ 9 h 23"/>
                <a:gd name="T28" fmla="*/ 21 w 24"/>
                <a:gd name="T29" fmla="*/ 6 h 23"/>
                <a:gd name="T30" fmla="*/ 24 w 24"/>
                <a:gd name="T31" fmla="*/ 3 h 23"/>
                <a:gd name="T32" fmla="*/ 23 w 24"/>
                <a:gd name="T33" fmla="*/ 2 h 23"/>
                <a:gd name="T34" fmla="*/ 21 w 24"/>
                <a:gd name="T35" fmla="*/ 1 h 23"/>
                <a:gd name="T36" fmla="*/ 19 w 24"/>
                <a:gd name="T37" fmla="*/ 2 h 23"/>
                <a:gd name="T38" fmla="*/ 17 w 24"/>
                <a:gd name="T39" fmla="*/ 2 h 23"/>
                <a:gd name="T40" fmla="*/ 16 w 24"/>
                <a:gd name="T41" fmla="*/ 1 h 23"/>
                <a:gd name="T42" fmla="*/ 12 w 24"/>
                <a:gd name="T43" fmla="*/ 0 h 23"/>
                <a:gd name="T44" fmla="*/ 11 w 24"/>
                <a:gd name="T45" fmla="*/ 1 h 23"/>
                <a:gd name="T46" fmla="*/ 7 w 24"/>
                <a:gd name="T47" fmla="*/ 1 h 23"/>
                <a:gd name="T48" fmla="*/ 7 w 24"/>
                <a:gd name="T49" fmla="*/ 3 h 23"/>
                <a:gd name="T50" fmla="*/ 5 w 24"/>
                <a:gd name="T51" fmla="*/ 5 h 23"/>
                <a:gd name="T52" fmla="*/ 4 w 24"/>
                <a:gd name="T53" fmla="*/ 4 h 23"/>
                <a:gd name="T54" fmla="*/ 3 w 24"/>
                <a:gd name="T55" fmla="*/ 7 h 23"/>
                <a:gd name="T56" fmla="*/ 3 w 24"/>
                <a:gd name="T57" fmla="*/ 10 h 23"/>
                <a:gd name="T58" fmla="*/ 1 w 24"/>
                <a:gd name="T59" fmla="*/ 11 h 23"/>
                <a:gd name="T60" fmla="*/ 2 w 24"/>
                <a:gd name="T61" fmla="*/ 15 h 23"/>
                <a:gd name="T62" fmla="*/ 0 w 24"/>
                <a:gd name="T63" fmla="*/ 15 h 23"/>
                <a:gd name="T64" fmla="*/ 1 w 24"/>
                <a:gd name="T65"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 h="23">
                  <a:moveTo>
                    <a:pt x="1" y="16"/>
                  </a:moveTo>
                  <a:cubicBezTo>
                    <a:pt x="2" y="17"/>
                    <a:pt x="2" y="17"/>
                    <a:pt x="3" y="18"/>
                  </a:cubicBezTo>
                  <a:cubicBezTo>
                    <a:pt x="3" y="19"/>
                    <a:pt x="2" y="20"/>
                    <a:pt x="2" y="20"/>
                  </a:cubicBezTo>
                  <a:cubicBezTo>
                    <a:pt x="2" y="21"/>
                    <a:pt x="2" y="21"/>
                    <a:pt x="3" y="22"/>
                  </a:cubicBezTo>
                  <a:cubicBezTo>
                    <a:pt x="4" y="22"/>
                    <a:pt x="3" y="22"/>
                    <a:pt x="2" y="22"/>
                  </a:cubicBezTo>
                  <a:cubicBezTo>
                    <a:pt x="2" y="23"/>
                    <a:pt x="5" y="23"/>
                    <a:pt x="5" y="23"/>
                  </a:cubicBezTo>
                  <a:cubicBezTo>
                    <a:pt x="7" y="22"/>
                    <a:pt x="7" y="21"/>
                    <a:pt x="7" y="20"/>
                  </a:cubicBezTo>
                  <a:cubicBezTo>
                    <a:pt x="7" y="20"/>
                    <a:pt x="7" y="19"/>
                    <a:pt x="6" y="18"/>
                  </a:cubicBezTo>
                  <a:cubicBezTo>
                    <a:pt x="6" y="17"/>
                    <a:pt x="6" y="16"/>
                    <a:pt x="6" y="16"/>
                  </a:cubicBezTo>
                  <a:cubicBezTo>
                    <a:pt x="7" y="16"/>
                    <a:pt x="9" y="15"/>
                    <a:pt x="10" y="15"/>
                  </a:cubicBezTo>
                  <a:cubicBezTo>
                    <a:pt x="10" y="14"/>
                    <a:pt x="10" y="15"/>
                    <a:pt x="11" y="15"/>
                  </a:cubicBezTo>
                  <a:cubicBezTo>
                    <a:pt x="11" y="15"/>
                    <a:pt x="13" y="14"/>
                    <a:pt x="14" y="14"/>
                  </a:cubicBezTo>
                  <a:cubicBezTo>
                    <a:pt x="15" y="14"/>
                    <a:pt x="17" y="12"/>
                    <a:pt x="17" y="12"/>
                  </a:cubicBezTo>
                  <a:cubicBezTo>
                    <a:pt x="18" y="11"/>
                    <a:pt x="18" y="10"/>
                    <a:pt x="18" y="9"/>
                  </a:cubicBezTo>
                  <a:cubicBezTo>
                    <a:pt x="19" y="9"/>
                    <a:pt x="20" y="7"/>
                    <a:pt x="21" y="6"/>
                  </a:cubicBezTo>
                  <a:cubicBezTo>
                    <a:pt x="22" y="5"/>
                    <a:pt x="23" y="4"/>
                    <a:pt x="24" y="3"/>
                  </a:cubicBezTo>
                  <a:cubicBezTo>
                    <a:pt x="24" y="3"/>
                    <a:pt x="24" y="2"/>
                    <a:pt x="23" y="2"/>
                  </a:cubicBezTo>
                  <a:cubicBezTo>
                    <a:pt x="22" y="1"/>
                    <a:pt x="21" y="1"/>
                    <a:pt x="21" y="1"/>
                  </a:cubicBezTo>
                  <a:cubicBezTo>
                    <a:pt x="20" y="1"/>
                    <a:pt x="21" y="2"/>
                    <a:pt x="19" y="2"/>
                  </a:cubicBezTo>
                  <a:cubicBezTo>
                    <a:pt x="17" y="1"/>
                    <a:pt x="18" y="2"/>
                    <a:pt x="17" y="2"/>
                  </a:cubicBezTo>
                  <a:cubicBezTo>
                    <a:pt x="17" y="2"/>
                    <a:pt x="17" y="1"/>
                    <a:pt x="16" y="1"/>
                  </a:cubicBezTo>
                  <a:cubicBezTo>
                    <a:pt x="16" y="0"/>
                    <a:pt x="13" y="1"/>
                    <a:pt x="12" y="0"/>
                  </a:cubicBezTo>
                  <a:cubicBezTo>
                    <a:pt x="11" y="0"/>
                    <a:pt x="11" y="1"/>
                    <a:pt x="11" y="1"/>
                  </a:cubicBezTo>
                  <a:cubicBezTo>
                    <a:pt x="11" y="2"/>
                    <a:pt x="8" y="1"/>
                    <a:pt x="7" y="1"/>
                  </a:cubicBezTo>
                  <a:cubicBezTo>
                    <a:pt x="6" y="1"/>
                    <a:pt x="6" y="3"/>
                    <a:pt x="7" y="3"/>
                  </a:cubicBezTo>
                  <a:cubicBezTo>
                    <a:pt x="7" y="4"/>
                    <a:pt x="6" y="5"/>
                    <a:pt x="5" y="5"/>
                  </a:cubicBezTo>
                  <a:cubicBezTo>
                    <a:pt x="4" y="5"/>
                    <a:pt x="5" y="5"/>
                    <a:pt x="4" y="4"/>
                  </a:cubicBezTo>
                  <a:cubicBezTo>
                    <a:pt x="4" y="4"/>
                    <a:pt x="4" y="6"/>
                    <a:pt x="3" y="7"/>
                  </a:cubicBezTo>
                  <a:cubicBezTo>
                    <a:pt x="3" y="8"/>
                    <a:pt x="3" y="9"/>
                    <a:pt x="3" y="10"/>
                  </a:cubicBezTo>
                  <a:cubicBezTo>
                    <a:pt x="2" y="11"/>
                    <a:pt x="2" y="11"/>
                    <a:pt x="1" y="11"/>
                  </a:cubicBezTo>
                  <a:cubicBezTo>
                    <a:pt x="1" y="12"/>
                    <a:pt x="2" y="14"/>
                    <a:pt x="2" y="15"/>
                  </a:cubicBezTo>
                  <a:cubicBezTo>
                    <a:pt x="1" y="15"/>
                    <a:pt x="1" y="15"/>
                    <a:pt x="0" y="15"/>
                  </a:cubicBezTo>
                  <a:cubicBezTo>
                    <a:pt x="0" y="16"/>
                    <a:pt x="0" y="16"/>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02" name="Freeform 97"/>
            <p:cNvSpPr>
              <a:spLocks/>
            </p:cNvSpPr>
            <p:nvPr/>
          </p:nvSpPr>
          <p:spPr bwMode="auto">
            <a:xfrm>
              <a:off x="2347499" y="2290121"/>
              <a:ext cx="115776" cy="141036"/>
            </a:xfrm>
            <a:custGeom>
              <a:avLst/>
              <a:gdLst>
                <a:gd name="T0" fmla="*/ 1 w 23"/>
                <a:gd name="T1" fmla="*/ 10 h 28"/>
                <a:gd name="T2" fmla="*/ 0 w 23"/>
                <a:gd name="T3" fmla="*/ 12 h 28"/>
                <a:gd name="T4" fmla="*/ 0 w 23"/>
                <a:gd name="T5" fmla="*/ 15 h 28"/>
                <a:gd name="T6" fmla="*/ 0 w 23"/>
                <a:gd name="T7" fmla="*/ 17 h 28"/>
                <a:gd name="T8" fmla="*/ 2 w 23"/>
                <a:gd name="T9" fmla="*/ 20 h 28"/>
                <a:gd name="T10" fmla="*/ 4 w 23"/>
                <a:gd name="T11" fmla="*/ 20 h 28"/>
                <a:gd name="T12" fmla="*/ 4 w 23"/>
                <a:gd name="T13" fmla="*/ 22 h 28"/>
                <a:gd name="T14" fmla="*/ 6 w 23"/>
                <a:gd name="T15" fmla="*/ 22 h 28"/>
                <a:gd name="T16" fmla="*/ 7 w 23"/>
                <a:gd name="T17" fmla="*/ 25 h 28"/>
                <a:gd name="T18" fmla="*/ 8 w 23"/>
                <a:gd name="T19" fmla="*/ 28 h 28"/>
                <a:gd name="T20" fmla="*/ 10 w 23"/>
                <a:gd name="T21" fmla="*/ 27 h 28"/>
                <a:gd name="T22" fmla="*/ 12 w 23"/>
                <a:gd name="T23" fmla="*/ 26 h 28"/>
                <a:gd name="T24" fmla="*/ 15 w 23"/>
                <a:gd name="T25" fmla="*/ 25 h 28"/>
                <a:gd name="T26" fmla="*/ 17 w 23"/>
                <a:gd name="T27" fmla="*/ 24 h 28"/>
                <a:gd name="T28" fmla="*/ 19 w 23"/>
                <a:gd name="T29" fmla="*/ 23 h 28"/>
                <a:gd name="T30" fmla="*/ 20 w 23"/>
                <a:gd name="T31" fmla="*/ 22 h 28"/>
                <a:gd name="T32" fmla="*/ 20 w 23"/>
                <a:gd name="T33" fmla="*/ 19 h 28"/>
                <a:gd name="T34" fmla="*/ 22 w 23"/>
                <a:gd name="T35" fmla="*/ 18 h 28"/>
                <a:gd name="T36" fmla="*/ 22 w 23"/>
                <a:gd name="T37" fmla="*/ 14 h 28"/>
                <a:gd name="T38" fmla="*/ 20 w 23"/>
                <a:gd name="T39" fmla="*/ 13 h 28"/>
                <a:gd name="T40" fmla="*/ 19 w 23"/>
                <a:gd name="T41" fmla="*/ 11 h 28"/>
                <a:gd name="T42" fmla="*/ 18 w 23"/>
                <a:gd name="T43" fmla="*/ 13 h 28"/>
                <a:gd name="T44" fmla="*/ 16 w 23"/>
                <a:gd name="T45" fmla="*/ 11 h 28"/>
                <a:gd name="T46" fmla="*/ 17 w 23"/>
                <a:gd name="T47" fmla="*/ 10 h 28"/>
                <a:gd name="T48" fmla="*/ 19 w 23"/>
                <a:gd name="T49" fmla="*/ 7 h 28"/>
                <a:gd name="T50" fmla="*/ 20 w 23"/>
                <a:gd name="T51" fmla="*/ 7 h 28"/>
                <a:gd name="T52" fmla="*/ 21 w 23"/>
                <a:gd name="T53" fmla="*/ 6 h 28"/>
                <a:gd name="T54" fmla="*/ 20 w 23"/>
                <a:gd name="T55" fmla="*/ 4 h 28"/>
                <a:gd name="T56" fmla="*/ 22 w 23"/>
                <a:gd name="T57" fmla="*/ 4 h 28"/>
                <a:gd name="T58" fmla="*/ 21 w 23"/>
                <a:gd name="T59" fmla="*/ 1 h 28"/>
                <a:gd name="T60" fmla="*/ 19 w 23"/>
                <a:gd name="T61" fmla="*/ 2 h 28"/>
                <a:gd name="T62" fmla="*/ 16 w 23"/>
                <a:gd name="T63" fmla="*/ 3 h 28"/>
                <a:gd name="T64" fmla="*/ 13 w 23"/>
                <a:gd name="T65" fmla="*/ 2 h 28"/>
                <a:gd name="T66" fmla="*/ 14 w 23"/>
                <a:gd name="T67" fmla="*/ 1 h 28"/>
                <a:gd name="T68" fmla="*/ 11 w 23"/>
                <a:gd name="T69" fmla="*/ 1 h 28"/>
                <a:gd name="T70" fmla="*/ 9 w 23"/>
                <a:gd name="T71" fmla="*/ 1 h 28"/>
                <a:gd name="T72" fmla="*/ 6 w 23"/>
                <a:gd name="T73" fmla="*/ 5 h 28"/>
                <a:gd name="T74" fmla="*/ 7 w 23"/>
                <a:gd name="T75" fmla="*/ 7 h 28"/>
                <a:gd name="T76" fmla="*/ 9 w 23"/>
                <a:gd name="T77" fmla="*/ 8 h 28"/>
                <a:gd name="T78" fmla="*/ 8 w 23"/>
                <a:gd name="T79" fmla="*/ 11 h 28"/>
                <a:gd name="T80" fmla="*/ 9 w 23"/>
                <a:gd name="T81" fmla="*/ 12 h 28"/>
                <a:gd name="T82" fmla="*/ 7 w 23"/>
                <a:gd name="T83" fmla="*/ 14 h 28"/>
                <a:gd name="T84" fmla="*/ 5 w 23"/>
                <a:gd name="T85" fmla="*/ 13 h 28"/>
                <a:gd name="T86" fmla="*/ 4 w 23"/>
                <a:gd name="T87" fmla="*/ 12 h 28"/>
                <a:gd name="T88" fmla="*/ 5 w 23"/>
                <a:gd name="T89" fmla="*/ 10 h 28"/>
                <a:gd name="T90" fmla="*/ 3 w 23"/>
                <a:gd name="T91" fmla="*/ 9 h 28"/>
                <a:gd name="T92" fmla="*/ 1 w 23"/>
                <a:gd name="T93"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 h="28">
                  <a:moveTo>
                    <a:pt x="1" y="10"/>
                  </a:moveTo>
                  <a:cubicBezTo>
                    <a:pt x="1" y="11"/>
                    <a:pt x="0" y="11"/>
                    <a:pt x="0" y="12"/>
                  </a:cubicBezTo>
                  <a:cubicBezTo>
                    <a:pt x="0" y="13"/>
                    <a:pt x="0" y="15"/>
                    <a:pt x="0" y="15"/>
                  </a:cubicBezTo>
                  <a:cubicBezTo>
                    <a:pt x="1" y="16"/>
                    <a:pt x="0" y="16"/>
                    <a:pt x="0" y="17"/>
                  </a:cubicBezTo>
                  <a:cubicBezTo>
                    <a:pt x="0" y="18"/>
                    <a:pt x="1" y="20"/>
                    <a:pt x="2" y="20"/>
                  </a:cubicBezTo>
                  <a:cubicBezTo>
                    <a:pt x="2" y="21"/>
                    <a:pt x="3" y="20"/>
                    <a:pt x="4" y="20"/>
                  </a:cubicBezTo>
                  <a:cubicBezTo>
                    <a:pt x="4" y="20"/>
                    <a:pt x="4" y="22"/>
                    <a:pt x="4" y="22"/>
                  </a:cubicBezTo>
                  <a:cubicBezTo>
                    <a:pt x="5" y="23"/>
                    <a:pt x="5" y="22"/>
                    <a:pt x="6" y="22"/>
                  </a:cubicBezTo>
                  <a:cubicBezTo>
                    <a:pt x="6" y="22"/>
                    <a:pt x="7" y="24"/>
                    <a:pt x="7" y="25"/>
                  </a:cubicBezTo>
                  <a:cubicBezTo>
                    <a:pt x="8" y="26"/>
                    <a:pt x="7" y="27"/>
                    <a:pt x="8" y="28"/>
                  </a:cubicBezTo>
                  <a:cubicBezTo>
                    <a:pt x="8" y="28"/>
                    <a:pt x="9" y="28"/>
                    <a:pt x="10" y="27"/>
                  </a:cubicBezTo>
                  <a:cubicBezTo>
                    <a:pt x="11" y="27"/>
                    <a:pt x="11" y="27"/>
                    <a:pt x="12" y="26"/>
                  </a:cubicBezTo>
                  <a:cubicBezTo>
                    <a:pt x="13" y="25"/>
                    <a:pt x="14" y="26"/>
                    <a:pt x="15" y="25"/>
                  </a:cubicBezTo>
                  <a:cubicBezTo>
                    <a:pt x="16" y="24"/>
                    <a:pt x="16" y="24"/>
                    <a:pt x="17" y="24"/>
                  </a:cubicBezTo>
                  <a:cubicBezTo>
                    <a:pt x="17" y="23"/>
                    <a:pt x="18" y="23"/>
                    <a:pt x="19" y="23"/>
                  </a:cubicBezTo>
                  <a:cubicBezTo>
                    <a:pt x="19" y="23"/>
                    <a:pt x="20" y="22"/>
                    <a:pt x="20" y="22"/>
                  </a:cubicBezTo>
                  <a:cubicBezTo>
                    <a:pt x="21" y="21"/>
                    <a:pt x="20" y="20"/>
                    <a:pt x="20" y="19"/>
                  </a:cubicBezTo>
                  <a:cubicBezTo>
                    <a:pt x="20" y="18"/>
                    <a:pt x="22" y="18"/>
                    <a:pt x="22" y="18"/>
                  </a:cubicBezTo>
                  <a:cubicBezTo>
                    <a:pt x="23" y="17"/>
                    <a:pt x="23" y="15"/>
                    <a:pt x="22" y="14"/>
                  </a:cubicBezTo>
                  <a:cubicBezTo>
                    <a:pt x="21" y="13"/>
                    <a:pt x="21" y="13"/>
                    <a:pt x="20" y="13"/>
                  </a:cubicBezTo>
                  <a:cubicBezTo>
                    <a:pt x="19" y="13"/>
                    <a:pt x="20" y="11"/>
                    <a:pt x="19" y="11"/>
                  </a:cubicBezTo>
                  <a:cubicBezTo>
                    <a:pt x="18" y="10"/>
                    <a:pt x="19" y="12"/>
                    <a:pt x="18" y="13"/>
                  </a:cubicBezTo>
                  <a:cubicBezTo>
                    <a:pt x="18" y="14"/>
                    <a:pt x="17" y="11"/>
                    <a:pt x="16" y="11"/>
                  </a:cubicBezTo>
                  <a:cubicBezTo>
                    <a:pt x="16" y="10"/>
                    <a:pt x="16" y="10"/>
                    <a:pt x="17" y="10"/>
                  </a:cubicBezTo>
                  <a:cubicBezTo>
                    <a:pt x="18" y="10"/>
                    <a:pt x="18" y="8"/>
                    <a:pt x="19" y="7"/>
                  </a:cubicBezTo>
                  <a:cubicBezTo>
                    <a:pt x="19" y="7"/>
                    <a:pt x="19" y="7"/>
                    <a:pt x="20" y="7"/>
                  </a:cubicBezTo>
                  <a:cubicBezTo>
                    <a:pt x="21" y="7"/>
                    <a:pt x="21" y="7"/>
                    <a:pt x="21" y="6"/>
                  </a:cubicBezTo>
                  <a:cubicBezTo>
                    <a:pt x="21" y="6"/>
                    <a:pt x="20" y="5"/>
                    <a:pt x="20" y="4"/>
                  </a:cubicBezTo>
                  <a:cubicBezTo>
                    <a:pt x="21" y="4"/>
                    <a:pt x="22" y="4"/>
                    <a:pt x="22" y="4"/>
                  </a:cubicBezTo>
                  <a:cubicBezTo>
                    <a:pt x="23" y="4"/>
                    <a:pt x="21" y="2"/>
                    <a:pt x="21" y="1"/>
                  </a:cubicBezTo>
                  <a:cubicBezTo>
                    <a:pt x="20" y="1"/>
                    <a:pt x="20" y="2"/>
                    <a:pt x="19" y="2"/>
                  </a:cubicBezTo>
                  <a:cubicBezTo>
                    <a:pt x="19" y="3"/>
                    <a:pt x="17" y="3"/>
                    <a:pt x="16" y="3"/>
                  </a:cubicBezTo>
                  <a:cubicBezTo>
                    <a:pt x="15" y="3"/>
                    <a:pt x="14" y="3"/>
                    <a:pt x="13" y="2"/>
                  </a:cubicBezTo>
                  <a:cubicBezTo>
                    <a:pt x="12" y="1"/>
                    <a:pt x="13" y="1"/>
                    <a:pt x="14" y="1"/>
                  </a:cubicBezTo>
                  <a:cubicBezTo>
                    <a:pt x="14" y="0"/>
                    <a:pt x="12" y="1"/>
                    <a:pt x="11" y="1"/>
                  </a:cubicBezTo>
                  <a:cubicBezTo>
                    <a:pt x="10" y="1"/>
                    <a:pt x="10" y="1"/>
                    <a:pt x="9" y="1"/>
                  </a:cubicBezTo>
                  <a:cubicBezTo>
                    <a:pt x="7" y="1"/>
                    <a:pt x="6" y="5"/>
                    <a:pt x="6" y="5"/>
                  </a:cubicBezTo>
                  <a:cubicBezTo>
                    <a:pt x="6" y="6"/>
                    <a:pt x="7" y="6"/>
                    <a:pt x="7" y="7"/>
                  </a:cubicBezTo>
                  <a:cubicBezTo>
                    <a:pt x="6" y="8"/>
                    <a:pt x="8" y="8"/>
                    <a:pt x="9" y="8"/>
                  </a:cubicBezTo>
                  <a:cubicBezTo>
                    <a:pt x="10" y="8"/>
                    <a:pt x="9" y="10"/>
                    <a:pt x="8" y="11"/>
                  </a:cubicBezTo>
                  <a:cubicBezTo>
                    <a:pt x="8" y="11"/>
                    <a:pt x="9" y="12"/>
                    <a:pt x="9" y="12"/>
                  </a:cubicBezTo>
                  <a:cubicBezTo>
                    <a:pt x="9" y="12"/>
                    <a:pt x="8" y="13"/>
                    <a:pt x="7" y="14"/>
                  </a:cubicBezTo>
                  <a:cubicBezTo>
                    <a:pt x="7" y="14"/>
                    <a:pt x="6" y="13"/>
                    <a:pt x="5" y="13"/>
                  </a:cubicBezTo>
                  <a:cubicBezTo>
                    <a:pt x="5" y="13"/>
                    <a:pt x="4" y="12"/>
                    <a:pt x="4" y="12"/>
                  </a:cubicBezTo>
                  <a:cubicBezTo>
                    <a:pt x="4" y="11"/>
                    <a:pt x="4" y="11"/>
                    <a:pt x="5" y="10"/>
                  </a:cubicBezTo>
                  <a:cubicBezTo>
                    <a:pt x="5" y="10"/>
                    <a:pt x="4" y="9"/>
                    <a:pt x="3" y="9"/>
                  </a:cubicBezTo>
                  <a:cubicBezTo>
                    <a:pt x="3" y="8"/>
                    <a:pt x="1" y="10"/>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03" name="Freeform 98"/>
            <p:cNvSpPr>
              <a:spLocks/>
            </p:cNvSpPr>
            <p:nvPr/>
          </p:nvSpPr>
          <p:spPr bwMode="auto">
            <a:xfrm>
              <a:off x="2347497" y="2216445"/>
              <a:ext cx="21051" cy="18945"/>
            </a:xfrm>
            <a:custGeom>
              <a:avLst/>
              <a:gdLst>
                <a:gd name="T0" fmla="*/ 1 w 4"/>
                <a:gd name="T1" fmla="*/ 2 h 4"/>
                <a:gd name="T2" fmla="*/ 1 w 4"/>
                <a:gd name="T3" fmla="*/ 4 h 4"/>
                <a:gd name="T4" fmla="*/ 3 w 4"/>
                <a:gd name="T5" fmla="*/ 2 h 4"/>
                <a:gd name="T6" fmla="*/ 3 w 4"/>
                <a:gd name="T7" fmla="*/ 0 h 4"/>
                <a:gd name="T8" fmla="*/ 2 w 4"/>
                <a:gd name="T9" fmla="*/ 0 h 4"/>
                <a:gd name="T10" fmla="*/ 0 w 4"/>
                <a:gd name="T11" fmla="*/ 3 h 4"/>
                <a:gd name="T12" fmla="*/ 1 w 4"/>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1" y="2"/>
                  </a:moveTo>
                  <a:cubicBezTo>
                    <a:pt x="1" y="2"/>
                    <a:pt x="0" y="4"/>
                    <a:pt x="1" y="4"/>
                  </a:cubicBezTo>
                  <a:cubicBezTo>
                    <a:pt x="2" y="4"/>
                    <a:pt x="3" y="3"/>
                    <a:pt x="3" y="2"/>
                  </a:cubicBezTo>
                  <a:cubicBezTo>
                    <a:pt x="4" y="2"/>
                    <a:pt x="3" y="0"/>
                    <a:pt x="3" y="0"/>
                  </a:cubicBezTo>
                  <a:cubicBezTo>
                    <a:pt x="3" y="0"/>
                    <a:pt x="2" y="0"/>
                    <a:pt x="2" y="0"/>
                  </a:cubicBezTo>
                  <a:cubicBezTo>
                    <a:pt x="1" y="0"/>
                    <a:pt x="0" y="2"/>
                    <a:pt x="0" y="3"/>
                  </a:cubicBezTo>
                  <a:cubicBezTo>
                    <a:pt x="0" y="3"/>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04" name="Freeform 99"/>
            <p:cNvSpPr>
              <a:spLocks/>
            </p:cNvSpPr>
            <p:nvPr/>
          </p:nvSpPr>
          <p:spPr bwMode="auto">
            <a:xfrm>
              <a:off x="5890243" y="2165926"/>
              <a:ext cx="33680" cy="14735"/>
            </a:xfrm>
            <a:custGeom>
              <a:avLst/>
              <a:gdLst>
                <a:gd name="T0" fmla="*/ 1 w 7"/>
                <a:gd name="T1" fmla="*/ 2 h 3"/>
                <a:gd name="T2" fmla="*/ 6 w 7"/>
                <a:gd name="T3" fmla="*/ 2 h 3"/>
                <a:gd name="T4" fmla="*/ 6 w 7"/>
                <a:gd name="T5" fmla="*/ 0 h 3"/>
                <a:gd name="T6" fmla="*/ 2 w 7"/>
                <a:gd name="T7" fmla="*/ 1 h 3"/>
                <a:gd name="T8" fmla="*/ 1 w 7"/>
                <a:gd name="T9" fmla="*/ 2 h 3"/>
              </a:gdLst>
              <a:ahLst/>
              <a:cxnLst>
                <a:cxn ang="0">
                  <a:pos x="T0" y="T1"/>
                </a:cxn>
                <a:cxn ang="0">
                  <a:pos x="T2" y="T3"/>
                </a:cxn>
                <a:cxn ang="0">
                  <a:pos x="T4" y="T5"/>
                </a:cxn>
                <a:cxn ang="0">
                  <a:pos x="T6" y="T7"/>
                </a:cxn>
                <a:cxn ang="0">
                  <a:pos x="T8" y="T9"/>
                </a:cxn>
              </a:cxnLst>
              <a:rect l="0" t="0" r="r" b="b"/>
              <a:pathLst>
                <a:path w="7" h="3">
                  <a:moveTo>
                    <a:pt x="1" y="2"/>
                  </a:moveTo>
                  <a:cubicBezTo>
                    <a:pt x="0" y="3"/>
                    <a:pt x="4" y="2"/>
                    <a:pt x="6" y="2"/>
                  </a:cubicBezTo>
                  <a:cubicBezTo>
                    <a:pt x="7" y="2"/>
                    <a:pt x="7" y="0"/>
                    <a:pt x="6" y="0"/>
                  </a:cubicBezTo>
                  <a:cubicBezTo>
                    <a:pt x="5" y="0"/>
                    <a:pt x="3" y="1"/>
                    <a:pt x="2" y="1"/>
                  </a:cubicBezTo>
                  <a:cubicBezTo>
                    <a:pt x="1" y="1"/>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05" name="Freeform 100"/>
            <p:cNvSpPr>
              <a:spLocks/>
            </p:cNvSpPr>
            <p:nvPr/>
          </p:nvSpPr>
          <p:spPr bwMode="auto">
            <a:xfrm>
              <a:off x="5879718" y="2125930"/>
              <a:ext cx="29471" cy="14735"/>
            </a:xfrm>
            <a:custGeom>
              <a:avLst/>
              <a:gdLst>
                <a:gd name="T0" fmla="*/ 5 w 6"/>
                <a:gd name="T1" fmla="*/ 2 h 3"/>
                <a:gd name="T2" fmla="*/ 6 w 6"/>
                <a:gd name="T3" fmla="*/ 0 h 3"/>
                <a:gd name="T4" fmla="*/ 4 w 6"/>
                <a:gd name="T5" fmla="*/ 1 h 3"/>
                <a:gd name="T6" fmla="*/ 1 w 6"/>
                <a:gd name="T7" fmla="*/ 2 h 3"/>
                <a:gd name="T8" fmla="*/ 5 w 6"/>
                <a:gd name="T9" fmla="*/ 2 h 3"/>
              </a:gdLst>
              <a:ahLst/>
              <a:cxnLst>
                <a:cxn ang="0">
                  <a:pos x="T0" y="T1"/>
                </a:cxn>
                <a:cxn ang="0">
                  <a:pos x="T2" y="T3"/>
                </a:cxn>
                <a:cxn ang="0">
                  <a:pos x="T4" y="T5"/>
                </a:cxn>
                <a:cxn ang="0">
                  <a:pos x="T6" y="T7"/>
                </a:cxn>
                <a:cxn ang="0">
                  <a:pos x="T8" y="T9"/>
                </a:cxn>
              </a:cxnLst>
              <a:rect l="0" t="0" r="r" b="b"/>
              <a:pathLst>
                <a:path w="6" h="3">
                  <a:moveTo>
                    <a:pt x="5" y="2"/>
                  </a:moveTo>
                  <a:cubicBezTo>
                    <a:pt x="6" y="2"/>
                    <a:pt x="6" y="1"/>
                    <a:pt x="6" y="0"/>
                  </a:cubicBezTo>
                  <a:cubicBezTo>
                    <a:pt x="5" y="0"/>
                    <a:pt x="5" y="1"/>
                    <a:pt x="4" y="1"/>
                  </a:cubicBezTo>
                  <a:cubicBezTo>
                    <a:pt x="3" y="2"/>
                    <a:pt x="2" y="2"/>
                    <a:pt x="1" y="2"/>
                  </a:cubicBezTo>
                  <a:cubicBezTo>
                    <a:pt x="0" y="3"/>
                    <a:pt x="4"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06" name="Freeform 101"/>
            <p:cNvSpPr>
              <a:spLocks/>
            </p:cNvSpPr>
            <p:nvPr/>
          </p:nvSpPr>
          <p:spPr bwMode="auto">
            <a:xfrm>
              <a:off x="5081917" y="2511146"/>
              <a:ext cx="35785" cy="29471"/>
            </a:xfrm>
            <a:custGeom>
              <a:avLst/>
              <a:gdLst>
                <a:gd name="T0" fmla="*/ 3 w 7"/>
                <a:gd name="T1" fmla="*/ 6 h 6"/>
                <a:gd name="T2" fmla="*/ 7 w 7"/>
                <a:gd name="T3" fmla="*/ 2 h 6"/>
                <a:gd name="T4" fmla="*/ 4 w 7"/>
                <a:gd name="T5" fmla="*/ 0 h 6"/>
                <a:gd name="T6" fmla="*/ 1 w 7"/>
                <a:gd name="T7" fmla="*/ 1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cubicBezTo>
                    <a:pt x="4" y="6"/>
                    <a:pt x="7" y="3"/>
                    <a:pt x="7" y="2"/>
                  </a:cubicBezTo>
                  <a:cubicBezTo>
                    <a:pt x="7" y="2"/>
                    <a:pt x="5" y="0"/>
                    <a:pt x="4" y="0"/>
                  </a:cubicBezTo>
                  <a:cubicBezTo>
                    <a:pt x="3" y="0"/>
                    <a:pt x="1" y="0"/>
                    <a:pt x="1" y="1"/>
                  </a:cubicBezTo>
                  <a:cubicBezTo>
                    <a:pt x="1" y="2"/>
                    <a:pt x="0"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07" name="Freeform 102"/>
            <p:cNvSpPr>
              <a:spLocks/>
            </p:cNvSpPr>
            <p:nvPr/>
          </p:nvSpPr>
          <p:spPr bwMode="auto">
            <a:xfrm>
              <a:off x="5267157" y="2460627"/>
              <a:ext cx="33680" cy="39995"/>
            </a:xfrm>
            <a:custGeom>
              <a:avLst/>
              <a:gdLst>
                <a:gd name="T0" fmla="*/ 5 w 7"/>
                <a:gd name="T1" fmla="*/ 4 h 8"/>
                <a:gd name="T2" fmla="*/ 2 w 7"/>
                <a:gd name="T3" fmla="*/ 1 h 8"/>
                <a:gd name="T4" fmla="*/ 0 w 7"/>
                <a:gd name="T5" fmla="*/ 3 h 8"/>
                <a:gd name="T6" fmla="*/ 3 w 7"/>
                <a:gd name="T7" fmla="*/ 6 h 8"/>
                <a:gd name="T8" fmla="*/ 5 w 7"/>
                <a:gd name="T9" fmla="*/ 8 h 8"/>
                <a:gd name="T10" fmla="*/ 7 w 7"/>
                <a:gd name="T11" fmla="*/ 6 h 8"/>
                <a:gd name="T12" fmla="*/ 5 w 7"/>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7" h="8">
                  <a:moveTo>
                    <a:pt x="5" y="4"/>
                  </a:moveTo>
                  <a:cubicBezTo>
                    <a:pt x="4" y="3"/>
                    <a:pt x="3" y="2"/>
                    <a:pt x="2" y="1"/>
                  </a:cubicBezTo>
                  <a:cubicBezTo>
                    <a:pt x="2" y="0"/>
                    <a:pt x="1" y="2"/>
                    <a:pt x="0" y="3"/>
                  </a:cubicBezTo>
                  <a:cubicBezTo>
                    <a:pt x="0" y="4"/>
                    <a:pt x="2" y="6"/>
                    <a:pt x="3" y="6"/>
                  </a:cubicBezTo>
                  <a:cubicBezTo>
                    <a:pt x="4" y="7"/>
                    <a:pt x="4" y="8"/>
                    <a:pt x="5" y="8"/>
                  </a:cubicBezTo>
                  <a:cubicBezTo>
                    <a:pt x="7" y="8"/>
                    <a:pt x="7" y="7"/>
                    <a:pt x="7" y="6"/>
                  </a:cubicBezTo>
                  <a:cubicBezTo>
                    <a:pt x="7" y="5"/>
                    <a:pt x="6"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08" name="Freeform 103"/>
            <p:cNvSpPr>
              <a:spLocks/>
            </p:cNvSpPr>
            <p:nvPr/>
          </p:nvSpPr>
          <p:spPr bwMode="auto">
            <a:xfrm>
              <a:off x="5471345" y="2321695"/>
              <a:ext cx="29471" cy="29471"/>
            </a:xfrm>
            <a:custGeom>
              <a:avLst/>
              <a:gdLst>
                <a:gd name="T0" fmla="*/ 1 w 6"/>
                <a:gd name="T1" fmla="*/ 5 h 6"/>
                <a:gd name="T2" fmla="*/ 3 w 6"/>
                <a:gd name="T3" fmla="*/ 5 h 6"/>
                <a:gd name="T4" fmla="*/ 5 w 6"/>
                <a:gd name="T5" fmla="*/ 2 h 6"/>
                <a:gd name="T6" fmla="*/ 4 w 6"/>
                <a:gd name="T7" fmla="*/ 0 h 6"/>
                <a:gd name="T8" fmla="*/ 1 w 6"/>
                <a:gd name="T9" fmla="*/ 1 h 6"/>
                <a:gd name="T10" fmla="*/ 0 w 6"/>
                <a:gd name="T11" fmla="*/ 6 h 6"/>
                <a:gd name="T12" fmla="*/ 1 w 6"/>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6" h="6">
                  <a:moveTo>
                    <a:pt x="1" y="5"/>
                  </a:moveTo>
                  <a:cubicBezTo>
                    <a:pt x="2" y="4"/>
                    <a:pt x="2" y="5"/>
                    <a:pt x="3" y="5"/>
                  </a:cubicBezTo>
                  <a:cubicBezTo>
                    <a:pt x="6" y="5"/>
                    <a:pt x="6" y="3"/>
                    <a:pt x="5" y="2"/>
                  </a:cubicBezTo>
                  <a:cubicBezTo>
                    <a:pt x="5" y="1"/>
                    <a:pt x="4" y="1"/>
                    <a:pt x="4" y="0"/>
                  </a:cubicBezTo>
                  <a:cubicBezTo>
                    <a:pt x="3" y="0"/>
                    <a:pt x="1" y="1"/>
                    <a:pt x="1" y="1"/>
                  </a:cubicBezTo>
                  <a:cubicBezTo>
                    <a:pt x="0" y="2"/>
                    <a:pt x="0" y="5"/>
                    <a:pt x="0" y="6"/>
                  </a:cubicBezTo>
                  <a:cubicBezTo>
                    <a:pt x="1" y="6"/>
                    <a:pt x="1"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09" name="Freeform 104"/>
            <p:cNvSpPr>
              <a:spLocks/>
            </p:cNvSpPr>
            <p:nvPr/>
          </p:nvSpPr>
          <p:spPr bwMode="auto">
            <a:xfrm>
              <a:off x="5540810" y="2330115"/>
              <a:ext cx="14735" cy="21051"/>
            </a:xfrm>
            <a:custGeom>
              <a:avLst/>
              <a:gdLst>
                <a:gd name="T0" fmla="*/ 2 w 3"/>
                <a:gd name="T1" fmla="*/ 3 h 4"/>
                <a:gd name="T2" fmla="*/ 3 w 3"/>
                <a:gd name="T3" fmla="*/ 1 h 4"/>
                <a:gd name="T4" fmla="*/ 1 w 3"/>
                <a:gd name="T5" fmla="*/ 1 h 4"/>
                <a:gd name="T6" fmla="*/ 2 w 3"/>
                <a:gd name="T7" fmla="*/ 3 h 4"/>
              </a:gdLst>
              <a:ahLst/>
              <a:cxnLst>
                <a:cxn ang="0">
                  <a:pos x="T0" y="T1"/>
                </a:cxn>
                <a:cxn ang="0">
                  <a:pos x="T2" y="T3"/>
                </a:cxn>
                <a:cxn ang="0">
                  <a:pos x="T4" y="T5"/>
                </a:cxn>
                <a:cxn ang="0">
                  <a:pos x="T6" y="T7"/>
                </a:cxn>
              </a:cxnLst>
              <a:rect l="0" t="0" r="r" b="b"/>
              <a:pathLst>
                <a:path w="3" h="4">
                  <a:moveTo>
                    <a:pt x="2" y="3"/>
                  </a:moveTo>
                  <a:cubicBezTo>
                    <a:pt x="3" y="3"/>
                    <a:pt x="3" y="2"/>
                    <a:pt x="3" y="1"/>
                  </a:cubicBezTo>
                  <a:cubicBezTo>
                    <a:pt x="3" y="0"/>
                    <a:pt x="2" y="0"/>
                    <a:pt x="1" y="1"/>
                  </a:cubicBezTo>
                  <a:cubicBezTo>
                    <a:pt x="0" y="2"/>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10" name="Freeform 105"/>
            <p:cNvSpPr>
              <a:spLocks/>
            </p:cNvSpPr>
            <p:nvPr/>
          </p:nvSpPr>
          <p:spPr bwMode="auto">
            <a:xfrm>
              <a:off x="5599749" y="2346955"/>
              <a:ext cx="21051" cy="8420"/>
            </a:xfrm>
            <a:custGeom>
              <a:avLst/>
              <a:gdLst>
                <a:gd name="T0" fmla="*/ 3 w 4"/>
                <a:gd name="T1" fmla="*/ 2 h 2"/>
                <a:gd name="T2" fmla="*/ 2 w 4"/>
                <a:gd name="T3" fmla="*/ 0 h 2"/>
                <a:gd name="T4" fmla="*/ 0 w 4"/>
                <a:gd name="T5" fmla="*/ 1 h 2"/>
                <a:gd name="T6" fmla="*/ 3 w 4"/>
                <a:gd name="T7" fmla="*/ 2 h 2"/>
              </a:gdLst>
              <a:ahLst/>
              <a:cxnLst>
                <a:cxn ang="0">
                  <a:pos x="T0" y="T1"/>
                </a:cxn>
                <a:cxn ang="0">
                  <a:pos x="T2" y="T3"/>
                </a:cxn>
                <a:cxn ang="0">
                  <a:pos x="T4" y="T5"/>
                </a:cxn>
                <a:cxn ang="0">
                  <a:pos x="T6" y="T7"/>
                </a:cxn>
              </a:cxnLst>
              <a:rect l="0" t="0" r="r" b="b"/>
              <a:pathLst>
                <a:path w="4" h="2">
                  <a:moveTo>
                    <a:pt x="3" y="2"/>
                  </a:moveTo>
                  <a:cubicBezTo>
                    <a:pt x="4" y="2"/>
                    <a:pt x="2" y="0"/>
                    <a:pt x="2" y="0"/>
                  </a:cubicBezTo>
                  <a:cubicBezTo>
                    <a:pt x="1" y="0"/>
                    <a:pt x="0" y="1"/>
                    <a:pt x="0" y="1"/>
                  </a:cubicBezTo>
                  <a:cubicBezTo>
                    <a:pt x="0"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11" name="Freeform 106"/>
            <p:cNvSpPr>
              <a:spLocks/>
            </p:cNvSpPr>
            <p:nvPr/>
          </p:nvSpPr>
          <p:spPr bwMode="auto">
            <a:xfrm>
              <a:off x="5620801" y="2325906"/>
              <a:ext cx="18945" cy="14735"/>
            </a:xfrm>
            <a:custGeom>
              <a:avLst/>
              <a:gdLst>
                <a:gd name="T0" fmla="*/ 3 w 4"/>
                <a:gd name="T1" fmla="*/ 0 h 3"/>
                <a:gd name="T2" fmla="*/ 1 w 4"/>
                <a:gd name="T3" fmla="*/ 2 h 3"/>
                <a:gd name="T4" fmla="*/ 2 w 4"/>
                <a:gd name="T5" fmla="*/ 3 h 3"/>
                <a:gd name="T6" fmla="*/ 3 w 4"/>
                <a:gd name="T7" fmla="*/ 0 h 3"/>
              </a:gdLst>
              <a:ahLst/>
              <a:cxnLst>
                <a:cxn ang="0">
                  <a:pos x="T0" y="T1"/>
                </a:cxn>
                <a:cxn ang="0">
                  <a:pos x="T2" y="T3"/>
                </a:cxn>
                <a:cxn ang="0">
                  <a:pos x="T4" y="T5"/>
                </a:cxn>
                <a:cxn ang="0">
                  <a:pos x="T6" y="T7"/>
                </a:cxn>
              </a:cxnLst>
              <a:rect l="0" t="0" r="r" b="b"/>
              <a:pathLst>
                <a:path w="4" h="3">
                  <a:moveTo>
                    <a:pt x="3" y="0"/>
                  </a:moveTo>
                  <a:cubicBezTo>
                    <a:pt x="3" y="0"/>
                    <a:pt x="1" y="1"/>
                    <a:pt x="1" y="2"/>
                  </a:cubicBezTo>
                  <a:cubicBezTo>
                    <a:pt x="0" y="3"/>
                    <a:pt x="2" y="3"/>
                    <a:pt x="2" y="3"/>
                  </a:cubicBezTo>
                  <a:cubicBezTo>
                    <a:pt x="4" y="3"/>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12" name="Freeform 107"/>
            <p:cNvSpPr>
              <a:spLocks/>
            </p:cNvSpPr>
            <p:nvPr/>
          </p:nvSpPr>
          <p:spPr bwMode="auto">
            <a:xfrm>
              <a:off x="6197575" y="2266965"/>
              <a:ext cx="29471" cy="18945"/>
            </a:xfrm>
            <a:custGeom>
              <a:avLst/>
              <a:gdLst>
                <a:gd name="T0" fmla="*/ 1 w 6"/>
                <a:gd name="T1" fmla="*/ 1 h 4"/>
                <a:gd name="T2" fmla="*/ 0 w 6"/>
                <a:gd name="T3" fmla="*/ 3 h 4"/>
                <a:gd name="T4" fmla="*/ 5 w 6"/>
                <a:gd name="T5" fmla="*/ 3 h 4"/>
                <a:gd name="T6" fmla="*/ 4 w 6"/>
                <a:gd name="T7" fmla="*/ 1 h 4"/>
                <a:gd name="T8" fmla="*/ 1 w 6"/>
                <a:gd name="T9" fmla="*/ 1 h 4"/>
              </a:gdLst>
              <a:ahLst/>
              <a:cxnLst>
                <a:cxn ang="0">
                  <a:pos x="T0" y="T1"/>
                </a:cxn>
                <a:cxn ang="0">
                  <a:pos x="T2" y="T3"/>
                </a:cxn>
                <a:cxn ang="0">
                  <a:pos x="T4" y="T5"/>
                </a:cxn>
                <a:cxn ang="0">
                  <a:pos x="T6" y="T7"/>
                </a:cxn>
                <a:cxn ang="0">
                  <a:pos x="T8" y="T9"/>
                </a:cxn>
              </a:cxnLst>
              <a:rect l="0" t="0" r="r" b="b"/>
              <a:pathLst>
                <a:path w="6" h="4">
                  <a:moveTo>
                    <a:pt x="1" y="1"/>
                  </a:moveTo>
                  <a:cubicBezTo>
                    <a:pt x="0" y="1"/>
                    <a:pt x="0" y="2"/>
                    <a:pt x="0" y="3"/>
                  </a:cubicBezTo>
                  <a:cubicBezTo>
                    <a:pt x="0" y="4"/>
                    <a:pt x="4" y="3"/>
                    <a:pt x="5" y="3"/>
                  </a:cubicBezTo>
                  <a:cubicBezTo>
                    <a:pt x="6" y="3"/>
                    <a:pt x="5" y="2"/>
                    <a:pt x="4" y="1"/>
                  </a:cubicBezTo>
                  <a:cubicBezTo>
                    <a:pt x="4"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13" name="Freeform 108"/>
            <p:cNvSpPr>
              <a:spLocks/>
            </p:cNvSpPr>
            <p:nvPr/>
          </p:nvSpPr>
          <p:spPr bwMode="auto">
            <a:xfrm>
              <a:off x="6704885" y="2311172"/>
              <a:ext cx="71571" cy="35785"/>
            </a:xfrm>
            <a:custGeom>
              <a:avLst/>
              <a:gdLst>
                <a:gd name="T0" fmla="*/ 3 w 14"/>
                <a:gd name="T1" fmla="*/ 5 h 7"/>
                <a:gd name="T2" fmla="*/ 13 w 14"/>
                <a:gd name="T3" fmla="*/ 7 h 7"/>
                <a:gd name="T4" fmla="*/ 10 w 14"/>
                <a:gd name="T5" fmla="*/ 1 h 7"/>
                <a:gd name="T6" fmla="*/ 6 w 14"/>
                <a:gd name="T7" fmla="*/ 0 h 7"/>
                <a:gd name="T8" fmla="*/ 3 w 14"/>
                <a:gd name="T9" fmla="*/ 0 h 7"/>
                <a:gd name="T10" fmla="*/ 3 w 14"/>
                <a:gd name="T11" fmla="*/ 3 h 7"/>
                <a:gd name="T12" fmla="*/ 1 w 14"/>
                <a:gd name="T13" fmla="*/ 5 h 7"/>
                <a:gd name="T14" fmla="*/ 3 w 1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3" y="5"/>
                  </a:moveTo>
                  <a:cubicBezTo>
                    <a:pt x="4" y="5"/>
                    <a:pt x="11" y="6"/>
                    <a:pt x="13" y="7"/>
                  </a:cubicBezTo>
                  <a:cubicBezTo>
                    <a:pt x="14" y="7"/>
                    <a:pt x="12" y="2"/>
                    <a:pt x="10" y="1"/>
                  </a:cubicBezTo>
                  <a:cubicBezTo>
                    <a:pt x="9" y="0"/>
                    <a:pt x="7" y="0"/>
                    <a:pt x="6" y="0"/>
                  </a:cubicBezTo>
                  <a:cubicBezTo>
                    <a:pt x="5" y="0"/>
                    <a:pt x="4" y="0"/>
                    <a:pt x="3" y="0"/>
                  </a:cubicBezTo>
                  <a:cubicBezTo>
                    <a:pt x="3" y="0"/>
                    <a:pt x="3" y="2"/>
                    <a:pt x="3" y="3"/>
                  </a:cubicBezTo>
                  <a:cubicBezTo>
                    <a:pt x="3" y="3"/>
                    <a:pt x="1" y="4"/>
                    <a:pt x="1" y="5"/>
                  </a:cubicBezTo>
                  <a:cubicBezTo>
                    <a:pt x="0" y="6"/>
                    <a:pt x="2" y="5"/>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14" name="Freeform 109"/>
            <p:cNvSpPr>
              <a:spLocks/>
            </p:cNvSpPr>
            <p:nvPr/>
          </p:nvSpPr>
          <p:spPr bwMode="auto">
            <a:xfrm>
              <a:off x="6696465" y="2290121"/>
              <a:ext cx="18945" cy="25260"/>
            </a:xfrm>
            <a:custGeom>
              <a:avLst/>
              <a:gdLst>
                <a:gd name="T0" fmla="*/ 4 w 4"/>
                <a:gd name="T1" fmla="*/ 1 h 5"/>
                <a:gd name="T2" fmla="*/ 2 w 4"/>
                <a:gd name="T3" fmla="*/ 0 h 5"/>
                <a:gd name="T4" fmla="*/ 2 w 4"/>
                <a:gd name="T5" fmla="*/ 4 h 5"/>
                <a:gd name="T6" fmla="*/ 4 w 4"/>
                <a:gd name="T7" fmla="*/ 1 h 5"/>
              </a:gdLst>
              <a:ahLst/>
              <a:cxnLst>
                <a:cxn ang="0">
                  <a:pos x="T0" y="T1"/>
                </a:cxn>
                <a:cxn ang="0">
                  <a:pos x="T2" y="T3"/>
                </a:cxn>
                <a:cxn ang="0">
                  <a:pos x="T4" y="T5"/>
                </a:cxn>
                <a:cxn ang="0">
                  <a:pos x="T6" y="T7"/>
                </a:cxn>
              </a:cxnLst>
              <a:rect l="0" t="0" r="r" b="b"/>
              <a:pathLst>
                <a:path w="4" h="5">
                  <a:moveTo>
                    <a:pt x="4" y="1"/>
                  </a:moveTo>
                  <a:cubicBezTo>
                    <a:pt x="4" y="1"/>
                    <a:pt x="3" y="0"/>
                    <a:pt x="2" y="0"/>
                  </a:cubicBezTo>
                  <a:cubicBezTo>
                    <a:pt x="2" y="0"/>
                    <a:pt x="0" y="3"/>
                    <a:pt x="2" y="4"/>
                  </a:cubicBezTo>
                  <a:cubicBezTo>
                    <a:pt x="4" y="5"/>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15" name="Freeform 110"/>
            <p:cNvSpPr>
              <a:spLocks/>
            </p:cNvSpPr>
            <p:nvPr/>
          </p:nvSpPr>
          <p:spPr bwMode="auto">
            <a:xfrm>
              <a:off x="6620684" y="2186976"/>
              <a:ext cx="159981" cy="84201"/>
            </a:xfrm>
            <a:custGeom>
              <a:avLst/>
              <a:gdLst>
                <a:gd name="T0" fmla="*/ 4 w 32"/>
                <a:gd name="T1" fmla="*/ 12 h 17"/>
                <a:gd name="T2" fmla="*/ 7 w 32"/>
                <a:gd name="T3" fmla="*/ 15 h 17"/>
                <a:gd name="T4" fmla="*/ 11 w 32"/>
                <a:gd name="T5" fmla="*/ 17 h 17"/>
                <a:gd name="T6" fmla="*/ 12 w 32"/>
                <a:gd name="T7" fmla="*/ 15 h 17"/>
                <a:gd name="T8" fmla="*/ 12 w 32"/>
                <a:gd name="T9" fmla="*/ 13 h 17"/>
                <a:gd name="T10" fmla="*/ 14 w 32"/>
                <a:gd name="T11" fmla="*/ 14 h 17"/>
                <a:gd name="T12" fmla="*/ 20 w 32"/>
                <a:gd name="T13" fmla="*/ 14 h 17"/>
                <a:gd name="T14" fmla="*/ 21 w 32"/>
                <a:gd name="T15" fmla="*/ 14 h 17"/>
                <a:gd name="T16" fmla="*/ 22 w 32"/>
                <a:gd name="T17" fmla="*/ 15 h 17"/>
                <a:gd name="T18" fmla="*/ 26 w 32"/>
                <a:gd name="T19" fmla="*/ 14 h 17"/>
                <a:gd name="T20" fmla="*/ 24 w 32"/>
                <a:gd name="T21" fmla="*/ 13 h 17"/>
                <a:gd name="T22" fmla="*/ 20 w 32"/>
                <a:gd name="T23" fmla="*/ 9 h 17"/>
                <a:gd name="T24" fmla="*/ 20 w 32"/>
                <a:gd name="T25" fmla="*/ 6 h 17"/>
                <a:gd name="T26" fmla="*/ 22 w 32"/>
                <a:gd name="T27" fmla="*/ 6 h 17"/>
                <a:gd name="T28" fmla="*/ 21 w 32"/>
                <a:gd name="T29" fmla="*/ 8 h 17"/>
                <a:gd name="T30" fmla="*/ 24 w 32"/>
                <a:gd name="T31" fmla="*/ 12 h 17"/>
                <a:gd name="T32" fmla="*/ 28 w 32"/>
                <a:gd name="T33" fmla="*/ 13 h 17"/>
                <a:gd name="T34" fmla="*/ 30 w 32"/>
                <a:gd name="T35" fmla="*/ 11 h 17"/>
                <a:gd name="T36" fmla="*/ 29 w 32"/>
                <a:gd name="T37" fmla="*/ 9 h 17"/>
                <a:gd name="T38" fmla="*/ 31 w 32"/>
                <a:gd name="T39" fmla="*/ 8 h 17"/>
                <a:gd name="T40" fmla="*/ 26 w 32"/>
                <a:gd name="T41" fmla="*/ 5 h 17"/>
                <a:gd name="T42" fmla="*/ 22 w 32"/>
                <a:gd name="T43" fmla="*/ 4 h 17"/>
                <a:gd name="T44" fmla="*/ 18 w 32"/>
                <a:gd name="T45" fmla="*/ 3 h 17"/>
                <a:gd name="T46" fmla="*/ 16 w 32"/>
                <a:gd name="T47" fmla="*/ 1 h 17"/>
                <a:gd name="T48" fmla="*/ 15 w 32"/>
                <a:gd name="T49" fmla="*/ 2 h 17"/>
                <a:gd name="T50" fmla="*/ 15 w 32"/>
                <a:gd name="T51" fmla="*/ 5 h 17"/>
                <a:gd name="T52" fmla="*/ 15 w 32"/>
                <a:gd name="T53" fmla="*/ 6 h 17"/>
                <a:gd name="T54" fmla="*/ 13 w 32"/>
                <a:gd name="T55" fmla="*/ 5 h 17"/>
                <a:gd name="T56" fmla="*/ 12 w 32"/>
                <a:gd name="T57" fmla="*/ 5 h 17"/>
                <a:gd name="T58" fmla="*/ 10 w 32"/>
                <a:gd name="T59" fmla="*/ 3 h 17"/>
                <a:gd name="T60" fmla="*/ 7 w 32"/>
                <a:gd name="T61" fmla="*/ 1 h 17"/>
                <a:gd name="T62" fmla="*/ 5 w 32"/>
                <a:gd name="T63" fmla="*/ 1 h 17"/>
                <a:gd name="T64" fmla="*/ 2 w 32"/>
                <a:gd name="T65" fmla="*/ 3 h 17"/>
                <a:gd name="T66" fmla="*/ 2 w 32"/>
                <a:gd name="T67" fmla="*/ 5 h 17"/>
                <a:gd name="T68" fmla="*/ 2 w 32"/>
                <a:gd name="T69" fmla="*/ 6 h 17"/>
                <a:gd name="T70" fmla="*/ 3 w 32"/>
                <a:gd name="T71" fmla="*/ 9 h 17"/>
                <a:gd name="T72" fmla="*/ 1 w 32"/>
                <a:gd name="T73" fmla="*/ 9 h 17"/>
                <a:gd name="T74" fmla="*/ 4 w 32"/>
                <a:gd name="T7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 h="17">
                  <a:moveTo>
                    <a:pt x="4" y="12"/>
                  </a:moveTo>
                  <a:cubicBezTo>
                    <a:pt x="5" y="14"/>
                    <a:pt x="6" y="14"/>
                    <a:pt x="7" y="15"/>
                  </a:cubicBezTo>
                  <a:cubicBezTo>
                    <a:pt x="8" y="16"/>
                    <a:pt x="9" y="17"/>
                    <a:pt x="11" y="17"/>
                  </a:cubicBezTo>
                  <a:cubicBezTo>
                    <a:pt x="12" y="17"/>
                    <a:pt x="12" y="16"/>
                    <a:pt x="12" y="15"/>
                  </a:cubicBezTo>
                  <a:cubicBezTo>
                    <a:pt x="12" y="14"/>
                    <a:pt x="11" y="14"/>
                    <a:pt x="12" y="13"/>
                  </a:cubicBezTo>
                  <a:cubicBezTo>
                    <a:pt x="13" y="13"/>
                    <a:pt x="13" y="14"/>
                    <a:pt x="14" y="14"/>
                  </a:cubicBezTo>
                  <a:cubicBezTo>
                    <a:pt x="15" y="15"/>
                    <a:pt x="18" y="14"/>
                    <a:pt x="20" y="14"/>
                  </a:cubicBezTo>
                  <a:cubicBezTo>
                    <a:pt x="21" y="13"/>
                    <a:pt x="21" y="13"/>
                    <a:pt x="21" y="14"/>
                  </a:cubicBezTo>
                  <a:cubicBezTo>
                    <a:pt x="21" y="14"/>
                    <a:pt x="21" y="15"/>
                    <a:pt x="22" y="15"/>
                  </a:cubicBezTo>
                  <a:cubicBezTo>
                    <a:pt x="23" y="15"/>
                    <a:pt x="26" y="15"/>
                    <a:pt x="26" y="14"/>
                  </a:cubicBezTo>
                  <a:cubicBezTo>
                    <a:pt x="27" y="14"/>
                    <a:pt x="27" y="14"/>
                    <a:pt x="24" y="13"/>
                  </a:cubicBezTo>
                  <a:cubicBezTo>
                    <a:pt x="22" y="13"/>
                    <a:pt x="20" y="9"/>
                    <a:pt x="20" y="9"/>
                  </a:cubicBezTo>
                  <a:cubicBezTo>
                    <a:pt x="19" y="8"/>
                    <a:pt x="19" y="7"/>
                    <a:pt x="20" y="6"/>
                  </a:cubicBezTo>
                  <a:cubicBezTo>
                    <a:pt x="20" y="6"/>
                    <a:pt x="22" y="6"/>
                    <a:pt x="22" y="6"/>
                  </a:cubicBezTo>
                  <a:cubicBezTo>
                    <a:pt x="23" y="6"/>
                    <a:pt x="22" y="8"/>
                    <a:pt x="21" y="8"/>
                  </a:cubicBezTo>
                  <a:cubicBezTo>
                    <a:pt x="21" y="9"/>
                    <a:pt x="23" y="11"/>
                    <a:pt x="24" y="12"/>
                  </a:cubicBezTo>
                  <a:cubicBezTo>
                    <a:pt x="25" y="13"/>
                    <a:pt x="27" y="13"/>
                    <a:pt x="28" y="13"/>
                  </a:cubicBezTo>
                  <a:cubicBezTo>
                    <a:pt x="29" y="13"/>
                    <a:pt x="29" y="12"/>
                    <a:pt x="30" y="11"/>
                  </a:cubicBezTo>
                  <a:cubicBezTo>
                    <a:pt x="31" y="11"/>
                    <a:pt x="30" y="9"/>
                    <a:pt x="29" y="9"/>
                  </a:cubicBezTo>
                  <a:cubicBezTo>
                    <a:pt x="29" y="8"/>
                    <a:pt x="31" y="8"/>
                    <a:pt x="31" y="8"/>
                  </a:cubicBezTo>
                  <a:cubicBezTo>
                    <a:pt x="32" y="7"/>
                    <a:pt x="28" y="6"/>
                    <a:pt x="26" y="5"/>
                  </a:cubicBezTo>
                  <a:cubicBezTo>
                    <a:pt x="25" y="4"/>
                    <a:pt x="23" y="4"/>
                    <a:pt x="22" y="4"/>
                  </a:cubicBezTo>
                  <a:cubicBezTo>
                    <a:pt x="21" y="4"/>
                    <a:pt x="20" y="3"/>
                    <a:pt x="18" y="3"/>
                  </a:cubicBezTo>
                  <a:cubicBezTo>
                    <a:pt x="17" y="2"/>
                    <a:pt x="17" y="1"/>
                    <a:pt x="16" y="1"/>
                  </a:cubicBezTo>
                  <a:cubicBezTo>
                    <a:pt x="15" y="1"/>
                    <a:pt x="16" y="2"/>
                    <a:pt x="15" y="2"/>
                  </a:cubicBezTo>
                  <a:cubicBezTo>
                    <a:pt x="15" y="2"/>
                    <a:pt x="15" y="4"/>
                    <a:pt x="15" y="5"/>
                  </a:cubicBezTo>
                  <a:cubicBezTo>
                    <a:pt x="15" y="6"/>
                    <a:pt x="16" y="6"/>
                    <a:pt x="15" y="6"/>
                  </a:cubicBezTo>
                  <a:cubicBezTo>
                    <a:pt x="14" y="7"/>
                    <a:pt x="14" y="5"/>
                    <a:pt x="13" y="5"/>
                  </a:cubicBezTo>
                  <a:cubicBezTo>
                    <a:pt x="13" y="4"/>
                    <a:pt x="13" y="4"/>
                    <a:pt x="12" y="5"/>
                  </a:cubicBezTo>
                  <a:cubicBezTo>
                    <a:pt x="11" y="5"/>
                    <a:pt x="10" y="4"/>
                    <a:pt x="10" y="3"/>
                  </a:cubicBezTo>
                  <a:cubicBezTo>
                    <a:pt x="10" y="3"/>
                    <a:pt x="9" y="2"/>
                    <a:pt x="7" y="1"/>
                  </a:cubicBezTo>
                  <a:cubicBezTo>
                    <a:pt x="6" y="0"/>
                    <a:pt x="6" y="1"/>
                    <a:pt x="5" y="1"/>
                  </a:cubicBezTo>
                  <a:cubicBezTo>
                    <a:pt x="4" y="2"/>
                    <a:pt x="2" y="3"/>
                    <a:pt x="2" y="3"/>
                  </a:cubicBezTo>
                  <a:cubicBezTo>
                    <a:pt x="1" y="3"/>
                    <a:pt x="2" y="4"/>
                    <a:pt x="2" y="5"/>
                  </a:cubicBezTo>
                  <a:cubicBezTo>
                    <a:pt x="3" y="6"/>
                    <a:pt x="2" y="5"/>
                    <a:pt x="2" y="6"/>
                  </a:cubicBezTo>
                  <a:cubicBezTo>
                    <a:pt x="1" y="6"/>
                    <a:pt x="3" y="9"/>
                    <a:pt x="3" y="9"/>
                  </a:cubicBezTo>
                  <a:cubicBezTo>
                    <a:pt x="3" y="10"/>
                    <a:pt x="2" y="9"/>
                    <a:pt x="1" y="9"/>
                  </a:cubicBezTo>
                  <a:cubicBezTo>
                    <a:pt x="0" y="10"/>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16" name="Freeform 111"/>
            <p:cNvSpPr>
              <a:spLocks/>
            </p:cNvSpPr>
            <p:nvPr/>
          </p:nvSpPr>
          <p:spPr bwMode="auto">
            <a:xfrm>
              <a:off x="6791191" y="2226970"/>
              <a:ext cx="88411" cy="44205"/>
            </a:xfrm>
            <a:custGeom>
              <a:avLst/>
              <a:gdLst>
                <a:gd name="T0" fmla="*/ 3 w 18"/>
                <a:gd name="T1" fmla="*/ 3 h 9"/>
                <a:gd name="T2" fmla="*/ 6 w 18"/>
                <a:gd name="T3" fmla="*/ 5 h 9"/>
                <a:gd name="T4" fmla="*/ 10 w 18"/>
                <a:gd name="T5" fmla="*/ 7 h 9"/>
                <a:gd name="T6" fmla="*/ 13 w 18"/>
                <a:gd name="T7" fmla="*/ 9 h 9"/>
                <a:gd name="T8" fmla="*/ 13 w 18"/>
                <a:gd name="T9" fmla="*/ 8 h 9"/>
                <a:gd name="T10" fmla="*/ 15 w 18"/>
                <a:gd name="T11" fmla="*/ 8 h 9"/>
                <a:gd name="T12" fmla="*/ 18 w 18"/>
                <a:gd name="T13" fmla="*/ 6 h 9"/>
                <a:gd name="T14" fmla="*/ 16 w 18"/>
                <a:gd name="T15" fmla="*/ 4 h 9"/>
                <a:gd name="T16" fmla="*/ 12 w 18"/>
                <a:gd name="T17" fmla="*/ 3 h 9"/>
                <a:gd name="T18" fmla="*/ 9 w 18"/>
                <a:gd name="T19" fmla="*/ 3 h 9"/>
                <a:gd name="T20" fmla="*/ 9 w 18"/>
                <a:gd name="T21" fmla="*/ 2 h 9"/>
                <a:gd name="T22" fmla="*/ 7 w 18"/>
                <a:gd name="T23" fmla="*/ 1 h 9"/>
                <a:gd name="T24" fmla="*/ 4 w 18"/>
                <a:gd name="T25" fmla="*/ 2 h 9"/>
                <a:gd name="T26" fmla="*/ 1 w 18"/>
                <a:gd name="T27" fmla="*/ 0 h 9"/>
                <a:gd name="T28" fmla="*/ 3 w 18"/>
                <a:gd name="T2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9">
                  <a:moveTo>
                    <a:pt x="3" y="3"/>
                  </a:moveTo>
                  <a:cubicBezTo>
                    <a:pt x="4" y="3"/>
                    <a:pt x="5" y="5"/>
                    <a:pt x="6" y="5"/>
                  </a:cubicBezTo>
                  <a:cubicBezTo>
                    <a:pt x="6" y="5"/>
                    <a:pt x="9" y="7"/>
                    <a:pt x="10" y="7"/>
                  </a:cubicBezTo>
                  <a:cubicBezTo>
                    <a:pt x="12" y="8"/>
                    <a:pt x="12" y="9"/>
                    <a:pt x="13" y="9"/>
                  </a:cubicBezTo>
                  <a:cubicBezTo>
                    <a:pt x="14" y="9"/>
                    <a:pt x="13" y="8"/>
                    <a:pt x="13" y="8"/>
                  </a:cubicBezTo>
                  <a:cubicBezTo>
                    <a:pt x="14" y="8"/>
                    <a:pt x="14" y="8"/>
                    <a:pt x="15" y="8"/>
                  </a:cubicBezTo>
                  <a:cubicBezTo>
                    <a:pt x="16" y="8"/>
                    <a:pt x="17" y="6"/>
                    <a:pt x="18" y="6"/>
                  </a:cubicBezTo>
                  <a:cubicBezTo>
                    <a:pt x="18" y="5"/>
                    <a:pt x="17" y="4"/>
                    <a:pt x="16" y="4"/>
                  </a:cubicBezTo>
                  <a:cubicBezTo>
                    <a:pt x="16" y="4"/>
                    <a:pt x="14" y="4"/>
                    <a:pt x="12" y="3"/>
                  </a:cubicBezTo>
                  <a:cubicBezTo>
                    <a:pt x="10" y="2"/>
                    <a:pt x="11" y="3"/>
                    <a:pt x="9" y="3"/>
                  </a:cubicBezTo>
                  <a:cubicBezTo>
                    <a:pt x="8" y="3"/>
                    <a:pt x="9" y="3"/>
                    <a:pt x="9" y="2"/>
                  </a:cubicBezTo>
                  <a:cubicBezTo>
                    <a:pt x="10" y="1"/>
                    <a:pt x="9" y="1"/>
                    <a:pt x="7" y="1"/>
                  </a:cubicBezTo>
                  <a:cubicBezTo>
                    <a:pt x="5" y="1"/>
                    <a:pt x="5" y="2"/>
                    <a:pt x="4" y="2"/>
                  </a:cubicBezTo>
                  <a:cubicBezTo>
                    <a:pt x="2" y="2"/>
                    <a:pt x="1" y="0"/>
                    <a:pt x="1" y="0"/>
                  </a:cubicBezTo>
                  <a:cubicBezTo>
                    <a:pt x="0" y="0"/>
                    <a:pt x="2"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17" name="Freeform 112"/>
            <p:cNvSpPr>
              <a:spLocks/>
            </p:cNvSpPr>
            <p:nvPr/>
          </p:nvSpPr>
          <p:spPr bwMode="auto">
            <a:xfrm>
              <a:off x="6616474" y="2296437"/>
              <a:ext cx="25260" cy="18945"/>
            </a:xfrm>
            <a:custGeom>
              <a:avLst/>
              <a:gdLst>
                <a:gd name="T0" fmla="*/ 4 w 5"/>
                <a:gd name="T1" fmla="*/ 3 h 4"/>
                <a:gd name="T2" fmla="*/ 1 w 5"/>
                <a:gd name="T3" fmla="*/ 0 h 4"/>
                <a:gd name="T4" fmla="*/ 4 w 5"/>
                <a:gd name="T5" fmla="*/ 3 h 4"/>
              </a:gdLst>
              <a:ahLst/>
              <a:cxnLst>
                <a:cxn ang="0">
                  <a:pos x="T0" y="T1"/>
                </a:cxn>
                <a:cxn ang="0">
                  <a:pos x="T2" y="T3"/>
                </a:cxn>
                <a:cxn ang="0">
                  <a:pos x="T4" y="T5"/>
                </a:cxn>
              </a:cxnLst>
              <a:rect l="0" t="0" r="r" b="b"/>
              <a:pathLst>
                <a:path w="5" h="4">
                  <a:moveTo>
                    <a:pt x="4" y="3"/>
                  </a:moveTo>
                  <a:cubicBezTo>
                    <a:pt x="5" y="3"/>
                    <a:pt x="2" y="0"/>
                    <a:pt x="1" y="0"/>
                  </a:cubicBezTo>
                  <a:cubicBezTo>
                    <a:pt x="0" y="0"/>
                    <a:pt x="2"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18" name="Freeform 113"/>
            <p:cNvSpPr>
              <a:spLocks/>
            </p:cNvSpPr>
            <p:nvPr/>
          </p:nvSpPr>
          <p:spPr bwMode="auto">
            <a:xfrm>
              <a:off x="7264821" y="2490096"/>
              <a:ext cx="18945" cy="21051"/>
            </a:xfrm>
            <a:custGeom>
              <a:avLst/>
              <a:gdLst>
                <a:gd name="T0" fmla="*/ 0 w 4"/>
                <a:gd name="T1" fmla="*/ 1 h 4"/>
                <a:gd name="T2" fmla="*/ 3 w 4"/>
                <a:gd name="T3" fmla="*/ 4 h 4"/>
                <a:gd name="T4" fmla="*/ 4 w 4"/>
                <a:gd name="T5" fmla="*/ 0 h 4"/>
                <a:gd name="T6" fmla="*/ 1 w 4"/>
                <a:gd name="T7" fmla="*/ 0 h 4"/>
                <a:gd name="T8" fmla="*/ 0 w 4"/>
                <a:gd name="T9" fmla="*/ 1 h 4"/>
              </a:gdLst>
              <a:ahLst/>
              <a:cxnLst>
                <a:cxn ang="0">
                  <a:pos x="T0" y="T1"/>
                </a:cxn>
                <a:cxn ang="0">
                  <a:pos x="T2" y="T3"/>
                </a:cxn>
                <a:cxn ang="0">
                  <a:pos x="T4" y="T5"/>
                </a:cxn>
                <a:cxn ang="0">
                  <a:pos x="T6" y="T7"/>
                </a:cxn>
                <a:cxn ang="0">
                  <a:pos x="T8" y="T9"/>
                </a:cxn>
              </a:cxnLst>
              <a:rect l="0" t="0" r="r" b="b"/>
              <a:pathLst>
                <a:path w="4" h="4">
                  <a:moveTo>
                    <a:pt x="0" y="1"/>
                  </a:moveTo>
                  <a:cubicBezTo>
                    <a:pt x="1" y="1"/>
                    <a:pt x="2" y="3"/>
                    <a:pt x="3" y="4"/>
                  </a:cubicBezTo>
                  <a:cubicBezTo>
                    <a:pt x="4" y="4"/>
                    <a:pt x="4" y="1"/>
                    <a:pt x="4" y="0"/>
                  </a:cubicBezTo>
                  <a:cubicBezTo>
                    <a:pt x="4" y="0"/>
                    <a:pt x="3"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19" name="Freeform 114"/>
            <p:cNvSpPr>
              <a:spLocks/>
            </p:cNvSpPr>
            <p:nvPr/>
          </p:nvSpPr>
          <p:spPr bwMode="auto">
            <a:xfrm>
              <a:off x="7443746" y="2431158"/>
              <a:ext cx="58940" cy="14735"/>
            </a:xfrm>
            <a:custGeom>
              <a:avLst/>
              <a:gdLst>
                <a:gd name="T0" fmla="*/ 3 w 12"/>
                <a:gd name="T1" fmla="*/ 3 h 3"/>
                <a:gd name="T2" fmla="*/ 11 w 12"/>
                <a:gd name="T3" fmla="*/ 3 h 3"/>
                <a:gd name="T4" fmla="*/ 12 w 12"/>
                <a:gd name="T5" fmla="*/ 1 h 3"/>
                <a:gd name="T6" fmla="*/ 7 w 12"/>
                <a:gd name="T7" fmla="*/ 0 h 3"/>
                <a:gd name="T8" fmla="*/ 2 w 12"/>
                <a:gd name="T9" fmla="*/ 1 h 3"/>
                <a:gd name="T10" fmla="*/ 3 w 12"/>
                <a:gd name="T11" fmla="*/ 3 h 3"/>
              </a:gdLst>
              <a:ahLst/>
              <a:cxnLst>
                <a:cxn ang="0">
                  <a:pos x="T0" y="T1"/>
                </a:cxn>
                <a:cxn ang="0">
                  <a:pos x="T2" y="T3"/>
                </a:cxn>
                <a:cxn ang="0">
                  <a:pos x="T4" y="T5"/>
                </a:cxn>
                <a:cxn ang="0">
                  <a:pos x="T6" y="T7"/>
                </a:cxn>
                <a:cxn ang="0">
                  <a:pos x="T8" y="T9"/>
                </a:cxn>
                <a:cxn ang="0">
                  <a:pos x="T10" y="T11"/>
                </a:cxn>
              </a:cxnLst>
              <a:rect l="0" t="0" r="r" b="b"/>
              <a:pathLst>
                <a:path w="12" h="3">
                  <a:moveTo>
                    <a:pt x="3" y="3"/>
                  </a:moveTo>
                  <a:cubicBezTo>
                    <a:pt x="5" y="3"/>
                    <a:pt x="10" y="3"/>
                    <a:pt x="11" y="3"/>
                  </a:cubicBezTo>
                  <a:cubicBezTo>
                    <a:pt x="12" y="3"/>
                    <a:pt x="12" y="2"/>
                    <a:pt x="12" y="1"/>
                  </a:cubicBezTo>
                  <a:cubicBezTo>
                    <a:pt x="12" y="1"/>
                    <a:pt x="10" y="1"/>
                    <a:pt x="7" y="0"/>
                  </a:cubicBezTo>
                  <a:cubicBezTo>
                    <a:pt x="5" y="0"/>
                    <a:pt x="4" y="0"/>
                    <a:pt x="2" y="1"/>
                  </a:cubicBezTo>
                  <a:cubicBezTo>
                    <a:pt x="0"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20" name="Freeform 115"/>
            <p:cNvSpPr>
              <a:spLocks/>
            </p:cNvSpPr>
            <p:nvPr/>
          </p:nvSpPr>
          <p:spPr bwMode="auto">
            <a:xfrm>
              <a:off x="5136647" y="2321696"/>
              <a:ext cx="115776" cy="138931"/>
            </a:xfrm>
            <a:custGeom>
              <a:avLst/>
              <a:gdLst>
                <a:gd name="T0" fmla="*/ 2 w 23"/>
                <a:gd name="T1" fmla="*/ 19 h 28"/>
                <a:gd name="T2" fmla="*/ 5 w 23"/>
                <a:gd name="T3" fmla="*/ 20 h 28"/>
                <a:gd name="T4" fmla="*/ 6 w 23"/>
                <a:gd name="T5" fmla="*/ 21 h 28"/>
                <a:gd name="T6" fmla="*/ 7 w 23"/>
                <a:gd name="T7" fmla="*/ 20 h 28"/>
                <a:gd name="T8" fmla="*/ 8 w 23"/>
                <a:gd name="T9" fmla="*/ 21 h 28"/>
                <a:gd name="T10" fmla="*/ 8 w 23"/>
                <a:gd name="T11" fmla="*/ 23 h 28"/>
                <a:gd name="T12" fmla="*/ 8 w 23"/>
                <a:gd name="T13" fmla="*/ 25 h 28"/>
                <a:gd name="T14" fmla="*/ 13 w 23"/>
                <a:gd name="T15" fmla="*/ 26 h 28"/>
                <a:gd name="T16" fmla="*/ 15 w 23"/>
                <a:gd name="T17" fmla="*/ 27 h 28"/>
                <a:gd name="T18" fmla="*/ 16 w 23"/>
                <a:gd name="T19" fmla="*/ 26 h 28"/>
                <a:gd name="T20" fmla="*/ 17 w 23"/>
                <a:gd name="T21" fmla="*/ 28 h 28"/>
                <a:gd name="T22" fmla="*/ 19 w 23"/>
                <a:gd name="T23" fmla="*/ 27 h 28"/>
                <a:gd name="T24" fmla="*/ 21 w 23"/>
                <a:gd name="T25" fmla="*/ 27 h 28"/>
                <a:gd name="T26" fmla="*/ 22 w 23"/>
                <a:gd name="T27" fmla="*/ 27 h 28"/>
                <a:gd name="T28" fmla="*/ 22 w 23"/>
                <a:gd name="T29" fmla="*/ 26 h 28"/>
                <a:gd name="T30" fmla="*/ 21 w 23"/>
                <a:gd name="T31" fmla="*/ 25 h 28"/>
                <a:gd name="T32" fmla="*/ 20 w 23"/>
                <a:gd name="T33" fmla="*/ 24 h 28"/>
                <a:gd name="T34" fmla="*/ 17 w 23"/>
                <a:gd name="T35" fmla="*/ 22 h 28"/>
                <a:gd name="T36" fmla="*/ 17 w 23"/>
                <a:gd name="T37" fmla="*/ 20 h 28"/>
                <a:gd name="T38" fmla="*/ 15 w 23"/>
                <a:gd name="T39" fmla="*/ 18 h 28"/>
                <a:gd name="T40" fmla="*/ 14 w 23"/>
                <a:gd name="T41" fmla="*/ 16 h 28"/>
                <a:gd name="T42" fmla="*/ 15 w 23"/>
                <a:gd name="T43" fmla="*/ 13 h 28"/>
                <a:gd name="T44" fmla="*/ 14 w 23"/>
                <a:gd name="T45" fmla="*/ 12 h 28"/>
                <a:gd name="T46" fmla="*/ 14 w 23"/>
                <a:gd name="T47" fmla="*/ 10 h 28"/>
                <a:gd name="T48" fmla="*/ 14 w 23"/>
                <a:gd name="T49" fmla="*/ 9 h 28"/>
                <a:gd name="T50" fmla="*/ 15 w 23"/>
                <a:gd name="T51" fmla="*/ 7 h 28"/>
                <a:gd name="T52" fmla="*/ 15 w 23"/>
                <a:gd name="T53" fmla="*/ 6 h 28"/>
                <a:gd name="T54" fmla="*/ 16 w 23"/>
                <a:gd name="T55" fmla="*/ 6 h 28"/>
                <a:gd name="T56" fmla="*/ 16 w 23"/>
                <a:gd name="T57" fmla="*/ 5 h 28"/>
                <a:gd name="T58" fmla="*/ 17 w 23"/>
                <a:gd name="T59" fmla="*/ 4 h 28"/>
                <a:gd name="T60" fmla="*/ 17 w 23"/>
                <a:gd name="T61" fmla="*/ 2 h 28"/>
                <a:gd name="T62" fmla="*/ 15 w 23"/>
                <a:gd name="T63" fmla="*/ 1 h 28"/>
                <a:gd name="T64" fmla="*/ 13 w 23"/>
                <a:gd name="T65" fmla="*/ 1 h 28"/>
                <a:gd name="T66" fmla="*/ 11 w 23"/>
                <a:gd name="T67" fmla="*/ 0 h 28"/>
                <a:gd name="T68" fmla="*/ 11 w 23"/>
                <a:gd name="T69" fmla="*/ 1 h 28"/>
                <a:gd name="T70" fmla="*/ 9 w 23"/>
                <a:gd name="T71" fmla="*/ 1 h 28"/>
                <a:gd name="T72" fmla="*/ 7 w 23"/>
                <a:gd name="T73" fmla="*/ 4 h 28"/>
                <a:gd name="T74" fmla="*/ 5 w 23"/>
                <a:gd name="T75" fmla="*/ 4 h 28"/>
                <a:gd name="T76" fmla="*/ 5 w 23"/>
                <a:gd name="T77" fmla="*/ 6 h 28"/>
                <a:gd name="T78" fmla="*/ 4 w 23"/>
                <a:gd name="T79" fmla="*/ 6 h 28"/>
                <a:gd name="T80" fmla="*/ 3 w 23"/>
                <a:gd name="T81" fmla="*/ 7 h 28"/>
                <a:gd name="T82" fmla="*/ 5 w 23"/>
                <a:gd name="T83" fmla="*/ 8 h 28"/>
                <a:gd name="T84" fmla="*/ 5 w 23"/>
                <a:gd name="T85" fmla="*/ 9 h 28"/>
                <a:gd name="T86" fmla="*/ 4 w 23"/>
                <a:gd name="T87" fmla="*/ 12 h 28"/>
                <a:gd name="T88" fmla="*/ 4 w 23"/>
                <a:gd name="T89" fmla="*/ 13 h 28"/>
                <a:gd name="T90" fmla="*/ 3 w 23"/>
                <a:gd name="T91" fmla="*/ 13 h 28"/>
                <a:gd name="T92" fmla="*/ 2 w 23"/>
                <a:gd name="T93" fmla="*/ 14 h 28"/>
                <a:gd name="T94" fmla="*/ 1 w 23"/>
                <a:gd name="T95" fmla="*/ 14 h 28"/>
                <a:gd name="T96" fmla="*/ 0 w 23"/>
                <a:gd name="T97" fmla="*/ 17 h 28"/>
                <a:gd name="T98" fmla="*/ 2 w 23"/>
                <a:gd name="T99"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 h="28">
                  <a:moveTo>
                    <a:pt x="2" y="19"/>
                  </a:moveTo>
                  <a:cubicBezTo>
                    <a:pt x="2" y="19"/>
                    <a:pt x="4" y="20"/>
                    <a:pt x="5" y="20"/>
                  </a:cubicBezTo>
                  <a:cubicBezTo>
                    <a:pt x="5" y="20"/>
                    <a:pt x="5" y="20"/>
                    <a:pt x="6" y="21"/>
                  </a:cubicBezTo>
                  <a:cubicBezTo>
                    <a:pt x="6" y="21"/>
                    <a:pt x="7" y="21"/>
                    <a:pt x="7" y="20"/>
                  </a:cubicBezTo>
                  <a:cubicBezTo>
                    <a:pt x="8" y="20"/>
                    <a:pt x="8" y="21"/>
                    <a:pt x="8" y="21"/>
                  </a:cubicBezTo>
                  <a:cubicBezTo>
                    <a:pt x="9" y="22"/>
                    <a:pt x="8" y="22"/>
                    <a:pt x="8" y="23"/>
                  </a:cubicBezTo>
                  <a:cubicBezTo>
                    <a:pt x="9" y="24"/>
                    <a:pt x="8" y="25"/>
                    <a:pt x="8" y="25"/>
                  </a:cubicBezTo>
                  <a:cubicBezTo>
                    <a:pt x="8" y="26"/>
                    <a:pt x="12" y="26"/>
                    <a:pt x="13" y="26"/>
                  </a:cubicBezTo>
                  <a:cubicBezTo>
                    <a:pt x="13" y="26"/>
                    <a:pt x="14" y="27"/>
                    <a:pt x="15" y="27"/>
                  </a:cubicBezTo>
                  <a:cubicBezTo>
                    <a:pt x="16" y="27"/>
                    <a:pt x="15" y="26"/>
                    <a:pt x="16" y="26"/>
                  </a:cubicBezTo>
                  <a:cubicBezTo>
                    <a:pt x="16" y="26"/>
                    <a:pt x="17" y="27"/>
                    <a:pt x="17" y="28"/>
                  </a:cubicBezTo>
                  <a:cubicBezTo>
                    <a:pt x="18" y="28"/>
                    <a:pt x="19" y="27"/>
                    <a:pt x="19" y="27"/>
                  </a:cubicBezTo>
                  <a:cubicBezTo>
                    <a:pt x="19" y="27"/>
                    <a:pt x="20" y="27"/>
                    <a:pt x="21" y="27"/>
                  </a:cubicBezTo>
                  <a:cubicBezTo>
                    <a:pt x="21" y="27"/>
                    <a:pt x="21" y="27"/>
                    <a:pt x="22" y="27"/>
                  </a:cubicBezTo>
                  <a:cubicBezTo>
                    <a:pt x="23" y="26"/>
                    <a:pt x="22" y="25"/>
                    <a:pt x="22" y="26"/>
                  </a:cubicBezTo>
                  <a:cubicBezTo>
                    <a:pt x="21" y="26"/>
                    <a:pt x="21" y="25"/>
                    <a:pt x="21" y="25"/>
                  </a:cubicBezTo>
                  <a:cubicBezTo>
                    <a:pt x="21" y="24"/>
                    <a:pt x="20" y="25"/>
                    <a:pt x="20" y="24"/>
                  </a:cubicBezTo>
                  <a:cubicBezTo>
                    <a:pt x="19" y="23"/>
                    <a:pt x="17" y="22"/>
                    <a:pt x="17" y="22"/>
                  </a:cubicBezTo>
                  <a:cubicBezTo>
                    <a:pt x="17" y="22"/>
                    <a:pt x="17" y="21"/>
                    <a:pt x="17" y="20"/>
                  </a:cubicBezTo>
                  <a:cubicBezTo>
                    <a:pt x="17" y="20"/>
                    <a:pt x="15" y="18"/>
                    <a:pt x="15" y="18"/>
                  </a:cubicBezTo>
                  <a:cubicBezTo>
                    <a:pt x="15" y="17"/>
                    <a:pt x="14" y="16"/>
                    <a:pt x="14" y="16"/>
                  </a:cubicBezTo>
                  <a:cubicBezTo>
                    <a:pt x="14" y="15"/>
                    <a:pt x="14" y="14"/>
                    <a:pt x="15" y="13"/>
                  </a:cubicBezTo>
                  <a:cubicBezTo>
                    <a:pt x="15" y="13"/>
                    <a:pt x="15" y="13"/>
                    <a:pt x="14" y="12"/>
                  </a:cubicBezTo>
                  <a:cubicBezTo>
                    <a:pt x="13" y="12"/>
                    <a:pt x="14" y="11"/>
                    <a:pt x="14" y="10"/>
                  </a:cubicBezTo>
                  <a:cubicBezTo>
                    <a:pt x="14" y="10"/>
                    <a:pt x="14" y="10"/>
                    <a:pt x="14" y="9"/>
                  </a:cubicBezTo>
                  <a:cubicBezTo>
                    <a:pt x="14" y="9"/>
                    <a:pt x="15" y="8"/>
                    <a:pt x="15" y="7"/>
                  </a:cubicBezTo>
                  <a:cubicBezTo>
                    <a:pt x="15" y="7"/>
                    <a:pt x="14" y="6"/>
                    <a:pt x="15" y="6"/>
                  </a:cubicBezTo>
                  <a:cubicBezTo>
                    <a:pt x="15" y="5"/>
                    <a:pt x="16" y="6"/>
                    <a:pt x="16" y="6"/>
                  </a:cubicBezTo>
                  <a:cubicBezTo>
                    <a:pt x="17" y="6"/>
                    <a:pt x="16" y="5"/>
                    <a:pt x="16" y="5"/>
                  </a:cubicBezTo>
                  <a:cubicBezTo>
                    <a:pt x="16" y="5"/>
                    <a:pt x="17" y="4"/>
                    <a:pt x="17" y="4"/>
                  </a:cubicBezTo>
                  <a:cubicBezTo>
                    <a:pt x="18" y="4"/>
                    <a:pt x="18" y="2"/>
                    <a:pt x="17" y="2"/>
                  </a:cubicBezTo>
                  <a:cubicBezTo>
                    <a:pt x="17" y="2"/>
                    <a:pt x="16" y="2"/>
                    <a:pt x="15" y="1"/>
                  </a:cubicBezTo>
                  <a:cubicBezTo>
                    <a:pt x="15" y="1"/>
                    <a:pt x="14" y="1"/>
                    <a:pt x="13" y="1"/>
                  </a:cubicBezTo>
                  <a:cubicBezTo>
                    <a:pt x="13" y="1"/>
                    <a:pt x="12" y="0"/>
                    <a:pt x="11" y="0"/>
                  </a:cubicBezTo>
                  <a:cubicBezTo>
                    <a:pt x="10" y="0"/>
                    <a:pt x="11" y="1"/>
                    <a:pt x="11" y="1"/>
                  </a:cubicBezTo>
                  <a:cubicBezTo>
                    <a:pt x="11" y="1"/>
                    <a:pt x="9" y="1"/>
                    <a:pt x="9" y="1"/>
                  </a:cubicBezTo>
                  <a:cubicBezTo>
                    <a:pt x="8" y="1"/>
                    <a:pt x="8" y="4"/>
                    <a:pt x="7" y="4"/>
                  </a:cubicBezTo>
                  <a:cubicBezTo>
                    <a:pt x="7" y="5"/>
                    <a:pt x="6" y="4"/>
                    <a:pt x="5" y="4"/>
                  </a:cubicBezTo>
                  <a:cubicBezTo>
                    <a:pt x="5" y="4"/>
                    <a:pt x="5" y="5"/>
                    <a:pt x="5" y="6"/>
                  </a:cubicBezTo>
                  <a:cubicBezTo>
                    <a:pt x="5" y="6"/>
                    <a:pt x="5" y="6"/>
                    <a:pt x="4" y="6"/>
                  </a:cubicBezTo>
                  <a:cubicBezTo>
                    <a:pt x="3" y="6"/>
                    <a:pt x="3" y="7"/>
                    <a:pt x="3" y="7"/>
                  </a:cubicBezTo>
                  <a:cubicBezTo>
                    <a:pt x="4" y="8"/>
                    <a:pt x="5" y="8"/>
                    <a:pt x="5" y="8"/>
                  </a:cubicBezTo>
                  <a:cubicBezTo>
                    <a:pt x="6" y="8"/>
                    <a:pt x="5" y="8"/>
                    <a:pt x="5" y="9"/>
                  </a:cubicBezTo>
                  <a:cubicBezTo>
                    <a:pt x="4" y="9"/>
                    <a:pt x="4" y="11"/>
                    <a:pt x="4" y="12"/>
                  </a:cubicBezTo>
                  <a:cubicBezTo>
                    <a:pt x="4" y="13"/>
                    <a:pt x="4" y="13"/>
                    <a:pt x="4" y="13"/>
                  </a:cubicBezTo>
                  <a:cubicBezTo>
                    <a:pt x="4" y="14"/>
                    <a:pt x="4" y="13"/>
                    <a:pt x="3" y="13"/>
                  </a:cubicBezTo>
                  <a:cubicBezTo>
                    <a:pt x="2" y="13"/>
                    <a:pt x="2" y="13"/>
                    <a:pt x="2" y="14"/>
                  </a:cubicBezTo>
                  <a:cubicBezTo>
                    <a:pt x="2" y="14"/>
                    <a:pt x="2" y="14"/>
                    <a:pt x="1" y="14"/>
                  </a:cubicBezTo>
                  <a:cubicBezTo>
                    <a:pt x="1" y="14"/>
                    <a:pt x="0" y="16"/>
                    <a:pt x="0" y="17"/>
                  </a:cubicBezTo>
                  <a:cubicBezTo>
                    <a:pt x="0" y="18"/>
                    <a:pt x="1" y="19"/>
                    <a:pt x="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21" name="Freeform 116"/>
            <p:cNvSpPr>
              <a:spLocks/>
            </p:cNvSpPr>
            <p:nvPr/>
          </p:nvSpPr>
          <p:spPr bwMode="auto">
            <a:xfrm>
              <a:off x="5151381" y="2426947"/>
              <a:ext cx="21051" cy="14735"/>
            </a:xfrm>
            <a:custGeom>
              <a:avLst/>
              <a:gdLst>
                <a:gd name="T0" fmla="*/ 1 w 4"/>
                <a:gd name="T1" fmla="*/ 0 h 3"/>
                <a:gd name="T2" fmla="*/ 1 w 4"/>
                <a:gd name="T3" fmla="*/ 1 h 3"/>
                <a:gd name="T4" fmla="*/ 3 w 4"/>
                <a:gd name="T5" fmla="*/ 3 h 3"/>
                <a:gd name="T6" fmla="*/ 3 w 4"/>
                <a:gd name="T7" fmla="*/ 1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0" y="0"/>
                    <a:pt x="0" y="1"/>
                    <a:pt x="1" y="1"/>
                  </a:cubicBezTo>
                  <a:cubicBezTo>
                    <a:pt x="2" y="2"/>
                    <a:pt x="2" y="3"/>
                    <a:pt x="3" y="3"/>
                  </a:cubicBezTo>
                  <a:cubicBezTo>
                    <a:pt x="4" y="3"/>
                    <a:pt x="3" y="2"/>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22" name="Freeform 117"/>
            <p:cNvSpPr>
              <a:spLocks/>
            </p:cNvSpPr>
            <p:nvPr/>
          </p:nvSpPr>
          <p:spPr bwMode="auto">
            <a:xfrm>
              <a:off x="5161905" y="2125929"/>
              <a:ext cx="269443" cy="199977"/>
            </a:xfrm>
            <a:custGeom>
              <a:avLst/>
              <a:gdLst>
                <a:gd name="T0" fmla="*/ 4 w 54"/>
                <a:gd name="T1" fmla="*/ 37 h 40"/>
                <a:gd name="T2" fmla="*/ 9 w 54"/>
                <a:gd name="T3" fmla="*/ 39 h 40"/>
                <a:gd name="T4" fmla="*/ 14 w 54"/>
                <a:gd name="T5" fmla="*/ 40 h 40"/>
                <a:gd name="T6" fmla="*/ 15 w 54"/>
                <a:gd name="T7" fmla="*/ 37 h 40"/>
                <a:gd name="T8" fmla="*/ 17 w 54"/>
                <a:gd name="T9" fmla="*/ 36 h 40"/>
                <a:gd name="T10" fmla="*/ 17 w 54"/>
                <a:gd name="T11" fmla="*/ 34 h 40"/>
                <a:gd name="T12" fmla="*/ 18 w 54"/>
                <a:gd name="T13" fmla="*/ 32 h 40"/>
                <a:gd name="T14" fmla="*/ 19 w 54"/>
                <a:gd name="T15" fmla="*/ 31 h 40"/>
                <a:gd name="T16" fmla="*/ 20 w 54"/>
                <a:gd name="T17" fmla="*/ 28 h 40"/>
                <a:gd name="T18" fmla="*/ 20 w 54"/>
                <a:gd name="T19" fmla="*/ 27 h 40"/>
                <a:gd name="T20" fmla="*/ 23 w 54"/>
                <a:gd name="T21" fmla="*/ 26 h 40"/>
                <a:gd name="T22" fmla="*/ 23 w 54"/>
                <a:gd name="T23" fmla="*/ 24 h 40"/>
                <a:gd name="T24" fmla="*/ 27 w 54"/>
                <a:gd name="T25" fmla="*/ 24 h 40"/>
                <a:gd name="T26" fmla="*/ 29 w 54"/>
                <a:gd name="T27" fmla="*/ 21 h 40"/>
                <a:gd name="T28" fmla="*/ 31 w 54"/>
                <a:gd name="T29" fmla="*/ 21 h 40"/>
                <a:gd name="T30" fmla="*/ 35 w 54"/>
                <a:gd name="T31" fmla="*/ 18 h 40"/>
                <a:gd name="T32" fmla="*/ 41 w 54"/>
                <a:gd name="T33" fmla="*/ 15 h 40"/>
                <a:gd name="T34" fmla="*/ 48 w 54"/>
                <a:gd name="T35" fmla="*/ 15 h 40"/>
                <a:gd name="T36" fmla="*/ 52 w 54"/>
                <a:gd name="T37" fmla="*/ 12 h 40"/>
                <a:gd name="T38" fmla="*/ 53 w 54"/>
                <a:gd name="T39" fmla="*/ 10 h 40"/>
                <a:gd name="T40" fmla="*/ 54 w 54"/>
                <a:gd name="T41" fmla="*/ 8 h 40"/>
                <a:gd name="T42" fmla="*/ 54 w 54"/>
                <a:gd name="T43" fmla="*/ 4 h 40"/>
                <a:gd name="T44" fmla="*/ 52 w 54"/>
                <a:gd name="T45" fmla="*/ 1 h 40"/>
                <a:gd name="T46" fmla="*/ 49 w 54"/>
                <a:gd name="T47" fmla="*/ 1 h 40"/>
                <a:gd name="T48" fmla="*/ 46 w 54"/>
                <a:gd name="T49" fmla="*/ 1 h 40"/>
                <a:gd name="T50" fmla="*/ 44 w 54"/>
                <a:gd name="T51" fmla="*/ 5 h 40"/>
                <a:gd name="T52" fmla="*/ 40 w 54"/>
                <a:gd name="T53" fmla="*/ 9 h 40"/>
                <a:gd name="T54" fmla="*/ 34 w 54"/>
                <a:gd name="T55" fmla="*/ 10 h 40"/>
                <a:gd name="T56" fmla="*/ 31 w 54"/>
                <a:gd name="T57" fmla="*/ 9 h 40"/>
                <a:gd name="T58" fmla="*/ 28 w 54"/>
                <a:gd name="T59" fmla="*/ 9 h 40"/>
                <a:gd name="T60" fmla="*/ 25 w 54"/>
                <a:gd name="T61" fmla="*/ 9 h 40"/>
                <a:gd name="T62" fmla="*/ 24 w 54"/>
                <a:gd name="T63" fmla="*/ 11 h 40"/>
                <a:gd name="T64" fmla="*/ 20 w 54"/>
                <a:gd name="T65" fmla="*/ 15 h 40"/>
                <a:gd name="T66" fmla="*/ 18 w 54"/>
                <a:gd name="T67" fmla="*/ 15 h 40"/>
                <a:gd name="T68" fmla="*/ 15 w 54"/>
                <a:gd name="T69" fmla="*/ 18 h 40"/>
                <a:gd name="T70" fmla="*/ 14 w 54"/>
                <a:gd name="T71" fmla="*/ 19 h 40"/>
                <a:gd name="T72" fmla="*/ 11 w 54"/>
                <a:gd name="T73" fmla="*/ 23 h 40"/>
                <a:gd name="T74" fmla="*/ 8 w 54"/>
                <a:gd name="T75" fmla="*/ 24 h 40"/>
                <a:gd name="T76" fmla="*/ 9 w 54"/>
                <a:gd name="T77" fmla="*/ 25 h 40"/>
                <a:gd name="T78" fmla="*/ 8 w 54"/>
                <a:gd name="T79" fmla="*/ 27 h 40"/>
                <a:gd name="T80" fmla="*/ 7 w 54"/>
                <a:gd name="T81" fmla="*/ 29 h 40"/>
                <a:gd name="T82" fmla="*/ 8 w 54"/>
                <a:gd name="T83" fmla="*/ 32 h 40"/>
                <a:gd name="T84" fmla="*/ 4 w 54"/>
                <a:gd name="T85" fmla="*/ 33 h 40"/>
                <a:gd name="T86" fmla="*/ 1 w 54"/>
                <a:gd name="T87"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 h="40">
                  <a:moveTo>
                    <a:pt x="4" y="35"/>
                  </a:moveTo>
                  <a:cubicBezTo>
                    <a:pt x="4" y="35"/>
                    <a:pt x="4" y="37"/>
                    <a:pt x="4" y="37"/>
                  </a:cubicBezTo>
                  <a:cubicBezTo>
                    <a:pt x="4" y="37"/>
                    <a:pt x="6" y="37"/>
                    <a:pt x="7" y="38"/>
                  </a:cubicBezTo>
                  <a:cubicBezTo>
                    <a:pt x="7" y="38"/>
                    <a:pt x="8" y="38"/>
                    <a:pt x="9" y="39"/>
                  </a:cubicBezTo>
                  <a:cubicBezTo>
                    <a:pt x="9" y="39"/>
                    <a:pt x="11" y="39"/>
                    <a:pt x="11" y="39"/>
                  </a:cubicBezTo>
                  <a:cubicBezTo>
                    <a:pt x="11" y="40"/>
                    <a:pt x="13" y="40"/>
                    <a:pt x="14" y="40"/>
                  </a:cubicBezTo>
                  <a:cubicBezTo>
                    <a:pt x="14" y="40"/>
                    <a:pt x="15" y="39"/>
                    <a:pt x="15" y="39"/>
                  </a:cubicBezTo>
                  <a:cubicBezTo>
                    <a:pt x="15" y="38"/>
                    <a:pt x="16" y="37"/>
                    <a:pt x="15" y="37"/>
                  </a:cubicBezTo>
                  <a:cubicBezTo>
                    <a:pt x="14" y="36"/>
                    <a:pt x="14" y="36"/>
                    <a:pt x="14" y="36"/>
                  </a:cubicBezTo>
                  <a:cubicBezTo>
                    <a:pt x="14" y="36"/>
                    <a:pt x="16" y="36"/>
                    <a:pt x="17" y="36"/>
                  </a:cubicBezTo>
                  <a:cubicBezTo>
                    <a:pt x="17" y="35"/>
                    <a:pt x="16" y="35"/>
                    <a:pt x="16" y="34"/>
                  </a:cubicBezTo>
                  <a:cubicBezTo>
                    <a:pt x="16" y="34"/>
                    <a:pt x="17" y="35"/>
                    <a:pt x="17" y="34"/>
                  </a:cubicBezTo>
                  <a:cubicBezTo>
                    <a:pt x="17" y="34"/>
                    <a:pt x="17" y="33"/>
                    <a:pt x="16" y="33"/>
                  </a:cubicBezTo>
                  <a:cubicBezTo>
                    <a:pt x="16" y="32"/>
                    <a:pt x="17" y="32"/>
                    <a:pt x="18" y="32"/>
                  </a:cubicBezTo>
                  <a:cubicBezTo>
                    <a:pt x="19" y="32"/>
                    <a:pt x="18" y="32"/>
                    <a:pt x="18" y="31"/>
                  </a:cubicBezTo>
                  <a:cubicBezTo>
                    <a:pt x="17" y="31"/>
                    <a:pt x="18" y="31"/>
                    <a:pt x="19" y="31"/>
                  </a:cubicBezTo>
                  <a:cubicBezTo>
                    <a:pt x="19" y="31"/>
                    <a:pt x="20" y="31"/>
                    <a:pt x="20" y="30"/>
                  </a:cubicBezTo>
                  <a:cubicBezTo>
                    <a:pt x="20" y="29"/>
                    <a:pt x="20" y="28"/>
                    <a:pt x="20" y="28"/>
                  </a:cubicBezTo>
                  <a:cubicBezTo>
                    <a:pt x="21" y="28"/>
                    <a:pt x="22" y="28"/>
                    <a:pt x="22" y="28"/>
                  </a:cubicBezTo>
                  <a:cubicBezTo>
                    <a:pt x="22" y="28"/>
                    <a:pt x="20" y="28"/>
                    <a:pt x="20" y="27"/>
                  </a:cubicBezTo>
                  <a:cubicBezTo>
                    <a:pt x="20" y="27"/>
                    <a:pt x="21" y="27"/>
                    <a:pt x="21" y="27"/>
                  </a:cubicBezTo>
                  <a:cubicBezTo>
                    <a:pt x="22" y="27"/>
                    <a:pt x="22" y="27"/>
                    <a:pt x="23" y="26"/>
                  </a:cubicBezTo>
                  <a:cubicBezTo>
                    <a:pt x="23" y="26"/>
                    <a:pt x="23" y="26"/>
                    <a:pt x="24" y="26"/>
                  </a:cubicBezTo>
                  <a:cubicBezTo>
                    <a:pt x="24" y="25"/>
                    <a:pt x="24" y="25"/>
                    <a:pt x="23" y="24"/>
                  </a:cubicBezTo>
                  <a:cubicBezTo>
                    <a:pt x="23" y="24"/>
                    <a:pt x="25" y="25"/>
                    <a:pt x="26" y="25"/>
                  </a:cubicBezTo>
                  <a:cubicBezTo>
                    <a:pt x="27" y="25"/>
                    <a:pt x="27" y="24"/>
                    <a:pt x="27" y="24"/>
                  </a:cubicBezTo>
                  <a:cubicBezTo>
                    <a:pt x="27" y="24"/>
                    <a:pt x="28" y="24"/>
                    <a:pt x="28" y="24"/>
                  </a:cubicBezTo>
                  <a:cubicBezTo>
                    <a:pt x="29" y="24"/>
                    <a:pt x="29" y="22"/>
                    <a:pt x="29" y="21"/>
                  </a:cubicBezTo>
                  <a:cubicBezTo>
                    <a:pt x="29" y="21"/>
                    <a:pt x="29" y="21"/>
                    <a:pt x="30" y="22"/>
                  </a:cubicBezTo>
                  <a:cubicBezTo>
                    <a:pt x="30" y="22"/>
                    <a:pt x="31" y="22"/>
                    <a:pt x="31" y="21"/>
                  </a:cubicBezTo>
                  <a:cubicBezTo>
                    <a:pt x="32" y="21"/>
                    <a:pt x="32" y="21"/>
                    <a:pt x="32" y="20"/>
                  </a:cubicBezTo>
                  <a:cubicBezTo>
                    <a:pt x="33" y="20"/>
                    <a:pt x="35" y="19"/>
                    <a:pt x="35" y="18"/>
                  </a:cubicBezTo>
                  <a:cubicBezTo>
                    <a:pt x="36" y="18"/>
                    <a:pt x="38" y="17"/>
                    <a:pt x="38" y="16"/>
                  </a:cubicBezTo>
                  <a:cubicBezTo>
                    <a:pt x="39" y="15"/>
                    <a:pt x="41" y="15"/>
                    <a:pt x="41" y="15"/>
                  </a:cubicBezTo>
                  <a:cubicBezTo>
                    <a:pt x="42" y="15"/>
                    <a:pt x="43" y="15"/>
                    <a:pt x="45" y="16"/>
                  </a:cubicBezTo>
                  <a:cubicBezTo>
                    <a:pt x="46" y="16"/>
                    <a:pt x="47" y="16"/>
                    <a:pt x="48" y="15"/>
                  </a:cubicBezTo>
                  <a:cubicBezTo>
                    <a:pt x="49" y="15"/>
                    <a:pt x="49" y="14"/>
                    <a:pt x="49" y="14"/>
                  </a:cubicBezTo>
                  <a:cubicBezTo>
                    <a:pt x="50" y="13"/>
                    <a:pt x="52" y="13"/>
                    <a:pt x="52" y="12"/>
                  </a:cubicBezTo>
                  <a:cubicBezTo>
                    <a:pt x="53" y="12"/>
                    <a:pt x="54" y="11"/>
                    <a:pt x="54" y="11"/>
                  </a:cubicBezTo>
                  <a:cubicBezTo>
                    <a:pt x="53" y="11"/>
                    <a:pt x="53" y="11"/>
                    <a:pt x="53" y="10"/>
                  </a:cubicBezTo>
                  <a:cubicBezTo>
                    <a:pt x="53" y="10"/>
                    <a:pt x="53" y="9"/>
                    <a:pt x="54" y="8"/>
                  </a:cubicBezTo>
                  <a:cubicBezTo>
                    <a:pt x="54" y="8"/>
                    <a:pt x="54" y="8"/>
                    <a:pt x="54" y="8"/>
                  </a:cubicBezTo>
                  <a:cubicBezTo>
                    <a:pt x="53" y="7"/>
                    <a:pt x="53" y="6"/>
                    <a:pt x="53" y="5"/>
                  </a:cubicBezTo>
                  <a:cubicBezTo>
                    <a:pt x="53" y="5"/>
                    <a:pt x="54" y="5"/>
                    <a:pt x="54" y="4"/>
                  </a:cubicBezTo>
                  <a:cubicBezTo>
                    <a:pt x="54" y="4"/>
                    <a:pt x="53" y="3"/>
                    <a:pt x="53" y="3"/>
                  </a:cubicBezTo>
                  <a:cubicBezTo>
                    <a:pt x="52" y="2"/>
                    <a:pt x="52" y="2"/>
                    <a:pt x="52" y="1"/>
                  </a:cubicBezTo>
                  <a:cubicBezTo>
                    <a:pt x="52" y="1"/>
                    <a:pt x="51" y="1"/>
                    <a:pt x="50" y="0"/>
                  </a:cubicBezTo>
                  <a:cubicBezTo>
                    <a:pt x="49" y="0"/>
                    <a:pt x="49" y="0"/>
                    <a:pt x="49" y="1"/>
                  </a:cubicBezTo>
                  <a:cubicBezTo>
                    <a:pt x="49" y="1"/>
                    <a:pt x="48" y="1"/>
                    <a:pt x="48" y="0"/>
                  </a:cubicBezTo>
                  <a:cubicBezTo>
                    <a:pt x="48" y="0"/>
                    <a:pt x="46" y="1"/>
                    <a:pt x="46" y="1"/>
                  </a:cubicBezTo>
                  <a:cubicBezTo>
                    <a:pt x="45" y="1"/>
                    <a:pt x="46" y="2"/>
                    <a:pt x="46" y="2"/>
                  </a:cubicBezTo>
                  <a:cubicBezTo>
                    <a:pt x="46" y="3"/>
                    <a:pt x="45" y="4"/>
                    <a:pt x="44" y="5"/>
                  </a:cubicBezTo>
                  <a:cubicBezTo>
                    <a:pt x="44" y="6"/>
                    <a:pt x="43" y="7"/>
                    <a:pt x="42" y="7"/>
                  </a:cubicBezTo>
                  <a:cubicBezTo>
                    <a:pt x="41" y="7"/>
                    <a:pt x="41" y="8"/>
                    <a:pt x="40" y="9"/>
                  </a:cubicBezTo>
                  <a:cubicBezTo>
                    <a:pt x="39" y="9"/>
                    <a:pt x="37" y="10"/>
                    <a:pt x="36" y="10"/>
                  </a:cubicBezTo>
                  <a:cubicBezTo>
                    <a:pt x="34" y="10"/>
                    <a:pt x="35" y="10"/>
                    <a:pt x="34" y="10"/>
                  </a:cubicBezTo>
                  <a:cubicBezTo>
                    <a:pt x="33" y="11"/>
                    <a:pt x="33" y="9"/>
                    <a:pt x="32" y="9"/>
                  </a:cubicBezTo>
                  <a:cubicBezTo>
                    <a:pt x="32" y="8"/>
                    <a:pt x="32" y="9"/>
                    <a:pt x="31" y="9"/>
                  </a:cubicBezTo>
                  <a:cubicBezTo>
                    <a:pt x="31" y="10"/>
                    <a:pt x="31" y="10"/>
                    <a:pt x="30" y="10"/>
                  </a:cubicBezTo>
                  <a:cubicBezTo>
                    <a:pt x="30" y="10"/>
                    <a:pt x="28" y="9"/>
                    <a:pt x="28" y="9"/>
                  </a:cubicBezTo>
                  <a:cubicBezTo>
                    <a:pt x="28" y="8"/>
                    <a:pt x="27" y="9"/>
                    <a:pt x="26" y="9"/>
                  </a:cubicBezTo>
                  <a:cubicBezTo>
                    <a:pt x="26" y="10"/>
                    <a:pt x="26" y="9"/>
                    <a:pt x="25" y="9"/>
                  </a:cubicBezTo>
                  <a:cubicBezTo>
                    <a:pt x="24" y="9"/>
                    <a:pt x="25" y="10"/>
                    <a:pt x="25" y="10"/>
                  </a:cubicBezTo>
                  <a:cubicBezTo>
                    <a:pt x="26" y="10"/>
                    <a:pt x="25" y="11"/>
                    <a:pt x="24" y="11"/>
                  </a:cubicBezTo>
                  <a:cubicBezTo>
                    <a:pt x="24" y="12"/>
                    <a:pt x="22" y="14"/>
                    <a:pt x="21" y="14"/>
                  </a:cubicBezTo>
                  <a:cubicBezTo>
                    <a:pt x="20" y="14"/>
                    <a:pt x="20" y="15"/>
                    <a:pt x="20" y="15"/>
                  </a:cubicBezTo>
                  <a:cubicBezTo>
                    <a:pt x="19" y="15"/>
                    <a:pt x="19" y="14"/>
                    <a:pt x="19" y="14"/>
                  </a:cubicBezTo>
                  <a:cubicBezTo>
                    <a:pt x="18" y="14"/>
                    <a:pt x="18" y="15"/>
                    <a:pt x="18" y="15"/>
                  </a:cubicBezTo>
                  <a:cubicBezTo>
                    <a:pt x="19" y="16"/>
                    <a:pt x="18" y="16"/>
                    <a:pt x="17" y="16"/>
                  </a:cubicBezTo>
                  <a:cubicBezTo>
                    <a:pt x="16" y="17"/>
                    <a:pt x="16" y="17"/>
                    <a:pt x="15" y="18"/>
                  </a:cubicBezTo>
                  <a:cubicBezTo>
                    <a:pt x="14" y="18"/>
                    <a:pt x="15" y="19"/>
                    <a:pt x="15" y="19"/>
                  </a:cubicBezTo>
                  <a:cubicBezTo>
                    <a:pt x="15" y="20"/>
                    <a:pt x="14" y="19"/>
                    <a:pt x="14" y="19"/>
                  </a:cubicBezTo>
                  <a:cubicBezTo>
                    <a:pt x="13" y="19"/>
                    <a:pt x="12" y="20"/>
                    <a:pt x="13" y="20"/>
                  </a:cubicBezTo>
                  <a:cubicBezTo>
                    <a:pt x="13" y="20"/>
                    <a:pt x="11" y="22"/>
                    <a:pt x="11" y="23"/>
                  </a:cubicBezTo>
                  <a:cubicBezTo>
                    <a:pt x="10" y="23"/>
                    <a:pt x="10" y="23"/>
                    <a:pt x="10" y="23"/>
                  </a:cubicBezTo>
                  <a:cubicBezTo>
                    <a:pt x="9" y="23"/>
                    <a:pt x="8" y="23"/>
                    <a:pt x="8" y="24"/>
                  </a:cubicBezTo>
                  <a:cubicBezTo>
                    <a:pt x="8" y="24"/>
                    <a:pt x="9" y="24"/>
                    <a:pt x="9" y="24"/>
                  </a:cubicBezTo>
                  <a:cubicBezTo>
                    <a:pt x="10" y="24"/>
                    <a:pt x="9" y="25"/>
                    <a:pt x="9" y="25"/>
                  </a:cubicBezTo>
                  <a:cubicBezTo>
                    <a:pt x="8" y="26"/>
                    <a:pt x="10" y="26"/>
                    <a:pt x="10" y="27"/>
                  </a:cubicBezTo>
                  <a:cubicBezTo>
                    <a:pt x="10" y="27"/>
                    <a:pt x="9" y="27"/>
                    <a:pt x="8" y="27"/>
                  </a:cubicBezTo>
                  <a:cubicBezTo>
                    <a:pt x="7" y="27"/>
                    <a:pt x="8" y="28"/>
                    <a:pt x="9" y="29"/>
                  </a:cubicBezTo>
                  <a:cubicBezTo>
                    <a:pt x="10" y="29"/>
                    <a:pt x="8" y="29"/>
                    <a:pt x="7" y="29"/>
                  </a:cubicBezTo>
                  <a:cubicBezTo>
                    <a:pt x="6" y="29"/>
                    <a:pt x="8" y="30"/>
                    <a:pt x="7" y="31"/>
                  </a:cubicBezTo>
                  <a:cubicBezTo>
                    <a:pt x="7" y="31"/>
                    <a:pt x="8" y="32"/>
                    <a:pt x="8" y="32"/>
                  </a:cubicBezTo>
                  <a:cubicBezTo>
                    <a:pt x="8" y="33"/>
                    <a:pt x="7" y="32"/>
                    <a:pt x="6" y="32"/>
                  </a:cubicBezTo>
                  <a:cubicBezTo>
                    <a:pt x="5" y="32"/>
                    <a:pt x="5" y="32"/>
                    <a:pt x="4" y="33"/>
                  </a:cubicBezTo>
                  <a:cubicBezTo>
                    <a:pt x="4" y="33"/>
                    <a:pt x="5" y="34"/>
                    <a:pt x="4" y="34"/>
                  </a:cubicBezTo>
                  <a:cubicBezTo>
                    <a:pt x="2" y="34"/>
                    <a:pt x="2" y="34"/>
                    <a:pt x="1" y="36"/>
                  </a:cubicBezTo>
                  <a:cubicBezTo>
                    <a:pt x="0" y="37"/>
                    <a:pt x="3" y="35"/>
                    <a:pt x="4"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23" name="Freeform 118"/>
            <p:cNvSpPr>
              <a:spLocks/>
            </p:cNvSpPr>
            <p:nvPr/>
          </p:nvSpPr>
          <p:spPr bwMode="auto">
            <a:xfrm>
              <a:off x="4593551" y="2441681"/>
              <a:ext cx="29471" cy="23155"/>
            </a:xfrm>
            <a:custGeom>
              <a:avLst/>
              <a:gdLst>
                <a:gd name="T0" fmla="*/ 1 w 6"/>
                <a:gd name="T1" fmla="*/ 5 h 5"/>
                <a:gd name="T2" fmla="*/ 6 w 6"/>
                <a:gd name="T3" fmla="*/ 2 h 5"/>
                <a:gd name="T4" fmla="*/ 5 w 6"/>
                <a:gd name="T5" fmla="*/ 1 h 5"/>
                <a:gd name="T6" fmla="*/ 1 w 6"/>
                <a:gd name="T7" fmla="*/ 3 h 5"/>
                <a:gd name="T8" fmla="*/ 1 w 6"/>
                <a:gd name="T9" fmla="*/ 5 h 5"/>
              </a:gdLst>
              <a:ahLst/>
              <a:cxnLst>
                <a:cxn ang="0">
                  <a:pos x="T0" y="T1"/>
                </a:cxn>
                <a:cxn ang="0">
                  <a:pos x="T2" y="T3"/>
                </a:cxn>
                <a:cxn ang="0">
                  <a:pos x="T4" y="T5"/>
                </a:cxn>
                <a:cxn ang="0">
                  <a:pos x="T6" y="T7"/>
                </a:cxn>
                <a:cxn ang="0">
                  <a:pos x="T8" y="T9"/>
                </a:cxn>
              </a:cxnLst>
              <a:rect l="0" t="0" r="r" b="b"/>
              <a:pathLst>
                <a:path w="6" h="5">
                  <a:moveTo>
                    <a:pt x="1" y="5"/>
                  </a:moveTo>
                  <a:cubicBezTo>
                    <a:pt x="2" y="4"/>
                    <a:pt x="6" y="3"/>
                    <a:pt x="6" y="2"/>
                  </a:cubicBezTo>
                  <a:cubicBezTo>
                    <a:pt x="6" y="1"/>
                    <a:pt x="6" y="0"/>
                    <a:pt x="5" y="1"/>
                  </a:cubicBezTo>
                  <a:cubicBezTo>
                    <a:pt x="4" y="1"/>
                    <a:pt x="1" y="2"/>
                    <a:pt x="1" y="3"/>
                  </a:cubicBezTo>
                  <a:cubicBezTo>
                    <a:pt x="1" y="3"/>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24" name="Freeform 119"/>
            <p:cNvSpPr>
              <a:spLocks/>
            </p:cNvSpPr>
            <p:nvPr/>
          </p:nvSpPr>
          <p:spPr bwMode="auto">
            <a:xfrm>
              <a:off x="4498827" y="2504833"/>
              <a:ext cx="25260" cy="31575"/>
            </a:xfrm>
            <a:custGeom>
              <a:avLst/>
              <a:gdLst>
                <a:gd name="T0" fmla="*/ 1 w 5"/>
                <a:gd name="T1" fmla="*/ 5 h 6"/>
                <a:gd name="T2" fmla="*/ 5 w 5"/>
                <a:gd name="T3" fmla="*/ 2 h 6"/>
                <a:gd name="T4" fmla="*/ 3 w 5"/>
                <a:gd name="T5" fmla="*/ 1 h 6"/>
                <a:gd name="T6" fmla="*/ 2 w 5"/>
                <a:gd name="T7" fmla="*/ 3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4"/>
                    <a:pt x="5" y="3"/>
                    <a:pt x="5" y="2"/>
                  </a:cubicBezTo>
                  <a:cubicBezTo>
                    <a:pt x="4" y="2"/>
                    <a:pt x="4" y="0"/>
                    <a:pt x="3" y="1"/>
                  </a:cubicBezTo>
                  <a:cubicBezTo>
                    <a:pt x="2" y="1"/>
                    <a:pt x="3" y="3"/>
                    <a:pt x="2" y="3"/>
                  </a:cubicBezTo>
                  <a:cubicBezTo>
                    <a:pt x="2" y="4"/>
                    <a:pt x="0"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25" name="Freeform 120"/>
            <p:cNvSpPr>
              <a:spLocks/>
            </p:cNvSpPr>
            <p:nvPr/>
          </p:nvSpPr>
          <p:spPr bwMode="auto">
            <a:xfrm>
              <a:off x="4804054" y="3529975"/>
              <a:ext cx="44205" cy="25260"/>
            </a:xfrm>
            <a:custGeom>
              <a:avLst/>
              <a:gdLst>
                <a:gd name="T0" fmla="*/ 7 w 9"/>
                <a:gd name="T1" fmla="*/ 4 h 5"/>
                <a:gd name="T2" fmla="*/ 8 w 9"/>
                <a:gd name="T3" fmla="*/ 0 h 5"/>
                <a:gd name="T4" fmla="*/ 3 w 9"/>
                <a:gd name="T5" fmla="*/ 2 h 5"/>
                <a:gd name="T6" fmla="*/ 0 w 9"/>
                <a:gd name="T7" fmla="*/ 4 h 5"/>
                <a:gd name="T8" fmla="*/ 7 w 9"/>
                <a:gd name="T9" fmla="*/ 4 h 5"/>
              </a:gdLst>
              <a:ahLst/>
              <a:cxnLst>
                <a:cxn ang="0">
                  <a:pos x="T0" y="T1"/>
                </a:cxn>
                <a:cxn ang="0">
                  <a:pos x="T2" y="T3"/>
                </a:cxn>
                <a:cxn ang="0">
                  <a:pos x="T4" y="T5"/>
                </a:cxn>
                <a:cxn ang="0">
                  <a:pos x="T6" y="T7"/>
                </a:cxn>
                <a:cxn ang="0">
                  <a:pos x="T8" y="T9"/>
                </a:cxn>
              </a:cxnLst>
              <a:rect l="0" t="0" r="r" b="b"/>
              <a:pathLst>
                <a:path w="9" h="5">
                  <a:moveTo>
                    <a:pt x="7" y="4"/>
                  </a:moveTo>
                  <a:cubicBezTo>
                    <a:pt x="8" y="4"/>
                    <a:pt x="8" y="0"/>
                    <a:pt x="8" y="0"/>
                  </a:cubicBezTo>
                  <a:cubicBezTo>
                    <a:pt x="9" y="0"/>
                    <a:pt x="5" y="2"/>
                    <a:pt x="3" y="2"/>
                  </a:cubicBezTo>
                  <a:cubicBezTo>
                    <a:pt x="0" y="2"/>
                    <a:pt x="0" y="3"/>
                    <a:pt x="0" y="4"/>
                  </a:cubicBezTo>
                  <a:cubicBezTo>
                    <a:pt x="0" y="5"/>
                    <a:pt x="6"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26" name="Freeform 121"/>
            <p:cNvSpPr>
              <a:spLocks/>
            </p:cNvSpPr>
            <p:nvPr/>
          </p:nvSpPr>
          <p:spPr bwMode="auto">
            <a:xfrm>
              <a:off x="1600217" y="3140547"/>
              <a:ext cx="90516" cy="65256"/>
            </a:xfrm>
            <a:custGeom>
              <a:avLst/>
              <a:gdLst>
                <a:gd name="T0" fmla="*/ 9 w 18"/>
                <a:gd name="T1" fmla="*/ 9 h 13"/>
                <a:gd name="T2" fmla="*/ 11 w 18"/>
                <a:gd name="T3" fmla="*/ 11 h 13"/>
                <a:gd name="T4" fmla="*/ 16 w 18"/>
                <a:gd name="T5" fmla="*/ 13 h 13"/>
                <a:gd name="T6" fmla="*/ 15 w 18"/>
                <a:gd name="T7" fmla="*/ 8 h 13"/>
                <a:gd name="T8" fmla="*/ 12 w 18"/>
                <a:gd name="T9" fmla="*/ 6 h 13"/>
                <a:gd name="T10" fmla="*/ 8 w 18"/>
                <a:gd name="T11" fmla="*/ 2 h 13"/>
                <a:gd name="T12" fmla="*/ 2 w 18"/>
                <a:gd name="T13" fmla="*/ 0 h 13"/>
                <a:gd name="T14" fmla="*/ 1 w 18"/>
                <a:gd name="T15" fmla="*/ 2 h 13"/>
                <a:gd name="T16" fmla="*/ 7 w 18"/>
                <a:gd name="T17" fmla="*/ 8 h 13"/>
                <a:gd name="T18" fmla="*/ 9 w 18"/>
                <a:gd name="T1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3">
                  <a:moveTo>
                    <a:pt x="9" y="9"/>
                  </a:moveTo>
                  <a:cubicBezTo>
                    <a:pt x="10" y="9"/>
                    <a:pt x="11" y="9"/>
                    <a:pt x="11" y="11"/>
                  </a:cubicBezTo>
                  <a:cubicBezTo>
                    <a:pt x="11" y="12"/>
                    <a:pt x="14" y="13"/>
                    <a:pt x="16" y="13"/>
                  </a:cubicBezTo>
                  <a:cubicBezTo>
                    <a:pt x="18" y="12"/>
                    <a:pt x="16" y="10"/>
                    <a:pt x="15" y="8"/>
                  </a:cubicBezTo>
                  <a:cubicBezTo>
                    <a:pt x="14" y="7"/>
                    <a:pt x="12" y="6"/>
                    <a:pt x="12" y="6"/>
                  </a:cubicBezTo>
                  <a:cubicBezTo>
                    <a:pt x="12" y="5"/>
                    <a:pt x="10" y="3"/>
                    <a:pt x="8" y="2"/>
                  </a:cubicBezTo>
                  <a:cubicBezTo>
                    <a:pt x="7" y="2"/>
                    <a:pt x="3" y="0"/>
                    <a:pt x="2" y="0"/>
                  </a:cubicBezTo>
                  <a:cubicBezTo>
                    <a:pt x="1" y="0"/>
                    <a:pt x="0" y="1"/>
                    <a:pt x="1" y="2"/>
                  </a:cubicBezTo>
                  <a:cubicBezTo>
                    <a:pt x="2" y="3"/>
                    <a:pt x="6" y="6"/>
                    <a:pt x="7" y="8"/>
                  </a:cubicBezTo>
                  <a:cubicBezTo>
                    <a:pt x="9" y="9"/>
                    <a:pt x="9" y="9"/>
                    <a:pt x="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27" name="Freeform 122"/>
            <p:cNvSpPr>
              <a:spLocks/>
            </p:cNvSpPr>
            <p:nvPr/>
          </p:nvSpPr>
          <p:spPr bwMode="auto">
            <a:xfrm>
              <a:off x="1560221" y="2980565"/>
              <a:ext cx="39995" cy="39995"/>
            </a:xfrm>
            <a:custGeom>
              <a:avLst/>
              <a:gdLst>
                <a:gd name="T0" fmla="*/ 8 w 8"/>
                <a:gd name="T1" fmla="*/ 6 h 8"/>
                <a:gd name="T2" fmla="*/ 6 w 8"/>
                <a:gd name="T3" fmla="*/ 5 h 8"/>
                <a:gd name="T4" fmla="*/ 4 w 8"/>
                <a:gd name="T5" fmla="*/ 4 h 8"/>
                <a:gd name="T6" fmla="*/ 2 w 8"/>
                <a:gd name="T7" fmla="*/ 0 h 8"/>
                <a:gd name="T8" fmla="*/ 1 w 8"/>
                <a:gd name="T9" fmla="*/ 4 h 8"/>
                <a:gd name="T10" fmla="*/ 0 w 8"/>
                <a:gd name="T11" fmla="*/ 7 h 8"/>
                <a:gd name="T12" fmla="*/ 4 w 8"/>
                <a:gd name="T13" fmla="*/ 8 h 8"/>
                <a:gd name="T14" fmla="*/ 8 w 8"/>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8">
                  <a:moveTo>
                    <a:pt x="8" y="6"/>
                  </a:moveTo>
                  <a:cubicBezTo>
                    <a:pt x="8" y="5"/>
                    <a:pt x="7" y="4"/>
                    <a:pt x="6" y="5"/>
                  </a:cubicBezTo>
                  <a:cubicBezTo>
                    <a:pt x="5" y="5"/>
                    <a:pt x="5" y="5"/>
                    <a:pt x="4" y="4"/>
                  </a:cubicBezTo>
                  <a:cubicBezTo>
                    <a:pt x="3" y="2"/>
                    <a:pt x="3" y="0"/>
                    <a:pt x="2" y="0"/>
                  </a:cubicBezTo>
                  <a:cubicBezTo>
                    <a:pt x="1" y="0"/>
                    <a:pt x="0" y="2"/>
                    <a:pt x="1" y="4"/>
                  </a:cubicBezTo>
                  <a:cubicBezTo>
                    <a:pt x="1" y="6"/>
                    <a:pt x="1" y="6"/>
                    <a:pt x="0" y="7"/>
                  </a:cubicBezTo>
                  <a:cubicBezTo>
                    <a:pt x="0" y="8"/>
                    <a:pt x="2" y="8"/>
                    <a:pt x="4" y="8"/>
                  </a:cubicBezTo>
                  <a:cubicBezTo>
                    <a:pt x="5" y="8"/>
                    <a:pt x="8" y="7"/>
                    <a:pt x="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28" name="Freeform 123"/>
            <p:cNvSpPr>
              <a:spLocks/>
            </p:cNvSpPr>
            <p:nvPr/>
          </p:nvSpPr>
          <p:spPr bwMode="auto">
            <a:xfrm>
              <a:off x="1551802" y="3035296"/>
              <a:ext cx="29471" cy="54731"/>
            </a:xfrm>
            <a:custGeom>
              <a:avLst/>
              <a:gdLst>
                <a:gd name="T0" fmla="*/ 3 w 6"/>
                <a:gd name="T1" fmla="*/ 1 h 11"/>
                <a:gd name="T2" fmla="*/ 2 w 6"/>
                <a:gd name="T3" fmla="*/ 1 h 11"/>
                <a:gd name="T4" fmla="*/ 0 w 6"/>
                <a:gd name="T5" fmla="*/ 6 h 11"/>
                <a:gd name="T6" fmla="*/ 1 w 6"/>
                <a:gd name="T7" fmla="*/ 10 h 11"/>
                <a:gd name="T8" fmla="*/ 3 w 6"/>
                <a:gd name="T9" fmla="*/ 6 h 11"/>
                <a:gd name="T10" fmla="*/ 5 w 6"/>
                <a:gd name="T11" fmla="*/ 2 h 11"/>
                <a:gd name="T12" fmla="*/ 3 w 6"/>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6" h="11">
                  <a:moveTo>
                    <a:pt x="3" y="1"/>
                  </a:moveTo>
                  <a:cubicBezTo>
                    <a:pt x="2" y="1"/>
                    <a:pt x="2" y="0"/>
                    <a:pt x="2" y="1"/>
                  </a:cubicBezTo>
                  <a:cubicBezTo>
                    <a:pt x="1" y="1"/>
                    <a:pt x="0" y="4"/>
                    <a:pt x="0" y="6"/>
                  </a:cubicBezTo>
                  <a:cubicBezTo>
                    <a:pt x="1" y="8"/>
                    <a:pt x="0" y="11"/>
                    <a:pt x="1" y="10"/>
                  </a:cubicBezTo>
                  <a:cubicBezTo>
                    <a:pt x="2" y="10"/>
                    <a:pt x="3" y="7"/>
                    <a:pt x="3" y="6"/>
                  </a:cubicBezTo>
                  <a:cubicBezTo>
                    <a:pt x="3" y="5"/>
                    <a:pt x="6" y="2"/>
                    <a:pt x="5" y="2"/>
                  </a:cubicBezTo>
                  <a:cubicBezTo>
                    <a:pt x="5"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29" name="Freeform 124"/>
            <p:cNvSpPr>
              <a:spLocks/>
            </p:cNvSpPr>
            <p:nvPr/>
          </p:nvSpPr>
          <p:spPr bwMode="auto">
            <a:xfrm>
              <a:off x="1526542" y="2925835"/>
              <a:ext cx="25260" cy="58940"/>
            </a:xfrm>
            <a:custGeom>
              <a:avLst/>
              <a:gdLst>
                <a:gd name="T0" fmla="*/ 3 w 5"/>
                <a:gd name="T1" fmla="*/ 2 h 12"/>
                <a:gd name="T2" fmla="*/ 1 w 5"/>
                <a:gd name="T3" fmla="*/ 0 h 12"/>
                <a:gd name="T4" fmla="*/ 3 w 5"/>
                <a:gd name="T5" fmla="*/ 4 h 12"/>
                <a:gd name="T6" fmla="*/ 3 w 5"/>
                <a:gd name="T7" fmla="*/ 11 h 12"/>
                <a:gd name="T8" fmla="*/ 5 w 5"/>
                <a:gd name="T9" fmla="*/ 6 h 12"/>
                <a:gd name="T10" fmla="*/ 4 w 5"/>
                <a:gd name="T11" fmla="*/ 4 h 12"/>
                <a:gd name="T12" fmla="*/ 3 w 5"/>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5" h="12">
                  <a:moveTo>
                    <a:pt x="3" y="2"/>
                  </a:moveTo>
                  <a:cubicBezTo>
                    <a:pt x="2" y="1"/>
                    <a:pt x="2" y="0"/>
                    <a:pt x="1" y="0"/>
                  </a:cubicBezTo>
                  <a:cubicBezTo>
                    <a:pt x="0" y="1"/>
                    <a:pt x="2" y="3"/>
                    <a:pt x="3" y="4"/>
                  </a:cubicBezTo>
                  <a:cubicBezTo>
                    <a:pt x="3" y="5"/>
                    <a:pt x="3" y="9"/>
                    <a:pt x="3" y="11"/>
                  </a:cubicBezTo>
                  <a:cubicBezTo>
                    <a:pt x="4" y="12"/>
                    <a:pt x="5" y="7"/>
                    <a:pt x="5" y="6"/>
                  </a:cubicBezTo>
                  <a:cubicBezTo>
                    <a:pt x="5" y="6"/>
                    <a:pt x="4" y="4"/>
                    <a:pt x="4" y="4"/>
                  </a:cubicBezTo>
                  <a:cubicBezTo>
                    <a:pt x="4" y="3"/>
                    <a:pt x="4"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30" name="Freeform 125"/>
            <p:cNvSpPr>
              <a:spLocks/>
            </p:cNvSpPr>
            <p:nvPr/>
          </p:nvSpPr>
          <p:spPr bwMode="auto">
            <a:xfrm>
              <a:off x="1556013" y="2930046"/>
              <a:ext cx="18945" cy="29471"/>
            </a:xfrm>
            <a:custGeom>
              <a:avLst/>
              <a:gdLst>
                <a:gd name="T0" fmla="*/ 0 w 4"/>
                <a:gd name="T1" fmla="*/ 0 h 6"/>
                <a:gd name="T2" fmla="*/ 1 w 4"/>
                <a:gd name="T3" fmla="*/ 3 h 6"/>
                <a:gd name="T4" fmla="*/ 1 w 4"/>
                <a:gd name="T5" fmla="*/ 5 h 6"/>
                <a:gd name="T6" fmla="*/ 4 w 4"/>
                <a:gd name="T7" fmla="*/ 2 h 6"/>
                <a:gd name="T8" fmla="*/ 0 w 4"/>
                <a:gd name="T9" fmla="*/ 0 h 6"/>
              </a:gdLst>
              <a:ahLst/>
              <a:cxnLst>
                <a:cxn ang="0">
                  <a:pos x="T0" y="T1"/>
                </a:cxn>
                <a:cxn ang="0">
                  <a:pos x="T2" y="T3"/>
                </a:cxn>
                <a:cxn ang="0">
                  <a:pos x="T4" y="T5"/>
                </a:cxn>
                <a:cxn ang="0">
                  <a:pos x="T6" y="T7"/>
                </a:cxn>
                <a:cxn ang="0">
                  <a:pos x="T8" y="T9"/>
                </a:cxn>
              </a:cxnLst>
              <a:rect l="0" t="0" r="r" b="b"/>
              <a:pathLst>
                <a:path w="4" h="6">
                  <a:moveTo>
                    <a:pt x="0" y="0"/>
                  </a:moveTo>
                  <a:cubicBezTo>
                    <a:pt x="0" y="0"/>
                    <a:pt x="1" y="1"/>
                    <a:pt x="1" y="3"/>
                  </a:cubicBezTo>
                  <a:cubicBezTo>
                    <a:pt x="2" y="4"/>
                    <a:pt x="1" y="4"/>
                    <a:pt x="1" y="5"/>
                  </a:cubicBezTo>
                  <a:cubicBezTo>
                    <a:pt x="1" y="6"/>
                    <a:pt x="4" y="3"/>
                    <a:pt x="4" y="2"/>
                  </a:cubicBezTo>
                  <a:cubicBezTo>
                    <a:pt x="4"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31" name="Freeform 126"/>
            <p:cNvSpPr>
              <a:spLocks/>
            </p:cNvSpPr>
            <p:nvPr/>
          </p:nvSpPr>
          <p:spPr bwMode="auto">
            <a:xfrm>
              <a:off x="1566538" y="2951096"/>
              <a:ext cx="14735" cy="23155"/>
            </a:xfrm>
            <a:custGeom>
              <a:avLst/>
              <a:gdLst>
                <a:gd name="T0" fmla="*/ 2 w 3"/>
                <a:gd name="T1" fmla="*/ 4 h 5"/>
                <a:gd name="T2" fmla="*/ 1 w 3"/>
                <a:gd name="T3" fmla="*/ 2 h 5"/>
                <a:gd name="T4" fmla="*/ 0 w 3"/>
                <a:gd name="T5" fmla="*/ 4 h 5"/>
                <a:gd name="T6" fmla="*/ 2 w 3"/>
                <a:gd name="T7" fmla="*/ 4 h 5"/>
              </a:gdLst>
              <a:ahLst/>
              <a:cxnLst>
                <a:cxn ang="0">
                  <a:pos x="T0" y="T1"/>
                </a:cxn>
                <a:cxn ang="0">
                  <a:pos x="T2" y="T3"/>
                </a:cxn>
                <a:cxn ang="0">
                  <a:pos x="T4" y="T5"/>
                </a:cxn>
                <a:cxn ang="0">
                  <a:pos x="T6" y="T7"/>
                </a:cxn>
              </a:cxnLst>
              <a:rect l="0" t="0" r="r" b="b"/>
              <a:pathLst>
                <a:path w="3" h="5">
                  <a:moveTo>
                    <a:pt x="2" y="4"/>
                  </a:moveTo>
                  <a:cubicBezTo>
                    <a:pt x="2" y="4"/>
                    <a:pt x="3" y="0"/>
                    <a:pt x="1" y="2"/>
                  </a:cubicBezTo>
                  <a:cubicBezTo>
                    <a:pt x="0" y="2"/>
                    <a:pt x="1" y="4"/>
                    <a:pt x="0" y="4"/>
                  </a:cubicBezTo>
                  <a:cubicBezTo>
                    <a:pt x="0" y="4"/>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32" name="Freeform 127"/>
            <p:cNvSpPr>
              <a:spLocks/>
            </p:cNvSpPr>
            <p:nvPr/>
          </p:nvSpPr>
          <p:spPr bwMode="auto">
            <a:xfrm>
              <a:off x="1158163" y="2930045"/>
              <a:ext cx="54731" cy="50520"/>
            </a:xfrm>
            <a:custGeom>
              <a:avLst/>
              <a:gdLst>
                <a:gd name="T0" fmla="*/ 10 w 11"/>
                <a:gd name="T1" fmla="*/ 2 h 10"/>
                <a:gd name="T2" fmla="*/ 9 w 11"/>
                <a:gd name="T3" fmla="*/ 0 h 10"/>
                <a:gd name="T4" fmla="*/ 9 w 11"/>
                <a:gd name="T5" fmla="*/ 2 h 10"/>
                <a:gd name="T6" fmla="*/ 6 w 11"/>
                <a:gd name="T7" fmla="*/ 2 h 10"/>
                <a:gd name="T8" fmla="*/ 5 w 11"/>
                <a:gd name="T9" fmla="*/ 3 h 10"/>
                <a:gd name="T10" fmla="*/ 3 w 11"/>
                <a:gd name="T11" fmla="*/ 3 h 10"/>
                <a:gd name="T12" fmla="*/ 0 w 11"/>
                <a:gd name="T13" fmla="*/ 6 h 10"/>
                <a:gd name="T14" fmla="*/ 2 w 11"/>
                <a:gd name="T15" fmla="*/ 7 h 10"/>
                <a:gd name="T16" fmla="*/ 2 w 11"/>
                <a:gd name="T17" fmla="*/ 9 h 10"/>
                <a:gd name="T18" fmla="*/ 5 w 11"/>
                <a:gd name="T19" fmla="*/ 6 h 10"/>
                <a:gd name="T20" fmla="*/ 6 w 11"/>
                <a:gd name="T21" fmla="*/ 7 h 10"/>
                <a:gd name="T22" fmla="*/ 10 w 11"/>
                <a:gd name="T23" fmla="*/ 4 h 10"/>
                <a:gd name="T24" fmla="*/ 10 w 11"/>
                <a:gd name="T25"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10" y="2"/>
                  </a:moveTo>
                  <a:cubicBezTo>
                    <a:pt x="9" y="2"/>
                    <a:pt x="10" y="1"/>
                    <a:pt x="9" y="0"/>
                  </a:cubicBezTo>
                  <a:cubicBezTo>
                    <a:pt x="8" y="0"/>
                    <a:pt x="9" y="1"/>
                    <a:pt x="9" y="2"/>
                  </a:cubicBezTo>
                  <a:cubicBezTo>
                    <a:pt x="8" y="2"/>
                    <a:pt x="7" y="2"/>
                    <a:pt x="6" y="2"/>
                  </a:cubicBezTo>
                  <a:cubicBezTo>
                    <a:pt x="5" y="2"/>
                    <a:pt x="5" y="3"/>
                    <a:pt x="5" y="3"/>
                  </a:cubicBezTo>
                  <a:cubicBezTo>
                    <a:pt x="5" y="4"/>
                    <a:pt x="4" y="3"/>
                    <a:pt x="3" y="3"/>
                  </a:cubicBezTo>
                  <a:cubicBezTo>
                    <a:pt x="2" y="3"/>
                    <a:pt x="1" y="5"/>
                    <a:pt x="0" y="6"/>
                  </a:cubicBezTo>
                  <a:cubicBezTo>
                    <a:pt x="0" y="7"/>
                    <a:pt x="1" y="7"/>
                    <a:pt x="2" y="7"/>
                  </a:cubicBezTo>
                  <a:cubicBezTo>
                    <a:pt x="3" y="7"/>
                    <a:pt x="2" y="8"/>
                    <a:pt x="2" y="9"/>
                  </a:cubicBezTo>
                  <a:cubicBezTo>
                    <a:pt x="2" y="10"/>
                    <a:pt x="5" y="7"/>
                    <a:pt x="5" y="6"/>
                  </a:cubicBezTo>
                  <a:cubicBezTo>
                    <a:pt x="6" y="6"/>
                    <a:pt x="6" y="7"/>
                    <a:pt x="6" y="7"/>
                  </a:cubicBezTo>
                  <a:cubicBezTo>
                    <a:pt x="7" y="7"/>
                    <a:pt x="9" y="5"/>
                    <a:pt x="10" y="4"/>
                  </a:cubicBezTo>
                  <a:cubicBezTo>
                    <a:pt x="11" y="4"/>
                    <a:pt x="11"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33" name="Freeform 128"/>
            <p:cNvSpPr>
              <a:spLocks/>
            </p:cNvSpPr>
            <p:nvPr/>
          </p:nvSpPr>
          <p:spPr bwMode="auto">
            <a:xfrm>
              <a:off x="1206579" y="2919520"/>
              <a:ext cx="25260" cy="10525"/>
            </a:xfrm>
            <a:custGeom>
              <a:avLst/>
              <a:gdLst>
                <a:gd name="T0" fmla="*/ 1 w 5"/>
                <a:gd name="T1" fmla="*/ 0 h 2"/>
                <a:gd name="T2" fmla="*/ 2 w 5"/>
                <a:gd name="T3" fmla="*/ 2 h 2"/>
                <a:gd name="T4" fmla="*/ 5 w 5"/>
                <a:gd name="T5" fmla="*/ 2 h 2"/>
                <a:gd name="T6" fmla="*/ 1 w 5"/>
                <a:gd name="T7" fmla="*/ 0 h 2"/>
              </a:gdLst>
              <a:ahLst/>
              <a:cxnLst>
                <a:cxn ang="0">
                  <a:pos x="T0" y="T1"/>
                </a:cxn>
                <a:cxn ang="0">
                  <a:pos x="T2" y="T3"/>
                </a:cxn>
                <a:cxn ang="0">
                  <a:pos x="T4" y="T5"/>
                </a:cxn>
                <a:cxn ang="0">
                  <a:pos x="T6" y="T7"/>
                </a:cxn>
              </a:cxnLst>
              <a:rect l="0" t="0" r="r" b="b"/>
              <a:pathLst>
                <a:path w="5" h="2">
                  <a:moveTo>
                    <a:pt x="1" y="0"/>
                  </a:moveTo>
                  <a:cubicBezTo>
                    <a:pt x="0" y="1"/>
                    <a:pt x="1" y="2"/>
                    <a:pt x="2" y="2"/>
                  </a:cubicBezTo>
                  <a:cubicBezTo>
                    <a:pt x="3" y="2"/>
                    <a:pt x="5" y="2"/>
                    <a:pt x="5" y="2"/>
                  </a:cubicBezTo>
                  <a:cubicBezTo>
                    <a:pt x="4" y="2"/>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34" name="Freeform 129"/>
            <p:cNvSpPr>
              <a:spLocks/>
            </p:cNvSpPr>
            <p:nvPr/>
          </p:nvSpPr>
          <p:spPr bwMode="auto">
            <a:xfrm>
              <a:off x="932926" y="3020562"/>
              <a:ext cx="29471" cy="14735"/>
            </a:xfrm>
            <a:custGeom>
              <a:avLst/>
              <a:gdLst>
                <a:gd name="T0" fmla="*/ 3 w 6"/>
                <a:gd name="T1" fmla="*/ 1 h 3"/>
                <a:gd name="T2" fmla="*/ 0 w 6"/>
                <a:gd name="T3" fmla="*/ 3 h 3"/>
                <a:gd name="T4" fmla="*/ 5 w 6"/>
                <a:gd name="T5" fmla="*/ 2 h 3"/>
                <a:gd name="T6" fmla="*/ 6 w 6"/>
                <a:gd name="T7" fmla="*/ 0 h 3"/>
                <a:gd name="T8" fmla="*/ 3 w 6"/>
                <a:gd name="T9" fmla="*/ 1 h 3"/>
              </a:gdLst>
              <a:ahLst/>
              <a:cxnLst>
                <a:cxn ang="0">
                  <a:pos x="T0" y="T1"/>
                </a:cxn>
                <a:cxn ang="0">
                  <a:pos x="T2" y="T3"/>
                </a:cxn>
                <a:cxn ang="0">
                  <a:pos x="T4" y="T5"/>
                </a:cxn>
                <a:cxn ang="0">
                  <a:pos x="T6" y="T7"/>
                </a:cxn>
                <a:cxn ang="0">
                  <a:pos x="T8" y="T9"/>
                </a:cxn>
              </a:cxnLst>
              <a:rect l="0" t="0" r="r" b="b"/>
              <a:pathLst>
                <a:path w="6" h="3">
                  <a:moveTo>
                    <a:pt x="3" y="1"/>
                  </a:moveTo>
                  <a:cubicBezTo>
                    <a:pt x="2" y="1"/>
                    <a:pt x="0" y="2"/>
                    <a:pt x="0" y="3"/>
                  </a:cubicBezTo>
                  <a:cubicBezTo>
                    <a:pt x="0" y="3"/>
                    <a:pt x="4" y="2"/>
                    <a:pt x="5" y="2"/>
                  </a:cubicBezTo>
                  <a:cubicBezTo>
                    <a:pt x="6" y="2"/>
                    <a:pt x="6" y="1"/>
                    <a:pt x="6" y="0"/>
                  </a:cubicBezTo>
                  <a:cubicBezTo>
                    <a:pt x="5" y="0"/>
                    <a:pt x="4"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35" name="Freeform 130"/>
            <p:cNvSpPr>
              <a:spLocks/>
            </p:cNvSpPr>
            <p:nvPr/>
          </p:nvSpPr>
          <p:spPr bwMode="auto">
            <a:xfrm>
              <a:off x="873986" y="3050031"/>
              <a:ext cx="18945" cy="21051"/>
            </a:xfrm>
            <a:custGeom>
              <a:avLst/>
              <a:gdLst>
                <a:gd name="T0" fmla="*/ 3 w 4"/>
                <a:gd name="T1" fmla="*/ 1 h 4"/>
                <a:gd name="T2" fmla="*/ 0 w 4"/>
                <a:gd name="T3" fmla="*/ 3 h 4"/>
                <a:gd name="T4" fmla="*/ 3 w 4"/>
                <a:gd name="T5" fmla="*/ 2 h 4"/>
                <a:gd name="T6" fmla="*/ 3 w 4"/>
                <a:gd name="T7" fmla="*/ 1 h 4"/>
              </a:gdLst>
              <a:ahLst/>
              <a:cxnLst>
                <a:cxn ang="0">
                  <a:pos x="T0" y="T1"/>
                </a:cxn>
                <a:cxn ang="0">
                  <a:pos x="T2" y="T3"/>
                </a:cxn>
                <a:cxn ang="0">
                  <a:pos x="T4" y="T5"/>
                </a:cxn>
                <a:cxn ang="0">
                  <a:pos x="T6" y="T7"/>
                </a:cxn>
              </a:cxnLst>
              <a:rect l="0" t="0" r="r" b="b"/>
              <a:pathLst>
                <a:path w="4" h="4">
                  <a:moveTo>
                    <a:pt x="3" y="1"/>
                  </a:moveTo>
                  <a:cubicBezTo>
                    <a:pt x="2" y="0"/>
                    <a:pt x="0" y="3"/>
                    <a:pt x="0" y="3"/>
                  </a:cubicBezTo>
                  <a:cubicBezTo>
                    <a:pt x="0" y="4"/>
                    <a:pt x="3" y="2"/>
                    <a:pt x="3" y="2"/>
                  </a:cubicBezTo>
                  <a:cubicBezTo>
                    <a:pt x="4" y="1"/>
                    <a:pt x="4"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36" name="Freeform 131"/>
            <p:cNvSpPr>
              <a:spLocks/>
            </p:cNvSpPr>
            <p:nvPr/>
          </p:nvSpPr>
          <p:spPr bwMode="auto">
            <a:xfrm>
              <a:off x="833990" y="3064765"/>
              <a:ext cx="29471" cy="21051"/>
            </a:xfrm>
            <a:custGeom>
              <a:avLst/>
              <a:gdLst>
                <a:gd name="T0" fmla="*/ 1 w 6"/>
                <a:gd name="T1" fmla="*/ 3 h 4"/>
                <a:gd name="T2" fmla="*/ 5 w 6"/>
                <a:gd name="T3" fmla="*/ 0 h 4"/>
                <a:gd name="T4" fmla="*/ 1 w 6"/>
                <a:gd name="T5" fmla="*/ 3 h 4"/>
              </a:gdLst>
              <a:ahLst/>
              <a:cxnLst>
                <a:cxn ang="0">
                  <a:pos x="T0" y="T1"/>
                </a:cxn>
                <a:cxn ang="0">
                  <a:pos x="T2" y="T3"/>
                </a:cxn>
                <a:cxn ang="0">
                  <a:pos x="T4" y="T5"/>
                </a:cxn>
              </a:cxnLst>
              <a:rect l="0" t="0" r="r" b="b"/>
              <a:pathLst>
                <a:path w="6" h="4">
                  <a:moveTo>
                    <a:pt x="1" y="3"/>
                  </a:moveTo>
                  <a:cubicBezTo>
                    <a:pt x="1" y="4"/>
                    <a:pt x="6" y="0"/>
                    <a:pt x="5" y="0"/>
                  </a:cubicBezTo>
                  <a:cubicBezTo>
                    <a:pt x="4"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37" name="Freeform 132"/>
            <p:cNvSpPr>
              <a:spLocks/>
            </p:cNvSpPr>
            <p:nvPr/>
          </p:nvSpPr>
          <p:spPr bwMode="auto">
            <a:xfrm>
              <a:off x="953976" y="2850055"/>
              <a:ext cx="33680" cy="25260"/>
            </a:xfrm>
            <a:custGeom>
              <a:avLst/>
              <a:gdLst>
                <a:gd name="T0" fmla="*/ 6 w 7"/>
                <a:gd name="T1" fmla="*/ 1 h 5"/>
                <a:gd name="T2" fmla="*/ 1 w 7"/>
                <a:gd name="T3" fmla="*/ 2 h 5"/>
                <a:gd name="T4" fmla="*/ 3 w 7"/>
                <a:gd name="T5" fmla="*/ 4 h 5"/>
                <a:gd name="T6" fmla="*/ 6 w 7"/>
                <a:gd name="T7" fmla="*/ 4 h 5"/>
                <a:gd name="T8" fmla="*/ 6 w 7"/>
                <a:gd name="T9" fmla="*/ 1 h 5"/>
              </a:gdLst>
              <a:ahLst/>
              <a:cxnLst>
                <a:cxn ang="0">
                  <a:pos x="T0" y="T1"/>
                </a:cxn>
                <a:cxn ang="0">
                  <a:pos x="T2" y="T3"/>
                </a:cxn>
                <a:cxn ang="0">
                  <a:pos x="T4" y="T5"/>
                </a:cxn>
                <a:cxn ang="0">
                  <a:pos x="T6" y="T7"/>
                </a:cxn>
                <a:cxn ang="0">
                  <a:pos x="T8" y="T9"/>
                </a:cxn>
              </a:cxnLst>
              <a:rect l="0" t="0" r="r" b="b"/>
              <a:pathLst>
                <a:path w="7" h="5">
                  <a:moveTo>
                    <a:pt x="6" y="1"/>
                  </a:moveTo>
                  <a:cubicBezTo>
                    <a:pt x="6" y="0"/>
                    <a:pt x="2" y="2"/>
                    <a:pt x="1" y="2"/>
                  </a:cubicBezTo>
                  <a:cubicBezTo>
                    <a:pt x="0" y="3"/>
                    <a:pt x="2" y="4"/>
                    <a:pt x="3" y="4"/>
                  </a:cubicBezTo>
                  <a:cubicBezTo>
                    <a:pt x="3" y="5"/>
                    <a:pt x="5" y="4"/>
                    <a:pt x="6" y="4"/>
                  </a:cubicBezTo>
                  <a:cubicBezTo>
                    <a:pt x="7"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38" name="Freeform 133"/>
            <p:cNvSpPr>
              <a:spLocks/>
            </p:cNvSpPr>
            <p:nvPr/>
          </p:nvSpPr>
          <p:spPr bwMode="auto">
            <a:xfrm>
              <a:off x="2526425" y="3071082"/>
              <a:ext cx="39995" cy="18945"/>
            </a:xfrm>
            <a:custGeom>
              <a:avLst/>
              <a:gdLst>
                <a:gd name="T0" fmla="*/ 1 w 8"/>
                <a:gd name="T1" fmla="*/ 0 h 4"/>
                <a:gd name="T2" fmla="*/ 1 w 8"/>
                <a:gd name="T3" fmla="*/ 2 h 4"/>
                <a:gd name="T4" fmla="*/ 6 w 8"/>
                <a:gd name="T5" fmla="*/ 3 h 4"/>
                <a:gd name="T6" fmla="*/ 5 w 8"/>
                <a:gd name="T7" fmla="*/ 1 h 4"/>
                <a:gd name="T8" fmla="*/ 1 w 8"/>
                <a:gd name="T9" fmla="*/ 0 h 4"/>
              </a:gdLst>
              <a:ahLst/>
              <a:cxnLst>
                <a:cxn ang="0">
                  <a:pos x="T0" y="T1"/>
                </a:cxn>
                <a:cxn ang="0">
                  <a:pos x="T2" y="T3"/>
                </a:cxn>
                <a:cxn ang="0">
                  <a:pos x="T4" y="T5"/>
                </a:cxn>
                <a:cxn ang="0">
                  <a:pos x="T6" y="T7"/>
                </a:cxn>
                <a:cxn ang="0">
                  <a:pos x="T8" y="T9"/>
                </a:cxn>
              </a:cxnLst>
              <a:rect l="0" t="0" r="r" b="b"/>
              <a:pathLst>
                <a:path w="8" h="4">
                  <a:moveTo>
                    <a:pt x="1" y="0"/>
                  </a:moveTo>
                  <a:cubicBezTo>
                    <a:pt x="1" y="0"/>
                    <a:pt x="0" y="1"/>
                    <a:pt x="1" y="2"/>
                  </a:cubicBezTo>
                  <a:cubicBezTo>
                    <a:pt x="2" y="3"/>
                    <a:pt x="5" y="4"/>
                    <a:pt x="6" y="3"/>
                  </a:cubicBezTo>
                  <a:cubicBezTo>
                    <a:pt x="8" y="3"/>
                    <a:pt x="7" y="2"/>
                    <a:pt x="5"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39" name="Freeform 134"/>
            <p:cNvSpPr>
              <a:spLocks/>
            </p:cNvSpPr>
            <p:nvPr/>
          </p:nvSpPr>
          <p:spPr bwMode="auto">
            <a:xfrm>
              <a:off x="4370420" y="2995301"/>
              <a:ext cx="39995" cy="29471"/>
            </a:xfrm>
            <a:custGeom>
              <a:avLst/>
              <a:gdLst>
                <a:gd name="T0" fmla="*/ 4 w 8"/>
                <a:gd name="T1" fmla="*/ 1 h 6"/>
                <a:gd name="T2" fmla="*/ 1 w 8"/>
                <a:gd name="T3" fmla="*/ 2 h 6"/>
                <a:gd name="T4" fmla="*/ 2 w 8"/>
                <a:gd name="T5" fmla="*/ 4 h 6"/>
                <a:gd name="T6" fmla="*/ 4 w 8"/>
                <a:gd name="T7" fmla="*/ 6 h 6"/>
                <a:gd name="T8" fmla="*/ 7 w 8"/>
                <a:gd name="T9" fmla="*/ 6 h 6"/>
                <a:gd name="T10" fmla="*/ 6 w 8"/>
                <a:gd name="T11" fmla="*/ 3 h 6"/>
                <a:gd name="T12" fmla="*/ 7 w 8"/>
                <a:gd name="T13" fmla="*/ 0 h 6"/>
                <a:gd name="T14" fmla="*/ 4 w 8"/>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4" y="1"/>
                  </a:moveTo>
                  <a:cubicBezTo>
                    <a:pt x="3" y="2"/>
                    <a:pt x="1" y="2"/>
                    <a:pt x="1" y="2"/>
                  </a:cubicBezTo>
                  <a:cubicBezTo>
                    <a:pt x="0" y="2"/>
                    <a:pt x="1" y="3"/>
                    <a:pt x="2" y="4"/>
                  </a:cubicBezTo>
                  <a:cubicBezTo>
                    <a:pt x="4" y="5"/>
                    <a:pt x="3" y="6"/>
                    <a:pt x="4" y="6"/>
                  </a:cubicBezTo>
                  <a:cubicBezTo>
                    <a:pt x="6" y="6"/>
                    <a:pt x="6" y="6"/>
                    <a:pt x="7" y="6"/>
                  </a:cubicBezTo>
                  <a:cubicBezTo>
                    <a:pt x="8" y="6"/>
                    <a:pt x="6" y="4"/>
                    <a:pt x="6" y="3"/>
                  </a:cubicBezTo>
                  <a:cubicBezTo>
                    <a:pt x="6" y="2"/>
                    <a:pt x="7" y="1"/>
                    <a:pt x="7" y="0"/>
                  </a:cubicBezTo>
                  <a:cubicBezTo>
                    <a:pt x="8" y="0"/>
                    <a:pt x="5"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40" name="Freeform 135"/>
            <p:cNvSpPr>
              <a:spLocks/>
            </p:cNvSpPr>
            <p:nvPr/>
          </p:nvSpPr>
          <p:spPr bwMode="auto">
            <a:xfrm>
              <a:off x="4519877" y="2934257"/>
              <a:ext cx="25260" cy="35785"/>
            </a:xfrm>
            <a:custGeom>
              <a:avLst/>
              <a:gdLst>
                <a:gd name="T0" fmla="*/ 3 w 5"/>
                <a:gd name="T1" fmla="*/ 4 h 7"/>
                <a:gd name="T2" fmla="*/ 5 w 5"/>
                <a:gd name="T3" fmla="*/ 1 h 7"/>
                <a:gd name="T4" fmla="*/ 1 w 5"/>
                <a:gd name="T5" fmla="*/ 3 h 7"/>
                <a:gd name="T6" fmla="*/ 1 w 5"/>
                <a:gd name="T7" fmla="*/ 7 h 7"/>
                <a:gd name="T8" fmla="*/ 3 w 5"/>
                <a:gd name="T9" fmla="*/ 4 h 7"/>
              </a:gdLst>
              <a:ahLst/>
              <a:cxnLst>
                <a:cxn ang="0">
                  <a:pos x="T0" y="T1"/>
                </a:cxn>
                <a:cxn ang="0">
                  <a:pos x="T2" y="T3"/>
                </a:cxn>
                <a:cxn ang="0">
                  <a:pos x="T4" y="T5"/>
                </a:cxn>
                <a:cxn ang="0">
                  <a:pos x="T6" y="T7"/>
                </a:cxn>
                <a:cxn ang="0">
                  <a:pos x="T8" y="T9"/>
                </a:cxn>
              </a:cxnLst>
              <a:rect l="0" t="0" r="r" b="b"/>
              <a:pathLst>
                <a:path w="5" h="7">
                  <a:moveTo>
                    <a:pt x="3" y="4"/>
                  </a:moveTo>
                  <a:cubicBezTo>
                    <a:pt x="4" y="4"/>
                    <a:pt x="4" y="2"/>
                    <a:pt x="5" y="1"/>
                  </a:cubicBezTo>
                  <a:cubicBezTo>
                    <a:pt x="5" y="0"/>
                    <a:pt x="3" y="2"/>
                    <a:pt x="1" y="3"/>
                  </a:cubicBezTo>
                  <a:cubicBezTo>
                    <a:pt x="0" y="4"/>
                    <a:pt x="0" y="6"/>
                    <a:pt x="1" y="7"/>
                  </a:cubicBezTo>
                  <a:cubicBezTo>
                    <a:pt x="1" y="7"/>
                    <a:pt x="3"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41" name="Freeform 136"/>
            <p:cNvSpPr>
              <a:spLocks/>
            </p:cNvSpPr>
            <p:nvPr/>
          </p:nvSpPr>
          <p:spPr bwMode="auto">
            <a:xfrm>
              <a:off x="4589342" y="2915312"/>
              <a:ext cx="25260" cy="18945"/>
            </a:xfrm>
            <a:custGeom>
              <a:avLst/>
              <a:gdLst>
                <a:gd name="T0" fmla="*/ 2 w 5"/>
                <a:gd name="T1" fmla="*/ 4 h 4"/>
                <a:gd name="T2" fmla="*/ 5 w 5"/>
                <a:gd name="T3" fmla="*/ 1 h 4"/>
                <a:gd name="T4" fmla="*/ 4 w 5"/>
                <a:gd name="T5" fmla="*/ 0 h 4"/>
                <a:gd name="T6" fmla="*/ 1 w 5"/>
                <a:gd name="T7" fmla="*/ 1 h 4"/>
                <a:gd name="T8" fmla="*/ 2 w 5"/>
                <a:gd name="T9" fmla="*/ 4 h 4"/>
              </a:gdLst>
              <a:ahLst/>
              <a:cxnLst>
                <a:cxn ang="0">
                  <a:pos x="T0" y="T1"/>
                </a:cxn>
                <a:cxn ang="0">
                  <a:pos x="T2" y="T3"/>
                </a:cxn>
                <a:cxn ang="0">
                  <a:pos x="T4" y="T5"/>
                </a:cxn>
                <a:cxn ang="0">
                  <a:pos x="T6" y="T7"/>
                </a:cxn>
                <a:cxn ang="0">
                  <a:pos x="T8" y="T9"/>
                </a:cxn>
              </a:cxnLst>
              <a:rect l="0" t="0" r="r" b="b"/>
              <a:pathLst>
                <a:path w="5" h="4">
                  <a:moveTo>
                    <a:pt x="2" y="4"/>
                  </a:moveTo>
                  <a:cubicBezTo>
                    <a:pt x="3" y="3"/>
                    <a:pt x="5" y="2"/>
                    <a:pt x="5" y="1"/>
                  </a:cubicBezTo>
                  <a:cubicBezTo>
                    <a:pt x="5" y="1"/>
                    <a:pt x="5" y="0"/>
                    <a:pt x="4" y="0"/>
                  </a:cubicBezTo>
                  <a:cubicBezTo>
                    <a:pt x="2" y="1"/>
                    <a:pt x="1" y="1"/>
                    <a:pt x="1" y="1"/>
                  </a:cubicBezTo>
                  <a:cubicBezTo>
                    <a:pt x="0" y="1"/>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42" name="Freeform 137"/>
            <p:cNvSpPr>
              <a:spLocks/>
            </p:cNvSpPr>
            <p:nvPr/>
          </p:nvSpPr>
          <p:spPr bwMode="auto">
            <a:xfrm>
              <a:off x="4593553" y="2900576"/>
              <a:ext cx="14735" cy="10525"/>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1" y="1"/>
                    <a:pt x="0" y="2"/>
                    <a:pt x="1" y="2"/>
                  </a:cubicBezTo>
                  <a:cubicBezTo>
                    <a:pt x="3" y="2"/>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43" name="Freeform 138"/>
            <p:cNvSpPr>
              <a:spLocks/>
            </p:cNvSpPr>
            <p:nvPr/>
          </p:nvSpPr>
          <p:spPr bwMode="auto">
            <a:xfrm>
              <a:off x="5361885" y="4822457"/>
              <a:ext cx="18945" cy="25260"/>
            </a:xfrm>
            <a:custGeom>
              <a:avLst/>
              <a:gdLst>
                <a:gd name="T0" fmla="*/ 1 w 4"/>
                <a:gd name="T1" fmla="*/ 1 h 5"/>
                <a:gd name="T2" fmla="*/ 3 w 4"/>
                <a:gd name="T3" fmla="*/ 4 h 5"/>
                <a:gd name="T4" fmla="*/ 1 w 4"/>
                <a:gd name="T5" fmla="*/ 1 h 5"/>
              </a:gdLst>
              <a:ahLst/>
              <a:cxnLst>
                <a:cxn ang="0">
                  <a:pos x="T0" y="T1"/>
                </a:cxn>
                <a:cxn ang="0">
                  <a:pos x="T2" y="T3"/>
                </a:cxn>
                <a:cxn ang="0">
                  <a:pos x="T4" y="T5"/>
                </a:cxn>
              </a:cxnLst>
              <a:rect l="0" t="0" r="r" b="b"/>
              <a:pathLst>
                <a:path w="4" h="5">
                  <a:moveTo>
                    <a:pt x="1" y="1"/>
                  </a:moveTo>
                  <a:cubicBezTo>
                    <a:pt x="0" y="2"/>
                    <a:pt x="2" y="5"/>
                    <a:pt x="3" y="4"/>
                  </a:cubicBezTo>
                  <a:cubicBezTo>
                    <a:pt x="4" y="3"/>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44" name="Freeform 139"/>
            <p:cNvSpPr>
              <a:spLocks/>
            </p:cNvSpPr>
            <p:nvPr/>
          </p:nvSpPr>
          <p:spPr bwMode="auto">
            <a:xfrm>
              <a:off x="7736344" y="4538279"/>
              <a:ext cx="35785" cy="14735"/>
            </a:xfrm>
            <a:custGeom>
              <a:avLst/>
              <a:gdLst>
                <a:gd name="T0" fmla="*/ 0 w 7"/>
                <a:gd name="T1" fmla="*/ 0 h 3"/>
                <a:gd name="T2" fmla="*/ 3 w 7"/>
                <a:gd name="T3" fmla="*/ 2 h 3"/>
                <a:gd name="T4" fmla="*/ 6 w 7"/>
                <a:gd name="T5" fmla="*/ 2 h 3"/>
                <a:gd name="T6" fmla="*/ 0 w 7"/>
                <a:gd name="T7" fmla="*/ 0 h 3"/>
              </a:gdLst>
              <a:ahLst/>
              <a:cxnLst>
                <a:cxn ang="0">
                  <a:pos x="T0" y="T1"/>
                </a:cxn>
                <a:cxn ang="0">
                  <a:pos x="T2" y="T3"/>
                </a:cxn>
                <a:cxn ang="0">
                  <a:pos x="T4" y="T5"/>
                </a:cxn>
                <a:cxn ang="0">
                  <a:pos x="T6" y="T7"/>
                </a:cxn>
              </a:cxnLst>
              <a:rect l="0" t="0" r="r" b="b"/>
              <a:pathLst>
                <a:path w="7" h="3">
                  <a:moveTo>
                    <a:pt x="0" y="0"/>
                  </a:moveTo>
                  <a:cubicBezTo>
                    <a:pt x="0" y="0"/>
                    <a:pt x="1" y="1"/>
                    <a:pt x="3" y="2"/>
                  </a:cubicBezTo>
                  <a:cubicBezTo>
                    <a:pt x="4" y="3"/>
                    <a:pt x="6" y="3"/>
                    <a:pt x="6" y="2"/>
                  </a:cubicBezTo>
                  <a:cubicBezTo>
                    <a:pt x="7"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45" name="Freeform 140"/>
            <p:cNvSpPr>
              <a:spLocks/>
            </p:cNvSpPr>
            <p:nvPr/>
          </p:nvSpPr>
          <p:spPr bwMode="auto">
            <a:xfrm>
              <a:off x="7801597" y="4563539"/>
              <a:ext cx="21051" cy="8420"/>
            </a:xfrm>
            <a:custGeom>
              <a:avLst/>
              <a:gdLst>
                <a:gd name="T0" fmla="*/ 0 w 4"/>
                <a:gd name="T1" fmla="*/ 1 h 2"/>
                <a:gd name="T2" fmla="*/ 4 w 4"/>
                <a:gd name="T3" fmla="*/ 2 h 2"/>
                <a:gd name="T4" fmla="*/ 0 w 4"/>
                <a:gd name="T5" fmla="*/ 1 h 2"/>
              </a:gdLst>
              <a:ahLst/>
              <a:cxnLst>
                <a:cxn ang="0">
                  <a:pos x="T0" y="T1"/>
                </a:cxn>
                <a:cxn ang="0">
                  <a:pos x="T2" y="T3"/>
                </a:cxn>
                <a:cxn ang="0">
                  <a:pos x="T4" y="T5"/>
                </a:cxn>
              </a:cxnLst>
              <a:rect l="0" t="0" r="r" b="b"/>
              <a:pathLst>
                <a:path w="4" h="2">
                  <a:moveTo>
                    <a:pt x="0" y="1"/>
                  </a:moveTo>
                  <a:cubicBezTo>
                    <a:pt x="0" y="2"/>
                    <a:pt x="4" y="2"/>
                    <a:pt x="4" y="2"/>
                  </a:cubicBezTo>
                  <a:cubicBezTo>
                    <a:pt x="4" y="1"/>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46" name="Freeform 141"/>
            <p:cNvSpPr>
              <a:spLocks/>
            </p:cNvSpPr>
            <p:nvPr/>
          </p:nvSpPr>
          <p:spPr bwMode="auto">
            <a:xfrm>
              <a:off x="7687929" y="4494074"/>
              <a:ext cx="48415" cy="29471"/>
            </a:xfrm>
            <a:custGeom>
              <a:avLst/>
              <a:gdLst>
                <a:gd name="T0" fmla="*/ 9 w 10"/>
                <a:gd name="T1" fmla="*/ 4 h 6"/>
                <a:gd name="T2" fmla="*/ 3 w 10"/>
                <a:gd name="T3" fmla="*/ 0 h 6"/>
                <a:gd name="T4" fmla="*/ 9 w 10"/>
                <a:gd name="T5" fmla="*/ 4 h 6"/>
              </a:gdLst>
              <a:ahLst/>
              <a:cxnLst>
                <a:cxn ang="0">
                  <a:pos x="T0" y="T1"/>
                </a:cxn>
                <a:cxn ang="0">
                  <a:pos x="T2" y="T3"/>
                </a:cxn>
                <a:cxn ang="0">
                  <a:pos x="T4" y="T5"/>
                </a:cxn>
              </a:cxnLst>
              <a:rect l="0" t="0" r="r" b="b"/>
              <a:pathLst>
                <a:path w="10" h="6">
                  <a:moveTo>
                    <a:pt x="9" y="4"/>
                  </a:moveTo>
                  <a:cubicBezTo>
                    <a:pt x="10" y="2"/>
                    <a:pt x="5" y="0"/>
                    <a:pt x="3" y="0"/>
                  </a:cubicBezTo>
                  <a:cubicBezTo>
                    <a:pt x="0" y="0"/>
                    <a:pt x="8" y="6"/>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47" name="Freeform 142"/>
            <p:cNvSpPr>
              <a:spLocks/>
            </p:cNvSpPr>
            <p:nvPr/>
          </p:nvSpPr>
          <p:spPr bwMode="auto">
            <a:xfrm>
              <a:off x="4429360" y="3523660"/>
              <a:ext cx="10525" cy="10525"/>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48" name="Freeform 143"/>
            <p:cNvSpPr>
              <a:spLocks/>
            </p:cNvSpPr>
            <p:nvPr/>
          </p:nvSpPr>
          <p:spPr bwMode="auto">
            <a:xfrm>
              <a:off x="3583145" y="3999395"/>
              <a:ext cx="18945" cy="8420"/>
            </a:xfrm>
            <a:custGeom>
              <a:avLst/>
              <a:gdLst>
                <a:gd name="T0" fmla="*/ 2 w 4"/>
                <a:gd name="T1" fmla="*/ 0 h 2"/>
                <a:gd name="T2" fmla="*/ 3 w 4"/>
                <a:gd name="T3" fmla="*/ 1 h 2"/>
                <a:gd name="T4" fmla="*/ 2 w 4"/>
                <a:gd name="T5" fmla="*/ 0 h 2"/>
              </a:gdLst>
              <a:ahLst/>
              <a:cxnLst>
                <a:cxn ang="0">
                  <a:pos x="T0" y="T1"/>
                </a:cxn>
                <a:cxn ang="0">
                  <a:pos x="T2" y="T3"/>
                </a:cxn>
                <a:cxn ang="0">
                  <a:pos x="T4" y="T5"/>
                </a:cxn>
              </a:cxnLst>
              <a:rect l="0" t="0" r="r" b="b"/>
              <a:pathLst>
                <a:path w="4" h="2">
                  <a:moveTo>
                    <a:pt x="2" y="0"/>
                  </a:moveTo>
                  <a:cubicBezTo>
                    <a:pt x="0" y="1"/>
                    <a:pt x="2" y="2"/>
                    <a:pt x="3" y="1"/>
                  </a:cubicBezTo>
                  <a:cubicBezTo>
                    <a:pt x="4"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49" name="Freeform 144"/>
            <p:cNvSpPr>
              <a:spLocks/>
            </p:cNvSpPr>
            <p:nvPr/>
          </p:nvSpPr>
          <p:spPr bwMode="auto">
            <a:xfrm>
              <a:off x="4269379" y="4254102"/>
              <a:ext cx="21051" cy="8420"/>
            </a:xfrm>
            <a:custGeom>
              <a:avLst/>
              <a:gdLst>
                <a:gd name="T0" fmla="*/ 3 w 4"/>
                <a:gd name="T1" fmla="*/ 1 h 2"/>
                <a:gd name="T2" fmla="*/ 2 w 4"/>
                <a:gd name="T3" fmla="*/ 0 h 2"/>
                <a:gd name="T4" fmla="*/ 3 w 4"/>
                <a:gd name="T5" fmla="*/ 1 h 2"/>
              </a:gdLst>
              <a:ahLst/>
              <a:cxnLst>
                <a:cxn ang="0">
                  <a:pos x="T0" y="T1"/>
                </a:cxn>
                <a:cxn ang="0">
                  <a:pos x="T2" y="T3"/>
                </a:cxn>
                <a:cxn ang="0">
                  <a:pos x="T4" y="T5"/>
                </a:cxn>
              </a:cxnLst>
              <a:rect l="0" t="0" r="r" b="b"/>
              <a:pathLst>
                <a:path w="4" h="2">
                  <a:moveTo>
                    <a:pt x="3" y="1"/>
                  </a:moveTo>
                  <a:cubicBezTo>
                    <a:pt x="3" y="1"/>
                    <a:pt x="4" y="0"/>
                    <a:pt x="2" y="0"/>
                  </a:cubicBezTo>
                  <a:cubicBezTo>
                    <a:pt x="0" y="1"/>
                    <a:pt x="2"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50" name="Freeform 145"/>
            <p:cNvSpPr>
              <a:spLocks/>
            </p:cNvSpPr>
            <p:nvPr/>
          </p:nvSpPr>
          <p:spPr bwMode="auto">
            <a:xfrm>
              <a:off x="4235699" y="4313041"/>
              <a:ext cx="10525" cy="4211"/>
            </a:xfrm>
            <a:custGeom>
              <a:avLst/>
              <a:gdLst>
                <a:gd name="T0" fmla="*/ 0 w 2"/>
                <a:gd name="T1" fmla="*/ 0 h 1"/>
                <a:gd name="T2" fmla="*/ 1 w 2"/>
                <a:gd name="T3" fmla="*/ 1 h 1"/>
                <a:gd name="T4" fmla="*/ 0 w 2"/>
                <a:gd name="T5" fmla="*/ 0 h 1"/>
              </a:gdLst>
              <a:ahLst/>
              <a:cxnLst>
                <a:cxn ang="0">
                  <a:pos x="T0" y="T1"/>
                </a:cxn>
                <a:cxn ang="0">
                  <a:pos x="T2" y="T3"/>
                </a:cxn>
                <a:cxn ang="0">
                  <a:pos x="T4" y="T5"/>
                </a:cxn>
              </a:cxnLst>
              <a:rect l="0" t="0" r="r" b="b"/>
              <a:pathLst>
                <a:path w="2" h="1">
                  <a:moveTo>
                    <a:pt x="0" y="0"/>
                  </a:moveTo>
                  <a:cubicBezTo>
                    <a:pt x="0" y="1"/>
                    <a:pt x="0" y="1"/>
                    <a:pt x="1" y="1"/>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51" name="Freeform 146"/>
            <p:cNvSpPr>
              <a:spLocks/>
            </p:cNvSpPr>
            <p:nvPr/>
          </p:nvSpPr>
          <p:spPr bwMode="auto">
            <a:xfrm>
              <a:off x="5336623" y="4414083"/>
              <a:ext cx="14735" cy="14735"/>
            </a:xfrm>
            <a:custGeom>
              <a:avLst/>
              <a:gdLst>
                <a:gd name="T0" fmla="*/ 1 w 3"/>
                <a:gd name="T1" fmla="*/ 1 h 3"/>
                <a:gd name="T2" fmla="*/ 2 w 3"/>
                <a:gd name="T3" fmla="*/ 2 h 3"/>
                <a:gd name="T4" fmla="*/ 1 w 3"/>
                <a:gd name="T5" fmla="*/ 1 h 3"/>
              </a:gdLst>
              <a:ahLst/>
              <a:cxnLst>
                <a:cxn ang="0">
                  <a:pos x="T0" y="T1"/>
                </a:cxn>
                <a:cxn ang="0">
                  <a:pos x="T2" y="T3"/>
                </a:cxn>
                <a:cxn ang="0">
                  <a:pos x="T4" y="T5"/>
                </a:cxn>
              </a:cxnLst>
              <a:rect l="0" t="0" r="r" b="b"/>
              <a:pathLst>
                <a:path w="3" h="3">
                  <a:moveTo>
                    <a:pt x="1" y="1"/>
                  </a:moveTo>
                  <a:cubicBezTo>
                    <a:pt x="0" y="2"/>
                    <a:pt x="2" y="3"/>
                    <a:pt x="2" y="2"/>
                  </a:cubicBezTo>
                  <a:cubicBezTo>
                    <a:pt x="3"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52" name="Freeform 147"/>
            <p:cNvSpPr>
              <a:spLocks/>
            </p:cNvSpPr>
            <p:nvPr/>
          </p:nvSpPr>
          <p:spPr bwMode="auto">
            <a:xfrm>
              <a:off x="5191376" y="3738372"/>
              <a:ext cx="10525" cy="10525"/>
            </a:xfrm>
            <a:custGeom>
              <a:avLst/>
              <a:gdLst>
                <a:gd name="T0" fmla="*/ 0 w 2"/>
                <a:gd name="T1" fmla="*/ 0 h 2"/>
                <a:gd name="T2" fmla="*/ 1 w 2"/>
                <a:gd name="T3" fmla="*/ 1 h 2"/>
                <a:gd name="T4" fmla="*/ 0 w 2"/>
                <a:gd name="T5" fmla="*/ 0 h 2"/>
              </a:gdLst>
              <a:ahLst/>
              <a:cxnLst>
                <a:cxn ang="0">
                  <a:pos x="T0" y="T1"/>
                </a:cxn>
                <a:cxn ang="0">
                  <a:pos x="T2" y="T3"/>
                </a:cxn>
                <a:cxn ang="0">
                  <a:pos x="T4" y="T5"/>
                </a:cxn>
              </a:cxnLst>
              <a:rect l="0" t="0" r="r" b="b"/>
              <a:pathLst>
                <a:path w="2" h="2">
                  <a:moveTo>
                    <a:pt x="0" y="0"/>
                  </a:moveTo>
                  <a:cubicBezTo>
                    <a:pt x="0" y="1"/>
                    <a:pt x="1" y="2"/>
                    <a:pt x="1" y="1"/>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53" name="Freeform 148"/>
            <p:cNvSpPr>
              <a:spLocks/>
            </p:cNvSpPr>
            <p:nvPr/>
          </p:nvSpPr>
          <p:spPr bwMode="auto">
            <a:xfrm>
              <a:off x="5062971" y="4597221"/>
              <a:ext cx="25260" cy="14735"/>
            </a:xfrm>
            <a:custGeom>
              <a:avLst/>
              <a:gdLst>
                <a:gd name="T0" fmla="*/ 2 w 5"/>
                <a:gd name="T1" fmla="*/ 0 h 3"/>
                <a:gd name="T2" fmla="*/ 3 w 5"/>
                <a:gd name="T3" fmla="*/ 3 h 3"/>
                <a:gd name="T4" fmla="*/ 2 w 5"/>
                <a:gd name="T5" fmla="*/ 0 h 3"/>
              </a:gdLst>
              <a:ahLst/>
              <a:cxnLst>
                <a:cxn ang="0">
                  <a:pos x="T0" y="T1"/>
                </a:cxn>
                <a:cxn ang="0">
                  <a:pos x="T2" y="T3"/>
                </a:cxn>
                <a:cxn ang="0">
                  <a:pos x="T4" y="T5"/>
                </a:cxn>
              </a:cxnLst>
              <a:rect l="0" t="0" r="r" b="b"/>
              <a:pathLst>
                <a:path w="5" h="3">
                  <a:moveTo>
                    <a:pt x="2" y="0"/>
                  </a:moveTo>
                  <a:cubicBezTo>
                    <a:pt x="0" y="0"/>
                    <a:pt x="1" y="3"/>
                    <a:pt x="3" y="3"/>
                  </a:cubicBezTo>
                  <a:cubicBezTo>
                    <a:pt x="5" y="3"/>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54" name="Freeform 149"/>
            <p:cNvSpPr>
              <a:spLocks/>
            </p:cNvSpPr>
            <p:nvPr/>
          </p:nvSpPr>
          <p:spPr bwMode="auto">
            <a:xfrm>
              <a:off x="2755871" y="4083595"/>
              <a:ext cx="21051" cy="25260"/>
            </a:xfrm>
            <a:custGeom>
              <a:avLst/>
              <a:gdLst>
                <a:gd name="T0" fmla="*/ 3 w 4"/>
                <a:gd name="T1" fmla="*/ 3 h 5"/>
                <a:gd name="T2" fmla="*/ 0 w 4"/>
                <a:gd name="T3" fmla="*/ 2 h 5"/>
                <a:gd name="T4" fmla="*/ 3 w 4"/>
                <a:gd name="T5" fmla="*/ 3 h 5"/>
              </a:gdLst>
              <a:ahLst/>
              <a:cxnLst>
                <a:cxn ang="0">
                  <a:pos x="T0" y="T1"/>
                </a:cxn>
                <a:cxn ang="0">
                  <a:pos x="T2" y="T3"/>
                </a:cxn>
                <a:cxn ang="0">
                  <a:pos x="T4" y="T5"/>
                </a:cxn>
              </a:cxnLst>
              <a:rect l="0" t="0" r="r" b="b"/>
              <a:pathLst>
                <a:path w="4" h="5">
                  <a:moveTo>
                    <a:pt x="3" y="3"/>
                  </a:moveTo>
                  <a:cubicBezTo>
                    <a:pt x="4" y="1"/>
                    <a:pt x="1" y="0"/>
                    <a:pt x="0" y="2"/>
                  </a:cubicBezTo>
                  <a:cubicBezTo>
                    <a:pt x="0" y="5"/>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55" name="Freeform 150"/>
            <p:cNvSpPr>
              <a:spLocks/>
            </p:cNvSpPr>
            <p:nvPr/>
          </p:nvSpPr>
          <p:spPr bwMode="auto">
            <a:xfrm>
              <a:off x="7090104" y="3315265"/>
              <a:ext cx="18945" cy="18945"/>
            </a:xfrm>
            <a:custGeom>
              <a:avLst/>
              <a:gdLst>
                <a:gd name="T0" fmla="*/ 4 w 4"/>
                <a:gd name="T1" fmla="*/ 1 h 4"/>
                <a:gd name="T2" fmla="*/ 1 w 4"/>
                <a:gd name="T3" fmla="*/ 4 h 4"/>
                <a:gd name="T4" fmla="*/ 4 w 4"/>
                <a:gd name="T5" fmla="*/ 1 h 4"/>
              </a:gdLst>
              <a:ahLst/>
              <a:cxnLst>
                <a:cxn ang="0">
                  <a:pos x="T0" y="T1"/>
                </a:cxn>
                <a:cxn ang="0">
                  <a:pos x="T2" y="T3"/>
                </a:cxn>
                <a:cxn ang="0">
                  <a:pos x="T4" y="T5"/>
                </a:cxn>
              </a:cxnLst>
              <a:rect l="0" t="0" r="r" b="b"/>
              <a:pathLst>
                <a:path w="4" h="4">
                  <a:moveTo>
                    <a:pt x="4" y="1"/>
                  </a:moveTo>
                  <a:cubicBezTo>
                    <a:pt x="3" y="0"/>
                    <a:pt x="0" y="3"/>
                    <a:pt x="1" y="4"/>
                  </a:cubicBezTo>
                  <a:cubicBezTo>
                    <a:pt x="1" y="4"/>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56" name="Freeform 151"/>
            <p:cNvSpPr>
              <a:spLocks/>
            </p:cNvSpPr>
            <p:nvPr/>
          </p:nvSpPr>
          <p:spPr bwMode="auto">
            <a:xfrm>
              <a:off x="7109048" y="3290003"/>
              <a:ext cx="39995" cy="29471"/>
            </a:xfrm>
            <a:custGeom>
              <a:avLst/>
              <a:gdLst>
                <a:gd name="T0" fmla="*/ 7 w 8"/>
                <a:gd name="T1" fmla="*/ 0 h 6"/>
                <a:gd name="T2" fmla="*/ 5 w 8"/>
                <a:gd name="T3" fmla="*/ 2 h 6"/>
                <a:gd name="T4" fmla="*/ 2 w 8"/>
                <a:gd name="T5" fmla="*/ 5 h 6"/>
                <a:gd name="T6" fmla="*/ 7 w 8"/>
                <a:gd name="T7" fmla="*/ 0 h 6"/>
              </a:gdLst>
              <a:ahLst/>
              <a:cxnLst>
                <a:cxn ang="0">
                  <a:pos x="T0" y="T1"/>
                </a:cxn>
                <a:cxn ang="0">
                  <a:pos x="T2" y="T3"/>
                </a:cxn>
                <a:cxn ang="0">
                  <a:pos x="T4" y="T5"/>
                </a:cxn>
                <a:cxn ang="0">
                  <a:pos x="T6" y="T7"/>
                </a:cxn>
              </a:cxnLst>
              <a:rect l="0" t="0" r="r" b="b"/>
              <a:pathLst>
                <a:path w="8" h="6">
                  <a:moveTo>
                    <a:pt x="7" y="0"/>
                  </a:moveTo>
                  <a:cubicBezTo>
                    <a:pt x="7" y="0"/>
                    <a:pt x="5" y="2"/>
                    <a:pt x="5" y="2"/>
                  </a:cubicBezTo>
                  <a:cubicBezTo>
                    <a:pt x="4" y="2"/>
                    <a:pt x="0" y="4"/>
                    <a:pt x="2" y="5"/>
                  </a:cubicBezTo>
                  <a:cubicBezTo>
                    <a:pt x="3" y="6"/>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57" name="Freeform 152"/>
            <p:cNvSpPr>
              <a:spLocks/>
            </p:cNvSpPr>
            <p:nvPr/>
          </p:nvSpPr>
          <p:spPr bwMode="auto">
            <a:xfrm>
              <a:off x="7153253" y="3264745"/>
              <a:ext cx="21051" cy="18945"/>
            </a:xfrm>
            <a:custGeom>
              <a:avLst/>
              <a:gdLst>
                <a:gd name="T0" fmla="*/ 3 w 4"/>
                <a:gd name="T1" fmla="*/ 1 h 4"/>
                <a:gd name="T2" fmla="*/ 1 w 4"/>
                <a:gd name="T3" fmla="*/ 4 h 4"/>
                <a:gd name="T4" fmla="*/ 3 w 4"/>
                <a:gd name="T5" fmla="*/ 1 h 4"/>
              </a:gdLst>
              <a:ahLst/>
              <a:cxnLst>
                <a:cxn ang="0">
                  <a:pos x="T0" y="T1"/>
                </a:cxn>
                <a:cxn ang="0">
                  <a:pos x="T2" y="T3"/>
                </a:cxn>
                <a:cxn ang="0">
                  <a:pos x="T4" y="T5"/>
                </a:cxn>
              </a:cxnLst>
              <a:rect l="0" t="0" r="r" b="b"/>
              <a:pathLst>
                <a:path w="4" h="4">
                  <a:moveTo>
                    <a:pt x="3" y="1"/>
                  </a:moveTo>
                  <a:cubicBezTo>
                    <a:pt x="2" y="0"/>
                    <a:pt x="0" y="4"/>
                    <a:pt x="1" y="4"/>
                  </a:cubicBezTo>
                  <a:cubicBezTo>
                    <a:pt x="2" y="4"/>
                    <a:pt x="4"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58" name="Freeform 153"/>
            <p:cNvSpPr>
              <a:spLocks/>
            </p:cNvSpPr>
            <p:nvPr/>
          </p:nvSpPr>
          <p:spPr bwMode="auto">
            <a:xfrm>
              <a:off x="7184830" y="3245799"/>
              <a:ext cx="14735" cy="14735"/>
            </a:xfrm>
            <a:custGeom>
              <a:avLst/>
              <a:gdLst>
                <a:gd name="T0" fmla="*/ 3 w 3"/>
                <a:gd name="T1" fmla="*/ 0 h 3"/>
                <a:gd name="T2" fmla="*/ 1 w 3"/>
                <a:gd name="T3" fmla="*/ 2 h 3"/>
                <a:gd name="T4" fmla="*/ 3 w 3"/>
                <a:gd name="T5" fmla="*/ 0 h 3"/>
              </a:gdLst>
              <a:ahLst/>
              <a:cxnLst>
                <a:cxn ang="0">
                  <a:pos x="T0" y="T1"/>
                </a:cxn>
                <a:cxn ang="0">
                  <a:pos x="T2" y="T3"/>
                </a:cxn>
                <a:cxn ang="0">
                  <a:pos x="T4" y="T5"/>
                </a:cxn>
              </a:cxnLst>
              <a:rect l="0" t="0" r="r" b="b"/>
              <a:pathLst>
                <a:path w="3" h="3">
                  <a:moveTo>
                    <a:pt x="3" y="0"/>
                  </a:moveTo>
                  <a:cubicBezTo>
                    <a:pt x="2" y="0"/>
                    <a:pt x="0" y="1"/>
                    <a:pt x="1" y="2"/>
                  </a:cubicBezTo>
                  <a:cubicBezTo>
                    <a:pt x="2" y="3"/>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59" name="Freeform 154"/>
            <p:cNvSpPr>
              <a:spLocks/>
            </p:cNvSpPr>
            <p:nvPr/>
          </p:nvSpPr>
          <p:spPr bwMode="auto">
            <a:xfrm>
              <a:off x="7233243" y="3148967"/>
              <a:ext cx="21051" cy="21051"/>
            </a:xfrm>
            <a:custGeom>
              <a:avLst/>
              <a:gdLst>
                <a:gd name="T0" fmla="*/ 3 w 4"/>
                <a:gd name="T1" fmla="*/ 0 h 4"/>
                <a:gd name="T2" fmla="*/ 1 w 4"/>
                <a:gd name="T3" fmla="*/ 2 h 4"/>
                <a:gd name="T4" fmla="*/ 1 w 4"/>
                <a:gd name="T5" fmla="*/ 4 h 4"/>
                <a:gd name="T6" fmla="*/ 3 w 4"/>
                <a:gd name="T7" fmla="*/ 0 h 4"/>
              </a:gdLst>
              <a:ahLst/>
              <a:cxnLst>
                <a:cxn ang="0">
                  <a:pos x="T0" y="T1"/>
                </a:cxn>
                <a:cxn ang="0">
                  <a:pos x="T2" y="T3"/>
                </a:cxn>
                <a:cxn ang="0">
                  <a:pos x="T4" y="T5"/>
                </a:cxn>
                <a:cxn ang="0">
                  <a:pos x="T6" y="T7"/>
                </a:cxn>
              </a:cxnLst>
              <a:rect l="0" t="0" r="r" b="b"/>
              <a:pathLst>
                <a:path w="4" h="4">
                  <a:moveTo>
                    <a:pt x="3" y="0"/>
                  </a:moveTo>
                  <a:cubicBezTo>
                    <a:pt x="2" y="0"/>
                    <a:pt x="2" y="1"/>
                    <a:pt x="1" y="2"/>
                  </a:cubicBezTo>
                  <a:cubicBezTo>
                    <a:pt x="0" y="2"/>
                    <a:pt x="0" y="4"/>
                    <a:pt x="1" y="4"/>
                  </a:cubicBezTo>
                  <a:cubicBezTo>
                    <a:pt x="2" y="4"/>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60" name="Freeform 155"/>
            <p:cNvSpPr>
              <a:spLocks/>
            </p:cNvSpPr>
            <p:nvPr/>
          </p:nvSpPr>
          <p:spPr bwMode="auto">
            <a:xfrm>
              <a:off x="7224823" y="3199488"/>
              <a:ext cx="4211" cy="6315"/>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61" name="Freeform 156"/>
            <p:cNvSpPr>
              <a:spLocks/>
            </p:cNvSpPr>
            <p:nvPr/>
          </p:nvSpPr>
          <p:spPr bwMode="auto">
            <a:xfrm>
              <a:off x="6736459" y="3788892"/>
              <a:ext cx="8420" cy="4211"/>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sp>
          <p:nvSpPr>
            <p:cNvPr id="162" name="Freeform 157"/>
            <p:cNvSpPr>
              <a:spLocks/>
            </p:cNvSpPr>
            <p:nvPr/>
          </p:nvSpPr>
          <p:spPr bwMode="auto">
            <a:xfrm>
              <a:off x="4444095" y="5350815"/>
              <a:ext cx="46311" cy="61047"/>
            </a:xfrm>
            <a:custGeom>
              <a:avLst/>
              <a:gdLst>
                <a:gd name="T0" fmla="*/ 2 w 9"/>
                <a:gd name="T1" fmla="*/ 11 h 12"/>
                <a:gd name="T2" fmla="*/ 8 w 9"/>
                <a:gd name="T3" fmla="*/ 3 h 12"/>
                <a:gd name="T4" fmla="*/ 9 w 9"/>
                <a:gd name="T5" fmla="*/ 0 h 12"/>
                <a:gd name="T6" fmla="*/ 2 w 9"/>
                <a:gd name="T7" fmla="*/ 0 h 12"/>
                <a:gd name="T8" fmla="*/ 2 w 9"/>
                <a:gd name="T9" fmla="*/ 11 h 12"/>
              </a:gdLst>
              <a:ahLst/>
              <a:cxnLst>
                <a:cxn ang="0">
                  <a:pos x="T0" y="T1"/>
                </a:cxn>
                <a:cxn ang="0">
                  <a:pos x="T2" y="T3"/>
                </a:cxn>
                <a:cxn ang="0">
                  <a:pos x="T4" y="T5"/>
                </a:cxn>
                <a:cxn ang="0">
                  <a:pos x="T6" y="T7"/>
                </a:cxn>
                <a:cxn ang="0">
                  <a:pos x="T8" y="T9"/>
                </a:cxn>
              </a:cxnLst>
              <a:rect l="0" t="0" r="r" b="b"/>
              <a:pathLst>
                <a:path w="9" h="12">
                  <a:moveTo>
                    <a:pt x="2" y="11"/>
                  </a:moveTo>
                  <a:cubicBezTo>
                    <a:pt x="3" y="12"/>
                    <a:pt x="7" y="5"/>
                    <a:pt x="8" y="3"/>
                  </a:cubicBezTo>
                  <a:cubicBezTo>
                    <a:pt x="8" y="3"/>
                    <a:pt x="8" y="2"/>
                    <a:pt x="9" y="0"/>
                  </a:cubicBezTo>
                  <a:cubicBezTo>
                    <a:pt x="2" y="0"/>
                    <a:pt x="2" y="0"/>
                    <a:pt x="2" y="0"/>
                  </a:cubicBezTo>
                  <a:cubicBezTo>
                    <a:pt x="0" y="3"/>
                    <a:pt x="0" y="8"/>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zh-CN" altLang="en-US" sz="1800">
                <a:solidFill>
                  <a:prstClr val="black"/>
                </a:solidFill>
              </a:endParaRPr>
            </a:p>
          </p:txBody>
        </p:sp>
      </p:grpSp>
      <p:sp>
        <p:nvSpPr>
          <p:cNvPr id="163" name="等腰三角形 162"/>
          <p:cNvSpPr/>
          <p:nvPr/>
        </p:nvSpPr>
        <p:spPr>
          <a:xfrm flipV="1">
            <a:off x="2418157" y="2299186"/>
            <a:ext cx="233348" cy="237950"/>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64" name="组合 163"/>
          <p:cNvGrpSpPr/>
          <p:nvPr/>
        </p:nvGrpSpPr>
        <p:grpSpPr>
          <a:xfrm>
            <a:off x="1467726" y="1115367"/>
            <a:ext cx="2133097" cy="956696"/>
            <a:chOff x="1792403" y="1210594"/>
            <a:chExt cx="2844129" cy="1275595"/>
          </a:xfrm>
        </p:grpSpPr>
        <p:sp>
          <p:nvSpPr>
            <p:cNvPr id="165" name="矩形标注 164"/>
            <p:cNvSpPr/>
            <p:nvPr/>
          </p:nvSpPr>
          <p:spPr>
            <a:xfrm>
              <a:off x="1792403" y="1210594"/>
              <a:ext cx="2834910" cy="1275595"/>
            </a:xfrm>
            <a:prstGeom prst="wedgeRectCallout">
              <a:avLst>
                <a:gd name="adj1" fmla="val -905"/>
                <a:gd name="adj2" fmla="val 68479"/>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6" name="文本框 230"/>
            <p:cNvSpPr txBox="1"/>
            <p:nvPr/>
          </p:nvSpPr>
          <p:spPr>
            <a:xfrm>
              <a:off x="1798592" y="1288705"/>
              <a:ext cx="2401934" cy="410369"/>
            </a:xfrm>
            <a:prstGeom prst="rect">
              <a:avLst/>
            </a:prstGeom>
            <a:noFill/>
          </p:spPr>
          <p:txBody>
            <a:bodyPr wrap="square" rtlCol="0">
              <a:spAutoFit/>
            </a:bodyPr>
            <a:lstStyle/>
            <a:p>
              <a:r>
                <a:rPr lang="zh-CN" altLang="en-US" b="1" dirty="0" smtClean="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添加标题内容</a:t>
              </a:r>
              <a:endParaRPr lang="zh-CN" altLang="en-US"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7" name="文本框 231"/>
            <p:cNvSpPr txBox="1"/>
            <p:nvPr/>
          </p:nvSpPr>
          <p:spPr>
            <a:xfrm>
              <a:off x="1798591" y="1611486"/>
              <a:ext cx="2837941" cy="800219"/>
            </a:xfrm>
            <a:prstGeom prst="rect">
              <a:avLst/>
            </a:prstGeom>
            <a:noFill/>
          </p:spPr>
          <p:txBody>
            <a:bodyPr wrap="square" rtlCol="0">
              <a:spAutoFit/>
            </a:bodyPr>
            <a:lstStyle/>
            <a:p>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8" name="等腰三角形 167"/>
          <p:cNvSpPr/>
          <p:nvPr/>
        </p:nvSpPr>
        <p:spPr>
          <a:xfrm flipV="1">
            <a:off x="3942851" y="2725607"/>
            <a:ext cx="233348" cy="237950"/>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69" name="组合 168"/>
          <p:cNvGrpSpPr/>
          <p:nvPr/>
        </p:nvGrpSpPr>
        <p:grpSpPr>
          <a:xfrm>
            <a:off x="3024378" y="3185821"/>
            <a:ext cx="2133097" cy="901628"/>
            <a:chOff x="1792403" y="1331479"/>
            <a:chExt cx="2844129" cy="1202170"/>
          </a:xfrm>
        </p:grpSpPr>
        <p:sp>
          <p:nvSpPr>
            <p:cNvPr id="170" name="矩形标注 169"/>
            <p:cNvSpPr/>
            <p:nvPr/>
          </p:nvSpPr>
          <p:spPr>
            <a:xfrm flipV="1">
              <a:off x="1792403" y="1331479"/>
              <a:ext cx="2834910" cy="1202170"/>
            </a:xfrm>
            <a:prstGeom prst="wedgeRectCallout">
              <a:avLst>
                <a:gd name="adj1" fmla="val -3277"/>
                <a:gd name="adj2" fmla="val 63046"/>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1" name="文本框 235"/>
            <p:cNvSpPr txBox="1"/>
            <p:nvPr/>
          </p:nvSpPr>
          <p:spPr>
            <a:xfrm>
              <a:off x="1798592" y="1359040"/>
              <a:ext cx="1952650" cy="410369"/>
            </a:xfrm>
            <a:prstGeom prst="rect">
              <a:avLst/>
            </a:prstGeom>
            <a:noFill/>
          </p:spPr>
          <p:txBody>
            <a:bodyPr wrap="square" rtlCol="0">
              <a:spAutoFit/>
            </a:bodyPr>
            <a:lstStyle/>
            <a:p>
              <a:r>
                <a:rPr lang="zh-CN" altLang="en-US"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添加标题内容</a:t>
              </a:r>
            </a:p>
          </p:txBody>
        </p:sp>
        <p:sp>
          <p:nvSpPr>
            <p:cNvPr id="172" name="文本框 236"/>
            <p:cNvSpPr txBox="1"/>
            <p:nvPr/>
          </p:nvSpPr>
          <p:spPr>
            <a:xfrm>
              <a:off x="1798591" y="1681822"/>
              <a:ext cx="2837941" cy="800218"/>
            </a:xfrm>
            <a:prstGeom prst="rect">
              <a:avLst/>
            </a:prstGeom>
            <a:noFill/>
          </p:spPr>
          <p:txBody>
            <a:bodyPr wrap="square" rtlCol="0">
              <a:spAutoFit/>
            </a:bodyPr>
            <a:lstStyle/>
            <a:p>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3" name="等腰三角形 172"/>
          <p:cNvSpPr/>
          <p:nvPr/>
        </p:nvSpPr>
        <p:spPr>
          <a:xfrm flipV="1">
            <a:off x="5916655" y="2235767"/>
            <a:ext cx="233348" cy="237950"/>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74" name="组合 173"/>
          <p:cNvGrpSpPr/>
          <p:nvPr/>
        </p:nvGrpSpPr>
        <p:grpSpPr>
          <a:xfrm>
            <a:off x="5483662" y="870145"/>
            <a:ext cx="2266700" cy="1018828"/>
            <a:chOff x="1792402" y="1179005"/>
            <a:chExt cx="3462843" cy="1538818"/>
          </a:xfrm>
        </p:grpSpPr>
        <p:sp>
          <p:nvSpPr>
            <p:cNvPr id="175" name="矩形标注 174"/>
            <p:cNvSpPr/>
            <p:nvPr/>
          </p:nvSpPr>
          <p:spPr>
            <a:xfrm>
              <a:off x="1792402" y="1179005"/>
              <a:ext cx="3462843" cy="1538818"/>
            </a:xfrm>
            <a:prstGeom prst="wedgeRectCallout">
              <a:avLst>
                <a:gd name="adj1" fmla="val -25571"/>
                <a:gd name="adj2" fmla="val 74883"/>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6" name="文本框 240"/>
            <p:cNvSpPr txBox="1"/>
            <p:nvPr/>
          </p:nvSpPr>
          <p:spPr>
            <a:xfrm>
              <a:off x="1798592" y="1283442"/>
              <a:ext cx="2828721" cy="464860"/>
            </a:xfrm>
            <a:prstGeom prst="rect">
              <a:avLst/>
            </a:prstGeom>
            <a:noFill/>
          </p:spPr>
          <p:txBody>
            <a:bodyPr wrap="square" rtlCol="0">
              <a:spAutoFit/>
            </a:bodyPr>
            <a:lstStyle/>
            <a:p>
              <a:r>
                <a:rPr lang="zh-CN" altLang="en-US" b="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添加标题内容</a:t>
              </a:r>
            </a:p>
          </p:txBody>
        </p:sp>
        <p:sp>
          <p:nvSpPr>
            <p:cNvPr id="177" name="文本框 241"/>
            <p:cNvSpPr txBox="1"/>
            <p:nvPr/>
          </p:nvSpPr>
          <p:spPr>
            <a:xfrm>
              <a:off x="1798591" y="1652438"/>
              <a:ext cx="3456654" cy="906476"/>
            </a:xfrm>
            <a:prstGeom prst="rect">
              <a:avLst/>
            </a:prstGeom>
            <a:noFill/>
          </p:spPr>
          <p:txBody>
            <a:bodyPr wrap="square" rtlCol="0">
              <a:spAutoFit/>
            </a:bodyPr>
            <a:lstStyle/>
            <a:p>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8" name="矩形 177"/>
          <p:cNvSpPr>
            <a:spLocks noChangeArrowheads="1"/>
          </p:cNvSpPr>
          <p:nvPr/>
        </p:nvSpPr>
        <p:spPr bwMode="auto">
          <a:xfrm>
            <a:off x="476188" y="177842"/>
            <a:ext cx="2031321"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市场调研分析</a:t>
            </a:r>
            <a:endParaRPr lang="zh-CN" altLang="en-US" sz="2400" b="1" dirty="0">
              <a:solidFill>
                <a:schemeClr val="accent1"/>
              </a:solidFill>
              <a:latin typeface="Arial" panose="020B0604020202020204" pitchFamily="34" charset="0"/>
            </a:endParaRPr>
          </a:p>
        </p:txBody>
      </p:sp>
      <p:sp>
        <p:nvSpPr>
          <p:cNvPr id="179" name="等腰三角形 178"/>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Tree>
    <p:extLst>
      <p:ext uri="{BB962C8B-B14F-4D97-AF65-F5344CB8AC3E}">
        <p14:creationId xmlns:p14="http://schemas.microsoft.com/office/powerpoint/2010/main" val="923893551"/>
      </p:ext>
    </p:extLst>
  </p:cSld>
  <p:clrMapOvr>
    <a:masterClrMapping/>
  </p:clrMapOvr>
  <p:transition spd="slow" advClick="0" advTm="5412">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fill="hold"/>
                                            <p:tgtEl>
                                              <p:spTgt spid="179"/>
                                            </p:tgtEl>
                                            <p:attrNameLst>
                                              <p:attrName>ppt_x</p:attrName>
                                            </p:attrNameLst>
                                          </p:cBhvr>
                                          <p:tavLst>
                                            <p:tav tm="0">
                                              <p:val>
                                                <p:strVal val="0-#ppt_w/2"/>
                                              </p:val>
                                            </p:tav>
                                            <p:tav tm="100000">
                                              <p:val>
                                                <p:strVal val="#ppt_x"/>
                                              </p:val>
                                            </p:tav>
                                          </p:tavLst>
                                        </p:anim>
                                        <p:anim calcmode="lin" valueType="num">
                                          <p:cBhvr additive="base">
                                            <p:cTn id="8" dur="500" fill="hold"/>
                                            <p:tgtEl>
                                              <p:spTgt spid="17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8"/>
                                            </p:tgtEl>
                                            <p:attrNameLst>
                                              <p:attrName>style.visibility</p:attrName>
                                            </p:attrNameLst>
                                          </p:cBhvr>
                                          <p:to>
                                            <p:strVal val="visible"/>
                                          </p:to>
                                        </p:set>
                                        <p:animEffect transition="in" filter="wipe(left)">
                                          <p:cBhvr>
                                            <p:cTn id="12" dur="500"/>
                                            <p:tgtEl>
                                              <p:spTgt spid="178"/>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37" presetClass="entr" presetSubtype="0" fill="hold" grpId="0" nodeType="afterEffect">
                                      <p:stCondLst>
                                        <p:cond delay="0"/>
                                      </p:stCondLst>
                                      <p:childTnLst>
                                        <p:set>
                                          <p:cBhvr>
                                            <p:cTn id="21" dur="1" fill="hold">
                                              <p:stCondLst>
                                                <p:cond delay="0"/>
                                              </p:stCondLst>
                                            </p:cTn>
                                            <p:tgtEl>
                                              <p:spTgt spid="163"/>
                                            </p:tgtEl>
                                            <p:attrNameLst>
                                              <p:attrName>style.visibility</p:attrName>
                                            </p:attrNameLst>
                                          </p:cBhvr>
                                          <p:to>
                                            <p:strVal val="visible"/>
                                          </p:to>
                                        </p:set>
                                        <p:animEffect transition="in" filter="fade">
                                          <p:cBhvr>
                                            <p:cTn id="22" dur="500"/>
                                            <p:tgtEl>
                                              <p:spTgt spid="163"/>
                                            </p:tgtEl>
                                          </p:cBhvr>
                                        </p:animEffect>
                                        <p:anim calcmode="lin" valueType="num">
                                          <p:cBhvr>
                                            <p:cTn id="23" dur="500" fill="hold"/>
                                            <p:tgtEl>
                                              <p:spTgt spid="163"/>
                                            </p:tgtEl>
                                            <p:attrNameLst>
                                              <p:attrName>ppt_x</p:attrName>
                                            </p:attrNameLst>
                                          </p:cBhvr>
                                          <p:tavLst>
                                            <p:tav tm="0">
                                              <p:val>
                                                <p:strVal val="#ppt_x"/>
                                              </p:val>
                                            </p:tav>
                                            <p:tav tm="100000">
                                              <p:val>
                                                <p:strVal val="#ppt_x"/>
                                              </p:val>
                                            </p:tav>
                                          </p:tavLst>
                                        </p:anim>
                                        <p:anim calcmode="lin" valueType="num">
                                          <p:cBhvr>
                                            <p:cTn id="24" dur="450" decel="100000" fill="hold"/>
                                            <p:tgtEl>
                                              <p:spTgt spid="163"/>
                                            </p:tgtEl>
                                            <p:attrNameLst>
                                              <p:attrName>ppt_y</p:attrName>
                                            </p:attrNameLst>
                                          </p:cBhvr>
                                          <p:tavLst>
                                            <p:tav tm="0">
                                              <p:val>
                                                <p:strVal val="#ppt_y+1"/>
                                              </p:val>
                                            </p:tav>
                                            <p:tav tm="100000">
                                              <p:val>
                                                <p:strVal val="#ppt_y-.03"/>
                                              </p:val>
                                            </p:tav>
                                          </p:tavLst>
                                        </p:anim>
                                        <p:anim calcmode="lin" valueType="num">
                                          <p:cBhvr>
                                            <p:cTn id="25" dur="50" accel="100000" fill="hold">
                                              <p:stCondLst>
                                                <p:cond delay="450"/>
                                              </p:stCondLst>
                                            </p:cTn>
                                            <p:tgtEl>
                                              <p:spTgt spid="163"/>
                                            </p:tgtEl>
                                            <p:attrNameLst>
                                              <p:attrName>ppt_y</p:attrName>
                                            </p:attrNameLst>
                                          </p:cBhvr>
                                          <p:tavLst>
                                            <p:tav tm="0">
                                              <p:val>
                                                <p:strVal val="#ppt_y-.03"/>
                                              </p:val>
                                            </p:tav>
                                            <p:tav tm="100000">
                                              <p:val>
                                                <p:strVal val="#ppt_y"/>
                                              </p:val>
                                            </p:tav>
                                          </p:tavLst>
                                        </p:anim>
                                      </p:childTnLst>
                                    </p:cTn>
                                  </p:par>
                                </p:childTnLst>
                              </p:cTn>
                            </p:par>
                            <p:par>
                              <p:cTn id="26" fill="hold">
                                <p:stCondLst>
                                  <p:cond delay="2000"/>
                                </p:stCondLst>
                                <p:childTnLst>
                                  <p:par>
                                    <p:cTn id="27" presetID="2" presetClass="entr" presetSubtype="9" fill="hold" nodeType="afterEffect" p14:presetBounceEnd="30000">
                                      <p:stCondLst>
                                        <p:cond delay="0"/>
                                      </p:stCondLst>
                                      <p:childTnLst>
                                        <p:set>
                                          <p:cBhvr>
                                            <p:cTn id="28" dur="1" fill="hold">
                                              <p:stCondLst>
                                                <p:cond delay="0"/>
                                              </p:stCondLst>
                                            </p:cTn>
                                            <p:tgtEl>
                                              <p:spTgt spid="164"/>
                                            </p:tgtEl>
                                            <p:attrNameLst>
                                              <p:attrName>style.visibility</p:attrName>
                                            </p:attrNameLst>
                                          </p:cBhvr>
                                          <p:to>
                                            <p:strVal val="visible"/>
                                          </p:to>
                                        </p:set>
                                        <p:anim calcmode="lin" valueType="num" p14:bounceEnd="30000">
                                          <p:cBhvr additive="base">
                                            <p:cTn id="29" dur="500" fill="hold"/>
                                            <p:tgtEl>
                                              <p:spTgt spid="164"/>
                                            </p:tgtEl>
                                            <p:attrNameLst>
                                              <p:attrName>ppt_x</p:attrName>
                                            </p:attrNameLst>
                                          </p:cBhvr>
                                          <p:tavLst>
                                            <p:tav tm="0">
                                              <p:val>
                                                <p:strVal val="0-#ppt_w/2"/>
                                              </p:val>
                                            </p:tav>
                                            <p:tav tm="100000">
                                              <p:val>
                                                <p:strVal val="#ppt_x"/>
                                              </p:val>
                                            </p:tav>
                                          </p:tavLst>
                                        </p:anim>
                                        <p:anim calcmode="lin" valueType="num" p14:bounceEnd="30000">
                                          <p:cBhvr additive="base">
                                            <p:cTn id="30" dur="500" fill="hold"/>
                                            <p:tgtEl>
                                              <p:spTgt spid="164"/>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37" presetClass="entr" presetSubtype="0" fill="hold" grpId="0" nodeType="afterEffect">
                                      <p:stCondLst>
                                        <p:cond delay="0"/>
                                      </p:stCondLst>
                                      <p:childTnLst>
                                        <p:set>
                                          <p:cBhvr>
                                            <p:cTn id="33" dur="1" fill="hold">
                                              <p:stCondLst>
                                                <p:cond delay="0"/>
                                              </p:stCondLst>
                                            </p:cTn>
                                            <p:tgtEl>
                                              <p:spTgt spid="168"/>
                                            </p:tgtEl>
                                            <p:attrNameLst>
                                              <p:attrName>style.visibility</p:attrName>
                                            </p:attrNameLst>
                                          </p:cBhvr>
                                          <p:to>
                                            <p:strVal val="visible"/>
                                          </p:to>
                                        </p:set>
                                        <p:animEffect transition="in" filter="fade">
                                          <p:cBhvr>
                                            <p:cTn id="34" dur="500"/>
                                            <p:tgtEl>
                                              <p:spTgt spid="168"/>
                                            </p:tgtEl>
                                          </p:cBhvr>
                                        </p:animEffect>
                                        <p:anim calcmode="lin" valueType="num">
                                          <p:cBhvr>
                                            <p:cTn id="35" dur="500" fill="hold"/>
                                            <p:tgtEl>
                                              <p:spTgt spid="168"/>
                                            </p:tgtEl>
                                            <p:attrNameLst>
                                              <p:attrName>ppt_x</p:attrName>
                                            </p:attrNameLst>
                                          </p:cBhvr>
                                          <p:tavLst>
                                            <p:tav tm="0">
                                              <p:val>
                                                <p:strVal val="#ppt_x"/>
                                              </p:val>
                                            </p:tav>
                                            <p:tav tm="100000">
                                              <p:val>
                                                <p:strVal val="#ppt_x"/>
                                              </p:val>
                                            </p:tav>
                                          </p:tavLst>
                                        </p:anim>
                                        <p:anim calcmode="lin" valueType="num">
                                          <p:cBhvr>
                                            <p:cTn id="36" dur="450" decel="100000" fill="hold"/>
                                            <p:tgtEl>
                                              <p:spTgt spid="168"/>
                                            </p:tgtEl>
                                            <p:attrNameLst>
                                              <p:attrName>ppt_y</p:attrName>
                                            </p:attrNameLst>
                                          </p:cBhvr>
                                          <p:tavLst>
                                            <p:tav tm="0">
                                              <p:val>
                                                <p:strVal val="#ppt_y+1"/>
                                              </p:val>
                                            </p:tav>
                                            <p:tav tm="100000">
                                              <p:val>
                                                <p:strVal val="#ppt_y-.03"/>
                                              </p:val>
                                            </p:tav>
                                          </p:tavLst>
                                        </p:anim>
                                        <p:anim calcmode="lin" valueType="num">
                                          <p:cBhvr>
                                            <p:cTn id="37" dur="50" accel="100000" fill="hold">
                                              <p:stCondLst>
                                                <p:cond delay="450"/>
                                              </p:stCondLst>
                                            </p:cTn>
                                            <p:tgtEl>
                                              <p:spTgt spid="168"/>
                                            </p:tgtEl>
                                            <p:attrNameLst>
                                              <p:attrName>ppt_y</p:attrName>
                                            </p:attrNameLst>
                                          </p:cBhvr>
                                          <p:tavLst>
                                            <p:tav tm="0">
                                              <p:val>
                                                <p:strVal val="#ppt_y-.03"/>
                                              </p:val>
                                            </p:tav>
                                            <p:tav tm="100000">
                                              <p:val>
                                                <p:strVal val="#ppt_y"/>
                                              </p:val>
                                            </p:tav>
                                          </p:tavLst>
                                        </p:anim>
                                      </p:childTnLst>
                                    </p:cTn>
                                  </p:par>
                                </p:childTnLst>
                              </p:cTn>
                            </p:par>
                            <p:par>
                              <p:cTn id="38" fill="hold">
                                <p:stCondLst>
                                  <p:cond delay="3000"/>
                                </p:stCondLst>
                                <p:childTnLst>
                                  <p:par>
                                    <p:cTn id="39" presetID="2" presetClass="entr" presetSubtype="4" fill="hold" nodeType="afterEffect" p14:presetBounceEnd="30000">
                                      <p:stCondLst>
                                        <p:cond delay="0"/>
                                      </p:stCondLst>
                                      <p:childTnLst>
                                        <p:set>
                                          <p:cBhvr>
                                            <p:cTn id="40" dur="1" fill="hold">
                                              <p:stCondLst>
                                                <p:cond delay="0"/>
                                              </p:stCondLst>
                                            </p:cTn>
                                            <p:tgtEl>
                                              <p:spTgt spid="169"/>
                                            </p:tgtEl>
                                            <p:attrNameLst>
                                              <p:attrName>style.visibility</p:attrName>
                                            </p:attrNameLst>
                                          </p:cBhvr>
                                          <p:to>
                                            <p:strVal val="visible"/>
                                          </p:to>
                                        </p:set>
                                        <p:anim calcmode="lin" valueType="num" p14:bounceEnd="30000">
                                          <p:cBhvr additive="base">
                                            <p:cTn id="41" dur="500" fill="hold"/>
                                            <p:tgtEl>
                                              <p:spTgt spid="169"/>
                                            </p:tgtEl>
                                            <p:attrNameLst>
                                              <p:attrName>ppt_x</p:attrName>
                                            </p:attrNameLst>
                                          </p:cBhvr>
                                          <p:tavLst>
                                            <p:tav tm="0">
                                              <p:val>
                                                <p:strVal val="#ppt_x"/>
                                              </p:val>
                                            </p:tav>
                                            <p:tav tm="100000">
                                              <p:val>
                                                <p:strVal val="#ppt_x"/>
                                              </p:val>
                                            </p:tav>
                                          </p:tavLst>
                                        </p:anim>
                                        <p:anim calcmode="lin" valueType="num" p14:bounceEnd="30000">
                                          <p:cBhvr additive="base">
                                            <p:cTn id="42" dur="500" fill="hold"/>
                                            <p:tgtEl>
                                              <p:spTgt spid="169"/>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37" presetClass="entr" presetSubtype="0" fill="hold" grpId="0" nodeType="afterEffect">
                                      <p:stCondLst>
                                        <p:cond delay="0"/>
                                      </p:stCondLst>
                                      <p:childTnLst>
                                        <p:set>
                                          <p:cBhvr>
                                            <p:cTn id="45" dur="1" fill="hold">
                                              <p:stCondLst>
                                                <p:cond delay="0"/>
                                              </p:stCondLst>
                                            </p:cTn>
                                            <p:tgtEl>
                                              <p:spTgt spid="173"/>
                                            </p:tgtEl>
                                            <p:attrNameLst>
                                              <p:attrName>style.visibility</p:attrName>
                                            </p:attrNameLst>
                                          </p:cBhvr>
                                          <p:to>
                                            <p:strVal val="visible"/>
                                          </p:to>
                                        </p:set>
                                        <p:animEffect transition="in" filter="fade">
                                          <p:cBhvr>
                                            <p:cTn id="46" dur="500"/>
                                            <p:tgtEl>
                                              <p:spTgt spid="173"/>
                                            </p:tgtEl>
                                          </p:cBhvr>
                                        </p:animEffect>
                                        <p:anim calcmode="lin" valueType="num">
                                          <p:cBhvr>
                                            <p:cTn id="47" dur="500" fill="hold"/>
                                            <p:tgtEl>
                                              <p:spTgt spid="173"/>
                                            </p:tgtEl>
                                            <p:attrNameLst>
                                              <p:attrName>ppt_x</p:attrName>
                                            </p:attrNameLst>
                                          </p:cBhvr>
                                          <p:tavLst>
                                            <p:tav tm="0">
                                              <p:val>
                                                <p:strVal val="#ppt_x"/>
                                              </p:val>
                                            </p:tav>
                                            <p:tav tm="100000">
                                              <p:val>
                                                <p:strVal val="#ppt_x"/>
                                              </p:val>
                                            </p:tav>
                                          </p:tavLst>
                                        </p:anim>
                                        <p:anim calcmode="lin" valueType="num">
                                          <p:cBhvr>
                                            <p:cTn id="48" dur="450" decel="100000" fill="hold"/>
                                            <p:tgtEl>
                                              <p:spTgt spid="173"/>
                                            </p:tgtEl>
                                            <p:attrNameLst>
                                              <p:attrName>ppt_y</p:attrName>
                                            </p:attrNameLst>
                                          </p:cBhvr>
                                          <p:tavLst>
                                            <p:tav tm="0">
                                              <p:val>
                                                <p:strVal val="#ppt_y+1"/>
                                              </p:val>
                                            </p:tav>
                                            <p:tav tm="100000">
                                              <p:val>
                                                <p:strVal val="#ppt_y-.03"/>
                                              </p:val>
                                            </p:tav>
                                          </p:tavLst>
                                        </p:anim>
                                        <p:anim calcmode="lin" valueType="num">
                                          <p:cBhvr>
                                            <p:cTn id="49" dur="50" accel="100000" fill="hold">
                                              <p:stCondLst>
                                                <p:cond delay="450"/>
                                              </p:stCondLst>
                                            </p:cTn>
                                            <p:tgtEl>
                                              <p:spTgt spid="173"/>
                                            </p:tgtEl>
                                            <p:attrNameLst>
                                              <p:attrName>ppt_y</p:attrName>
                                            </p:attrNameLst>
                                          </p:cBhvr>
                                          <p:tavLst>
                                            <p:tav tm="0">
                                              <p:val>
                                                <p:strVal val="#ppt_y-.03"/>
                                              </p:val>
                                            </p:tav>
                                            <p:tav tm="100000">
                                              <p:val>
                                                <p:strVal val="#ppt_y"/>
                                              </p:val>
                                            </p:tav>
                                          </p:tavLst>
                                        </p:anim>
                                      </p:childTnLst>
                                    </p:cTn>
                                  </p:par>
                                </p:childTnLst>
                              </p:cTn>
                            </p:par>
                            <p:par>
                              <p:cTn id="50" fill="hold">
                                <p:stCondLst>
                                  <p:cond delay="4000"/>
                                </p:stCondLst>
                                <p:childTnLst>
                                  <p:par>
                                    <p:cTn id="51" presetID="2" presetClass="entr" presetSubtype="3" fill="hold" nodeType="afterEffect" p14:presetBounceEnd="30000">
                                      <p:stCondLst>
                                        <p:cond delay="0"/>
                                      </p:stCondLst>
                                      <p:childTnLst>
                                        <p:set>
                                          <p:cBhvr>
                                            <p:cTn id="52" dur="1" fill="hold">
                                              <p:stCondLst>
                                                <p:cond delay="0"/>
                                              </p:stCondLst>
                                            </p:cTn>
                                            <p:tgtEl>
                                              <p:spTgt spid="174"/>
                                            </p:tgtEl>
                                            <p:attrNameLst>
                                              <p:attrName>style.visibility</p:attrName>
                                            </p:attrNameLst>
                                          </p:cBhvr>
                                          <p:to>
                                            <p:strVal val="visible"/>
                                          </p:to>
                                        </p:set>
                                        <p:anim calcmode="lin" valueType="num" p14:bounceEnd="30000">
                                          <p:cBhvr additive="base">
                                            <p:cTn id="53" dur="500" fill="hold"/>
                                            <p:tgtEl>
                                              <p:spTgt spid="174"/>
                                            </p:tgtEl>
                                            <p:attrNameLst>
                                              <p:attrName>ppt_x</p:attrName>
                                            </p:attrNameLst>
                                          </p:cBhvr>
                                          <p:tavLst>
                                            <p:tav tm="0">
                                              <p:val>
                                                <p:strVal val="1+#ppt_w/2"/>
                                              </p:val>
                                            </p:tav>
                                            <p:tav tm="100000">
                                              <p:val>
                                                <p:strVal val="#ppt_x"/>
                                              </p:val>
                                            </p:tav>
                                          </p:tavLst>
                                        </p:anim>
                                        <p:anim calcmode="lin" valueType="num" p14:bounceEnd="30000">
                                          <p:cBhvr additive="base">
                                            <p:cTn id="54" dur="500" fill="hold"/>
                                            <p:tgtEl>
                                              <p:spTgt spid="17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 grpId="0" animBg="1"/>
          <p:bldP spid="168" grpId="0" animBg="1"/>
          <p:bldP spid="173" grpId="0" animBg="1"/>
          <p:bldP spid="178" grpId="0"/>
          <p:bldP spid="17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fill="hold"/>
                                            <p:tgtEl>
                                              <p:spTgt spid="179"/>
                                            </p:tgtEl>
                                            <p:attrNameLst>
                                              <p:attrName>ppt_x</p:attrName>
                                            </p:attrNameLst>
                                          </p:cBhvr>
                                          <p:tavLst>
                                            <p:tav tm="0">
                                              <p:val>
                                                <p:strVal val="0-#ppt_w/2"/>
                                              </p:val>
                                            </p:tav>
                                            <p:tav tm="100000">
                                              <p:val>
                                                <p:strVal val="#ppt_x"/>
                                              </p:val>
                                            </p:tav>
                                          </p:tavLst>
                                        </p:anim>
                                        <p:anim calcmode="lin" valueType="num">
                                          <p:cBhvr additive="base">
                                            <p:cTn id="8" dur="500" fill="hold"/>
                                            <p:tgtEl>
                                              <p:spTgt spid="17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8"/>
                                            </p:tgtEl>
                                            <p:attrNameLst>
                                              <p:attrName>style.visibility</p:attrName>
                                            </p:attrNameLst>
                                          </p:cBhvr>
                                          <p:to>
                                            <p:strVal val="visible"/>
                                          </p:to>
                                        </p:set>
                                        <p:animEffect transition="in" filter="wipe(left)">
                                          <p:cBhvr>
                                            <p:cTn id="12" dur="500"/>
                                            <p:tgtEl>
                                              <p:spTgt spid="178"/>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37" presetClass="entr" presetSubtype="0" fill="hold" grpId="0" nodeType="afterEffect">
                                      <p:stCondLst>
                                        <p:cond delay="0"/>
                                      </p:stCondLst>
                                      <p:childTnLst>
                                        <p:set>
                                          <p:cBhvr>
                                            <p:cTn id="21" dur="1" fill="hold">
                                              <p:stCondLst>
                                                <p:cond delay="0"/>
                                              </p:stCondLst>
                                            </p:cTn>
                                            <p:tgtEl>
                                              <p:spTgt spid="163"/>
                                            </p:tgtEl>
                                            <p:attrNameLst>
                                              <p:attrName>style.visibility</p:attrName>
                                            </p:attrNameLst>
                                          </p:cBhvr>
                                          <p:to>
                                            <p:strVal val="visible"/>
                                          </p:to>
                                        </p:set>
                                        <p:animEffect transition="in" filter="fade">
                                          <p:cBhvr>
                                            <p:cTn id="22" dur="500"/>
                                            <p:tgtEl>
                                              <p:spTgt spid="163"/>
                                            </p:tgtEl>
                                          </p:cBhvr>
                                        </p:animEffect>
                                        <p:anim calcmode="lin" valueType="num">
                                          <p:cBhvr>
                                            <p:cTn id="23" dur="500" fill="hold"/>
                                            <p:tgtEl>
                                              <p:spTgt spid="163"/>
                                            </p:tgtEl>
                                            <p:attrNameLst>
                                              <p:attrName>ppt_x</p:attrName>
                                            </p:attrNameLst>
                                          </p:cBhvr>
                                          <p:tavLst>
                                            <p:tav tm="0">
                                              <p:val>
                                                <p:strVal val="#ppt_x"/>
                                              </p:val>
                                            </p:tav>
                                            <p:tav tm="100000">
                                              <p:val>
                                                <p:strVal val="#ppt_x"/>
                                              </p:val>
                                            </p:tav>
                                          </p:tavLst>
                                        </p:anim>
                                        <p:anim calcmode="lin" valueType="num">
                                          <p:cBhvr>
                                            <p:cTn id="24" dur="450" decel="100000" fill="hold"/>
                                            <p:tgtEl>
                                              <p:spTgt spid="163"/>
                                            </p:tgtEl>
                                            <p:attrNameLst>
                                              <p:attrName>ppt_y</p:attrName>
                                            </p:attrNameLst>
                                          </p:cBhvr>
                                          <p:tavLst>
                                            <p:tav tm="0">
                                              <p:val>
                                                <p:strVal val="#ppt_y+1"/>
                                              </p:val>
                                            </p:tav>
                                            <p:tav tm="100000">
                                              <p:val>
                                                <p:strVal val="#ppt_y-.03"/>
                                              </p:val>
                                            </p:tav>
                                          </p:tavLst>
                                        </p:anim>
                                        <p:anim calcmode="lin" valueType="num">
                                          <p:cBhvr>
                                            <p:cTn id="25" dur="50" accel="100000" fill="hold">
                                              <p:stCondLst>
                                                <p:cond delay="450"/>
                                              </p:stCondLst>
                                            </p:cTn>
                                            <p:tgtEl>
                                              <p:spTgt spid="163"/>
                                            </p:tgtEl>
                                            <p:attrNameLst>
                                              <p:attrName>ppt_y</p:attrName>
                                            </p:attrNameLst>
                                          </p:cBhvr>
                                          <p:tavLst>
                                            <p:tav tm="0">
                                              <p:val>
                                                <p:strVal val="#ppt_y-.03"/>
                                              </p:val>
                                            </p:tav>
                                            <p:tav tm="100000">
                                              <p:val>
                                                <p:strVal val="#ppt_y"/>
                                              </p:val>
                                            </p:tav>
                                          </p:tavLst>
                                        </p:anim>
                                      </p:childTnLst>
                                    </p:cTn>
                                  </p:par>
                                </p:childTnLst>
                              </p:cTn>
                            </p:par>
                            <p:par>
                              <p:cTn id="26" fill="hold">
                                <p:stCondLst>
                                  <p:cond delay="2000"/>
                                </p:stCondLst>
                                <p:childTnLst>
                                  <p:par>
                                    <p:cTn id="27" presetID="2" presetClass="entr" presetSubtype="9" fill="hold" nodeType="afterEffect">
                                      <p:stCondLst>
                                        <p:cond delay="0"/>
                                      </p:stCondLst>
                                      <p:childTnLst>
                                        <p:set>
                                          <p:cBhvr>
                                            <p:cTn id="28" dur="1" fill="hold">
                                              <p:stCondLst>
                                                <p:cond delay="0"/>
                                              </p:stCondLst>
                                            </p:cTn>
                                            <p:tgtEl>
                                              <p:spTgt spid="164"/>
                                            </p:tgtEl>
                                            <p:attrNameLst>
                                              <p:attrName>style.visibility</p:attrName>
                                            </p:attrNameLst>
                                          </p:cBhvr>
                                          <p:to>
                                            <p:strVal val="visible"/>
                                          </p:to>
                                        </p:set>
                                        <p:anim calcmode="lin" valueType="num">
                                          <p:cBhvr additive="base">
                                            <p:cTn id="29" dur="500" fill="hold"/>
                                            <p:tgtEl>
                                              <p:spTgt spid="164"/>
                                            </p:tgtEl>
                                            <p:attrNameLst>
                                              <p:attrName>ppt_x</p:attrName>
                                            </p:attrNameLst>
                                          </p:cBhvr>
                                          <p:tavLst>
                                            <p:tav tm="0">
                                              <p:val>
                                                <p:strVal val="0-#ppt_w/2"/>
                                              </p:val>
                                            </p:tav>
                                            <p:tav tm="100000">
                                              <p:val>
                                                <p:strVal val="#ppt_x"/>
                                              </p:val>
                                            </p:tav>
                                          </p:tavLst>
                                        </p:anim>
                                        <p:anim calcmode="lin" valueType="num">
                                          <p:cBhvr additive="base">
                                            <p:cTn id="30" dur="500" fill="hold"/>
                                            <p:tgtEl>
                                              <p:spTgt spid="164"/>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37" presetClass="entr" presetSubtype="0" fill="hold" grpId="0" nodeType="afterEffect">
                                      <p:stCondLst>
                                        <p:cond delay="0"/>
                                      </p:stCondLst>
                                      <p:childTnLst>
                                        <p:set>
                                          <p:cBhvr>
                                            <p:cTn id="33" dur="1" fill="hold">
                                              <p:stCondLst>
                                                <p:cond delay="0"/>
                                              </p:stCondLst>
                                            </p:cTn>
                                            <p:tgtEl>
                                              <p:spTgt spid="168"/>
                                            </p:tgtEl>
                                            <p:attrNameLst>
                                              <p:attrName>style.visibility</p:attrName>
                                            </p:attrNameLst>
                                          </p:cBhvr>
                                          <p:to>
                                            <p:strVal val="visible"/>
                                          </p:to>
                                        </p:set>
                                        <p:animEffect transition="in" filter="fade">
                                          <p:cBhvr>
                                            <p:cTn id="34" dur="500"/>
                                            <p:tgtEl>
                                              <p:spTgt spid="168"/>
                                            </p:tgtEl>
                                          </p:cBhvr>
                                        </p:animEffect>
                                        <p:anim calcmode="lin" valueType="num">
                                          <p:cBhvr>
                                            <p:cTn id="35" dur="500" fill="hold"/>
                                            <p:tgtEl>
                                              <p:spTgt spid="168"/>
                                            </p:tgtEl>
                                            <p:attrNameLst>
                                              <p:attrName>ppt_x</p:attrName>
                                            </p:attrNameLst>
                                          </p:cBhvr>
                                          <p:tavLst>
                                            <p:tav tm="0">
                                              <p:val>
                                                <p:strVal val="#ppt_x"/>
                                              </p:val>
                                            </p:tav>
                                            <p:tav tm="100000">
                                              <p:val>
                                                <p:strVal val="#ppt_x"/>
                                              </p:val>
                                            </p:tav>
                                          </p:tavLst>
                                        </p:anim>
                                        <p:anim calcmode="lin" valueType="num">
                                          <p:cBhvr>
                                            <p:cTn id="36" dur="450" decel="100000" fill="hold"/>
                                            <p:tgtEl>
                                              <p:spTgt spid="168"/>
                                            </p:tgtEl>
                                            <p:attrNameLst>
                                              <p:attrName>ppt_y</p:attrName>
                                            </p:attrNameLst>
                                          </p:cBhvr>
                                          <p:tavLst>
                                            <p:tav tm="0">
                                              <p:val>
                                                <p:strVal val="#ppt_y+1"/>
                                              </p:val>
                                            </p:tav>
                                            <p:tav tm="100000">
                                              <p:val>
                                                <p:strVal val="#ppt_y-.03"/>
                                              </p:val>
                                            </p:tav>
                                          </p:tavLst>
                                        </p:anim>
                                        <p:anim calcmode="lin" valueType="num">
                                          <p:cBhvr>
                                            <p:cTn id="37" dur="50" accel="100000" fill="hold">
                                              <p:stCondLst>
                                                <p:cond delay="450"/>
                                              </p:stCondLst>
                                            </p:cTn>
                                            <p:tgtEl>
                                              <p:spTgt spid="168"/>
                                            </p:tgtEl>
                                            <p:attrNameLst>
                                              <p:attrName>ppt_y</p:attrName>
                                            </p:attrNameLst>
                                          </p:cBhvr>
                                          <p:tavLst>
                                            <p:tav tm="0">
                                              <p:val>
                                                <p:strVal val="#ppt_y-.03"/>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169"/>
                                            </p:tgtEl>
                                            <p:attrNameLst>
                                              <p:attrName>style.visibility</p:attrName>
                                            </p:attrNameLst>
                                          </p:cBhvr>
                                          <p:to>
                                            <p:strVal val="visible"/>
                                          </p:to>
                                        </p:set>
                                        <p:anim calcmode="lin" valueType="num">
                                          <p:cBhvr additive="base">
                                            <p:cTn id="41" dur="500" fill="hold"/>
                                            <p:tgtEl>
                                              <p:spTgt spid="169"/>
                                            </p:tgtEl>
                                            <p:attrNameLst>
                                              <p:attrName>ppt_x</p:attrName>
                                            </p:attrNameLst>
                                          </p:cBhvr>
                                          <p:tavLst>
                                            <p:tav tm="0">
                                              <p:val>
                                                <p:strVal val="#ppt_x"/>
                                              </p:val>
                                            </p:tav>
                                            <p:tav tm="100000">
                                              <p:val>
                                                <p:strVal val="#ppt_x"/>
                                              </p:val>
                                            </p:tav>
                                          </p:tavLst>
                                        </p:anim>
                                        <p:anim calcmode="lin" valueType="num">
                                          <p:cBhvr additive="base">
                                            <p:cTn id="42" dur="500" fill="hold"/>
                                            <p:tgtEl>
                                              <p:spTgt spid="169"/>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37" presetClass="entr" presetSubtype="0" fill="hold" grpId="0" nodeType="afterEffect">
                                      <p:stCondLst>
                                        <p:cond delay="0"/>
                                      </p:stCondLst>
                                      <p:childTnLst>
                                        <p:set>
                                          <p:cBhvr>
                                            <p:cTn id="45" dur="1" fill="hold">
                                              <p:stCondLst>
                                                <p:cond delay="0"/>
                                              </p:stCondLst>
                                            </p:cTn>
                                            <p:tgtEl>
                                              <p:spTgt spid="173"/>
                                            </p:tgtEl>
                                            <p:attrNameLst>
                                              <p:attrName>style.visibility</p:attrName>
                                            </p:attrNameLst>
                                          </p:cBhvr>
                                          <p:to>
                                            <p:strVal val="visible"/>
                                          </p:to>
                                        </p:set>
                                        <p:animEffect transition="in" filter="fade">
                                          <p:cBhvr>
                                            <p:cTn id="46" dur="500"/>
                                            <p:tgtEl>
                                              <p:spTgt spid="173"/>
                                            </p:tgtEl>
                                          </p:cBhvr>
                                        </p:animEffect>
                                        <p:anim calcmode="lin" valueType="num">
                                          <p:cBhvr>
                                            <p:cTn id="47" dur="500" fill="hold"/>
                                            <p:tgtEl>
                                              <p:spTgt spid="173"/>
                                            </p:tgtEl>
                                            <p:attrNameLst>
                                              <p:attrName>ppt_x</p:attrName>
                                            </p:attrNameLst>
                                          </p:cBhvr>
                                          <p:tavLst>
                                            <p:tav tm="0">
                                              <p:val>
                                                <p:strVal val="#ppt_x"/>
                                              </p:val>
                                            </p:tav>
                                            <p:tav tm="100000">
                                              <p:val>
                                                <p:strVal val="#ppt_x"/>
                                              </p:val>
                                            </p:tav>
                                          </p:tavLst>
                                        </p:anim>
                                        <p:anim calcmode="lin" valueType="num">
                                          <p:cBhvr>
                                            <p:cTn id="48" dur="450" decel="100000" fill="hold"/>
                                            <p:tgtEl>
                                              <p:spTgt spid="173"/>
                                            </p:tgtEl>
                                            <p:attrNameLst>
                                              <p:attrName>ppt_y</p:attrName>
                                            </p:attrNameLst>
                                          </p:cBhvr>
                                          <p:tavLst>
                                            <p:tav tm="0">
                                              <p:val>
                                                <p:strVal val="#ppt_y+1"/>
                                              </p:val>
                                            </p:tav>
                                            <p:tav tm="100000">
                                              <p:val>
                                                <p:strVal val="#ppt_y-.03"/>
                                              </p:val>
                                            </p:tav>
                                          </p:tavLst>
                                        </p:anim>
                                        <p:anim calcmode="lin" valueType="num">
                                          <p:cBhvr>
                                            <p:cTn id="49" dur="50" accel="100000" fill="hold">
                                              <p:stCondLst>
                                                <p:cond delay="450"/>
                                              </p:stCondLst>
                                            </p:cTn>
                                            <p:tgtEl>
                                              <p:spTgt spid="173"/>
                                            </p:tgtEl>
                                            <p:attrNameLst>
                                              <p:attrName>ppt_y</p:attrName>
                                            </p:attrNameLst>
                                          </p:cBhvr>
                                          <p:tavLst>
                                            <p:tav tm="0">
                                              <p:val>
                                                <p:strVal val="#ppt_y-.03"/>
                                              </p:val>
                                            </p:tav>
                                            <p:tav tm="100000">
                                              <p:val>
                                                <p:strVal val="#ppt_y"/>
                                              </p:val>
                                            </p:tav>
                                          </p:tavLst>
                                        </p:anim>
                                      </p:childTnLst>
                                    </p:cTn>
                                  </p:par>
                                </p:childTnLst>
                              </p:cTn>
                            </p:par>
                            <p:par>
                              <p:cTn id="50" fill="hold">
                                <p:stCondLst>
                                  <p:cond delay="4000"/>
                                </p:stCondLst>
                                <p:childTnLst>
                                  <p:par>
                                    <p:cTn id="51" presetID="2" presetClass="entr" presetSubtype="3" fill="hold" nodeType="afterEffect">
                                      <p:stCondLst>
                                        <p:cond delay="0"/>
                                      </p:stCondLst>
                                      <p:childTnLst>
                                        <p:set>
                                          <p:cBhvr>
                                            <p:cTn id="52" dur="1" fill="hold">
                                              <p:stCondLst>
                                                <p:cond delay="0"/>
                                              </p:stCondLst>
                                            </p:cTn>
                                            <p:tgtEl>
                                              <p:spTgt spid="174"/>
                                            </p:tgtEl>
                                            <p:attrNameLst>
                                              <p:attrName>style.visibility</p:attrName>
                                            </p:attrNameLst>
                                          </p:cBhvr>
                                          <p:to>
                                            <p:strVal val="visible"/>
                                          </p:to>
                                        </p:set>
                                        <p:anim calcmode="lin" valueType="num">
                                          <p:cBhvr additive="base">
                                            <p:cTn id="53" dur="500" fill="hold"/>
                                            <p:tgtEl>
                                              <p:spTgt spid="174"/>
                                            </p:tgtEl>
                                            <p:attrNameLst>
                                              <p:attrName>ppt_x</p:attrName>
                                            </p:attrNameLst>
                                          </p:cBhvr>
                                          <p:tavLst>
                                            <p:tav tm="0">
                                              <p:val>
                                                <p:strVal val="1+#ppt_w/2"/>
                                              </p:val>
                                            </p:tav>
                                            <p:tav tm="100000">
                                              <p:val>
                                                <p:strVal val="#ppt_x"/>
                                              </p:val>
                                            </p:tav>
                                          </p:tavLst>
                                        </p:anim>
                                        <p:anim calcmode="lin" valueType="num">
                                          <p:cBhvr additive="base">
                                            <p:cTn id="54" dur="500" fill="hold"/>
                                            <p:tgtEl>
                                              <p:spTgt spid="17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 grpId="0" animBg="1"/>
          <p:bldP spid="168" grpId="0" animBg="1"/>
          <p:bldP spid="173" grpId="0" animBg="1"/>
          <p:bldP spid="178" grpId="0"/>
          <p:bldP spid="179"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矩形 28"/>
          <p:cNvSpPr/>
          <p:nvPr/>
        </p:nvSpPr>
        <p:spPr>
          <a:xfrm>
            <a:off x="798766" y="1960734"/>
            <a:ext cx="3133537" cy="525657"/>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29"/>
          <p:cNvSpPr/>
          <p:nvPr/>
        </p:nvSpPr>
        <p:spPr>
          <a:xfrm>
            <a:off x="732841" y="3616559"/>
            <a:ext cx="3199462" cy="1029512"/>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矩形 30"/>
          <p:cNvSpPr/>
          <p:nvPr/>
        </p:nvSpPr>
        <p:spPr>
          <a:xfrm>
            <a:off x="5141668" y="2045404"/>
            <a:ext cx="3238573" cy="438581"/>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a:t>
            </a:r>
            <a:endParaRPr lang="en-US" altLang="zh-CN" sz="1200" dirty="0">
              <a:solidFill>
                <a:schemeClr val="tx1">
                  <a:lumMod val="75000"/>
                  <a:lumOff val="25000"/>
                </a:schemeClr>
              </a:solidFill>
              <a:latin typeface="微软雅黑" pitchFamily="34" charset="-122"/>
              <a:ea typeface="微软雅黑" pitchFamily="34" charset="-122"/>
            </a:endParaRPr>
          </a:p>
          <a:p>
            <a:pPr lvl="0"/>
            <a:r>
              <a:rPr lang="zh-CN" altLang="en-US" sz="1200" dirty="0">
                <a:solidFill>
                  <a:schemeClr val="tx1">
                    <a:lumMod val="75000"/>
                    <a:lumOff val="25000"/>
                  </a:schemeClr>
                </a:solidFill>
                <a:latin typeface="微软雅黑" pitchFamily="34" charset="-122"/>
                <a:ea typeface="微软雅黑" pitchFamily="34" charset="-122"/>
              </a:rPr>
              <a:t>在此框中选择粘贴，并选择只保留文字。</a:t>
            </a:r>
            <a:endParaRPr lang="en-US" altLang="zh-CN" sz="1200" dirty="0">
              <a:solidFill>
                <a:schemeClr val="tx1">
                  <a:lumMod val="75000"/>
                  <a:lumOff val="25000"/>
                </a:schemeClr>
              </a:solidFill>
              <a:latin typeface="微软雅黑"/>
              <a:cs typeface="微软雅黑"/>
            </a:endParaRPr>
          </a:p>
        </p:txBody>
      </p:sp>
      <p:cxnSp>
        <p:nvCxnSpPr>
          <p:cNvPr id="32" name="直接连接符 15"/>
          <p:cNvCxnSpPr/>
          <p:nvPr/>
        </p:nvCxnSpPr>
        <p:spPr>
          <a:xfrm flipH="1">
            <a:off x="4546647" y="1739975"/>
            <a:ext cx="6725" cy="2949944"/>
          </a:xfrm>
          <a:prstGeom prst="line">
            <a:avLst/>
          </a:prstGeom>
          <a:ln w="25400">
            <a:solidFill>
              <a:srgbClr val="006CB5"/>
            </a:solidFill>
            <a:prstDash val="dash"/>
          </a:ln>
        </p:spPr>
        <p:style>
          <a:lnRef idx="1">
            <a:schemeClr val="accent1"/>
          </a:lnRef>
          <a:fillRef idx="0">
            <a:schemeClr val="accent1"/>
          </a:fillRef>
          <a:effectRef idx="0">
            <a:schemeClr val="accent1"/>
          </a:effectRef>
          <a:fontRef idx="minor">
            <a:schemeClr val="tx1"/>
          </a:fontRef>
        </p:style>
      </p:cxnSp>
      <p:grpSp>
        <p:nvGrpSpPr>
          <p:cNvPr id="33" name="组合 4"/>
          <p:cNvGrpSpPr/>
          <p:nvPr/>
        </p:nvGrpSpPr>
        <p:grpSpPr>
          <a:xfrm>
            <a:off x="798766" y="1016578"/>
            <a:ext cx="7509212" cy="866516"/>
            <a:chOff x="-470146" y="1321180"/>
            <a:chExt cx="10012283" cy="1155354"/>
          </a:xfrm>
        </p:grpSpPr>
        <p:sp>
          <p:nvSpPr>
            <p:cNvPr id="45" name="椭圆 44"/>
            <p:cNvSpPr/>
            <p:nvPr/>
          </p:nvSpPr>
          <p:spPr>
            <a:xfrm>
              <a:off x="3944942" y="1321180"/>
              <a:ext cx="1182108" cy="1155354"/>
            </a:xfrm>
            <a:prstGeom prst="ellipse">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altLang="zh-CN" sz="2400" b="1" dirty="0">
                  <a:solidFill>
                    <a:schemeClr val="tx1">
                      <a:lumMod val="75000"/>
                      <a:lumOff val="25000"/>
                    </a:schemeClr>
                  </a:solidFill>
                  <a:latin typeface="微软雅黑"/>
                  <a:ea typeface="微软雅黑"/>
                  <a:cs typeface="微软雅黑"/>
                </a:rPr>
                <a:t>VS</a:t>
              </a:r>
              <a:endParaRPr lang="zh-CN" altLang="en-US" sz="2400" b="1" dirty="0">
                <a:solidFill>
                  <a:schemeClr val="tx1">
                    <a:lumMod val="75000"/>
                    <a:lumOff val="25000"/>
                  </a:schemeClr>
                </a:solidFill>
                <a:latin typeface="微软雅黑"/>
                <a:ea typeface="微软雅黑"/>
                <a:cs typeface="微软雅黑"/>
              </a:endParaRPr>
            </a:p>
          </p:txBody>
        </p:sp>
        <p:sp>
          <p:nvSpPr>
            <p:cNvPr id="46" name="矩形 45"/>
            <p:cNvSpPr/>
            <p:nvPr/>
          </p:nvSpPr>
          <p:spPr>
            <a:xfrm>
              <a:off x="-470146" y="1583071"/>
              <a:ext cx="4178049" cy="646331"/>
            </a:xfrm>
            <a:prstGeom prst="rect">
              <a:avLst/>
            </a:prstGeom>
            <a:solidFill>
              <a:srgbClr val="006CB5"/>
            </a:solidFill>
            <a:ln>
              <a:noFill/>
            </a:ln>
          </p:spPr>
          <p:style>
            <a:lnRef idx="1">
              <a:schemeClr val="accent1"/>
            </a:lnRef>
            <a:fillRef idx="3">
              <a:schemeClr val="accent1"/>
            </a:fillRef>
            <a:effectRef idx="2">
              <a:schemeClr val="accent1"/>
            </a:effectRef>
            <a:fontRef idx="minor">
              <a:schemeClr val="lt1"/>
            </a:fontRef>
          </p:style>
          <p:txBody>
            <a:bodyPr wrap="square"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b="1" dirty="0" smtClean="0">
                  <a:latin typeface="微软雅黑"/>
                  <a:ea typeface="微软雅黑"/>
                  <a:cs typeface="微软雅黑"/>
                </a:rPr>
                <a:t>“</a:t>
              </a:r>
              <a:r>
                <a:rPr lang="zh-CN" altLang="en-US" b="1" dirty="0" smtClean="0">
                  <a:latin typeface="微软雅黑"/>
                  <a:ea typeface="微软雅黑"/>
                  <a:cs typeface="微软雅黑"/>
                </a:rPr>
                <a:t>点击添加</a:t>
              </a:r>
              <a:r>
                <a:rPr lang="zh-CN" altLang="en-US" b="1" dirty="0">
                  <a:latin typeface="微软雅黑"/>
                  <a:cs typeface="微软雅黑"/>
                </a:rPr>
                <a:t>标题</a:t>
              </a:r>
              <a:r>
                <a:rPr lang="zh-CN" altLang="en-US" b="1" dirty="0" smtClean="0">
                  <a:latin typeface="微软雅黑"/>
                  <a:cs typeface="微软雅黑"/>
                </a:rPr>
                <a:t>内容”</a:t>
              </a:r>
              <a:endParaRPr lang="zh-CN" altLang="en-US" b="1" dirty="0">
                <a:latin typeface="微软雅黑"/>
                <a:ea typeface="微软雅黑"/>
                <a:cs typeface="微软雅黑"/>
              </a:endParaRPr>
            </a:p>
          </p:txBody>
        </p:sp>
        <p:sp>
          <p:nvSpPr>
            <p:cNvPr id="47" name="矩形 46"/>
            <p:cNvSpPr/>
            <p:nvPr/>
          </p:nvSpPr>
          <p:spPr>
            <a:xfrm>
              <a:off x="5364088" y="1583071"/>
              <a:ext cx="4178049" cy="667521"/>
            </a:xfrm>
            <a:prstGeom prst="rect">
              <a:avLst/>
            </a:prstGeom>
            <a:solidFill>
              <a:srgbClr val="006CB5"/>
            </a:solidFill>
            <a:ln>
              <a:noFill/>
            </a:ln>
          </p:spPr>
          <p:style>
            <a:lnRef idx="0">
              <a:schemeClr val="accent2"/>
            </a:lnRef>
            <a:fillRef idx="3">
              <a:schemeClr val="accent2"/>
            </a:fillRef>
            <a:effectRef idx="3">
              <a:schemeClr val="accent2"/>
            </a:effectRef>
            <a:fontRef idx="minor">
              <a:schemeClr val="lt1"/>
            </a:fontRef>
          </p:style>
          <p:txBody>
            <a:bodyPr wrap="square"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b="1" dirty="0">
                  <a:latin typeface="微软雅黑"/>
                  <a:cs typeface="微软雅黑"/>
                </a:rPr>
                <a:t>“</a:t>
              </a:r>
              <a:r>
                <a:rPr lang="zh-CN" altLang="en-US" b="1" dirty="0">
                  <a:latin typeface="微软雅黑"/>
                  <a:cs typeface="微软雅黑"/>
                </a:rPr>
                <a:t>点击添加标题</a:t>
              </a:r>
              <a:r>
                <a:rPr lang="zh-CN" altLang="en-US" b="1" dirty="0" smtClean="0">
                  <a:latin typeface="微软雅黑"/>
                  <a:cs typeface="微软雅黑"/>
                </a:rPr>
                <a:t>内容”</a:t>
              </a:r>
              <a:endParaRPr lang="zh-CN" altLang="en-US" b="1" dirty="0">
                <a:latin typeface="微软雅黑"/>
                <a:cs typeface="微软雅黑"/>
              </a:endParaRPr>
            </a:p>
          </p:txBody>
        </p:sp>
        <p:sp>
          <p:nvSpPr>
            <p:cNvPr id="51" name="燕尾形 50"/>
            <p:cNvSpPr/>
            <p:nvPr/>
          </p:nvSpPr>
          <p:spPr>
            <a:xfrm>
              <a:off x="3851920" y="1772816"/>
              <a:ext cx="216024" cy="288032"/>
            </a:xfrm>
            <a:prstGeom prst="chevron">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微软雅黑"/>
                <a:ea typeface="微软雅黑"/>
                <a:cs typeface="微软雅黑"/>
              </a:endParaRPr>
            </a:p>
          </p:txBody>
        </p:sp>
        <p:sp>
          <p:nvSpPr>
            <p:cNvPr id="52" name="燕尾形 51"/>
            <p:cNvSpPr/>
            <p:nvPr/>
          </p:nvSpPr>
          <p:spPr>
            <a:xfrm flipH="1">
              <a:off x="5004048" y="1772816"/>
              <a:ext cx="216024" cy="288032"/>
            </a:xfrm>
            <a:prstGeom prst="chevron">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微软雅黑"/>
                <a:ea typeface="微软雅黑"/>
                <a:cs typeface="微软雅黑"/>
              </a:endParaRPr>
            </a:p>
          </p:txBody>
        </p:sp>
      </p:grpSp>
      <p:sp>
        <p:nvSpPr>
          <p:cNvPr id="37" name="矩形 36"/>
          <p:cNvSpPr/>
          <p:nvPr/>
        </p:nvSpPr>
        <p:spPr>
          <a:xfrm>
            <a:off x="5715755" y="3023046"/>
            <a:ext cx="2832934" cy="407804"/>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a:t>
            </a:r>
            <a:endParaRPr lang="en-US" altLang="zh-CN" sz="1100" dirty="0">
              <a:solidFill>
                <a:schemeClr val="tx1">
                  <a:lumMod val="75000"/>
                  <a:lumOff val="25000"/>
                </a:schemeClr>
              </a:solidFill>
              <a:latin typeface="微软雅黑" pitchFamily="34" charset="-122"/>
              <a:ea typeface="微软雅黑" pitchFamily="34" charset="-122"/>
            </a:endParaRPr>
          </a:p>
          <a:p>
            <a:pPr lvl="0"/>
            <a:r>
              <a:rPr lang="zh-CN" altLang="en-US" sz="1100" dirty="0">
                <a:solidFill>
                  <a:schemeClr val="tx1">
                    <a:lumMod val="75000"/>
                    <a:lumOff val="25000"/>
                  </a:schemeClr>
                </a:solidFill>
                <a:latin typeface="微软雅黑" pitchFamily="34" charset="-122"/>
                <a:ea typeface="微软雅黑" pitchFamily="34" charset="-122"/>
              </a:rPr>
              <a:t>在此框中选择粘贴，并选择只保留文字。</a:t>
            </a:r>
            <a:endParaRPr lang="en-US" altLang="zh-CN" sz="1100" dirty="0">
              <a:solidFill>
                <a:schemeClr val="tx1">
                  <a:lumMod val="75000"/>
                  <a:lumOff val="25000"/>
                </a:schemeClr>
              </a:solidFill>
              <a:latin typeface="微软雅黑"/>
              <a:ea typeface="微软雅黑"/>
              <a:cs typeface="微软雅黑"/>
            </a:endParaRPr>
          </a:p>
        </p:txBody>
      </p:sp>
      <p:sp>
        <p:nvSpPr>
          <p:cNvPr id="38" name="矩形 37"/>
          <p:cNvSpPr/>
          <p:nvPr/>
        </p:nvSpPr>
        <p:spPr>
          <a:xfrm>
            <a:off x="5715754" y="3606212"/>
            <a:ext cx="2832934" cy="407804"/>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a:t>
            </a:r>
            <a:endParaRPr lang="en-US" altLang="zh-CN" sz="1100" dirty="0">
              <a:solidFill>
                <a:schemeClr val="tx1">
                  <a:lumMod val="75000"/>
                  <a:lumOff val="25000"/>
                </a:schemeClr>
              </a:solidFill>
              <a:latin typeface="微软雅黑" pitchFamily="34" charset="-122"/>
              <a:ea typeface="微软雅黑" pitchFamily="34" charset="-122"/>
            </a:endParaRPr>
          </a:p>
          <a:p>
            <a:pPr lvl="0"/>
            <a:r>
              <a:rPr lang="zh-CN" altLang="en-US" sz="1100" dirty="0">
                <a:solidFill>
                  <a:schemeClr val="tx1">
                    <a:lumMod val="75000"/>
                    <a:lumOff val="25000"/>
                  </a:schemeClr>
                </a:solidFill>
                <a:latin typeface="微软雅黑" pitchFamily="34" charset="-122"/>
                <a:ea typeface="微软雅黑" pitchFamily="34" charset="-122"/>
              </a:rPr>
              <a:t>在此框中选择粘贴，并选择只保留文字。</a:t>
            </a:r>
            <a:endParaRPr lang="en-US" altLang="zh-CN" sz="1100" dirty="0">
              <a:solidFill>
                <a:schemeClr val="tx1">
                  <a:lumMod val="75000"/>
                  <a:lumOff val="25000"/>
                </a:schemeClr>
              </a:solidFill>
              <a:latin typeface="微软雅黑"/>
              <a:ea typeface="微软雅黑"/>
              <a:cs typeface="微软雅黑"/>
            </a:endParaRPr>
          </a:p>
        </p:txBody>
      </p:sp>
      <p:sp>
        <p:nvSpPr>
          <p:cNvPr id="39" name="矩形 38"/>
          <p:cNvSpPr/>
          <p:nvPr/>
        </p:nvSpPr>
        <p:spPr>
          <a:xfrm>
            <a:off x="5715754" y="4153247"/>
            <a:ext cx="2832934" cy="407804"/>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a:t>
            </a:r>
            <a:endParaRPr lang="en-US" altLang="zh-CN" sz="1100" dirty="0">
              <a:solidFill>
                <a:schemeClr val="tx1">
                  <a:lumMod val="75000"/>
                  <a:lumOff val="25000"/>
                </a:schemeClr>
              </a:solidFill>
              <a:latin typeface="微软雅黑" pitchFamily="34" charset="-122"/>
              <a:ea typeface="微软雅黑" pitchFamily="34" charset="-122"/>
            </a:endParaRPr>
          </a:p>
          <a:p>
            <a:pPr lvl="0"/>
            <a:r>
              <a:rPr lang="zh-CN" altLang="en-US" sz="1100" dirty="0">
                <a:solidFill>
                  <a:schemeClr val="tx1">
                    <a:lumMod val="75000"/>
                    <a:lumOff val="25000"/>
                  </a:schemeClr>
                </a:solidFill>
                <a:latin typeface="微软雅黑" pitchFamily="34" charset="-122"/>
                <a:ea typeface="微软雅黑" pitchFamily="34" charset="-122"/>
              </a:rPr>
              <a:t>在此框中选择粘贴，并选择只保留文字。</a:t>
            </a:r>
            <a:endParaRPr lang="zh-CN" altLang="en-US" sz="1100" dirty="0">
              <a:solidFill>
                <a:schemeClr val="tx1">
                  <a:lumMod val="75000"/>
                  <a:lumOff val="25000"/>
                </a:schemeClr>
              </a:solidFill>
              <a:latin typeface="微软雅黑"/>
              <a:ea typeface="微软雅黑"/>
              <a:cs typeface="微软雅黑"/>
            </a:endParaRPr>
          </a:p>
        </p:txBody>
      </p:sp>
      <p:sp>
        <p:nvSpPr>
          <p:cNvPr id="40" name="矩形 39"/>
          <p:cNvSpPr/>
          <p:nvPr/>
        </p:nvSpPr>
        <p:spPr>
          <a:xfrm>
            <a:off x="5185509" y="2672988"/>
            <a:ext cx="2160240" cy="284693"/>
          </a:xfrm>
          <a:prstGeom prst="rect">
            <a:avLst/>
          </a:prstGeom>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chemeClr val="tx1">
                    <a:lumMod val="75000"/>
                    <a:lumOff val="25000"/>
                  </a:schemeClr>
                </a:solidFill>
                <a:latin typeface="微软雅黑"/>
                <a:ea typeface="微软雅黑"/>
                <a:cs typeface="微软雅黑"/>
              </a:rPr>
              <a:t>点击添加标题内容：</a:t>
            </a:r>
            <a:endParaRPr lang="zh-CN" altLang="en-US" sz="1400" b="1" dirty="0">
              <a:solidFill>
                <a:schemeClr val="tx1">
                  <a:lumMod val="75000"/>
                  <a:lumOff val="25000"/>
                </a:schemeClr>
              </a:solidFill>
              <a:latin typeface="微软雅黑"/>
              <a:ea typeface="微软雅黑"/>
              <a:cs typeface="微软雅黑"/>
            </a:endParaRPr>
          </a:p>
        </p:txBody>
      </p:sp>
      <p:sp>
        <p:nvSpPr>
          <p:cNvPr id="41" name="矩形 40"/>
          <p:cNvSpPr/>
          <p:nvPr/>
        </p:nvSpPr>
        <p:spPr>
          <a:xfrm>
            <a:off x="798765" y="2678519"/>
            <a:ext cx="1195573" cy="608245"/>
          </a:xfrm>
          <a:prstGeom prst="rect">
            <a:avLst/>
          </a:prstGeom>
          <a:solidFill>
            <a:srgbClr val="006CB5"/>
          </a:solidFill>
          <a:ln>
            <a:noFill/>
          </a:ln>
        </p:spPr>
        <p:style>
          <a:lnRef idx="1">
            <a:schemeClr val="accent1"/>
          </a:lnRef>
          <a:fillRef idx="3">
            <a:schemeClr val="accent1"/>
          </a:fillRef>
          <a:effectRef idx="2">
            <a:schemeClr val="accent1"/>
          </a:effectRef>
          <a:fontRef idx="minor">
            <a:schemeClr val="lt1"/>
          </a:fontRef>
        </p:style>
        <p:txBody>
          <a:bodyPr wrap="square" lIns="68580" tIns="34290" rIns="68580" bIns="34290" anchor="ctr">
            <a:noAutofit/>
          </a:bodyPr>
          <a:lstStyle/>
          <a:p>
            <a:pPr algn="ctr" defTabSz="685800"/>
            <a:r>
              <a:rPr lang="zh-CN" altLang="en-US" b="1" dirty="0" smtClean="0">
                <a:latin typeface="微软雅黑"/>
                <a:ea typeface="微软雅黑"/>
                <a:cs typeface="微软雅黑"/>
              </a:rPr>
              <a:t>添加内容</a:t>
            </a:r>
            <a:endParaRPr lang="zh-CN" altLang="en-US" b="1" dirty="0">
              <a:latin typeface="微软雅黑"/>
              <a:ea typeface="微软雅黑"/>
              <a:cs typeface="微软雅黑"/>
            </a:endParaRPr>
          </a:p>
        </p:txBody>
      </p:sp>
      <p:sp>
        <p:nvSpPr>
          <p:cNvPr id="42" name="矩形 41"/>
          <p:cNvSpPr/>
          <p:nvPr/>
        </p:nvSpPr>
        <p:spPr>
          <a:xfrm>
            <a:off x="1697487" y="3339831"/>
            <a:ext cx="1574790" cy="284693"/>
          </a:xfrm>
          <a:prstGeom prst="rect">
            <a:avLst/>
          </a:prstGeom>
        </p:spPr>
        <p:txBody>
          <a:bodyPr wrap="non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smtClean="0">
                <a:solidFill>
                  <a:schemeClr val="tx1">
                    <a:lumMod val="75000"/>
                    <a:lumOff val="25000"/>
                  </a:schemeClr>
                </a:solidFill>
                <a:latin typeface="微软雅黑"/>
                <a:ea typeface="微软雅黑"/>
                <a:cs typeface="微软雅黑"/>
              </a:rPr>
              <a:t>点击添加文字内容</a:t>
            </a:r>
            <a:endParaRPr lang="zh-CN" altLang="en-US" sz="1400" b="1" dirty="0">
              <a:solidFill>
                <a:schemeClr val="tx1">
                  <a:lumMod val="75000"/>
                  <a:lumOff val="25000"/>
                </a:schemeClr>
              </a:solidFill>
              <a:latin typeface="微软雅黑"/>
              <a:ea typeface="微软雅黑"/>
              <a:cs typeface="微软雅黑"/>
            </a:endParaRPr>
          </a:p>
        </p:txBody>
      </p:sp>
      <p:sp>
        <p:nvSpPr>
          <p:cNvPr id="43" name="矩形 42"/>
          <p:cNvSpPr/>
          <p:nvPr/>
        </p:nvSpPr>
        <p:spPr>
          <a:xfrm>
            <a:off x="2735635" y="2689051"/>
            <a:ext cx="1195572" cy="608245"/>
          </a:xfrm>
          <a:prstGeom prst="rect">
            <a:avLst/>
          </a:prstGeom>
          <a:solidFill>
            <a:srgbClr val="006CB5"/>
          </a:solidFill>
          <a:ln>
            <a:noFill/>
          </a:ln>
        </p:spPr>
        <p:style>
          <a:lnRef idx="1">
            <a:schemeClr val="accent1"/>
          </a:lnRef>
          <a:fillRef idx="3">
            <a:schemeClr val="accent1"/>
          </a:fillRef>
          <a:effectRef idx="2">
            <a:schemeClr val="accent1"/>
          </a:effectRef>
          <a:fontRef idx="minor">
            <a:schemeClr val="lt1"/>
          </a:fontRef>
        </p:style>
        <p:txBody>
          <a:bodyPr wrap="square" lIns="68580" tIns="34290" rIns="68580" bIns="34290" anchor="ctr">
            <a:noAutofit/>
          </a:bodyPr>
          <a:lstStyle/>
          <a:p>
            <a:pPr algn="ctr" defTabSz="685800"/>
            <a:r>
              <a:rPr lang="zh-CN" altLang="en-US" b="1" dirty="0" smtClean="0">
                <a:solidFill>
                  <a:schemeClr val="lt1"/>
                </a:solidFill>
                <a:latin typeface="微软雅黑"/>
                <a:ea typeface="微软雅黑"/>
                <a:cs typeface="微软雅黑"/>
              </a:rPr>
              <a:t>添加内容</a:t>
            </a:r>
            <a:endParaRPr lang="zh-CN" altLang="en-US" b="1" dirty="0">
              <a:solidFill>
                <a:schemeClr val="lt1"/>
              </a:solidFill>
              <a:latin typeface="微软雅黑"/>
              <a:ea typeface="微软雅黑"/>
              <a:cs typeface="微软雅黑"/>
            </a:endParaRPr>
          </a:p>
        </p:txBody>
      </p:sp>
      <p:grpSp>
        <p:nvGrpSpPr>
          <p:cNvPr id="8" name="组合 7"/>
          <p:cNvGrpSpPr/>
          <p:nvPr/>
        </p:nvGrpSpPr>
        <p:grpSpPr>
          <a:xfrm>
            <a:off x="2199878" y="2831605"/>
            <a:ext cx="325188" cy="304787"/>
            <a:chOff x="2933170" y="4148355"/>
            <a:chExt cx="433584" cy="406383"/>
          </a:xfrm>
          <a:solidFill>
            <a:srgbClr val="006CB5"/>
          </a:solidFill>
        </p:grpSpPr>
        <p:sp>
          <p:nvSpPr>
            <p:cNvPr id="5" name="L 形 4"/>
            <p:cNvSpPr/>
            <p:nvPr/>
          </p:nvSpPr>
          <p:spPr>
            <a:xfrm rot="13500000">
              <a:off x="2960371" y="4148355"/>
              <a:ext cx="406383" cy="406383"/>
            </a:xfrm>
            <a:prstGeom prst="corner">
              <a:avLst>
                <a:gd name="adj1" fmla="val 31896"/>
                <a:gd name="adj2" fmla="val 26723"/>
              </a:avLst>
            </a:prstGeom>
            <a:grp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6" name="椭圆 5"/>
            <p:cNvSpPr/>
            <p:nvPr/>
          </p:nvSpPr>
          <p:spPr>
            <a:xfrm>
              <a:off x="2933170" y="4291030"/>
              <a:ext cx="147250" cy="147250"/>
            </a:xfrm>
            <a:prstGeom prst="ellipse">
              <a:avLst/>
            </a:prstGeom>
            <a:grp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grpSp>
      <p:grpSp>
        <p:nvGrpSpPr>
          <p:cNvPr id="7" name="组合 6"/>
          <p:cNvGrpSpPr/>
          <p:nvPr/>
        </p:nvGrpSpPr>
        <p:grpSpPr>
          <a:xfrm>
            <a:off x="5222626" y="2991508"/>
            <a:ext cx="408849" cy="553998"/>
            <a:chOff x="6107201" y="4111577"/>
            <a:chExt cx="1566174" cy="2122195"/>
          </a:xfrm>
        </p:grpSpPr>
        <p:sp>
          <p:nvSpPr>
            <p:cNvPr id="53" name="椭圆 52"/>
            <p:cNvSpPr/>
            <p:nvPr/>
          </p:nvSpPr>
          <p:spPr>
            <a:xfrm>
              <a:off x="6107201" y="4275136"/>
              <a:ext cx="1566174" cy="1566174"/>
            </a:xfrm>
            <a:prstGeom prst="ellipse">
              <a:avLst/>
            </a:prstGeom>
            <a:solidFill>
              <a:srgbClr val="006CB5">
                <a:alpha val="80000"/>
              </a:srgbClr>
            </a:solidFill>
            <a:ln w="63500" cap="flat" cmpd="sng" algn="ctr">
              <a:solidFill>
                <a:sysClr val="window" lastClr="FFFFFF"/>
              </a:solidFill>
              <a:prstDash val="solid"/>
            </a:ln>
            <a:effectLst>
              <a:innerShdw blurRad="101600" dist="76200" dir="13500000">
                <a:prstClr val="black">
                  <a:alpha val="20000"/>
                </a:prstClr>
              </a:innerShdw>
            </a:effectLst>
          </p:spPr>
          <p:txBody>
            <a:bodyPr lIns="0" rIns="360000" anchor="ctr"/>
            <a:lstStyle/>
            <a:p>
              <a:pPr>
                <a:defRPr/>
              </a:pPr>
              <a:endParaRPr lang="en-US" sz="700" kern="0" dirty="0">
                <a:solidFill>
                  <a:sysClr val="window" lastClr="FFFFFF"/>
                </a:solidFill>
                <a:latin typeface="微软雅黑" panose="020B0503020204020204" pitchFamily="34" charset="-122"/>
                <a:ea typeface="微软雅黑" panose="020B0503020204020204" pitchFamily="34" charset="-122"/>
              </a:endParaRPr>
            </a:p>
          </p:txBody>
        </p:sp>
        <p:sp>
          <p:nvSpPr>
            <p:cNvPr id="54" name="TextBox 49"/>
            <p:cNvSpPr txBox="1"/>
            <p:nvPr/>
          </p:nvSpPr>
          <p:spPr>
            <a:xfrm flipH="1">
              <a:off x="6564486" y="4111577"/>
              <a:ext cx="642935" cy="2122195"/>
            </a:xfrm>
            <a:prstGeom prst="rect">
              <a:avLst/>
            </a:prstGeom>
            <a:noFill/>
            <a:effectLst>
              <a:outerShdw blurRad="50800" dist="38100" dir="10800000" algn="r" rotWithShape="0">
                <a:prstClr val="black">
                  <a:alpha val="20000"/>
                </a:prstClr>
              </a:outerShdw>
            </a:effectLst>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en-US" altLang="zh-CN" sz="3000" dirty="0">
                  <a:solidFill>
                    <a:srgbClr val="FFFFFF"/>
                  </a:solidFill>
                  <a:latin typeface="+mj-lt"/>
                  <a:cs typeface="Times New Roman" pitchFamily="18" charset="0"/>
                </a:rPr>
                <a:t>1</a:t>
              </a:r>
              <a:endParaRPr lang="zh-CN" altLang="en-US" sz="3000" dirty="0">
                <a:solidFill>
                  <a:srgbClr val="FFFFFF"/>
                </a:solidFill>
                <a:latin typeface="+mj-lt"/>
                <a:cs typeface="Times New Roman" pitchFamily="18" charset="0"/>
              </a:endParaRPr>
            </a:p>
          </p:txBody>
        </p:sp>
      </p:grpSp>
      <p:grpSp>
        <p:nvGrpSpPr>
          <p:cNvPr id="55" name="组合 54"/>
          <p:cNvGrpSpPr/>
          <p:nvPr/>
        </p:nvGrpSpPr>
        <p:grpSpPr>
          <a:xfrm>
            <a:off x="5222626" y="3546860"/>
            <a:ext cx="408849" cy="553998"/>
            <a:chOff x="6107201" y="4111577"/>
            <a:chExt cx="1566174" cy="2122195"/>
          </a:xfrm>
        </p:grpSpPr>
        <p:sp>
          <p:nvSpPr>
            <p:cNvPr id="56" name="椭圆 55"/>
            <p:cNvSpPr/>
            <p:nvPr/>
          </p:nvSpPr>
          <p:spPr>
            <a:xfrm>
              <a:off x="6107201" y="4275136"/>
              <a:ext cx="1566174" cy="1566174"/>
            </a:xfrm>
            <a:prstGeom prst="ellipse">
              <a:avLst/>
            </a:prstGeom>
            <a:solidFill>
              <a:srgbClr val="006CB5">
                <a:alpha val="80000"/>
              </a:srgbClr>
            </a:solidFill>
            <a:ln w="63500" cap="flat" cmpd="sng" algn="ctr">
              <a:solidFill>
                <a:sysClr val="window" lastClr="FFFFFF"/>
              </a:solidFill>
              <a:prstDash val="solid"/>
            </a:ln>
            <a:effectLst>
              <a:innerShdw blurRad="101600" dist="76200" dir="13500000">
                <a:prstClr val="black">
                  <a:alpha val="20000"/>
                </a:prstClr>
              </a:innerShdw>
            </a:effectLst>
          </p:spPr>
          <p:txBody>
            <a:bodyPr lIns="0" rIns="360000" anchor="ctr"/>
            <a:lstStyle/>
            <a:p>
              <a:pPr>
                <a:defRPr/>
              </a:pPr>
              <a:endParaRPr lang="en-US" sz="700" kern="0" dirty="0">
                <a:solidFill>
                  <a:sysClr val="window" lastClr="FFFFFF"/>
                </a:solidFill>
                <a:latin typeface="微软雅黑" panose="020B0503020204020204" pitchFamily="34" charset="-122"/>
                <a:ea typeface="微软雅黑" panose="020B0503020204020204" pitchFamily="34" charset="-122"/>
              </a:endParaRPr>
            </a:p>
          </p:txBody>
        </p:sp>
        <p:sp>
          <p:nvSpPr>
            <p:cNvPr id="57" name="TextBox 49"/>
            <p:cNvSpPr txBox="1"/>
            <p:nvPr/>
          </p:nvSpPr>
          <p:spPr>
            <a:xfrm flipH="1">
              <a:off x="6673948" y="4111577"/>
              <a:ext cx="642935" cy="2122195"/>
            </a:xfrm>
            <a:prstGeom prst="rect">
              <a:avLst/>
            </a:prstGeom>
            <a:noFill/>
            <a:effectLst>
              <a:outerShdw blurRad="50800" dist="38100" dir="10800000" algn="r" rotWithShape="0">
                <a:prstClr val="black">
                  <a:alpha val="20000"/>
                </a:prstClr>
              </a:outerShdw>
            </a:effectLst>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en-US" altLang="zh-CN" sz="3000" dirty="0">
                  <a:solidFill>
                    <a:srgbClr val="FFFFFF"/>
                  </a:solidFill>
                  <a:latin typeface="+mj-lt"/>
                  <a:cs typeface="Times New Roman" pitchFamily="18" charset="0"/>
                </a:rPr>
                <a:t>2</a:t>
              </a:r>
              <a:endParaRPr lang="zh-CN" altLang="en-US" sz="3000" dirty="0">
                <a:solidFill>
                  <a:srgbClr val="FFFFFF"/>
                </a:solidFill>
                <a:latin typeface="+mj-lt"/>
                <a:cs typeface="Times New Roman" pitchFamily="18" charset="0"/>
              </a:endParaRPr>
            </a:p>
          </p:txBody>
        </p:sp>
      </p:grpSp>
      <p:grpSp>
        <p:nvGrpSpPr>
          <p:cNvPr id="58" name="组合 57"/>
          <p:cNvGrpSpPr/>
          <p:nvPr/>
        </p:nvGrpSpPr>
        <p:grpSpPr>
          <a:xfrm>
            <a:off x="5232825" y="4087894"/>
            <a:ext cx="408849" cy="553998"/>
            <a:chOff x="6107201" y="4111577"/>
            <a:chExt cx="1566174" cy="2122195"/>
          </a:xfrm>
        </p:grpSpPr>
        <p:sp>
          <p:nvSpPr>
            <p:cNvPr id="59" name="椭圆 58"/>
            <p:cNvSpPr/>
            <p:nvPr/>
          </p:nvSpPr>
          <p:spPr>
            <a:xfrm>
              <a:off x="6107201" y="4275136"/>
              <a:ext cx="1566174" cy="1566174"/>
            </a:xfrm>
            <a:prstGeom prst="ellipse">
              <a:avLst/>
            </a:prstGeom>
            <a:solidFill>
              <a:srgbClr val="006CB5">
                <a:alpha val="80000"/>
              </a:srgbClr>
            </a:solidFill>
            <a:ln w="63500" cap="flat" cmpd="sng" algn="ctr">
              <a:solidFill>
                <a:sysClr val="window" lastClr="FFFFFF"/>
              </a:solidFill>
              <a:prstDash val="solid"/>
            </a:ln>
            <a:effectLst>
              <a:innerShdw blurRad="101600" dist="76200" dir="13500000">
                <a:prstClr val="black">
                  <a:alpha val="20000"/>
                </a:prstClr>
              </a:innerShdw>
            </a:effectLst>
          </p:spPr>
          <p:txBody>
            <a:bodyPr lIns="0" rIns="360000" anchor="ctr"/>
            <a:lstStyle/>
            <a:p>
              <a:pPr>
                <a:defRPr/>
              </a:pPr>
              <a:endParaRPr lang="en-US" sz="700" kern="0" dirty="0">
                <a:solidFill>
                  <a:sysClr val="window" lastClr="FFFFFF"/>
                </a:solidFill>
                <a:latin typeface="微软雅黑" panose="020B0503020204020204" pitchFamily="34" charset="-122"/>
                <a:ea typeface="微软雅黑" panose="020B0503020204020204" pitchFamily="34" charset="-122"/>
              </a:endParaRPr>
            </a:p>
          </p:txBody>
        </p:sp>
        <p:sp>
          <p:nvSpPr>
            <p:cNvPr id="60" name="TextBox 49"/>
            <p:cNvSpPr txBox="1"/>
            <p:nvPr/>
          </p:nvSpPr>
          <p:spPr>
            <a:xfrm flipH="1">
              <a:off x="6673948" y="4111577"/>
              <a:ext cx="642935" cy="2122195"/>
            </a:xfrm>
            <a:prstGeom prst="rect">
              <a:avLst/>
            </a:prstGeom>
            <a:noFill/>
            <a:effectLst>
              <a:outerShdw blurRad="50800" dist="38100" dir="10800000" algn="r" rotWithShape="0">
                <a:prstClr val="black">
                  <a:alpha val="20000"/>
                </a:prstClr>
              </a:outerShdw>
            </a:effectLst>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a:lnSpc>
                  <a:spcPct val="100000"/>
                </a:lnSpc>
                <a:defRPr/>
              </a:pPr>
              <a:r>
                <a:rPr lang="en-US" altLang="zh-CN" sz="3000" dirty="0">
                  <a:solidFill>
                    <a:srgbClr val="FFFFFF"/>
                  </a:solidFill>
                  <a:latin typeface="+mj-lt"/>
                  <a:cs typeface="Times New Roman" pitchFamily="18" charset="0"/>
                </a:rPr>
                <a:t>3</a:t>
              </a:r>
              <a:endParaRPr lang="zh-CN" altLang="en-US" sz="3000" dirty="0">
                <a:solidFill>
                  <a:srgbClr val="FFFFFF"/>
                </a:solidFill>
                <a:latin typeface="+mj-lt"/>
                <a:cs typeface="Times New Roman" pitchFamily="18" charset="0"/>
              </a:endParaRPr>
            </a:p>
          </p:txBody>
        </p:sp>
      </p:grpSp>
      <p:sp>
        <p:nvSpPr>
          <p:cNvPr id="35" name="矩形 34"/>
          <p:cNvSpPr>
            <a:spLocks noChangeArrowheads="1"/>
          </p:cNvSpPr>
          <p:nvPr/>
        </p:nvSpPr>
        <p:spPr bwMode="auto">
          <a:xfrm>
            <a:off x="476188" y="177842"/>
            <a:ext cx="2031321"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案例对比分析</a:t>
            </a:r>
            <a:endParaRPr lang="zh-CN" altLang="en-US" sz="2400" b="1" dirty="0">
              <a:solidFill>
                <a:schemeClr val="accent1"/>
              </a:solidFill>
              <a:latin typeface="Arial" panose="020B0604020202020204" pitchFamily="34" charset="0"/>
            </a:endParaRPr>
          </a:p>
        </p:txBody>
      </p:sp>
      <p:sp>
        <p:nvSpPr>
          <p:cNvPr id="36" name="等腰三角形 35"/>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Tree>
    <p:extLst>
      <p:ext uri="{BB962C8B-B14F-4D97-AF65-F5344CB8AC3E}">
        <p14:creationId xmlns:p14="http://schemas.microsoft.com/office/powerpoint/2010/main" val="2010223934"/>
      </p:ext>
    </p:extLst>
  </p:cSld>
  <p:clrMapOvr>
    <a:masterClrMapping/>
  </p:clrMapOvr>
  <p:transition spd="slow" advClick="0" advTm="1136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left)">
                                      <p:cBhvr>
                                        <p:cTn id="12" dur="500"/>
                                        <p:tgtEl>
                                          <p:spTgt spid="35"/>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barn(inVertical)">
                                      <p:cBhvr>
                                        <p:cTn id="16" dur="1500"/>
                                        <p:tgtEl>
                                          <p:spTgt spid="33"/>
                                        </p:tgtEl>
                                      </p:cBhvr>
                                    </p:animEffect>
                                  </p:childTnLst>
                                </p:cTn>
                              </p:par>
                            </p:childTnLst>
                          </p:cTn>
                        </p:par>
                        <p:par>
                          <p:cTn id="17" fill="hold">
                            <p:stCondLst>
                              <p:cond delay="2500"/>
                            </p:stCondLst>
                            <p:childTnLst>
                              <p:par>
                                <p:cTn id="18" presetID="22" presetClass="entr" presetSubtype="1"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up)">
                                      <p:cBhvr>
                                        <p:cTn id="20" dur="500"/>
                                        <p:tgtEl>
                                          <p:spTgt spid="32"/>
                                        </p:tgtEl>
                                      </p:cBhvr>
                                    </p:animEffect>
                                  </p:childTnLst>
                                </p:cTn>
                              </p:par>
                            </p:childTnLst>
                          </p:cTn>
                        </p:par>
                        <p:par>
                          <p:cTn id="21" fill="hold">
                            <p:stCondLst>
                              <p:cond delay="3000"/>
                            </p:stCondLst>
                            <p:childTnLst>
                              <p:par>
                                <p:cTn id="22" presetID="42" presetClass="entr" presetSubtype="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4" presetClass="entr" presetSubtype="1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randombar(horizontal)">
                                      <p:cBhvr>
                                        <p:cTn id="35" dur="500"/>
                                        <p:tgtEl>
                                          <p:spTgt spid="41"/>
                                        </p:tgtEl>
                                      </p:cBhvr>
                                    </p:animEffect>
                                  </p:childTnLst>
                                </p:cTn>
                              </p:par>
                            </p:childTnLst>
                          </p:cTn>
                        </p:par>
                        <p:par>
                          <p:cTn id="36" fill="hold">
                            <p:stCondLst>
                              <p:cond delay="4500"/>
                            </p:stCondLst>
                            <p:childTnLst>
                              <p:par>
                                <p:cTn id="37" presetID="42"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14" presetClass="entr" presetSubtype="1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randombar(horizontal)">
                                      <p:cBhvr>
                                        <p:cTn id="45" dur="500"/>
                                        <p:tgtEl>
                                          <p:spTgt spid="43"/>
                                        </p:tgtEl>
                                      </p:cBhvr>
                                    </p:animEffect>
                                  </p:childTnLst>
                                </p:cTn>
                              </p:par>
                            </p:childTnLst>
                          </p:cTn>
                        </p:par>
                        <p:par>
                          <p:cTn id="46" fill="hold">
                            <p:stCondLst>
                              <p:cond delay="6000"/>
                            </p:stCondLst>
                            <p:childTnLst>
                              <p:par>
                                <p:cTn id="47" presetID="14" presetClass="entr" presetSubtype="10"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randombar(horizontal)">
                                      <p:cBhvr>
                                        <p:cTn id="49" dur="500"/>
                                        <p:tgtEl>
                                          <p:spTgt spid="42"/>
                                        </p:tgtEl>
                                      </p:cBhvr>
                                    </p:animEffect>
                                  </p:childTnLst>
                                </p:cTn>
                              </p:par>
                            </p:childTnLst>
                          </p:cTn>
                        </p:par>
                        <p:par>
                          <p:cTn id="50" fill="hold">
                            <p:stCondLst>
                              <p:cond delay="6500"/>
                            </p:stCondLst>
                            <p:childTnLst>
                              <p:par>
                                <p:cTn id="51" presetID="42" presetClass="entr" presetSubtype="0"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1000"/>
                                        <p:tgtEl>
                                          <p:spTgt spid="30"/>
                                        </p:tgtEl>
                                      </p:cBhvr>
                                    </p:animEffect>
                                    <p:anim calcmode="lin" valueType="num">
                                      <p:cBhvr>
                                        <p:cTn id="54" dur="1000" fill="hold"/>
                                        <p:tgtEl>
                                          <p:spTgt spid="30"/>
                                        </p:tgtEl>
                                        <p:attrNameLst>
                                          <p:attrName>ppt_x</p:attrName>
                                        </p:attrNameLst>
                                      </p:cBhvr>
                                      <p:tavLst>
                                        <p:tav tm="0">
                                          <p:val>
                                            <p:strVal val="#ppt_x"/>
                                          </p:val>
                                        </p:tav>
                                        <p:tav tm="100000">
                                          <p:val>
                                            <p:strVal val="#ppt_x"/>
                                          </p:val>
                                        </p:tav>
                                      </p:tavLst>
                                    </p:anim>
                                    <p:anim calcmode="lin" valueType="num">
                                      <p:cBhvr>
                                        <p:cTn id="55" dur="1000" fill="hold"/>
                                        <p:tgtEl>
                                          <p:spTgt spid="30"/>
                                        </p:tgtEl>
                                        <p:attrNameLst>
                                          <p:attrName>ppt_y</p:attrName>
                                        </p:attrNameLst>
                                      </p:cBhvr>
                                      <p:tavLst>
                                        <p:tav tm="0">
                                          <p:val>
                                            <p:strVal val="#ppt_y+.1"/>
                                          </p:val>
                                        </p:tav>
                                        <p:tav tm="100000">
                                          <p:val>
                                            <p:strVal val="#ppt_y"/>
                                          </p:val>
                                        </p:tav>
                                      </p:tavLst>
                                    </p:anim>
                                  </p:childTnLst>
                                </p:cTn>
                              </p:par>
                            </p:childTnLst>
                          </p:cTn>
                        </p:par>
                        <p:par>
                          <p:cTn id="56" fill="hold">
                            <p:stCondLst>
                              <p:cond delay="7500"/>
                            </p:stCondLst>
                            <p:childTnLst>
                              <p:par>
                                <p:cTn id="57" presetID="14" presetClass="entr" presetSubtype="1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randombar(horizontal)">
                                      <p:cBhvr>
                                        <p:cTn id="59" dur="500"/>
                                        <p:tgtEl>
                                          <p:spTgt spid="40"/>
                                        </p:tgtEl>
                                      </p:cBhvr>
                                    </p:animEffect>
                                  </p:childTnLst>
                                </p:cTn>
                              </p:par>
                            </p:childTnLst>
                          </p:cTn>
                        </p:par>
                        <p:par>
                          <p:cTn id="60" fill="hold">
                            <p:stCondLst>
                              <p:cond delay="8000"/>
                            </p:stCondLst>
                            <p:childTnLst>
                              <p:par>
                                <p:cTn id="61" presetID="14" presetClass="entr" presetSubtype="10" fill="hold" nodeType="after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randombar(horizontal)">
                                      <p:cBhvr>
                                        <p:cTn id="63" dur="500"/>
                                        <p:tgtEl>
                                          <p:spTgt spid="7"/>
                                        </p:tgtEl>
                                      </p:cBhvr>
                                    </p:animEffect>
                                  </p:childTnLst>
                                </p:cTn>
                              </p:par>
                            </p:childTnLst>
                          </p:cTn>
                        </p:par>
                        <p:par>
                          <p:cTn id="64" fill="hold">
                            <p:stCondLst>
                              <p:cond delay="8500"/>
                            </p:stCondLst>
                            <p:childTnLst>
                              <p:par>
                                <p:cTn id="65" presetID="22" presetClass="entr" presetSubtype="8"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wipe(left)">
                                      <p:cBhvr>
                                        <p:cTn id="67" dur="500"/>
                                        <p:tgtEl>
                                          <p:spTgt spid="37"/>
                                        </p:tgtEl>
                                      </p:cBhvr>
                                    </p:animEffect>
                                  </p:childTnLst>
                                </p:cTn>
                              </p:par>
                            </p:childTnLst>
                          </p:cTn>
                        </p:par>
                        <p:par>
                          <p:cTn id="68" fill="hold">
                            <p:stCondLst>
                              <p:cond delay="9000"/>
                            </p:stCondLst>
                            <p:childTnLst>
                              <p:par>
                                <p:cTn id="69" presetID="14" presetClass="entr" presetSubtype="10" fill="hold"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randombar(horizontal)">
                                      <p:cBhvr>
                                        <p:cTn id="71" dur="500"/>
                                        <p:tgtEl>
                                          <p:spTgt spid="55"/>
                                        </p:tgtEl>
                                      </p:cBhvr>
                                    </p:animEffect>
                                  </p:childTnLst>
                                </p:cTn>
                              </p:par>
                            </p:childTnLst>
                          </p:cTn>
                        </p:par>
                        <p:par>
                          <p:cTn id="72" fill="hold">
                            <p:stCondLst>
                              <p:cond delay="9500"/>
                            </p:stCondLst>
                            <p:childTnLst>
                              <p:par>
                                <p:cTn id="73" presetID="22" presetClass="entr" presetSubtype="8"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left)">
                                      <p:cBhvr>
                                        <p:cTn id="75" dur="500"/>
                                        <p:tgtEl>
                                          <p:spTgt spid="38"/>
                                        </p:tgtEl>
                                      </p:cBhvr>
                                    </p:animEffect>
                                  </p:childTnLst>
                                </p:cTn>
                              </p:par>
                            </p:childTnLst>
                          </p:cTn>
                        </p:par>
                        <p:par>
                          <p:cTn id="76" fill="hold">
                            <p:stCondLst>
                              <p:cond delay="10000"/>
                            </p:stCondLst>
                            <p:childTnLst>
                              <p:par>
                                <p:cTn id="77" presetID="14" presetClass="entr" presetSubtype="10" fill="hold"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randombar(horizontal)">
                                      <p:cBhvr>
                                        <p:cTn id="79" dur="500"/>
                                        <p:tgtEl>
                                          <p:spTgt spid="58"/>
                                        </p:tgtEl>
                                      </p:cBhvr>
                                    </p:animEffect>
                                  </p:childTnLst>
                                </p:cTn>
                              </p:par>
                            </p:childTnLst>
                          </p:cTn>
                        </p:par>
                        <p:par>
                          <p:cTn id="80" fill="hold">
                            <p:stCondLst>
                              <p:cond delay="10500"/>
                            </p:stCondLst>
                            <p:childTnLst>
                              <p:par>
                                <p:cTn id="81" presetID="22" presetClass="entr" presetSubtype="8"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wipe(left)">
                                      <p:cBhvr>
                                        <p:cTn id="8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7" grpId="0"/>
      <p:bldP spid="38" grpId="0"/>
      <p:bldP spid="39" grpId="0"/>
      <p:bldP spid="40" grpId="0"/>
      <p:bldP spid="41" grpId="0" animBg="1"/>
      <p:bldP spid="42" grpId="0"/>
      <p:bldP spid="43" grpId="0" animBg="1"/>
      <p:bldP spid="35"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 name="Rectangle 36"/>
          <p:cNvSpPr>
            <a:spLocks noChangeArrowheads="1"/>
          </p:cNvSpPr>
          <p:nvPr/>
        </p:nvSpPr>
        <p:spPr bwMode="auto">
          <a:xfrm>
            <a:off x="0" y="742950"/>
            <a:ext cx="9145588" cy="3727449"/>
          </a:xfrm>
          <a:prstGeom prst="rect">
            <a:avLst/>
          </a:prstGeom>
          <a:solidFill>
            <a:srgbClr val="006CB5"/>
          </a:solidFill>
          <a:ln>
            <a:noFill/>
          </a:ln>
          <a:extLst/>
        </p:spPr>
        <p:txBody>
          <a:bodyPr anchor="ctr"/>
          <a:lstStyle/>
          <a:p>
            <a:pPr algn="ctr"/>
            <a:endParaRPr lang="zh-CN" altLang="zh-CN">
              <a:solidFill>
                <a:srgbClr val="FFFFFF"/>
              </a:solidFill>
              <a:latin typeface="微软雅黑" pitchFamily="34" charset="-122"/>
              <a:ea typeface="微软雅黑" pitchFamily="34" charset="-122"/>
            </a:endParaRPr>
          </a:p>
        </p:txBody>
      </p:sp>
      <p:sp>
        <p:nvSpPr>
          <p:cNvPr id="35" name="Oval 5"/>
          <p:cNvSpPr>
            <a:spLocks noChangeArrowheads="1"/>
          </p:cNvSpPr>
          <p:nvPr/>
        </p:nvSpPr>
        <p:spPr bwMode="auto">
          <a:xfrm>
            <a:off x="1517650" y="992187"/>
            <a:ext cx="2255837" cy="226536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6" name="Freeform 8"/>
          <p:cNvSpPr>
            <a:spLocks/>
          </p:cNvSpPr>
          <p:nvPr/>
        </p:nvSpPr>
        <p:spPr bwMode="auto">
          <a:xfrm>
            <a:off x="1406525" y="2114550"/>
            <a:ext cx="2478087" cy="1254125"/>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FFFFFF"/>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 name="Oval 9"/>
          <p:cNvSpPr>
            <a:spLocks noChangeArrowheads="1"/>
          </p:cNvSpPr>
          <p:nvPr/>
        </p:nvSpPr>
        <p:spPr bwMode="auto">
          <a:xfrm>
            <a:off x="3814762" y="2032000"/>
            <a:ext cx="179388"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8" name="Oval 10"/>
          <p:cNvSpPr>
            <a:spLocks noChangeAspect="1" noChangeArrowheads="1"/>
          </p:cNvSpPr>
          <p:nvPr/>
        </p:nvSpPr>
        <p:spPr bwMode="auto">
          <a:xfrm>
            <a:off x="1314450" y="2032000"/>
            <a:ext cx="177800"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cxnSp>
        <p:nvCxnSpPr>
          <p:cNvPr id="40" name="直接连接符 20"/>
          <p:cNvCxnSpPr>
            <a:cxnSpLocks noChangeShapeType="1"/>
          </p:cNvCxnSpPr>
          <p:nvPr/>
        </p:nvCxnSpPr>
        <p:spPr bwMode="auto">
          <a:xfrm>
            <a:off x="1428750" y="3617118"/>
            <a:ext cx="2509837" cy="0"/>
          </a:xfrm>
          <a:prstGeom prst="line">
            <a:avLst/>
          </a:prstGeom>
          <a:noFill/>
          <a:ln w="9525"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21"/>
          <p:cNvSpPr txBox="1">
            <a:spLocks noChangeArrowheads="1"/>
          </p:cNvSpPr>
          <p:nvPr/>
        </p:nvSpPr>
        <p:spPr bwMode="auto">
          <a:xfrm>
            <a:off x="1028441" y="3784312"/>
            <a:ext cx="30572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dirty="0" smtClean="0">
                <a:solidFill>
                  <a:srgbClr val="FFFFFF"/>
                </a:solidFill>
                <a:latin typeface="微软雅黑" pitchFamily="34" charset="-122"/>
                <a:ea typeface="微软雅黑" pitchFamily="34" charset="-122"/>
              </a:rPr>
              <a:t>研究成果与应用</a:t>
            </a:r>
            <a:endParaRPr lang="zh-CN" altLang="en-US" sz="3200" b="1" dirty="0">
              <a:solidFill>
                <a:srgbClr val="FFFFFF"/>
              </a:solidFill>
              <a:latin typeface="微软雅黑" pitchFamily="34" charset="-122"/>
              <a:ea typeface="微软雅黑" pitchFamily="34" charset="-122"/>
            </a:endParaRPr>
          </a:p>
        </p:txBody>
      </p:sp>
      <p:cxnSp>
        <p:nvCxnSpPr>
          <p:cNvPr id="16" name="直接连接符 53"/>
          <p:cNvCxnSpPr>
            <a:cxnSpLocks noChangeShapeType="1"/>
            <a:endCxn id="24" idx="4"/>
          </p:cNvCxnSpPr>
          <p:nvPr/>
        </p:nvCxnSpPr>
        <p:spPr bwMode="auto">
          <a:xfrm>
            <a:off x="4491037" y="1594656"/>
            <a:ext cx="3175" cy="1608137"/>
          </a:xfrm>
          <a:prstGeom prst="line">
            <a:avLst/>
          </a:prstGeom>
          <a:noFill/>
          <a:ln w="12700">
            <a:solidFill>
              <a:srgbClr val="CFDEF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Oval 39"/>
          <p:cNvSpPr>
            <a:spLocks noChangeAspect="1" noChangeArrowheads="1"/>
          </p:cNvSpPr>
          <p:nvPr/>
        </p:nvSpPr>
        <p:spPr bwMode="auto">
          <a:xfrm>
            <a:off x="4421187" y="1440668"/>
            <a:ext cx="144463" cy="144463"/>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2" name="Oval 40"/>
          <p:cNvSpPr>
            <a:spLocks noChangeAspect="1" noChangeArrowheads="1"/>
          </p:cNvSpPr>
          <p:nvPr/>
        </p:nvSpPr>
        <p:spPr bwMode="auto">
          <a:xfrm>
            <a:off x="4421187" y="1975656"/>
            <a:ext cx="144463" cy="144462"/>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3" name="Oval 41"/>
          <p:cNvSpPr>
            <a:spLocks noChangeAspect="1" noChangeArrowheads="1"/>
          </p:cNvSpPr>
          <p:nvPr/>
        </p:nvSpPr>
        <p:spPr bwMode="auto">
          <a:xfrm>
            <a:off x="4421187" y="2504293"/>
            <a:ext cx="144463" cy="144463"/>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4" name="Oval 42"/>
          <p:cNvSpPr>
            <a:spLocks noChangeAspect="1" noChangeArrowheads="1"/>
          </p:cNvSpPr>
          <p:nvPr/>
        </p:nvSpPr>
        <p:spPr bwMode="auto">
          <a:xfrm>
            <a:off x="4421187" y="3058331"/>
            <a:ext cx="144463" cy="144462"/>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5" name="TextBox 58"/>
          <p:cNvSpPr txBox="1">
            <a:spLocks noChangeArrowheads="1"/>
          </p:cNvSpPr>
          <p:nvPr/>
        </p:nvSpPr>
        <p:spPr bwMode="auto">
          <a:xfrm>
            <a:off x="4784725" y="1253343"/>
            <a:ext cx="38481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dirty="0">
                <a:solidFill>
                  <a:srgbClr val="FFFFFF"/>
                </a:solidFill>
                <a:latin typeface="微软雅黑" pitchFamily="34" charset="-122"/>
                <a:ea typeface="微软雅黑" pitchFamily="34" charset="-122"/>
              </a:rPr>
              <a:t>理论基础</a:t>
            </a:r>
          </a:p>
        </p:txBody>
      </p:sp>
      <p:sp>
        <p:nvSpPr>
          <p:cNvPr id="26" name="TextBox 59"/>
          <p:cNvSpPr txBox="1">
            <a:spLocks noChangeArrowheads="1"/>
          </p:cNvSpPr>
          <p:nvPr/>
        </p:nvSpPr>
        <p:spPr bwMode="auto">
          <a:xfrm>
            <a:off x="4784725" y="1829606"/>
            <a:ext cx="38481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a:solidFill>
                  <a:srgbClr val="FFFFFF"/>
                </a:solidFill>
                <a:latin typeface="微软雅黑" pitchFamily="34" charset="-122"/>
                <a:ea typeface="微软雅黑" pitchFamily="34" charset="-122"/>
              </a:rPr>
              <a:t>研究思路</a:t>
            </a:r>
          </a:p>
        </p:txBody>
      </p:sp>
      <p:sp>
        <p:nvSpPr>
          <p:cNvPr id="27" name="TextBox 60"/>
          <p:cNvSpPr txBox="1">
            <a:spLocks noChangeArrowheads="1"/>
          </p:cNvSpPr>
          <p:nvPr/>
        </p:nvSpPr>
        <p:spPr bwMode="auto">
          <a:xfrm>
            <a:off x="4784725" y="2323318"/>
            <a:ext cx="38481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a:solidFill>
                  <a:srgbClr val="FFFFFF"/>
                </a:solidFill>
                <a:latin typeface="微软雅黑" pitchFamily="34" charset="-122"/>
                <a:ea typeface="微软雅黑" pitchFamily="34" charset="-122"/>
              </a:rPr>
              <a:t>采用某某方案</a:t>
            </a:r>
          </a:p>
        </p:txBody>
      </p:sp>
      <p:sp>
        <p:nvSpPr>
          <p:cNvPr id="28" name="TextBox 61"/>
          <p:cNvSpPr txBox="1">
            <a:spLocks noChangeArrowheads="1"/>
          </p:cNvSpPr>
          <p:nvPr/>
        </p:nvSpPr>
        <p:spPr bwMode="auto">
          <a:xfrm>
            <a:off x="4784725" y="2863068"/>
            <a:ext cx="38481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a:solidFill>
                  <a:srgbClr val="FFFFFF"/>
                </a:solidFill>
                <a:latin typeface="微软雅黑" pitchFamily="34" charset="-122"/>
                <a:ea typeface="微软雅黑" pitchFamily="34" charset="-122"/>
              </a:rPr>
              <a:t>可行性说明</a:t>
            </a:r>
          </a:p>
        </p:txBody>
      </p:sp>
    </p:spTree>
    <p:extLst>
      <p:ext uri="{BB962C8B-B14F-4D97-AF65-F5344CB8AC3E}">
        <p14:creationId xmlns:p14="http://schemas.microsoft.com/office/powerpoint/2010/main" val="2722032962"/>
      </p:ext>
    </p:extLst>
  </p:cSld>
  <p:clrMapOvr>
    <a:masterClrMapping/>
  </p:clrMapOvr>
  <mc:AlternateContent xmlns:mc="http://schemas.openxmlformats.org/markup-compatibility/2006" xmlns:p14="http://schemas.microsoft.com/office/powerpoint/2010/main">
    <mc:Choice Requires="p14">
      <p:transition spd="slow" p14:dur="1400" advClick="0" advTm="6332">
        <p14:doors dir="vert"/>
      </p:transition>
    </mc:Choice>
    <mc:Fallback xmlns="">
      <p:transition spd="slow" advClick="0" advTm="633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par>
                          <p:cTn id="15" fill="hold">
                            <p:stCondLst>
                              <p:cond delay="500"/>
                            </p:stCondLst>
                            <p:childTnLst>
                              <p:par>
                                <p:cTn id="16" presetID="37" presetClass="path" presetSubtype="0" accel="50000" decel="50000" fill="hold" grpId="1" nodeType="afterEffect">
                                  <p:stCondLst>
                                    <p:cond delay="0"/>
                                  </p:stCondLst>
                                  <p:childTnLst>
                                    <p:animMotion origin="layout" path="M 2.77778E-7 -4.32099E-6 L -0.00434 0.05062 L -0.01753 0.11328 C -0.02691 0.13179 -0.03611 0.17007 -0.05503 0.19105 C -0.06597 0.20957 -0.07066 0.21544 -0.08316 0.22439 C -0.09566 0.23334 -0.11302 0.24383 -0.13003 0.24476 C -0.15174 0.25031 -0.17101 0.23766 -0.18524 0.22994 C -0.19948 0.22223 -0.20434 0.21636 -0.21545 0.19846 C -0.22656 0.18056 -0.24358 0.14599 -0.25191 0.12254 L -0.26563 0.05679 L -0.26962 -4.32099E-6 " pathEditMode="relative" rAng="0" ptsTypes="FAfaafaaFAF">
                                      <p:cBhvr>
                                        <p:cTn id="17" dur="2000" spd="-99800" fill="hold"/>
                                        <p:tgtEl>
                                          <p:spTgt spid="37"/>
                                        </p:tgtEl>
                                        <p:attrNameLst>
                                          <p:attrName>ppt_x,ppt_y</p:attrName>
                                        </p:attrNameLst>
                                      </p:cBhvr>
                                      <p:rCtr x="-13490" y="12500"/>
                                    </p:animMotion>
                                  </p:childTnLst>
                                </p:cTn>
                              </p:par>
                              <p:par>
                                <p:cTn id="18" presetID="22" presetClass="entr" presetSubtype="8"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2000"/>
                                        <p:tgtEl>
                                          <p:spTgt spid="36"/>
                                        </p:tgtEl>
                                      </p:cBhvr>
                                    </p:animEffect>
                                  </p:childTnLst>
                                </p:cTn>
                              </p:par>
                            </p:childTnLst>
                          </p:cTn>
                        </p:par>
                        <p:par>
                          <p:cTn id="21" fill="hold">
                            <p:stCondLst>
                              <p:cond delay="2500"/>
                            </p:stCondLst>
                            <p:childTnLst>
                              <p:par>
                                <p:cTn id="22" presetID="31" presetClass="entr" presetSubtype="0"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 calcmode="lin" valueType="num">
                                      <p:cBhvr>
                                        <p:cTn id="26" dur="500" fill="hold"/>
                                        <p:tgtEl>
                                          <p:spTgt spid="40"/>
                                        </p:tgtEl>
                                        <p:attrNameLst>
                                          <p:attrName>style.rotation</p:attrName>
                                        </p:attrNameLst>
                                      </p:cBhvr>
                                      <p:tavLst>
                                        <p:tav tm="0">
                                          <p:val>
                                            <p:fltVal val="90"/>
                                          </p:val>
                                        </p:tav>
                                        <p:tav tm="100000">
                                          <p:val>
                                            <p:fltVal val="0"/>
                                          </p:val>
                                        </p:tav>
                                      </p:tavLst>
                                    </p:anim>
                                    <p:animEffect transition="in" filter="fade">
                                      <p:cBhvr>
                                        <p:cTn id="27" dur="500"/>
                                        <p:tgtEl>
                                          <p:spTgt spid="40"/>
                                        </p:tgtEl>
                                      </p:cBhvr>
                                    </p:animEffect>
                                  </p:childTnLst>
                                </p:cTn>
                              </p:par>
                            </p:childTnLst>
                          </p:cTn>
                        </p:par>
                        <p:par>
                          <p:cTn id="28" fill="hold">
                            <p:stCondLst>
                              <p:cond delay="3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1"/>
                                        </p:tgtEl>
                                        <p:attrNameLst>
                                          <p:attrName>ppt_y</p:attrName>
                                        </p:attrNameLst>
                                      </p:cBhvr>
                                      <p:tavLst>
                                        <p:tav tm="0">
                                          <p:val>
                                            <p:strVal val="#ppt_y"/>
                                          </p:val>
                                        </p:tav>
                                        <p:tav tm="100000">
                                          <p:val>
                                            <p:strVal val="#ppt_y"/>
                                          </p:val>
                                        </p:tav>
                                      </p:tavLst>
                                    </p:anim>
                                    <p:anim calcmode="lin" valueType="num">
                                      <p:cBhvr>
                                        <p:cTn id="33"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1"/>
                                        </p:tgtEl>
                                      </p:cBhvr>
                                    </p:animEffect>
                                  </p:childTnLst>
                                </p:cTn>
                              </p:par>
                            </p:childTnLst>
                          </p:cTn>
                        </p:par>
                        <p:par>
                          <p:cTn id="36" fill="hold">
                            <p:stCondLst>
                              <p:cond delay="3800"/>
                            </p:stCondLst>
                            <p:childTnLst>
                              <p:par>
                                <p:cTn id="37" presetID="22" presetClass="entr" presetSubtype="1"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300"/>
                            </p:stCondLst>
                            <p:childTnLst>
                              <p:par>
                                <p:cTn id="41" presetID="2" presetClass="entr" presetSubtype="12"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10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0-#ppt_w/2"/>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2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0-#ppt_w/2"/>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12" fill="hold" grpId="0" nodeType="withEffect">
                                  <p:stCondLst>
                                    <p:cond delay="30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0-#ppt_w/2"/>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childTnLst>
                          </p:cTn>
                        </p:par>
                        <p:par>
                          <p:cTn id="57" fill="hold">
                            <p:stCondLst>
                              <p:cond delay="5100"/>
                            </p:stCondLst>
                            <p:childTnLst>
                              <p:par>
                                <p:cTn id="58" presetID="22" presetClass="entr" presetSubtype="8"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par>
                                <p:cTn id="61" presetID="22" presetClass="entr" presetSubtype="8" fill="hold" grpId="0" nodeType="withEffect">
                                  <p:stCondLst>
                                    <p:cond delay="10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par>
                                <p:cTn id="64" presetID="22" presetClass="entr" presetSubtype="8" fill="hold" grpId="0" nodeType="withEffect">
                                  <p:stCondLst>
                                    <p:cond delay="20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300"/>
                                  </p:stCondLst>
                                  <p:childTnLst>
                                    <p:set>
                                      <p:cBhvr>
                                        <p:cTn id="68" dur="1" fill="hold">
                                          <p:stCondLst>
                                            <p:cond delay="0"/>
                                          </p:stCondLst>
                                        </p:cTn>
                                        <p:tgtEl>
                                          <p:spTgt spid="28"/>
                                        </p:tgtEl>
                                        <p:attrNameLst>
                                          <p:attrName>style.visibility</p:attrName>
                                        </p:attrNameLst>
                                      </p:cBhvr>
                                      <p:to>
                                        <p:strVal val="visible"/>
                                      </p:to>
                                    </p:set>
                                    <p:animEffect transition="in" filter="wipe(left)">
                                      <p:cBhvr>
                                        <p:cTn id="6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autoUpdateAnimBg="0"/>
      <p:bldP spid="37" grpId="1" animBg="1" autoUpdateAnimBg="0"/>
      <p:bldP spid="38" grpId="0" animBg="1" autoUpdateAnimBg="0"/>
      <p:bldP spid="41" grpId="0" autoUpdateAnimBg="0"/>
      <p:bldP spid="17" grpId="0" animBg="1" autoUpdateAnimBg="0"/>
      <p:bldP spid="22" grpId="0" animBg="1" autoUpdateAnimBg="0"/>
      <p:bldP spid="23" grpId="0" animBg="1" autoUpdateAnimBg="0"/>
      <p:bldP spid="24" grpId="0" animBg="1" autoUpdateAnimBg="0"/>
      <p:bldP spid="25" grpId="0" autoUpdateAnimBg="0"/>
      <p:bldP spid="26" grpId="0" autoUpdateAnimBg="0"/>
      <p:bldP spid="27" grpId="0" autoUpdateAnimBg="0"/>
      <p:bldP spid="28"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 name="Rectangle 7"/>
          <p:cNvSpPr>
            <a:spLocks noChangeArrowheads="1"/>
          </p:cNvSpPr>
          <p:nvPr/>
        </p:nvSpPr>
        <p:spPr bwMode="auto">
          <a:xfrm>
            <a:off x="0" y="3964882"/>
            <a:ext cx="7163355" cy="637987"/>
          </a:xfrm>
          <a:prstGeom prst="rect">
            <a:avLst/>
          </a:prstGeom>
          <a:solidFill>
            <a:schemeClr val="bg1">
              <a:lumMod val="75000"/>
            </a:schemeClr>
          </a:solidFill>
          <a:ln w="9525">
            <a:noFill/>
            <a:miter lim="800000"/>
            <a:headEnd/>
            <a:tailEnd/>
          </a:ln>
          <a:extLst/>
        </p:spPr>
        <p:txBody>
          <a:bodyPr wrap="none" lIns="67108" tIns="33554" rIns="67108" bIns="33554" anchor="ctr"/>
          <a:lstStyle/>
          <a:p>
            <a:endParaRPr lang="zh-CN" altLang="en-US" kern="0" dirty="0">
              <a:solidFill>
                <a:sysClr val="windowText" lastClr="000000"/>
              </a:solidFill>
              <a:ea typeface="微软雅黑" pitchFamily="34" charset="-122"/>
            </a:endParaRPr>
          </a:p>
        </p:txBody>
      </p:sp>
      <p:sp>
        <p:nvSpPr>
          <p:cNvPr id="39" name="Line 43"/>
          <p:cNvSpPr>
            <a:spLocks noChangeShapeType="1"/>
          </p:cNvSpPr>
          <p:nvPr/>
        </p:nvSpPr>
        <p:spPr bwMode="auto">
          <a:xfrm rot="5400000">
            <a:off x="3283181" y="1632295"/>
            <a:ext cx="0" cy="5519180"/>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108" tIns="33554" rIns="67108" bIns="33554"/>
          <a:lstStyle/>
          <a:p>
            <a:pPr>
              <a:defRPr/>
            </a:pPr>
            <a:endParaRPr lang="zh-CN" altLang="en-US" kern="0" dirty="0">
              <a:solidFill>
                <a:sysClr val="windowText" lastClr="000000"/>
              </a:solidFill>
              <a:ea typeface="微软雅黑" pitchFamily="34" charset="-122"/>
            </a:endParaRPr>
          </a:p>
        </p:txBody>
      </p:sp>
      <p:sp>
        <p:nvSpPr>
          <p:cNvPr id="40" name="Rectangle 6"/>
          <p:cNvSpPr>
            <a:spLocks noChangeArrowheads="1"/>
          </p:cNvSpPr>
          <p:nvPr/>
        </p:nvSpPr>
        <p:spPr bwMode="auto">
          <a:xfrm>
            <a:off x="2774629" y="2583759"/>
            <a:ext cx="4388726" cy="633889"/>
          </a:xfrm>
          <a:prstGeom prst="rect">
            <a:avLst/>
          </a:prstGeom>
          <a:solidFill>
            <a:schemeClr val="bg1">
              <a:lumMod val="75000"/>
            </a:schemeClr>
          </a:solidFill>
          <a:ln w="9525">
            <a:noFill/>
            <a:miter lim="800000"/>
            <a:headEnd/>
            <a:tailEnd/>
          </a:ln>
          <a:extLst/>
        </p:spPr>
        <p:txBody>
          <a:bodyPr wrap="none" lIns="67108" tIns="33554" rIns="67108" bIns="33554" anchor="ctr"/>
          <a:lstStyle/>
          <a:p>
            <a:pPr>
              <a:defRPr/>
            </a:pPr>
            <a:endParaRPr lang="zh-CN" altLang="en-US" kern="0" dirty="0">
              <a:solidFill>
                <a:sysClr val="windowText" lastClr="000000"/>
              </a:solidFill>
              <a:ea typeface="微软雅黑" pitchFamily="34" charset="-122"/>
            </a:endParaRPr>
          </a:p>
        </p:txBody>
      </p:sp>
      <p:sp>
        <p:nvSpPr>
          <p:cNvPr id="41" name="Line 43"/>
          <p:cNvSpPr>
            <a:spLocks noChangeShapeType="1"/>
          </p:cNvSpPr>
          <p:nvPr/>
        </p:nvSpPr>
        <p:spPr bwMode="auto">
          <a:xfrm rot="16200000" flipH="1">
            <a:off x="4894182" y="1724529"/>
            <a:ext cx="0" cy="252640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108" tIns="33554" rIns="67108" bIns="33554"/>
          <a:lstStyle/>
          <a:p>
            <a:pPr>
              <a:defRPr/>
            </a:pPr>
            <a:endParaRPr lang="zh-CN" altLang="en-US" kern="0" dirty="0">
              <a:solidFill>
                <a:sysClr val="windowText" lastClr="000000"/>
              </a:solidFill>
              <a:ea typeface="微软雅黑" pitchFamily="34" charset="-122"/>
            </a:endParaRPr>
          </a:p>
        </p:txBody>
      </p:sp>
      <p:sp>
        <p:nvSpPr>
          <p:cNvPr id="42" name="Rectangle 5"/>
          <p:cNvSpPr>
            <a:spLocks noChangeArrowheads="1"/>
          </p:cNvSpPr>
          <p:nvPr/>
        </p:nvSpPr>
        <p:spPr bwMode="auto">
          <a:xfrm rot="5400000">
            <a:off x="5976949" y="3442848"/>
            <a:ext cx="1744525" cy="630938"/>
          </a:xfrm>
          <a:prstGeom prst="rect">
            <a:avLst/>
          </a:prstGeom>
          <a:solidFill>
            <a:schemeClr val="bg1">
              <a:lumMod val="75000"/>
            </a:schemeClr>
          </a:solidFill>
          <a:ln w="9525">
            <a:noFill/>
            <a:miter lim="800000"/>
            <a:headEnd/>
            <a:tailEnd/>
          </a:ln>
          <a:extLst/>
        </p:spPr>
        <p:txBody>
          <a:bodyPr wrap="none" lIns="67108" tIns="33554" rIns="67108" bIns="33554" anchor="ctr"/>
          <a:lstStyle/>
          <a:p>
            <a:pPr>
              <a:defRPr/>
            </a:pPr>
            <a:endParaRPr lang="zh-CN" altLang="en-US" kern="0" dirty="0">
              <a:solidFill>
                <a:sysClr val="windowText" lastClr="000000"/>
              </a:solidFill>
              <a:ea typeface="微软雅黑" pitchFamily="34" charset="-122"/>
            </a:endParaRPr>
          </a:p>
        </p:txBody>
      </p:sp>
      <p:sp>
        <p:nvSpPr>
          <p:cNvPr id="43" name="Line 44"/>
          <p:cNvSpPr>
            <a:spLocks noChangeShapeType="1"/>
          </p:cNvSpPr>
          <p:nvPr/>
        </p:nvSpPr>
        <p:spPr bwMode="auto">
          <a:xfrm>
            <a:off x="6862466" y="3429387"/>
            <a:ext cx="0" cy="302296"/>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108" tIns="33554" rIns="67108" bIns="33554"/>
          <a:lstStyle/>
          <a:p>
            <a:pPr>
              <a:defRPr/>
            </a:pPr>
            <a:endParaRPr lang="zh-CN" altLang="en-US" kern="0" dirty="0">
              <a:solidFill>
                <a:sysClr val="windowText" lastClr="000000"/>
              </a:solidFill>
              <a:ea typeface="微软雅黑" pitchFamily="34" charset="-122"/>
            </a:endParaRPr>
          </a:p>
        </p:txBody>
      </p:sp>
      <p:sp>
        <p:nvSpPr>
          <p:cNvPr id="44" name="Rectangle 7"/>
          <p:cNvSpPr>
            <a:spLocks noChangeArrowheads="1"/>
          </p:cNvSpPr>
          <p:nvPr/>
        </p:nvSpPr>
        <p:spPr bwMode="auto">
          <a:xfrm>
            <a:off x="3135165" y="1254726"/>
            <a:ext cx="4028191" cy="637987"/>
          </a:xfrm>
          <a:prstGeom prst="rect">
            <a:avLst/>
          </a:prstGeom>
          <a:solidFill>
            <a:schemeClr val="bg1">
              <a:lumMod val="75000"/>
            </a:schemeClr>
          </a:solidFill>
          <a:ln w="9525">
            <a:noFill/>
            <a:miter lim="800000"/>
            <a:headEnd/>
            <a:tailEnd/>
          </a:ln>
          <a:extLst/>
        </p:spPr>
        <p:txBody>
          <a:bodyPr wrap="none" lIns="67108" tIns="33554" rIns="67108" bIns="33554" anchor="ctr"/>
          <a:lstStyle/>
          <a:p>
            <a:endParaRPr lang="zh-CN" altLang="en-US" kern="0" dirty="0">
              <a:solidFill>
                <a:sysClr val="windowText" lastClr="000000"/>
              </a:solidFill>
              <a:ea typeface="微软雅黑" pitchFamily="34" charset="-122"/>
            </a:endParaRPr>
          </a:p>
        </p:txBody>
      </p:sp>
      <p:sp>
        <p:nvSpPr>
          <p:cNvPr id="45" name="Line 43"/>
          <p:cNvSpPr>
            <a:spLocks noChangeShapeType="1"/>
          </p:cNvSpPr>
          <p:nvPr/>
        </p:nvSpPr>
        <p:spPr bwMode="auto">
          <a:xfrm rot="5400000">
            <a:off x="4779570" y="374379"/>
            <a:ext cx="0" cy="252640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108" tIns="33554" rIns="67108" bIns="33554"/>
          <a:lstStyle/>
          <a:p>
            <a:pPr>
              <a:defRPr/>
            </a:pPr>
            <a:endParaRPr lang="zh-CN" altLang="en-US" kern="0" dirty="0">
              <a:solidFill>
                <a:sysClr val="windowText" lastClr="000000"/>
              </a:solidFill>
              <a:ea typeface="微软雅黑" pitchFamily="34" charset="-122"/>
            </a:endParaRPr>
          </a:p>
        </p:txBody>
      </p:sp>
      <p:sp>
        <p:nvSpPr>
          <p:cNvPr id="46" name="Rectangle 8"/>
          <p:cNvSpPr>
            <a:spLocks noChangeArrowheads="1"/>
          </p:cNvSpPr>
          <p:nvPr/>
        </p:nvSpPr>
        <p:spPr bwMode="auto">
          <a:xfrm rot="5400000">
            <a:off x="1867398" y="1920716"/>
            <a:ext cx="1962922" cy="630938"/>
          </a:xfrm>
          <a:prstGeom prst="rect">
            <a:avLst/>
          </a:prstGeom>
          <a:solidFill>
            <a:schemeClr val="bg1">
              <a:lumMod val="75000"/>
            </a:schemeClr>
          </a:solidFill>
          <a:ln w="9525">
            <a:noFill/>
            <a:miter lim="800000"/>
            <a:headEnd/>
            <a:tailEnd/>
          </a:ln>
          <a:extLst/>
        </p:spPr>
        <p:txBody>
          <a:bodyPr wrap="none" lIns="67108" tIns="33554" rIns="67108" bIns="33554" anchor="ctr"/>
          <a:lstStyle/>
          <a:p>
            <a:pPr>
              <a:defRPr/>
            </a:pPr>
            <a:endParaRPr lang="zh-CN" altLang="en-US" kern="0" dirty="0">
              <a:solidFill>
                <a:sysClr val="windowText" lastClr="000000"/>
              </a:solidFill>
              <a:ea typeface="微软雅黑" pitchFamily="34" charset="-122"/>
            </a:endParaRPr>
          </a:p>
        </p:txBody>
      </p:sp>
      <p:sp>
        <p:nvSpPr>
          <p:cNvPr id="47" name="Line 42"/>
          <p:cNvSpPr>
            <a:spLocks noChangeShapeType="1"/>
          </p:cNvSpPr>
          <p:nvPr/>
        </p:nvSpPr>
        <p:spPr bwMode="auto">
          <a:xfrm>
            <a:off x="2834277" y="2062370"/>
            <a:ext cx="0" cy="340140"/>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108" tIns="33554" rIns="67108" bIns="33554"/>
          <a:lstStyle/>
          <a:p>
            <a:pPr>
              <a:defRPr/>
            </a:pPr>
            <a:endParaRPr lang="zh-CN" altLang="en-US" kern="0" dirty="0">
              <a:solidFill>
                <a:sysClr val="windowText" lastClr="000000"/>
              </a:solidFill>
              <a:ea typeface="微软雅黑" pitchFamily="34" charset="-122"/>
            </a:endParaRPr>
          </a:p>
        </p:txBody>
      </p:sp>
      <p:sp>
        <p:nvSpPr>
          <p:cNvPr id="48" name="Oval 38"/>
          <p:cNvSpPr>
            <a:spLocks noChangeArrowheads="1"/>
          </p:cNvSpPr>
          <p:nvPr/>
        </p:nvSpPr>
        <p:spPr bwMode="auto">
          <a:xfrm>
            <a:off x="6339169" y="1043513"/>
            <a:ext cx="1030848" cy="1018856"/>
          </a:xfrm>
          <a:prstGeom prst="ellipse">
            <a:avLst/>
          </a:prstGeom>
          <a:solidFill>
            <a:srgbClr val="006CB5"/>
          </a:solidFill>
          <a:ln w="19050">
            <a:noFill/>
            <a:round/>
            <a:headEnd/>
            <a:tailEnd/>
          </a:ln>
        </p:spPr>
        <p:txBody>
          <a:bodyPr wrap="none" lIns="67108" tIns="33554" rIns="67108" bIns="33554" anchor="ctr"/>
          <a:lstStyle/>
          <a:p>
            <a:pPr algn="ctr">
              <a:defRPr/>
            </a:pPr>
            <a:r>
              <a:rPr lang="zh-CN" altLang="en-US" sz="1600" b="1" kern="0" dirty="0">
                <a:solidFill>
                  <a:schemeClr val="bg1"/>
                </a:solidFill>
                <a:ea typeface="微软雅黑" pitchFamily="34" charset="-122"/>
              </a:rPr>
              <a:t>初步</a:t>
            </a:r>
            <a:endParaRPr lang="en-US" altLang="zh-CN" sz="1600" b="1" kern="0" dirty="0">
              <a:solidFill>
                <a:schemeClr val="bg1"/>
              </a:solidFill>
              <a:ea typeface="微软雅黑" pitchFamily="34" charset="-122"/>
            </a:endParaRPr>
          </a:p>
          <a:p>
            <a:pPr algn="ctr">
              <a:defRPr/>
            </a:pPr>
            <a:r>
              <a:rPr lang="zh-CN" altLang="en-US" sz="1600" b="1" kern="0" dirty="0">
                <a:solidFill>
                  <a:schemeClr val="bg1"/>
                </a:solidFill>
                <a:ea typeface="微软雅黑" pitchFamily="34" charset="-122"/>
              </a:rPr>
              <a:t>构想</a:t>
            </a:r>
          </a:p>
        </p:txBody>
      </p:sp>
      <p:sp>
        <p:nvSpPr>
          <p:cNvPr id="52" name="矩形 51"/>
          <p:cNvSpPr/>
          <p:nvPr/>
        </p:nvSpPr>
        <p:spPr>
          <a:xfrm>
            <a:off x="3535591" y="1338957"/>
            <a:ext cx="2662789" cy="252428"/>
          </a:xfrm>
          <a:prstGeom prst="rect">
            <a:avLst/>
          </a:prstGeom>
        </p:spPr>
        <p:txBody>
          <a:bodyPr wrap="square" lIns="67108" tIns="33554" rIns="67108" bIns="33554" anchor="ctr">
            <a:spAutoFit/>
          </a:bodyPr>
          <a:lstStyle/>
          <a:p>
            <a:pPr algn="ct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点击添加文本点击添加文本点击添加</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3" name="Oval 38"/>
          <p:cNvSpPr>
            <a:spLocks noChangeArrowheads="1"/>
          </p:cNvSpPr>
          <p:nvPr/>
        </p:nvSpPr>
        <p:spPr bwMode="auto">
          <a:xfrm>
            <a:off x="2333433" y="1043513"/>
            <a:ext cx="1030848" cy="1018856"/>
          </a:xfrm>
          <a:prstGeom prst="ellipse">
            <a:avLst/>
          </a:prstGeom>
          <a:solidFill>
            <a:srgbClr val="006CB5"/>
          </a:solidFill>
          <a:ln w="19050">
            <a:noFill/>
            <a:round/>
            <a:headEnd/>
            <a:tailEnd/>
          </a:ln>
        </p:spPr>
        <p:txBody>
          <a:bodyPr wrap="none" lIns="67108" tIns="33554" rIns="67108" bIns="33554" anchor="ctr"/>
          <a:lstStyle/>
          <a:p>
            <a:pPr algn="ctr">
              <a:defRPr/>
            </a:pPr>
            <a:r>
              <a:rPr lang="zh-CN" altLang="en-US" sz="1600" b="1" kern="0" dirty="0">
                <a:solidFill>
                  <a:schemeClr val="bg1"/>
                </a:solidFill>
                <a:ea typeface="微软雅黑" pitchFamily="34" charset="-122"/>
              </a:rPr>
              <a:t>进步</a:t>
            </a:r>
            <a:endParaRPr lang="en-US" altLang="zh-CN" sz="1600" b="1" kern="0" dirty="0">
              <a:solidFill>
                <a:schemeClr val="bg1"/>
              </a:solidFill>
              <a:ea typeface="微软雅黑" pitchFamily="34" charset="-122"/>
            </a:endParaRPr>
          </a:p>
          <a:p>
            <a:pPr algn="ctr">
              <a:defRPr/>
            </a:pPr>
            <a:r>
              <a:rPr lang="zh-CN" altLang="en-US" sz="1600" b="1" kern="0" dirty="0">
                <a:solidFill>
                  <a:schemeClr val="bg1"/>
                </a:solidFill>
                <a:ea typeface="微软雅黑" pitchFamily="34" charset="-122"/>
              </a:rPr>
              <a:t>目标</a:t>
            </a:r>
          </a:p>
        </p:txBody>
      </p:sp>
      <p:sp>
        <p:nvSpPr>
          <p:cNvPr id="54" name="Oval 38"/>
          <p:cNvSpPr>
            <a:spLocks noChangeArrowheads="1"/>
          </p:cNvSpPr>
          <p:nvPr/>
        </p:nvSpPr>
        <p:spPr bwMode="auto">
          <a:xfrm>
            <a:off x="2333433" y="2376626"/>
            <a:ext cx="1030848" cy="1018856"/>
          </a:xfrm>
          <a:prstGeom prst="ellipse">
            <a:avLst/>
          </a:prstGeom>
          <a:solidFill>
            <a:srgbClr val="006CB5"/>
          </a:solidFill>
          <a:ln w="19050">
            <a:noFill/>
            <a:round/>
            <a:headEnd/>
            <a:tailEnd/>
          </a:ln>
        </p:spPr>
        <p:txBody>
          <a:bodyPr wrap="none" lIns="67108" tIns="33554" rIns="67108" bIns="33554" anchor="ctr"/>
          <a:lstStyle/>
          <a:p>
            <a:pPr algn="ctr">
              <a:defRPr/>
            </a:pPr>
            <a:r>
              <a:rPr lang="zh-CN" altLang="en-US" sz="1600" b="1" kern="0" dirty="0">
                <a:solidFill>
                  <a:schemeClr val="bg1"/>
                </a:solidFill>
                <a:ea typeface="微软雅黑" pitchFamily="34" charset="-122"/>
              </a:rPr>
              <a:t>引证</a:t>
            </a:r>
            <a:endParaRPr lang="en-US" altLang="zh-CN" sz="1600" b="1" kern="0" dirty="0">
              <a:solidFill>
                <a:schemeClr val="bg1"/>
              </a:solidFill>
              <a:ea typeface="微软雅黑" pitchFamily="34" charset="-122"/>
            </a:endParaRPr>
          </a:p>
          <a:p>
            <a:pPr algn="ctr">
              <a:defRPr/>
            </a:pPr>
            <a:r>
              <a:rPr lang="zh-CN" altLang="en-US" sz="1600" b="1" kern="0" dirty="0">
                <a:solidFill>
                  <a:schemeClr val="bg1"/>
                </a:solidFill>
                <a:ea typeface="微软雅黑" pitchFamily="34" charset="-122"/>
              </a:rPr>
              <a:t>假设</a:t>
            </a:r>
          </a:p>
        </p:txBody>
      </p:sp>
      <p:sp>
        <p:nvSpPr>
          <p:cNvPr id="55" name="矩形 54"/>
          <p:cNvSpPr/>
          <p:nvPr/>
        </p:nvSpPr>
        <p:spPr>
          <a:xfrm>
            <a:off x="3535591" y="2689107"/>
            <a:ext cx="2662789" cy="252428"/>
          </a:xfrm>
          <a:prstGeom prst="rect">
            <a:avLst/>
          </a:prstGeom>
        </p:spPr>
        <p:txBody>
          <a:bodyPr wrap="square" lIns="67108" tIns="33554" rIns="67108" bIns="33554" anchor="ctr">
            <a:spAutoFit/>
          </a:bodyPr>
          <a:lstStyle/>
          <a:p>
            <a:pPr algn="ct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点击添加文本点击添加文本点击添加</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56" name="Oval 38"/>
          <p:cNvSpPr>
            <a:spLocks noChangeArrowheads="1"/>
          </p:cNvSpPr>
          <p:nvPr/>
        </p:nvSpPr>
        <p:spPr bwMode="auto">
          <a:xfrm>
            <a:off x="6347042" y="2376626"/>
            <a:ext cx="1030848" cy="1018856"/>
          </a:xfrm>
          <a:prstGeom prst="ellipse">
            <a:avLst/>
          </a:prstGeom>
          <a:solidFill>
            <a:srgbClr val="006CB5"/>
          </a:solidFill>
          <a:ln w="19050">
            <a:noFill/>
            <a:round/>
            <a:headEnd/>
            <a:tailEnd/>
          </a:ln>
        </p:spPr>
        <p:txBody>
          <a:bodyPr wrap="none" lIns="67108" tIns="33554" rIns="67108" bIns="33554" anchor="ctr"/>
          <a:lstStyle/>
          <a:p>
            <a:pPr algn="ctr">
              <a:defRPr/>
            </a:pPr>
            <a:r>
              <a:rPr lang="zh-CN" altLang="en-US" sz="1600" b="1" kern="0" dirty="0">
                <a:solidFill>
                  <a:schemeClr val="bg1"/>
                </a:solidFill>
                <a:ea typeface="微软雅黑" pitchFamily="34" charset="-122"/>
              </a:rPr>
              <a:t>进一步</a:t>
            </a:r>
            <a:endParaRPr lang="en-US" altLang="zh-CN" sz="1600" b="1" kern="0" dirty="0">
              <a:solidFill>
                <a:schemeClr val="bg1"/>
              </a:solidFill>
              <a:ea typeface="微软雅黑" pitchFamily="34" charset="-122"/>
            </a:endParaRPr>
          </a:p>
          <a:p>
            <a:pPr algn="ctr">
              <a:defRPr/>
            </a:pPr>
            <a:r>
              <a:rPr lang="zh-CN" altLang="en-US" sz="1600" b="1" kern="0" dirty="0">
                <a:solidFill>
                  <a:schemeClr val="bg1"/>
                </a:solidFill>
                <a:ea typeface="微软雅黑" pitchFamily="34" charset="-122"/>
              </a:rPr>
              <a:t>目标</a:t>
            </a:r>
          </a:p>
        </p:txBody>
      </p:sp>
      <p:sp>
        <p:nvSpPr>
          <p:cNvPr id="57" name="Oval 38"/>
          <p:cNvSpPr>
            <a:spLocks noChangeArrowheads="1"/>
          </p:cNvSpPr>
          <p:nvPr/>
        </p:nvSpPr>
        <p:spPr bwMode="auto">
          <a:xfrm>
            <a:off x="6347042" y="3767736"/>
            <a:ext cx="1030848" cy="1018856"/>
          </a:xfrm>
          <a:prstGeom prst="ellipse">
            <a:avLst/>
          </a:prstGeom>
          <a:solidFill>
            <a:srgbClr val="006CB5"/>
          </a:solidFill>
          <a:ln w="19050">
            <a:noFill/>
            <a:round/>
            <a:headEnd/>
            <a:tailEnd/>
          </a:ln>
        </p:spPr>
        <p:txBody>
          <a:bodyPr wrap="none" lIns="67108" tIns="33554" rIns="67108" bIns="33554" anchor="ctr"/>
          <a:lstStyle/>
          <a:p>
            <a:pPr algn="ctr">
              <a:defRPr/>
            </a:pPr>
            <a:r>
              <a:rPr lang="zh-CN" altLang="en-US" sz="1600" b="1" kern="0" dirty="0">
                <a:solidFill>
                  <a:schemeClr val="bg1"/>
                </a:solidFill>
                <a:ea typeface="微软雅黑" pitchFamily="34" charset="-122"/>
              </a:rPr>
              <a:t>思维发散</a:t>
            </a:r>
          </a:p>
        </p:txBody>
      </p:sp>
      <p:sp>
        <p:nvSpPr>
          <p:cNvPr id="58" name="矩形 57"/>
          <p:cNvSpPr/>
          <p:nvPr/>
        </p:nvSpPr>
        <p:spPr>
          <a:xfrm>
            <a:off x="872800" y="4093263"/>
            <a:ext cx="5169971" cy="252428"/>
          </a:xfrm>
          <a:prstGeom prst="rect">
            <a:avLst/>
          </a:prstGeom>
        </p:spPr>
        <p:txBody>
          <a:bodyPr wrap="square" lIns="67108" tIns="33554" rIns="67108" bIns="33554" anchor="ctr">
            <a:spAutoFit/>
          </a:bodyPr>
          <a:lstStyle/>
          <a:p>
            <a:pPr algn="ctr"/>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22" name="矩形 21"/>
          <p:cNvSpPr>
            <a:spLocks noChangeArrowheads="1"/>
          </p:cNvSpPr>
          <p:nvPr/>
        </p:nvSpPr>
        <p:spPr bwMode="auto">
          <a:xfrm>
            <a:off x="476188" y="177842"/>
            <a:ext cx="1415768"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研究目标</a:t>
            </a:r>
            <a:endParaRPr lang="zh-CN" altLang="en-US" sz="2400" b="1" dirty="0">
              <a:solidFill>
                <a:schemeClr val="accent1"/>
              </a:solidFill>
              <a:latin typeface="Arial" panose="020B0604020202020204" pitchFamily="34" charset="0"/>
            </a:endParaRPr>
          </a:p>
        </p:txBody>
      </p:sp>
      <p:sp>
        <p:nvSpPr>
          <p:cNvPr id="23" name="等腰三角形 22"/>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Tree>
    <p:extLst>
      <p:ext uri="{BB962C8B-B14F-4D97-AF65-F5344CB8AC3E}">
        <p14:creationId xmlns:p14="http://schemas.microsoft.com/office/powerpoint/2010/main" val="1260824017"/>
      </p:ext>
    </p:extLst>
  </p:cSld>
  <p:clrMapOvr>
    <a:masterClrMapping/>
  </p:clrMapOvr>
  <p:transition spd="slow" advClick="0" advTm="8758">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000"/>
                                </p:stCondLst>
                                <p:childTnLst>
                                  <p:par>
                                    <p:cTn id="14" presetID="2" presetClass="entr" presetSubtype="1" fill="hold" grpId="0" nodeType="afterEffect" p14:presetBounceEnd="50000">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14:bounceEnd="50000">
                                          <p:cBhvr additive="base">
                                            <p:cTn id="16" dur="500" fill="hold"/>
                                            <p:tgtEl>
                                              <p:spTgt spid="48"/>
                                            </p:tgtEl>
                                            <p:attrNameLst>
                                              <p:attrName>ppt_x</p:attrName>
                                            </p:attrNameLst>
                                          </p:cBhvr>
                                          <p:tavLst>
                                            <p:tav tm="0">
                                              <p:val>
                                                <p:strVal val="#ppt_x"/>
                                              </p:val>
                                            </p:tav>
                                            <p:tav tm="100000">
                                              <p:val>
                                                <p:strVal val="#ppt_x"/>
                                              </p:val>
                                            </p:tav>
                                          </p:tavLst>
                                        </p:anim>
                                        <p:anim calcmode="lin" valueType="num" p14:bounceEnd="50000">
                                          <p:cBhvr additive="base">
                                            <p:cTn id="17" dur="500" fill="hold"/>
                                            <p:tgtEl>
                                              <p:spTgt spid="48"/>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right)">
                                          <p:cBhvr>
                                            <p:cTn id="21" dur="500"/>
                                            <p:tgtEl>
                                              <p:spTgt spid="4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wipe(right)">
                                          <p:cBhvr>
                                            <p:cTn id="24" dur="500"/>
                                            <p:tgtEl>
                                              <p:spTgt spid="45"/>
                                            </p:tgtEl>
                                          </p:cBhvr>
                                        </p:animEffect>
                                      </p:childTnLst>
                                    </p:cTn>
                                  </p:par>
                                </p:childTnLst>
                              </p:cTn>
                            </p:par>
                            <p:par>
                              <p:cTn id="25" fill="hold">
                                <p:stCondLst>
                                  <p:cond delay="2000"/>
                                </p:stCondLst>
                                <p:childTnLst>
                                  <p:par>
                                    <p:cTn id="26" presetID="2" presetClass="entr" presetSubtype="1" fill="hold" grpId="0" nodeType="afterEffect" p14:presetBounceEnd="50000">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14:bounceEnd="50000">
                                          <p:cBhvr additive="base">
                                            <p:cTn id="28" dur="500" fill="hold"/>
                                            <p:tgtEl>
                                              <p:spTgt spid="53"/>
                                            </p:tgtEl>
                                            <p:attrNameLst>
                                              <p:attrName>ppt_x</p:attrName>
                                            </p:attrNameLst>
                                          </p:cBhvr>
                                          <p:tavLst>
                                            <p:tav tm="0">
                                              <p:val>
                                                <p:strVal val="#ppt_x"/>
                                              </p:val>
                                            </p:tav>
                                            <p:tav tm="100000">
                                              <p:val>
                                                <p:strVal val="#ppt_x"/>
                                              </p:val>
                                            </p:tav>
                                          </p:tavLst>
                                        </p:anim>
                                        <p:anim calcmode="lin" valueType="num" p14:bounceEnd="50000">
                                          <p:cBhvr additive="base">
                                            <p:cTn id="29" dur="500" fill="hold"/>
                                            <p:tgtEl>
                                              <p:spTgt spid="53"/>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52"/>
                                            </p:tgtEl>
                                            <p:attrNameLst>
                                              <p:attrName>style.visibility</p:attrName>
                                            </p:attrNameLst>
                                          </p:cBhvr>
                                          <p:to>
                                            <p:strVal val="visible"/>
                                          </p:to>
                                        </p:set>
                                        <p:animEffect transition="in" filter="wipe(left)">
                                          <p:cBhvr>
                                            <p:cTn id="33" dur="100"/>
                                            <p:tgtEl>
                                              <p:spTgt spid="52"/>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52"/>
                                            </p:tgtEl>
                                          </p:cBhvr>
                                          <p:to x="80000" y="100000"/>
                                        </p:animScale>
                                        <p:anim by="(#ppt_w*0.10)" calcmode="lin" valueType="num">
                                          <p:cBhvr>
                                            <p:cTn id="36" dur="50" autoRev="1" fill="hold">
                                              <p:stCondLst>
                                                <p:cond delay="0"/>
                                              </p:stCondLst>
                                            </p:cTn>
                                            <p:tgtEl>
                                              <p:spTgt spid="52"/>
                                            </p:tgtEl>
                                            <p:attrNameLst>
                                              <p:attrName>ppt_x</p:attrName>
                                            </p:attrNameLst>
                                          </p:cBhvr>
                                        </p:anim>
                                        <p:anim by="(-#ppt_w*0.10)" calcmode="lin" valueType="num">
                                          <p:cBhvr>
                                            <p:cTn id="37" dur="50" autoRev="1" fill="hold">
                                              <p:stCondLst>
                                                <p:cond delay="0"/>
                                              </p:stCondLst>
                                            </p:cTn>
                                            <p:tgtEl>
                                              <p:spTgt spid="52"/>
                                            </p:tgtEl>
                                            <p:attrNameLst>
                                              <p:attrName>ppt_y</p:attrName>
                                            </p:attrNameLst>
                                          </p:cBhvr>
                                        </p:anim>
                                        <p:animRot by="-480000">
                                          <p:cBhvr>
                                            <p:cTn id="38" dur="50" autoRev="1" fill="hold">
                                              <p:stCondLst>
                                                <p:cond delay="0"/>
                                              </p:stCondLst>
                                            </p:cTn>
                                            <p:tgtEl>
                                              <p:spTgt spid="52"/>
                                            </p:tgtEl>
                                            <p:attrNameLst>
                                              <p:attrName>r</p:attrName>
                                            </p:attrNameLst>
                                          </p:cBhvr>
                                        </p:animRot>
                                      </p:childTnLst>
                                    </p:cTn>
                                  </p:par>
                                </p:childTnLst>
                              </p:cTn>
                            </p:par>
                            <p:par>
                              <p:cTn id="39" fill="hold">
                                <p:stCondLst>
                                  <p:cond delay="3050"/>
                                </p:stCondLst>
                                <p:childTnLst>
                                  <p:par>
                                    <p:cTn id="40" presetID="22" presetClass="entr" presetSubtype="1"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up)">
                                          <p:cBhvr>
                                            <p:cTn id="42" dur="500"/>
                                            <p:tgtEl>
                                              <p:spTgt spid="47"/>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up)">
                                          <p:cBhvr>
                                            <p:cTn id="45" dur="500"/>
                                            <p:tgtEl>
                                              <p:spTgt spid="46"/>
                                            </p:tgtEl>
                                          </p:cBhvr>
                                        </p:animEffect>
                                      </p:childTnLst>
                                    </p:cTn>
                                  </p:par>
                                </p:childTnLst>
                              </p:cTn>
                            </p:par>
                            <p:par>
                              <p:cTn id="46" fill="hold">
                                <p:stCondLst>
                                  <p:cond delay="3550"/>
                                </p:stCondLst>
                                <p:childTnLst>
                                  <p:par>
                                    <p:cTn id="47" presetID="2" presetClass="entr" presetSubtype="1" fill="hold" grpId="0" nodeType="afterEffect" p14:presetBounceEnd="50000">
                                      <p:stCondLst>
                                        <p:cond delay="0"/>
                                      </p:stCondLst>
                                      <p:childTnLst>
                                        <p:set>
                                          <p:cBhvr>
                                            <p:cTn id="48" dur="1" fill="hold">
                                              <p:stCondLst>
                                                <p:cond delay="0"/>
                                              </p:stCondLst>
                                            </p:cTn>
                                            <p:tgtEl>
                                              <p:spTgt spid="54"/>
                                            </p:tgtEl>
                                            <p:attrNameLst>
                                              <p:attrName>style.visibility</p:attrName>
                                            </p:attrNameLst>
                                          </p:cBhvr>
                                          <p:to>
                                            <p:strVal val="visible"/>
                                          </p:to>
                                        </p:set>
                                        <p:anim calcmode="lin" valueType="num" p14:bounceEnd="50000">
                                          <p:cBhvr additive="base">
                                            <p:cTn id="49" dur="500" fill="hold"/>
                                            <p:tgtEl>
                                              <p:spTgt spid="54"/>
                                            </p:tgtEl>
                                            <p:attrNameLst>
                                              <p:attrName>ppt_x</p:attrName>
                                            </p:attrNameLst>
                                          </p:cBhvr>
                                          <p:tavLst>
                                            <p:tav tm="0">
                                              <p:val>
                                                <p:strVal val="#ppt_x"/>
                                              </p:val>
                                            </p:tav>
                                            <p:tav tm="100000">
                                              <p:val>
                                                <p:strVal val="#ppt_x"/>
                                              </p:val>
                                            </p:tav>
                                          </p:tavLst>
                                        </p:anim>
                                        <p:anim calcmode="lin" valueType="num" p14:bounceEnd="50000">
                                          <p:cBhvr additive="base">
                                            <p:cTn id="50" dur="500" fill="hold"/>
                                            <p:tgtEl>
                                              <p:spTgt spid="54"/>
                                            </p:tgtEl>
                                            <p:attrNameLst>
                                              <p:attrName>ppt_y</p:attrName>
                                            </p:attrNameLst>
                                          </p:cBhvr>
                                          <p:tavLst>
                                            <p:tav tm="0">
                                              <p:val>
                                                <p:strVal val="0-#ppt_h/2"/>
                                              </p:val>
                                            </p:tav>
                                            <p:tav tm="100000">
                                              <p:val>
                                                <p:strVal val="#ppt_y"/>
                                              </p:val>
                                            </p:tav>
                                          </p:tavLst>
                                        </p:anim>
                                      </p:childTnLst>
                                    </p:cTn>
                                  </p:par>
                                </p:childTnLst>
                              </p:cTn>
                            </p:par>
                            <p:par>
                              <p:cTn id="51" fill="hold">
                                <p:stCondLst>
                                  <p:cond delay="4050"/>
                                </p:stCondLst>
                                <p:childTnLst>
                                  <p:par>
                                    <p:cTn id="52" presetID="22" presetClass="entr" presetSubtype="8"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left)">
                                          <p:cBhvr>
                                            <p:cTn id="54" dur="500"/>
                                            <p:tgtEl>
                                              <p:spTgt spid="4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childTnLst>
                              </p:cTn>
                            </p:par>
                            <p:par>
                              <p:cTn id="58" fill="hold">
                                <p:stCondLst>
                                  <p:cond delay="455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56"/>
                                            </p:tgtEl>
                                            <p:attrNameLst>
                                              <p:attrName>style.visibility</p:attrName>
                                            </p:attrNameLst>
                                          </p:cBhvr>
                                          <p:to>
                                            <p:strVal val="visible"/>
                                          </p:to>
                                        </p:set>
                                        <p:anim calcmode="lin" valueType="num" p14:bounceEnd="50000">
                                          <p:cBhvr additive="base">
                                            <p:cTn id="61" dur="500" fill="hold"/>
                                            <p:tgtEl>
                                              <p:spTgt spid="56"/>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56"/>
                                            </p:tgtEl>
                                            <p:attrNameLst>
                                              <p:attrName>ppt_y</p:attrName>
                                            </p:attrNameLst>
                                          </p:cBhvr>
                                          <p:tavLst>
                                            <p:tav tm="0">
                                              <p:val>
                                                <p:strVal val="0-#ppt_h/2"/>
                                              </p:val>
                                            </p:tav>
                                            <p:tav tm="100000">
                                              <p:val>
                                                <p:strVal val="#ppt_y"/>
                                              </p:val>
                                            </p:tav>
                                          </p:tavLst>
                                        </p:anim>
                                      </p:childTnLst>
                                    </p:cTn>
                                  </p:par>
                                </p:childTnLst>
                              </p:cTn>
                            </p:par>
                            <p:par>
                              <p:cTn id="63" fill="hold">
                                <p:stCondLst>
                                  <p:cond delay="505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55"/>
                                            </p:tgtEl>
                                            <p:attrNameLst>
                                              <p:attrName>style.visibility</p:attrName>
                                            </p:attrNameLst>
                                          </p:cBhvr>
                                          <p:to>
                                            <p:strVal val="visible"/>
                                          </p:to>
                                        </p:set>
                                        <p:animEffect transition="in" filter="wipe(left)">
                                          <p:cBhvr>
                                            <p:cTn id="66" dur="100"/>
                                            <p:tgtEl>
                                              <p:spTgt spid="5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55"/>
                                            </p:tgtEl>
                                          </p:cBhvr>
                                          <p:to x="80000" y="100000"/>
                                        </p:animScale>
                                        <p:anim by="(#ppt_w*0.10)" calcmode="lin" valueType="num">
                                          <p:cBhvr>
                                            <p:cTn id="69" dur="50" autoRev="1" fill="hold">
                                              <p:stCondLst>
                                                <p:cond delay="0"/>
                                              </p:stCondLst>
                                            </p:cTn>
                                            <p:tgtEl>
                                              <p:spTgt spid="55"/>
                                            </p:tgtEl>
                                            <p:attrNameLst>
                                              <p:attrName>ppt_x</p:attrName>
                                            </p:attrNameLst>
                                          </p:cBhvr>
                                        </p:anim>
                                        <p:anim by="(-#ppt_w*0.10)" calcmode="lin" valueType="num">
                                          <p:cBhvr>
                                            <p:cTn id="70" dur="50" autoRev="1" fill="hold">
                                              <p:stCondLst>
                                                <p:cond delay="0"/>
                                              </p:stCondLst>
                                            </p:cTn>
                                            <p:tgtEl>
                                              <p:spTgt spid="55"/>
                                            </p:tgtEl>
                                            <p:attrNameLst>
                                              <p:attrName>ppt_y</p:attrName>
                                            </p:attrNameLst>
                                          </p:cBhvr>
                                        </p:anim>
                                        <p:animRot by="-480000">
                                          <p:cBhvr>
                                            <p:cTn id="71" dur="50" autoRev="1" fill="hold">
                                              <p:stCondLst>
                                                <p:cond delay="0"/>
                                              </p:stCondLst>
                                            </p:cTn>
                                            <p:tgtEl>
                                              <p:spTgt spid="55"/>
                                            </p:tgtEl>
                                            <p:attrNameLst>
                                              <p:attrName>r</p:attrName>
                                            </p:attrNameLst>
                                          </p:cBhvr>
                                        </p:animRot>
                                      </p:childTnLst>
                                    </p:cTn>
                                  </p:par>
                                </p:childTnLst>
                              </p:cTn>
                            </p:par>
                            <p:par>
                              <p:cTn id="72" fill="hold">
                                <p:stCondLst>
                                  <p:cond delay="5600"/>
                                </p:stCondLst>
                                <p:childTnLst>
                                  <p:par>
                                    <p:cTn id="73" presetID="22" presetClass="entr" presetSubtype="1"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wipe(up)">
                                          <p:cBhvr>
                                            <p:cTn id="75" dur="500"/>
                                            <p:tgtEl>
                                              <p:spTgt spid="43"/>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wipe(up)">
                                          <p:cBhvr>
                                            <p:cTn id="78" dur="500"/>
                                            <p:tgtEl>
                                              <p:spTgt spid="42"/>
                                            </p:tgtEl>
                                          </p:cBhvr>
                                        </p:animEffect>
                                      </p:childTnLst>
                                    </p:cTn>
                                  </p:par>
                                </p:childTnLst>
                              </p:cTn>
                            </p:par>
                            <p:par>
                              <p:cTn id="79" fill="hold">
                                <p:stCondLst>
                                  <p:cond delay="6100"/>
                                </p:stCondLst>
                                <p:childTnLst>
                                  <p:par>
                                    <p:cTn id="80" presetID="2" presetClass="entr" presetSubtype="1" fill="hold" grpId="0" nodeType="afterEffect" p14:presetBounceEnd="50000">
                                      <p:stCondLst>
                                        <p:cond delay="0"/>
                                      </p:stCondLst>
                                      <p:childTnLst>
                                        <p:set>
                                          <p:cBhvr>
                                            <p:cTn id="81" dur="1" fill="hold">
                                              <p:stCondLst>
                                                <p:cond delay="0"/>
                                              </p:stCondLst>
                                            </p:cTn>
                                            <p:tgtEl>
                                              <p:spTgt spid="57"/>
                                            </p:tgtEl>
                                            <p:attrNameLst>
                                              <p:attrName>style.visibility</p:attrName>
                                            </p:attrNameLst>
                                          </p:cBhvr>
                                          <p:to>
                                            <p:strVal val="visible"/>
                                          </p:to>
                                        </p:set>
                                        <p:anim calcmode="lin" valueType="num" p14:bounceEnd="50000">
                                          <p:cBhvr additive="base">
                                            <p:cTn id="82" dur="500" fill="hold"/>
                                            <p:tgtEl>
                                              <p:spTgt spid="57"/>
                                            </p:tgtEl>
                                            <p:attrNameLst>
                                              <p:attrName>ppt_x</p:attrName>
                                            </p:attrNameLst>
                                          </p:cBhvr>
                                          <p:tavLst>
                                            <p:tav tm="0">
                                              <p:val>
                                                <p:strVal val="#ppt_x"/>
                                              </p:val>
                                            </p:tav>
                                            <p:tav tm="100000">
                                              <p:val>
                                                <p:strVal val="#ppt_x"/>
                                              </p:val>
                                            </p:tav>
                                          </p:tavLst>
                                        </p:anim>
                                        <p:anim calcmode="lin" valueType="num" p14:bounceEnd="50000">
                                          <p:cBhvr additive="base">
                                            <p:cTn id="83" dur="500" fill="hold"/>
                                            <p:tgtEl>
                                              <p:spTgt spid="57"/>
                                            </p:tgtEl>
                                            <p:attrNameLst>
                                              <p:attrName>ppt_y</p:attrName>
                                            </p:attrNameLst>
                                          </p:cBhvr>
                                          <p:tavLst>
                                            <p:tav tm="0">
                                              <p:val>
                                                <p:strVal val="0-#ppt_h/2"/>
                                              </p:val>
                                            </p:tav>
                                            <p:tav tm="100000">
                                              <p:val>
                                                <p:strVal val="#ppt_y"/>
                                              </p:val>
                                            </p:tav>
                                          </p:tavLst>
                                        </p:anim>
                                      </p:childTnLst>
                                    </p:cTn>
                                  </p:par>
                                </p:childTnLst>
                              </p:cTn>
                            </p:par>
                            <p:par>
                              <p:cTn id="84" fill="hold">
                                <p:stCondLst>
                                  <p:cond delay="6600"/>
                                </p:stCondLst>
                                <p:childTnLst>
                                  <p:par>
                                    <p:cTn id="85" presetID="22" presetClass="entr" presetSubtype="2"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wipe(right)">
                                          <p:cBhvr>
                                            <p:cTn id="87" dur="500"/>
                                            <p:tgtEl>
                                              <p:spTgt spid="38"/>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wipe(right)">
                                          <p:cBhvr>
                                            <p:cTn id="90" dur="500"/>
                                            <p:tgtEl>
                                              <p:spTgt spid="39"/>
                                            </p:tgtEl>
                                          </p:cBhvr>
                                        </p:animEffect>
                                      </p:childTnLst>
                                    </p:cTn>
                                  </p:par>
                                </p:childTnLst>
                              </p:cTn>
                            </p:par>
                            <p:par>
                              <p:cTn id="91" fill="hold">
                                <p:stCondLst>
                                  <p:cond delay="7100"/>
                                </p:stCondLst>
                                <p:childTnLst>
                                  <p:par>
                                    <p:cTn id="92" presetID="22" presetClass="entr" presetSubtype="8" fill="hold" grpId="0" nodeType="afterEffect">
                                      <p:stCondLst>
                                        <p:cond delay="0"/>
                                      </p:stCondLst>
                                      <p:iterate type="lt">
                                        <p:tmPct val="30000"/>
                                      </p:iterate>
                                      <p:childTnLst>
                                        <p:set>
                                          <p:cBhvr>
                                            <p:cTn id="93" dur="1" fill="hold">
                                              <p:stCondLst>
                                                <p:cond delay="0"/>
                                              </p:stCondLst>
                                            </p:cTn>
                                            <p:tgtEl>
                                              <p:spTgt spid="58"/>
                                            </p:tgtEl>
                                            <p:attrNameLst>
                                              <p:attrName>style.visibility</p:attrName>
                                            </p:attrNameLst>
                                          </p:cBhvr>
                                          <p:to>
                                            <p:strVal val="visible"/>
                                          </p:to>
                                        </p:set>
                                        <p:animEffect transition="in" filter="wipe(left)">
                                          <p:cBhvr>
                                            <p:cTn id="94" dur="100"/>
                                            <p:tgtEl>
                                              <p:spTgt spid="58"/>
                                            </p:tgtEl>
                                          </p:cBhvr>
                                        </p:animEffect>
                                      </p:childTnLst>
                                    </p:cTn>
                                  </p:par>
                                  <p:par>
                                    <p:cTn id="95" presetID="36" presetClass="emph" presetSubtype="0" fill="hold" grpId="1" nodeType="withEffect">
                                      <p:stCondLst>
                                        <p:cond delay="0"/>
                                      </p:stCondLst>
                                      <p:iterate type="lt">
                                        <p:tmPct val="30000"/>
                                      </p:iterate>
                                      <p:childTnLst>
                                        <p:animScale>
                                          <p:cBhvr>
                                            <p:cTn id="96" dur="50" autoRev="1" fill="hold">
                                              <p:stCondLst>
                                                <p:cond delay="0"/>
                                              </p:stCondLst>
                                            </p:cTn>
                                            <p:tgtEl>
                                              <p:spTgt spid="58"/>
                                            </p:tgtEl>
                                          </p:cBhvr>
                                          <p:to x="80000" y="100000"/>
                                        </p:animScale>
                                        <p:anim by="(#ppt_w*0.10)" calcmode="lin" valueType="num">
                                          <p:cBhvr>
                                            <p:cTn id="97" dur="50" autoRev="1" fill="hold">
                                              <p:stCondLst>
                                                <p:cond delay="0"/>
                                              </p:stCondLst>
                                            </p:cTn>
                                            <p:tgtEl>
                                              <p:spTgt spid="58"/>
                                            </p:tgtEl>
                                            <p:attrNameLst>
                                              <p:attrName>ppt_x</p:attrName>
                                            </p:attrNameLst>
                                          </p:cBhvr>
                                        </p:anim>
                                        <p:anim by="(-#ppt_w*0.10)" calcmode="lin" valueType="num">
                                          <p:cBhvr>
                                            <p:cTn id="98" dur="50" autoRev="1" fill="hold">
                                              <p:stCondLst>
                                                <p:cond delay="0"/>
                                              </p:stCondLst>
                                            </p:cTn>
                                            <p:tgtEl>
                                              <p:spTgt spid="58"/>
                                            </p:tgtEl>
                                            <p:attrNameLst>
                                              <p:attrName>ppt_y</p:attrName>
                                            </p:attrNameLst>
                                          </p:cBhvr>
                                        </p:anim>
                                        <p:animRot by="-480000">
                                          <p:cBhvr>
                                            <p:cTn id="99" dur="50" autoRev="1" fill="hold">
                                              <p:stCondLst>
                                                <p:cond delay="0"/>
                                              </p:stCondLst>
                                            </p:cTn>
                                            <p:tgtEl>
                                              <p:spTgt spid="5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52" grpId="0"/>
          <p:bldP spid="52" grpId="1"/>
          <p:bldP spid="53" grpId="0" animBg="1"/>
          <p:bldP spid="54" grpId="0" animBg="1"/>
          <p:bldP spid="55" grpId="0"/>
          <p:bldP spid="55" grpId="1"/>
          <p:bldP spid="56" grpId="0" animBg="1"/>
          <p:bldP spid="57" grpId="0" animBg="1"/>
          <p:bldP spid="58" grpId="0"/>
          <p:bldP spid="58" grpId="1"/>
          <p:bldP spid="22" grpId="0"/>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ppt_x"/>
                                              </p:val>
                                            </p:tav>
                                            <p:tav tm="100000">
                                              <p:val>
                                                <p:strVal val="#ppt_x"/>
                                              </p:val>
                                            </p:tav>
                                          </p:tavLst>
                                        </p:anim>
                                        <p:anim calcmode="lin" valueType="num">
                                          <p:cBhvr additive="base">
                                            <p:cTn id="17" dur="500" fill="hold"/>
                                            <p:tgtEl>
                                              <p:spTgt spid="48"/>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right)">
                                          <p:cBhvr>
                                            <p:cTn id="21" dur="500"/>
                                            <p:tgtEl>
                                              <p:spTgt spid="4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wipe(right)">
                                          <p:cBhvr>
                                            <p:cTn id="24" dur="500"/>
                                            <p:tgtEl>
                                              <p:spTgt spid="45"/>
                                            </p:tgtEl>
                                          </p:cBhvr>
                                        </p:animEffect>
                                      </p:childTnLst>
                                    </p:cTn>
                                  </p:par>
                                </p:childTnLst>
                              </p:cTn>
                            </p:par>
                            <p:par>
                              <p:cTn id="25" fill="hold">
                                <p:stCondLst>
                                  <p:cond delay="2000"/>
                                </p:stCondLst>
                                <p:childTnLst>
                                  <p:par>
                                    <p:cTn id="26" presetID="2" presetClass="entr" presetSubtype="1" fill="hold" grpId="0" nodeType="after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500" fill="hold"/>
                                            <p:tgtEl>
                                              <p:spTgt spid="53"/>
                                            </p:tgtEl>
                                            <p:attrNameLst>
                                              <p:attrName>ppt_x</p:attrName>
                                            </p:attrNameLst>
                                          </p:cBhvr>
                                          <p:tavLst>
                                            <p:tav tm="0">
                                              <p:val>
                                                <p:strVal val="#ppt_x"/>
                                              </p:val>
                                            </p:tav>
                                            <p:tav tm="100000">
                                              <p:val>
                                                <p:strVal val="#ppt_x"/>
                                              </p:val>
                                            </p:tav>
                                          </p:tavLst>
                                        </p:anim>
                                        <p:anim calcmode="lin" valueType="num">
                                          <p:cBhvr additive="base">
                                            <p:cTn id="29" dur="500" fill="hold"/>
                                            <p:tgtEl>
                                              <p:spTgt spid="53"/>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52"/>
                                            </p:tgtEl>
                                            <p:attrNameLst>
                                              <p:attrName>style.visibility</p:attrName>
                                            </p:attrNameLst>
                                          </p:cBhvr>
                                          <p:to>
                                            <p:strVal val="visible"/>
                                          </p:to>
                                        </p:set>
                                        <p:animEffect transition="in" filter="wipe(left)">
                                          <p:cBhvr>
                                            <p:cTn id="33" dur="100"/>
                                            <p:tgtEl>
                                              <p:spTgt spid="52"/>
                                            </p:tgtEl>
                                          </p:cBhvr>
                                        </p:animEffect>
                                      </p:childTnLst>
                                    </p:cTn>
                                  </p:par>
                                  <p:par>
                                    <p:cTn id="34" presetID="36" presetClass="emph" presetSubtype="0" fill="hold" grpId="1" nodeType="withEffect">
                                      <p:stCondLst>
                                        <p:cond delay="0"/>
                                      </p:stCondLst>
                                      <p:iterate type="lt">
                                        <p:tmPct val="30000"/>
                                      </p:iterate>
                                      <p:childTnLst>
                                        <p:animScale>
                                          <p:cBhvr>
                                            <p:cTn id="35" dur="50" autoRev="1" fill="hold">
                                              <p:stCondLst>
                                                <p:cond delay="0"/>
                                              </p:stCondLst>
                                            </p:cTn>
                                            <p:tgtEl>
                                              <p:spTgt spid="52"/>
                                            </p:tgtEl>
                                          </p:cBhvr>
                                          <p:to x="80000" y="100000"/>
                                        </p:animScale>
                                        <p:anim by="(#ppt_w*0.10)" calcmode="lin" valueType="num">
                                          <p:cBhvr>
                                            <p:cTn id="36" dur="50" autoRev="1" fill="hold">
                                              <p:stCondLst>
                                                <p:cond delay="0"/>
                                              </p:stCondLst>
                                            </p:cTn>
                                            <p:tgtEl>
                                              <p:spTgt spid="52"/>
                                            </p:tgtEl>
                                            <p:attrNameLst>
                                              <p:attrName>ppt_x</p:attrName>
                                            </p:attrNameLst>
                                          </p:cBhvr>
                                        </p:anim>
                                        <p:anim by="(-#ppt_w*0.10)" calcmode="lin" valueType="num">
                                          <p:cBhvr>
                                            <p:cTn id="37" dur="50" autoRev="1" fill="hold">
                                              <p:stCondLst>
                                                <p:cond delay="0"/>
                                              </p:stCondLst>
                                            </p:cTn>
                                            <p:tgtEl>
                                              <p:spTgt spid="52"/>
                                            </p:tgtEl>
                                            <p:attrNameLst>
                                              <p:attrName>ppt_y</p:attrName>
                                            </p:attrNameLst>
                                          </p:cBhvr>
                                        </p:anim>
                                        <p:animRot by="-480000">
                                          <p:cBhvr>
                                            <p:cTn id="38" dur="50" autoRev="1" fill="hold">
                                              <p:stCondLst>
                                                <p:cond delay="0"/>
                                              </p:stCondLst>
                                            </p:cTn>
                                            <p:tgtEl>
                                              <p:spTgt spid="52"/>
                                            </p:tgtEl>
                                            <p:attrNameLst>
                                              <p:attrName>r</p:attrName>
                                            </p:attrNameLst>
                                          </p:cBhvr>
                                        </p:animRot>
                                      </p:childTnLst>
                                    </p:cTn>
                                  </p:par>
                                </p:childTnLst>
                              </p:cTn>
                            </p:par>
                            <p:par>
                              <p:cTn id="39" fill="hold">
                                <p:stCondLst>
                                  <p:cond delay="3050"/>
                                </p:stCondLst>
                                <p:childTnLst>
                                  <p:par>
                                    <p:cTn id="40" presetID="22" presetClass="entr" presetSubtype="1"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up)">
                                          <p:cBhvr>
                                            <p:cTn id="42" dur="500"/>
                                            <p:tgtEl>
                                              <p:spTgt spid="47"/>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up)">
                                          <p:cBhvr>
                                            <p:cTn id="45" dur="500"/>
                                            <p:tgtEl>
                                              <p:spTgt spid="46"/>
                                            </p:tgtEl>
                                          </p:cBhvr>
                                        </p:animEffect>
                                      </p:childTnLst>
                                    </p:cTn>
                                  </p:par>
                                </p:childTnLst>
                              </p:cTn>
                            </p:par>
                            <p:par>
                              <p:cTn id="46" fill="hold">
                                <p:stCondLst>
                                  <p:cond delay="3550"/>
                                </p:stCondLst>
                                <p:childTnLst>
                                  <p:par>
                                    <p:cTn id="47" presetID="2" presetClass="entr" presetSubtype="1"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 calcmode="lin" valueType="num">
                                          <p:cBhvr additive="base">
                                            <p:cTn id="49" dur="500" fill="hold"/>
                                            <p:tgtEl>
                                              <p:spTgt spid="54"/>
                                            </p:tgtEl>
                                            <p:attrNameLst>
                                              <p:attrName>ppt_x</p:attrName>
                                            </p:attrNameLst>
                                          </p:cBhvr>
                                          <p:tavLst>
                                            <p:tav tm="0">
                                              <p:val>
                                                <p:strVal val="#ppt_x"/>
                                              </p:val>
                                            </p:tav>
                                            <p:tav tm="100000">
                                              <p:val>
                                                <p:strVal val="#ppt_x"/>
                                              </p:val>
                                            </p:tav>
                                          </p:tavLst>
                                        </p:anim>
                                        <p:anim calcmode="lin" valueType="num">
                                          <p:cBhvr additive="base">
                                            <p:cTn id="50" dur="500" fill="hold"/>
                                            <p:tgtEl>
                                              <p:spTgt spid="54"/>
                                            </p:tgtEl>
                                            <p:attrNameLst>
                                              <p:attrName>ppt_y</p:attrName>
                                            </p:attrNameLst>
                                          </p:cBhvr>
                                          <p:tavLst>
                                            <p:tav tm="0">
                                              <p:val>
                                                <p:strVal val="0-#ppt_h/2"/>
                                              </p:val>
                                            </p:tav>
                                            <p:tav tm="100000">
                                              <p:val>
                                                <p:strVal val="#ppt_y"/>
                                              </p:val>
                                            </p:tav>
                                          </p:tavLst>
                                        </p:anim>
                                      </p:childTnLst>
                                    </p:cTn>
                                  </p:par>
                                </p:childTnLst>
                              </p:cTn>
                            </p:par>
                            <p:par>
                              <p:cTn id="51" fill="hold">
                                <p:stCondLst>
                                  <p:cond delay="4050"/>
                                </p:stCondLst>
                                <p:childTnLst>
                                  <p:par>
                                    <p:cTn id="52" presetID="22" presetClass="entr" presetSubtype="8"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left)">
                                          <p:cBhvr>
                                            <p:cTn id="54" dur="500"/>
                                            <p:tgtEl>
                                              <p:spTgt spid="4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childTnLst>
                              </p:cTn>
                            </p:par>
                            <p:par>
                              <p:cTn id="58" fill="hold">
                                <p:stCondLst>
                                  <p:cond delay="4550"/>
                                </p:stCondLst>
                                <p:childTnLst>
                                  <p:par>
                                    <p:cTn id="59" presetID="2" presetClass="entr" presetSubtype="1" fill="hold" grpId="0" nodeType="afterEffect">
                                      <p:stCondLst>
                                        <p:cond delay="0"/>
                                      </p:stCondLst>
                                      <p:childTnLst>
                                        <p:set>
                                          <p:cBhvr>
                                            <p:cTn id="60" dur="1" fill="hold">
                                              <p:stCondLst>
                                                <p:cond delay="0"/>
                                              </p:stCondLst>
                                            </p:cTn>
                                            <p:tgtEl>
                                              <p:spTgt spid="56"/>
                                            </p:tgtEl>
                                            <p:attrNameLst>
                                              <p:attrName>style.visibility</p:attrName>
                                            </p:attrNameLst>
                                          </p:cBhvr>
                                          <p:to>
                                            <p:strVal val="visible"/>
                                          </p:to>
                                        </p:set>
                                        <p:anim calcmode="lin" valueType="num">
                                          <p:cBhvr additive="base">
                                            <p:cTn id="61" dur="500" fill="hold"/>
                                            <p:tgtEl>
                                              <p:spTgt spid="56"/>
                                            </p:tgtEl>
                                            <p:attrNameLst>
                                              <p:attrName>ppt_x</p:attrName>
                                            </p:attrNameLst>
                                          </p:cBhvr>
                                          <p:tavLst>
                                            <p:tav tm="0">
                                              <p:val>
                                                <p:strVal val="#ppt_x"/>
                                              </p:val>
                                            </p:tav>
                                            <p:tav tm="100000">
                                              <p:val>
                                                <p:strVal val="#ppt_x"/>
                                              </p:val>
                                            </p:tav>
                                          </p:tavLst>
                                        </p:anim>
                                        <p:anim calcmode="lin" valueType="num">
                                          <p:cBhvr additive="base">
                                            <p:cTn id="62" dur="500" fill="hold"/>
                                            <p:tgtEl>
                                              <p:spTgt spid="56"/>
                                            </p:tgtEl>
                                            <p:attrNameLst>
                                              <p:attrName>ppt_y</p:attrName>
                                            </p:attrNameLst>
                                          </p:cBhvr>
                                          <p:tavLst>
                                            <p:tav tm="0">
                                              <p:val>
                                                <p:strVal val="0-#ppt_h/2"/>
                                              </p:val>
                                            </p:tav>
                                            <p:tav tm="100000">
                                              <p:val>
                                                <p:strVal val="#ppt_y"/>
                                              </p:val>
                                            </p:tav>
                                          </p:tavLst>
                                        </p:anim>
                                      </p:childTnLst>
                                    </p:cTn>
                                  </p:par>
                                </p:childTnLst>
                              </p:cTn>
                            </p:par>
                            <p:par>
                              <p:cTn id="63" fill="hold">
                                <p:stCondLst>
                                  <p:cond delay="505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55"/>
                                            </p:tgtEl>
                                            <p:attrNameLst>
                                              <p:attrName>style.visibility</p:attrName>
                                            </p:attrNameLst>
                                          </p:cBhvr>
                                          <p:to>
                                            <p:strVal val="visible"/>
                                          </p:to>
                                        </p:set>
                                        <p:animEffect transition="in" filter="wipe(left)">
                                          <p:cBhvr>
                                            <p:cTn id="66" dur="100"/>
                                            <p:tgtEl>
                                              <p:spTgt spid="5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55"/>
                                            </p:tgtEl>
                                          </p:cBhvr>
                                          <p:to x="80000" y="100000"/>
                                        </p:animScale>
                                        <p:anim by="(#ppt_w*0.10)" calcmode="lin" valueType="num">
                                          <p:cBhvr>
                                            <p:cTn id="69" dur="50" autoRev="1" fill="hold">
                                              <p:stCondLst>
                                                <p:cond delay="0"/>
                                              </p:stCondLst>
                                            </p:cTn>
                                            <p:tgtEl>
                                              <p:spTgt spid="55"/>
                                            </p:tgtEl>
                                            <p:attrNameLst>
                                              <p:attrName>ppt_x</p:attrName>
                                            </p:attrNameLst>
                                          </p:cBhvr>
                                        </p:anim>
                                        <p:anim by="(-#ppt_w*0.10)" calcmode="lin" valueType="num">
                                          <p:cBhvr>
                                            <p:cTn id="70" dur="50" autoRev="1" fill="hold">
                                              <p:stCondLst>
                                                <p:cond delay="0"/>
                                              </p:stCondLst>
                                            </p:cTn>
                                            <p:tgtEl>
                                              <p:spTgt spid="55"/>
                                            </p:tgtEl>
                                            <p:attrNameLst>
                                              <p:attrName>ppt_y</p:attrName>
                                            </p:attrNameLst>
                                          </p:cBhvr>
                                        </p:anim>
                                        <p:animRot by="-480000">
                                          <p:cBhvr>
                                            <p:cTn id="71" dur="50" autoRev="1" fill="hold">
                                              <p:stCondLst>
                                                <p:cond delay="0"/>
                                              </p:stCondLst>
                                            </p:cTn>
                                            <p:tgtEl>
                                              <p:spTgt spid="55"/>
                                            </p:tgtEl>
                                            <p:attrNameLst>
                                              <p:attrName>r</p:attrName>
                                            </p:attrNameLst>
                                          </p:cBhvr>
                                        </p:animRot>
                                      </p:childTnLst>
                                    </p:cTn>
                                  </p:par>
                                </p:childTnLst>
                              </p:cTn>
                            </p:par>
                            <p:par>
                              <p:cTn id="72" fill="hold">
                                <p:stCondLst>
                                  <p:cond delay="5600"/>
                                </p:stCondLst>
                                <p:childTnLst>
                                  <p:par>
                                    <p:cTn id="73" presetID="22" presetClass="entr" presetSubtype="1"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wipe(up)">
                                          <p:cBhvr>
                                            <p:cTn id="75" dur="500"/>
                                            <p:tgtEl>
                                              <p:spTgt spid="43"/>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wipe(up)">
                                          <p:cBhvr>
                                            <p:cTn id="78" dur="500"/>
                                            <p:tgtEl>
                                              <p:spTgt spid="42"/>
                                            </p:tgtEl>
                                          </p:cBhvr>
                                        </p:animEffect>
                                      </p:childTnLst>
                                    </p:cTn>
                                  </p:par>
                                </p:childTnLst>
                              </p:cTn>
                            </p:par>
                            <p:par>
                              <p:cTn id="79" fill="hold">
                                <p:stCondLst>
                                  <p:cond delay="6100"/>
                                </p:stCondLst>
                                <p:childTnLst>
                                  <p:par>
                                    <p:cTn id="80" presetID="2" presetClass="entr" presetSubtype="1" fill="hold" grpId="0" nodeType="afterEffect">
                                      <p:stCondLst>
                                        <p:cond delay="0"/>
                                      </p:stCondLst>
                                      <p:childTnLst>
                                        <p:set>
                                          <p:cBhvr>
                                            <p:cTn id="81" dur="1" fill="hold">
                                              <p:stCondLst>
                                                <p:cond delay="0"/>
                                              </p:stCondLst>
                                            </p:cTn>
                                            <p:tgtEl>
                                              <p:spTgt spid="57"/>
                                            </p:tgtEl>
                                            <p:attrNameLst>
                                              <p:attrName>style.visibility</p:attrName>
                                            </p:attrNameLst>
                                          </p:cBhvr>
                                          <p:to>
                                            <p:strVal val="visible"/>
                                          </p:to>
                                        </p:set>
                                        <p:anim calcmode="lin" valueType="num">
                                          <p:cBhvr additive="base">
                                            <p:cTn id="82" dur="500" fill="hold"/>
                                            <p:tgtEl>
                                              <p:spTgt spid="57"/>
                                            </p:tgtEl>
                                            <p:attrNameLst>
                                              <p:attrName>ppt_x</p:attrName>
                                            </p:attrNameLst>
                                          </p:cBhvr>
                                          <p:tavLst>
                                            <p:tav tm="0">
                                              <p:val>
                                                <p:strVal val="#ppt_x"/>
                                              </p:val>
                                            </p:tav>
                                            <p:tav tm="100000">
                                              <p:val>
                                                <p:strVal val="#ppt_x"/>
                                              </p:val>
                                            </p:tav>
                                          </p:tavLst>
                                        </p:anim>
                                        <p:anim calcmode="lin" valueType="num">
                                          <p:cBhvr additive="base">
                                            <p:cTn id="83" dur="500" fill="hold"/>
                                            <p:tgtEl>
                                              <p:spTgt spid="57"/>
                                            </p:tgtEl>
                                            <p:attrNameLst>
                                              <p:attrName>ppt_y</p:attrName>
                                            </p:attrNameLst>
                                          </p:cBhvr>
                                          <p:tavLst>
                                            <p:tav tm="0">
                                              <p:val>
                                                <p:strVal val="0-#ppt_h/2"/>
                                              </p:val>
                                            </p:tav>
                                            <p:tav tm="100000">
                                              <p:val>
                                                <p:strVal val="#ppt_y"/>
                                              </p:val>
                                            </p:tav>
                                          </p:tavLst>
                                        </p:anim>
                                      </p:childTnLst>
                                    </p:cTn>
                                  </p:par>
                                </p:childTnLst>
                              </p:cTn>
                            </p:par>
                            <p:par>
                              <p:cTn id="84" fill="hold">
                                <p:stCondLst>
                                  <p:cond delay="6600"/>
                                </p:stCondLst>
                                <p:childTnLst>
                                  <p:par>
                                    <p:cTn id="85" presetID="22" presetClass="entr" presetSubtype="2"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wipe(right)">
                                          <p:cBhvr>
                                            <p:cTn id="87" dur="500"/>
                                            <p:tgtEl>
                                              <p:spTgt spid="38"/>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wipe(right)">
                                          <p:cBhvr>
                                            <p:cTn id="90" dur="500"/>
                                            <p:tgtEl>
                                              <p:spTgt spid="39"/>
                                            </p:tgtEl>
                                          </p:cBhvr>
                                        </p:animEffect>
                                      </p:childTnLst>
                                    </p:cTn>
                                  </p:par>
                                </p:childTnLst>
                              </p:cTn>
                            </p:par>
                            <p:par>
                              <p:cTn id="91" fill="hold">
                                <p:stCondLst>
                                  <p:cond delay="7100"/>
                                </p:stCondLst>
                                <p:childTnLst>
                                  <p:par>
                                    <p:cTn id="92" presetID="22" presetClass="entr" presetSubtype="8" fill="hold" grpId="0" nodeType="afterEffect">
                                      <p:stCondLst>
                                        <p:cond delay="0"/>
                                      </p:stCondLst>
                                      <p:iterate type="lt">
                                        <p:tmPct val="30000"/>
                                      </p:iterate>
                                      <p:childTnLst>
                                        <p:set>
                                          <p:cBhvr>
                                            <p:cTn id="93" dur="1" fill="hold">
                                              <p:stCondLst>
                                                <p:cond delay="0"/>
                                              </p:stCondLst>
                                            </p:cTn>
                                            <p:tgtEl>
                                              <p:spTgt spid="58"/>
                                            </p:tgtEl>
                                            <p:attrNameLst>
                                              <p:attrName>style.visibility</p:attrName>
                                            </p:attrNameLst>
                                          </p:cBhvr>
                                          <p:to>
                                            <p:strVal val="visible"/>
                                          </p:to>
                                        </p:set>
                                        <p:animEffect transition="in" filter="wipe(left)">
                                          <p:cBhvr>
                                            <p:cTn id="94" dur="100"/>
                                            <p:tgtEl>
                                              <p:spTgt spid="58"/>
                                            </p:tgtEl>
                                          </p:cBhvr>
                                        </p:animEffect>
                                      </p:childTnLst>
                                    </p:cTn>
                                  </p:par>
                                  <p:par>
                                    <p:cTn id="95" presetID="36" presetClass="emph" presetSubtype="0" fill="hold" grpId="1" nodeType="withEffect">
                                      <p:stCondLst>
                                        <p:cond delay="0"/>
                                      </p:stCondLst>
                                      <p:iterate type="lt">
                                        <p:tmPct val="30000"/>
                                      </p:iterate>
                                      <p:childTnLst>
                                        <p:animScale>
                                          <p:cBhvr>
                                            <p:cTn id="96" dur="50" autoRev="1" fill="hold">
                                              <p:stCondLst>
                                                <p:cond delay="0"/>
                                              </p:stCondLst>
                                            </p:cTn>
                                            <p:tgtEl>
                                              <p:spTgt spid="58"/>
                                            </p:tgtEl>
                                          </p:cBhvr>
                                          <p:to x="80000" y="100000"/>
                                        </p:animScale>
                                        <p:anim by="(#ppt_w*0.10)" calcmode="lin" valueType="num">
                                          <p:cBhvr>
                                            <p:cTn id="97" dur="50" autoRev="1" fill="hold">
                                              <p:stCondLst>
                                                <p:cond delay="0"/>
                                              </p:stCondLst>
                                            </p:cTn>
                                            <p:tgtEl>
                                              <p:spTgt spid="58"/>
                                            </p:tgtEl>
                                            <p:attrNameLst>
                                              <p:attrName>ppt_x</p:attrName>
                                            </p:attrNameLst>
                                          </p:cBhvr>
                                        </p:anim>
                                        <p:anim by="(-#ppt_w*0.10)" calcmode="lin" valueType="num">
                                          <p:cBhvr>
                                            <p:cTn id="98" dur="50" autoRev="1" fill="hold">
                                              <p:stCondLst>
                                                <p:cond delay="0"/>
                                              </p:stCondLst>
                                            </p:cTn>
                                            <p:tgtEl>
                                              <p:spTgt spid="58"/>
                                            </p:tgtEl>
                                            <p:attrNameLst>
                                              <p:attrName>ppt_y</p:attrName>
                                            </p:attrNameLst>
                                          </p:cBhvr>
                                        </p:anim>
                                        <p:animRot by="-480000">
                                          <p:cBhvr>
                                            <p:cTn id="99" dur="50" autoRev="1" fill="hold">
                                              <p:stCondLst>
                                                <p:cond delay="0"/>
                                              </p:stCondLst>
                                            </p:cTn>
                                            <p:tgtEl>
                                              <p:spTgt spid="5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52" grpId="0"/>
          <p:bldP spid="52" grpId="1"/>
          <p:bldP spid="53" grpId="0" animBg="1"/>
          <p:bldP spid="54" grpId="0" animBg="1"/>
          <p:bldP spid="55" grpId="0"/>
          <p:bldP spid="55" grpId="1"/>
          <p:bldP spid="56" grpId="0" animBg="1"/>
          <p:bldP spid="57" grpId="0" animBg="1"/>
          <p:bldP spid="58" grpId="0"/>
          <p:bldP spid="58" grpId="1"/>
          <p:bldP spid="22" grpId="0"/>
          <p:bldP spid="23"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 name="矩形 81"/>
          <p:cNvSpPr>
            <a:spLocks noChangeArrowheads="1"/>
          </p:cNvSpPr>
          <p:nvPr/>
        </p:nvSpPr>
        <p:spPr bwMode="auto">
          <a:xfrm>
            <a:off x="476188" y="177842"/>
            <a:ext cx="2031321"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研究成果形式</a:t>
            </a:r>
            <a:endParaRPr lang="zh-CN" altLang="en-US" sz="2400" b="1" dirty="0">
              <a:solidFill>
                <a:schemeClr val="accent1"/>
              </a:solidFill>
              <a:latin typeface="Arial" panose="020B0604020202020204" pitchFamily="34" charset="0"/>
            </a:endParaRPr>
          </a:p>
        </p:txBody>
      </p:sp>
      <p:sp>
        <p:nvSpPr>
          <p:cNvPr id="83" name="等腰三角形 82"/>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cxnSp>
        <p:nvCxnSpPr>
          <p:cNvPr id="84" name="直接连接符 83"/>
          <p:cNvCxnSpPr/>
          <p:nvPr/>
        </p:nvCxnSpPr>
        <p:spPr>
          <a:xfrm flipH="1">
            <a:off x="2822029" y="4314631"/>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4578077" y="4314631"/>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rot="16200000" flipV="1">
            <a:off x="3700055" y="3436608"/>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rot="2700000" flipH="1">
            <a:off x="3079195" y="369377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rot="18900000">
            <a:off x="4320911" y="369377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89" name="椭圆 88"/>
          <p:cNvSpPr/>
          <p:nvPr/>
        </p:nvSpPr>
        <p:spPr>
          <a:xfrm>
            <a:off x="1461551" y="3643759"/>
            <a:ext cx="1243968" cy="12635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90" name="TextBox 89"/>
          <p:cNvSpPr txBox="1"/>
          <p:nvPr/>
        </p:nvSpPr>
        <p:spPr>
          <a:xfrm>
            <a:off x="1630473" y="4124412"/>
            <a:ext cx="890944" cy="359590"/>
          </a:xfrm>
          <a:prstGeom prst="rect">
            <a:avLst/>
          </a:prstGeom>
          <a:noFill/>
        </p:spPr>
        <p:txBody>
          <a:bodyPr wrap="square" lIns="112274" tIns="56136" rIns="112274" bIns="56136" rtlCol="0">
            <a:spAutoFit/>
          </a:bodyPr>
          <a:lstStyle/>
          <a:p>
            <a:pPr algn="ctr"/>
            <a:r>
              <a:rPr lang="zh-CN" altLang="en-US" sz="1600" b="1" dirty="0" smtClean="0">
                <a:solidFill>
                  <a:schemeClr val="bg1"/>
                </a:solidFill>
                <a:latin typeface="微软雅黑" pitchFamily="34" charset="-122"/>
                <a:ea typeface="微软雅黑" pitchFamily="34" charset="-122"/>
              </a:rPr>
              <a:t>关键字</a:t>
            </a:r>
            <a:endParaRPr lang="zh-CN" altLang="en-US" sz="1600" b="1" dirty="0">
              <a:solidFill>
                <a:schemeClr val="bg1"/>
              </a:solidFill>
              <a:latin typeface="微软雅黑" pitchFamily="34" charset="-122"/>
              <a:ea typeface="微软雅黑" pitchFamily="34" charset="-122"/>
            </a:endParaRPr>
          </a:p>
        </p:txBody>
      </p:sp>
      <p:grpSp>
        <p:nvGrpSpPr>
          <p:cNvPr id="91" name="组合 90"/>
          <p:cNvGrpSpPr/>
          <p:nvPr/>
        </p:nvGrpSpPr>
        <p:grpSpPr>
          <a:xfrm>
            <a:off x="3453144" y="3005556"/>
            <a:ext cx="2237712" cy="3518610"/>
            <a:chOff x="3815003" y="3087488"/>
            <a:chExt cx="2237712" cy="3518610"/>
          </a:xfrm>
        </p:grpSpPr>
        <p:sp>
          <p:nvSpPr>
            <p:cNvPr id="92" name="椭圆 91"/>
            <p:cNvSpPr/>
            <p:nvPr/>
          </p:nvSpPr>
          <p:spPr>
            <a:xfrm>
              <a:off x="3993415" y="3271064"/>
              <a:ext cx="1872208" cy="1872208"/>
            </a:xfrm>
            <a:prstGeom prst="ellipse">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3" name="组合 92"/>
            <p:cNvGrpSpPr/>
            <p:nvPr/>
          </p:nvGrpSpPr>
          <p:grpSpPr>
            <a:xfrm>
              <a:off x="3815003" y="3087488"/>
              <a:ext cx="2237712" cy="3518610"/>
              <a:chOff x="3692888" y="2889538"/>
              <a:chExt cx="2473262" cy="3888991"/>
            </a:xfrm>
          </p:grpSpPr>
          <p:sp>
            <p:nvSpPr>
              <p:cNvPr id="94"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圆角矩形 94"/>
              <p:cNvSpPr/>
              <p:nvPr/>
            </p:nvSpPr>
            <p:spPr>
              <a:xfrm>
                <a:off x="4710544" y="5261738"/>
                <a:ext cx="437950" cy="151679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96" name="Rectangle 11"/>
          <p:cNvSpPr>
            <a:spLocks noChangeArrowheads="1"/>
          </p:cNvSpPr>
          <p:nvPr/>
        </p:nvSpPr>
        <p:spPr bwMode="gray">
          <a:xfrm>
            <a:off x="3980239" y="3525071"/>
            <a:ext cx="1183522" cy="1200329"/>
          </a:xfrm>
          <a:prstGeom prst="rect">
            <a:avLst/>
          </a:prstGeom>
          <a:noFill/>
          <a:ln>
            <a:noFill/>
          </a:ln>
          <a:extLst/>
        </p:spPr>
        <p:txBody>
          <a:bodyPr wrap="square">
            <a:spAutoFit/>
          </a:bodyPr>
          <a:lstStyle/>
          <a:p>
            <a:pPr algn="ctr"/>
            <a:r>
              <a:rPr lang="zh-CN" altLang="en-US" sz="3600" b="1" dirty="0" smtClean="0">
                <a:solidFill>
                  <a:schemeClr val="bg1"/>
                </a:solidFill>
                <a:latin typeface="微软雅黑" pitchFamily="34" charset="-122"/>
                <a:ea typeface="微软雅黑" pitchFamily="34" charset="-122"/>
              </a:rPr>
              <a:t>案例研究</a:t>
            </a:r>
            <a:endParaRPr lang="zh-CN" altLang="en-US" sz="3600" b="1" dirty="0">
              <a:solidFill>
                <a:schemeClr val="bg1"/>
              </a:solidFill>
              <a:latin typeface="微软雅黑" pitchFamily="34" charset="-122"/>
              <a:ea typeface="微软雅黑" pitchFamily="34" charset="-122"/>
            </a:endParaRPr>
          </a:p>
        </p:txBody>
      </p:sp>
      <p:sp>
        <p:nvSpPr>
          <p:cNvPr id="97" name="椭圆 96"/>
          <p:cNvSpPr/>
          <p:nvPr/>
        </p:nvSpPr>
        <p:spPr>
          <a:xfrm>
            <a:off x="2235852" y="1905110"/>
            <a:ext cx="1243968" cy="1263572"/>
          </a:xfrm>
          <a:prstGeom prst="ellipse">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98" name="椭圆 97"/>
          <p:cNvSpPr/>
          <p:nvPr/>
        </p:nvSpPr>
        <p:spPr>
          <a:xfrm>
            <a:off x="3954967" y="1191392"/>
            <a:ext cx="1243968" cy="12635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99" name="椭圆 98"/>
          <p:cNvSpPr/>
          <p:nvPr/>
        </p:nvSpPr>
        <p:spPr>
          <a:xfrm>
            <a:off x="5690856" y="1905110"/>
            <a:ext cx="1243968" cy="1263572"/>
          </a:xfrm>
          <a:prstGeom prst="ellipse">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100" name="椭圆 99"/>
          <p:cNvSpPr/>
          <p:nvPr/>
        </p:nvSpPr>
        <p:spPr>
          <a:xfrm>
            <a:off x="6516216" y="3643759"/>
            <a:ext cx="1243968" cy="12635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101" name="TextBox 100"/>
          <p:cNvSpPr txBox="1"/>
          <p:nvPr/>
        </p:nvSpPr>
        <p:spPr>
          <a:xfrm>
            <a:off x="2412364" y="2357101"/>
            <a:ext cx="890944" cy="359590"/>
          </a:xfrm>
          <a:prstGeom prst="rect">
            <a:avLst/>
          </a:prstGeom>
          <a:noFill/>
        </p:spPr>
        <p:txBody>
          <a:bodyPr wrap="square" lIns="112274" tIns="56136" rIns="112274" bIns="56136" rtlCol="0">
            <a:spAutoFit/>
          </a:bodyPr>
          <a:lstStyle/>
          <a:p>
            <a:pPr algn="ctr"/>
            <a:r>
              <a:rPr lang="zh-CN" altLang="en-US" sz="1600" b="1" dirty="0" smtClean="0">
                <a:solidFill>
                  <a:schemeClr val="bg1"/>
                </a:solidFill>
                <a:latin typeface="微软雅黑" pitchFamily="34" charset="-122"/>
                <a:ea typeface="微软雅黑" pitchFamily="34" charset="-122"/>
              </a:rPr>
              <a:t>关键字</a:t>
            </a:r>
            <a:endParaRPr lang="zh-CN" altLang="en-US" sz="1600" b="1" dirty="0">
              <a:solidFill>
                <a:schemeClr val="bg1"/>
              </a:solidFill>
              <a:latin typeface="微软雅黑" pitchFamily="34" charset="-122"/>
              <a:ea typeface="微软雅黑" pitchFamily="34" charset="-122"/>
            </a:endParaRPr>
          </a:p>
        </p:txBody>
      </p:sp>
      <p:sp>
        <p:nvSpPr>
          <p:cNvPr id="102" name="TextBox 101"/>
          <p:cNvSpPr txBox="1"/>
          <p:nvPr/>
        </p:nvSpPr>
        <p:spPr>
          <a:xfrm>
            <a:off x="4132606" y="1643383"/>
            <a:ext cx="890944" cy="359590"/>
          </a:xfrm>
          <a:prstGeom prst="rect">
            <a:avLst/>
          </a:prstGeom>
          <a:noFill/>
        </p:spPr>
        <p:txBody>
          <a:bodyPr wrap="square" lIns="112274" tIns="56136" rIns="112274" bIns="56136" rtlCol="0">
            <a:spAutoFit/>
          </a:bodyPr>
          <a:lstStyle/>
          <a:p>
            <a:pPr algn="ctr"/>
            <a:r>
              <a:rPr lang="zh-CN" altLang="en-US" sz="1600" b="1" dirty="0" smtClean="0">
                <a:solidFill>
                  <a:schemeClr val="bg1"/>
                </a:solidFill>
                <a:latin typeface="微软雅黑" pitchFamily="34" charset="-122"/>
                <a:ea typeface="微软雅黑" pitchFamily="34" charset="-122"/>
              </a:rPr>
              <a:t>关键字</a:t>
            </a:r>
            <a:endParaRPr lang="zh-CN" altLang="en-US" sz="1600" b="1" dirty="0">
              <a:solidFill>
                <a:schemeClr val="bg1"/>
              </a:solidFill>
              <a:latin typeface="微软雅黑" pitchFamily="34" charset="-122"/>
              <a:ea typeface="微软雅黑" pitchFamily="34" charset="-122"/>
            </a:endParaRPr>
          </a:p>
        </p:txBody>
      </p:sp>
      <p:sp>
        <p:nvSpPr>
          <p:cNvPr id="103" name="TextBox 102"/>
          <p:cNvSpPr txBox="1"/>
          <p:nvPr/>
        </p:nvSpPr>
        <p:spPr>
          <a:xfrm>
            <a:off x="5867368" y="2375081"/>
            <a:ext cx="890944" cy="359590"/>
          </a:xfrm>
          <a:prstGeom prst="rect">
            <a:avLst/>
          </a:prstGeom>
          <a:noFill/>
        </p:spPr>
        <p:txBody>
          <a:bodyPr wrap="square" lIns="112274" tIns="56136" rIns="112274" bIns="56136" rtlCol="0">
            <a:spAutoFit/>
          </a:bodyPr>
          <a:lstStyle/>
          <a:p>
            <a:pPr algn="ctr"/>
            <a:r>
              <a:rPr lang="zh-CN" altLang="en-US" sz="1600" b="1" dirty="0" smtClean="0">
                <a:solidFill>
                  <a:schemeClr val="bg1"/>
                </a:solidFill>
                <a:latin typeface="微软雅黑" pitchFamily="34" charset="-122"/>
                <a:ea typeface="微软雅黑" pitchFamily="34" charset="-122"/>
              </a:rPr>
              <a:t>关键字</a:t>
            </a:r>
            <a:endParaRPr lang="zh-CN" altLang="en-US" sz="1600" b="1" dirty="0">
              <a:solidFill>
                <a:schemeClr val="bg1"/>
              </a:solidFill>
              <a:latin typeface="微软雅黑" pitchFamily="34" charset="-122"/>
              <a:ea typeface="微软雅黑" pitchFamily="34" charset="-122"/>
            </a:endParaRPr>
          </a:p>
        </p:txBody>
      </p:sp>
      <p:sp>
        <p:nvSpPr>
          <p:cNvPr id="104" name="TextBox 103"/>
          <p:cNvSpPr txBox="1"/>
          <p:nvPr/>
        </p:nvSpPr>
        <p:spPr>
          <a:xfrm>
            <a:off x="6692728" y="4125236"/>
            <a:ext cx="890944" cy="359590"/>
          </a:xfrm>
          <a:prstGeom prst="rect">
            <a:avLst/>
          </a:prstGeom>
          <a:noFill/>
        </p:spPr>
        <p:txBody>
          <a:bodyPr wrap="square" lIns="112274" tIns="56136" rIns="112274" bIns="56136" rtlCol="0">
            <a:spAutoFit/>
          </a:bodyPr>
          <a:lstStyle/>
          <a:p>
            <a:pPr algn="ctr"/>
            <a:r>
              <a:rPr lang="zh-CN" altLang="en-US" sz="1600" b="1" dirty="0" smtClean="0">
                <a:solidFill>
                  <a:schemeClr val="bg1"/>
                </a:solidFill>
                <a:latin typeface="微软雅黑" pitchFamily="34" charset="-122"/>
                <a:ea typeface="微软雅黑" pitchFamily="34" charset="-122"/>
              </a:rPr>
              <a:t>关键字</a:t>
            </a:r>
            <a:endParaRPr lang="zh-CN" altLang="en-US" sz="1600" b="1" dirty="0">
              <a:solidFill>
                <a:schemeClr val="bg1"/>
              </a:solidFill>
              <a:latin typeface="微软雅黑" pitchFamily="34" charset="-122"/>
              <a:ea typeface="微软雅黑" pitchFamily="34" charset="-122"/>
            </a:endParaRPr>
          </a:p>
        </p:txBody>
      </p:sp>
      <p:sp>
        <p:nvSpPr>
          <p:cNvPr id="105" name="TextBox 10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106" name="矩形 10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84001647"/>
      </p:ext>
    </p:extLst>
  </p:cSld>
  <p:clrMapOvr>
    <a:masterClrMapping/>
  </p:clrMapOvr>
  <p:transition spd="slow" advClick="0" advTm="5706">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wipe(left)">
                                      <p:cBhvr>
                                        <p:cTn id="12" dur="500"/>
                                        <p:tgtEl>
                                          <p:spTgt spid="82"/>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96"/>
                                        </p:tgtEl>
                                        <p:attrNameLst>
                                          <p:attrName>style.visibility</p:attrName>
                                        </p:attrNameLst>
                                      </p:cBhvr>
                                      <p:to>
                                        <p:strVal val="visible"/>
                                      </p:to>
                                    </p:set>
                                    <p:anim calcmode="lin" valueType="num">
                                      <p:cBhvr additive="base">
                                        <p:cTn id="15" dur="500" fill="hold"/>
                                        <p:tgtEl>
                                          <p:spTgt spid="96"/>
                                        </p:tgtEl>
                                        <p:attrNameLst>
                                          <p:attrName>ppt_x</p:attrName>
                                        </p:attrNameLst>
                                      </p:cBhvr>
                                      <p:tavLst>
                                        <p:tav tm="0">
                                          <p:val>
                                            <p:strVal val="#ppt_x"/>
                                          </p:val>
                                        </p:tav>
                                        <p:tav tm="100000">
                                          <p:val>
                                            <p:strVal val="#ppt_x"/>
                                          </p:val>
                                        </p:tav>
                                      </p:tavLst>
                                    </p:anim>
                                    <p:anim calcmode="lin" valueType="num">
                                      <p:cBhvr additive="base">
                                        <p:cTn id="16" dur="500" fill="hold"/>
                                        <p:tgtEl>
                                          <p:spTgt spid="9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1"/>
                                        </p:tgtEl>
                                        <p:attrNameLst>
                                          <p:attrName>style.visibility</p:attrName>
                                        </p:attrNameLst>
                                      </p:cBhvr>
                                      <p:to>
                                        <p:strVal val="visible"/>
                                      </p:to>
                                    </p:set>
                                    <p:anim calcmode="lin" valueType="num">
                                      <p:cBhvr additive="base">
                                        <p:cTn id="19" dur="500" fill="hold"/>
                                        <p:tgtEl>
                                          <p:spTgt spid="91"/>
                                        </p:tgtEl>
                                        <p:attrNameLst>
                                          <p:attrName>ppt_x</p:attrName>
                                        </p:attrNameLst>
                                      </p:cBhvr>
                                      <p:tavLst>
                                        <p:tav tm="0">
                                          <p:val>
                                            <p:strVal val="#ppt_x"/>
                                          </p:val>
                                        </p:tav>
                                        <p:tav tm="100000">
                                          <p:val>
                                            <p:strVal val="#ppt_x"/>
                                          </p:val>
                                        </p:tav>
                                      </p:tavLst>
                                    </p:anim>
                                    <p:anim calcmode="lin" valueType="num">
                                      <p:cBhvr additive="base">
                                        <p:cTn id="20" dur="500" fill="hold"/>
                                        <p:tgtEl>
                                          <p:spTgt spid="91"/>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84"/>
                                        </p:tgtEl>
                                        <p:attrNameLst>
                                          <p:attrName>style.visibility</p:attrName>
                                        </p:attrNameLst>
                                      </p:cBhvr>
                                      <p:to>
                                        <p:strVal val="visible"/>
                                      </p:to>
                                    </p:set>
                                    <p:anim calcmode="lin" valueType="num">
                                      <p:cBhvr>
                                        <p:cTn id="24" dur="500" fill="hold"/>
                                        <p:tgtEl>
                                          <p:spTgt spid="84"/>
                                        </p:tgtEl>
                                        <p:attrNameLst>
                                          <p:attrName>ppt_w</p:attrName>
                                        </p:attrNameLst>
                                      </p:cBhvr>
                                      <p:tavLst>
                                        <p:tav tm="0">
                                          <p:val>
                                            <p:fltVal val="0"/>
                                          </p:val>
                                        </p:tav>
                                        <p:tav tm="100000">
                                          <p:val>
                                            <p:strVal val="#ppt_w"/>
                                          </p:val>
                                        </p:tav>
                                      </p:tavLst>
                                    </p:anim>
                                    <p:anim calcmode="lin" valueType="num">
                                      <p:cBhvr>
                                        <p:cTn id="25" dur="500" fill="hold"/>
                                        <p:tgtEl>
                                          <p:spTgt spid="84"/>
                                        </p:tgtEl>
                                        <p:attrNameLst>
                                          <p:attrName>ppt_h</p:attrName>
                                        </p:attrNameLst>
                                      </p:cBhvr>
                                      <p:tavLst>
                                        <p:tav tm="0">
                                          <p:val>
                                            <p:fltVal val="0"/>
                                          </p:val>
                                        </p:tav>
                                        <p:tav tm="100000">
                                          <p:val>
                                            <p:strVal val="#ppt_h"/>
                                          </p:val>
                                        </p:tav>
                                      </p:tavLst>
                                    </p:anim>
                                    <p:animEffect transition="in" filter="fade">
                                      <p:cBhvr>
                                        <p:cTn id="26" dur="500"/>
                                        <p:tgtEl>
                                          <p:spTgt spid="84"/>
                                        </p:tgtEl>
                                      </p:cBhvr>
                                    </p:animEffect>
                                  </p:childTnLst>
                                </p:cTn>
                              </p:par>
                              <p:par>
                                <p:cTn id="27" presetID="53" presetClass="entr" presetSubtype="16" fill="hold" nodeType="withEffect">
                                  <p:stCondLst>
                                    <p:cond delay="0"/>
                                  </p:stCondLst>
                                  <p:childTnLst>
                                    <p:set>
                                      <p:cBhvr>
                                        <p:cTn id="28" dur="1" fill="hold">
                                          <p:stCondLst>
                                            <p:cond delay="0"/>
                                          </p:stCondLst>
                                        </p:cTn>
                                        <p:tgtEl>
                                          <p:spTgt spid="85"/>
                                        </p:tgtEl>
                                        <p:attrNameLst>
                                          <p:attrName>style.visibility</p:attrName>
                                        </p:attrNameLst>
                                      </p:cBhvr>
                                      <p:to>
                                        <p:strVal val="visible"/>
                                      </p:to>
                                    </p:set>
                                    <p:anim calcmode="lin" valueType="num">
                                      <p:cBhvr>
                                        <p:cTn id="29" dur="500" fill="hold"/>
                                        <p:tgtEl>
                                          <p:spTgt spid="85"/>
                                        </p:tgtEl>
                                        <p:attrNameLst>
                                          <p:attrName>ppt_w</p:attrName>
                                        </p:attrNameLst>
                                      </p:cBhvr>
                                      <p:tavLst>
                                        <p:tav tm="0">
                                          <p:val>
                                            <p:fltVal val="0"/>
                                          </p:val>
                                        </p:tav>
                                        <p:tav tm="100000">
                                          <p:val>
                                            <p:strVal val="#ppt_w"/>
                                          </p:val>
                                        </p:tav>
                                      </p:tavLst>
                                    </p:anim>
                                    <p:anim calcmode="lin" valueType="num">
                                      <p:cBhvr>
                                        <p:cTn id="30" dur="500" fill="hold"/>
                                        <p:tgtEl>
                                          <p:spTgt spid="85"/>
                                        </p:tgtEl>
                                        <p:attrNameLst>
                                          <p:attrName>ppt_h</p:attrName>
                                        </p:attrNameLst>
                                      </p:cBhvr>
                                      <p:tavLst>
                                        <p:tav tm="0">
                                          <p:val>
                                            <p:fltVal val="0"/>
                                          </p:val>
                                        </p:tav>
                                        <p:tav tm="100000">
                                          <p:val>
                                            <p:strVal val="#ppt_h"/>
                                          </p:val>
                                        </p:tav>
                                      </p:tavLst>
                                    </p:anim>
                                    <p:animEffect transition="in" filter="fade">
                                      <p:cBhvr>
                                        <p:cTn id="31" dur="500"/>
                                        <p:tgtEl>
                                          <p:spTgt spid="85"/>
                                        </p:tgtEl>
                                      </p:cBhvr>
                                    </p:animEffect>
                                  </p:childTnLst>
                                </p:cTn>
                              </p:par>
                              <p:par>
                                <p:cTn id="32" presetID="53" presetClass="entr" presetSubtype="16" fill="hold" nodeType="withEffect">
                                  <p:stCondLst>
                                    <p:cond delay="0"/>
                                  </p:stCondLst>
                                  <p:childTnLst>
                                    <p:set>
                                      <p:cBhvr>
                                        <p:cTn id="33" dur="1" fill="hold">
                                          <p:stCondLst>
                                            <p:cond delay="0"/>
                                          </p:stCondLst>
                                        </p:cTn>
                                        <p:tgtEl>
                                          <p:spTgt spid="86"/>
                                        </p:tgtEl>
                                        <p:attrNameLst>
                                          <p:attrName>style.visibility</p:attrName>
                                        </p:attrNameLst>
                                      </p:cBhvr>
                                      <p:to>
                                        <p:strVal val="visible"/>
                                      </p:to>
                                    </p:set>
                                    <p:anim calcmode="lin" valueType="num">
                                      <p:cBhvr>
                                        <p:cTn id="34" dur="500" fill="hold"/>
                                        <p:tgtEl>
                                          <p:spTgt spid="86"/>
                                        </p:tgtEl>
                                        <p:attrNameLst>
                                          <p:attrName>ppt_w</p:attrName>
                                        </p:attrNameLst>
                                      </p:cBhvr>
                                      <p:tavLst>
                                        <p:tav tm="0">
                                          <p:val>
                                            <p:fltVal val="0"/>
                                          </p:val>
                                        </p:tav>
                                        <p:tav tm="100000">
                                          <p:val>
                                            <p:strVal val="#ppt_w"/>
                                          </p:val>
                                        </p:tav>
                                      </p:tavLst>
                                    </p:anim>
                                    <p:anim calcmode="lin" valueType="num">
                                      <p:cBhvr>
                                        <p:cTn id="35" dur="500" fill="hold"/>
                                        <p:tgtEl>
                                          <p:spTgt spid="86"/>
                                        </p:tgtEl>
                                        <p:attrNameLst>
                                          <p:attrName>ppt_h</p:attrName>
                                        </p:attrNameLst>
                                      </p:cBhvr>
                                      <p:tavLst>
                                        <p:tav tm="0">
                                          <p:val>
                                            <p:fltVal val="0"/>
                                          </p:val>
                                        </p:tav>
                                        <p:tav tm="100000">
                                          <p:val>
                                            <p:strVal val="#ppt_h"/>
                                          </p:val>
                                        </p:tav>
                                      </p:tavLst>
                                    </p:anim>
                                    <p:animEffect transition="in" filter="fade">
                                      <p:cBhvr>
                                        <p:cTn id="36" dur="500"/>
                                        <p:tgtEl>
                                          <p:spTgt spid="86"/>
                                        </p:tgtEl>
                                      </p:cBhvr>
                                    </p:animEffect>
                                  </p:childTnLst>
                                </p:cTn>
                              </p:par>
                              <p:par>
                                <p:cTn id="37" presetID="53" presetClass="entr" presetSubtype="16" fill="hold" nodeType="withEffect">
                                  <p:stCondLst>
                                    <p:cond delay="0"/>
                                  </p:stCondLst>
                                  <p:childTnLst>
                                    <p:set>
                                      <p:cBhvr>
                                        <p:cTn id="38" dur="1" fill="hold">
                                          <p:stCondLst>
                                            <p:cond delay="0"/>
                                          </p:stCondLst>
                                        </p:cTn>
                                        <p:tgtEl>
                                          <p:spTgt spid="87"/>
                                        </p:tgtEl>
                                        <p:attrNameLst>
                                          <p:attrName>style.visibility</p:attrName>
                                        </p:attrNameLst>
                                      </p:cBhvr>
                                      <p:to>
                                        <p:strVal val="visible"/>
                                      </p:to>
                                    </p:set>
                                    <p:anim calcmode="lin" valueType="num">
                                      <p:cBhvr>
                                        <p:cTn id="39" dur="500" fill="hold"/>
                                        <p:tgtEl>
                                          <p:spTgt spid="87"/>
                                        </p:tgtEl>
                                        <p:attrNameLst>
                                          <p:attrName>ppt_w</p:attrName>
                                        </p:attrNameLst>
                                      </p:cBhvr>
                                      <p:tavLst>
                                        <p:tav tm="0">
                                          <p:val>
                                            <p:fltVal val="0"/>
                                          </p:val>
                                        </p:tav>
                                        <p:tav tm="100000">
                                          <p:val>
                                            <p:strVal val="#ppt_w"/>
                                          </p:val>
                                        </p:tav>
                                      </p:tavLst>
                                    </p:anim>
                                    <p:anim calcmode="lin" valueType="num">
                                      <p:cBhvr>
                                        <p:cTn id="40" dur="500" fill="hold"/>
                                        <p:tgtEl>
                                          <p:spTgt spid="87"/>
                                        </p:tgtEl>
                                        <p:attrNameLst>
                                          <p:attrName>ppt_h</p:attrName>
                                        </p:attrNameLst>
                                      </p:cBhvr>
                                      <p:tavLst>
                                        <p:tav tm="0">
                                          <p:val>
                                            <p:fltVal val="0"/>
                                          </p:val>
                                        </p:tav>
                                        <p:tav tm="100000">
                                          <p:val>
                                            <p:strVal val="#ppt_h"/>
                                          </p:val>
                                        </p:tav>
                                      </p:tavLst>
                                    </p:anim>
                                    <p:animEffect transition="in" filter="fade">
                                      <p:cBhvr>
                                        <p:cTn id="41" dur="500"/>
                                        <p:tgtEl>
                                          <p:spTgt spid="87"/>
                                        </p:tgtEl>
                                      </p:cBhvr>
                                    </p:animEffect>
                                  </p:childTnLst>
                                </p:cTn>
                              </p:par>
                              <p:par>
                                <p:cTn id="42" presetID="53" presetClass="entr" presetSubtype="16" fill="hold" nodeType="withEffect">
                                  <p:stCondLst>
                                    <p:cond delay="0"/>
                                  </p:stCondLst>
                                  <p:childTnLst>
                                    <p:set>
                                      <p:cBhvr>
                                        <p:cTn id="43" dur="1" fill="hold">
                                          <p:stCondLst>
                                            <p:cond delay="0"/>
                                          </p:stCondLst>
                                        </p:cTn>
                                        <p:tgtEl>
                                          <p:spTgt spid="88"/>
                                        </p:tgtEl>
                                        <p:attrNameLst>
                                          <p:attrName>style.visibility</p:attrName>
                                        </p:attrNameLst>
                                      </p:cBhvr>
                                      <p:to>
                                        <p:strVal val="visible"/>
                                      </p:to>
                                    </p:set>
                                    <p:anim calcmode="lin" valueType="num">
                                      <p:cBhvr>
                                        <p:cTn id="44" dur="500" fill="hold"/>
                                        <p:tgtEl>
                                          <p:spTgt spid="88"/>
                                        </p:tgtEl>
                                        <p:attrNameLst>
                                          <p:attrName>ppt_w</p:attrName>
                                        </p:attrNameLst>
                                      </p:cBhvr>
                                      <p:tavLst>
                                        <p:tav tm="0">
                                          <p:val>
                                            <p:fltVal val="0"/>
                                          </p:val>
                                        </p:tav>
                                        <p:tav tm="100000">
                                          <p:val>
                                            <p:strVal val="#ppt_w"/>
                                          </p:val>
                                        </p:tav>
                                      </p:tavLst>
                                    </p:anim>
                                    <p:anim calcmode="lin" valueType="num">
                                      <p:cBhvr>
                                        <p:cTn id="45" dur="500" fill="hold"/>
                                        <p:tgtEl>
                                          <p:spTgt spid="88"/>
                                        </p:tgtEl>
                                        <p:attrNameLst>
                                          <p:attrName>ppt_h</p:attrName>
                                        </p:attrNameLst>
                                      </p:cBhvr>
                                      <p:tavLst>
                                        <p:tav tm="0">
                                          <p:val>
                                            <p:fltVal val="0"/>
                                          </p:val>
                                        </p:tav>
                                        <p:tav tm="100000">
                                          <p:val>
                                            <p:strVal val="#ppt_h"/>
                                          </p:val>
                                        </p:tav>
                                      </p:tavLst>
                                    </p:anim>
                                    <p:animEffect transition="in" filter="fade">
                                      <p:cBhvr>
                                        <p:cTn id="46" dur="500"/>
                                        <p:tgtEl>
                                          <p:spTgt spid="88"/>
                                        </p:tgtEl>
                                      </p:cBhvr>
                                    </p:animEffect>
                                  </p:childTnLst>
                                </p:cTn>
                              </p:par>
                            </p:childTnLst>
                          </p:cTn>
                        </p:par>
                        <p:par>
                          <p:cTn id="47" fill="hold">
                            <p:stCondLst>
                              <p:cond delay="1500"/>
                            </p:stCondLst>
                            <p:childTnLst>
                              <p:par>
                                <p:cTn id="48" presetID="53" presetClass="entr" presetSubtype="16" fill="hold" grpId="0" nodeType="afterEffect">
                                  <p:stCondLst>
                                    <p:cond delay="0"/>
                                  </p:stCondLst>
                                  <p:childTnLst>
                                    <p:set>
                                      <p:cBhvr>
                                        <p:cTn id="49" dur="1" fill="hold">
                                          <p:stCondLst>
                                            <p:cond delay="0"/>
                                          </p:stCondLst>
                                        </p:cTn>
                                        <p:tgtEl>
                                          <p:spTgt spid="89"/>
                                        </p:tgtEl>
                                        <p:attrNameLst>
                                          <p:attrName>style.visibility</p:attrName>
                                        </p:attrNameLst>
                                      </p:cBhvr>
                                      <p:to>
                                        <p:strVal val="visible"/>
                                      </p:to>
                                    </p:set>
                                    <p:anim calcmode="lin" valueType="num">
                                      <p:cBhvr>
                                        <p:cTn id="50" dur="300" fill="hold"/>
                                        <p:tgtEl>
                                          <p:spTgt spid="89"/>
                                        </p:tgtEl>
                                        <p:attrNameLst>
                                          <p:attrName>ppt_w</p:attrName>
                                        </p:attrNameLst>
                                      </p:cBhvr>
                                      <p:tavLst>
                                        <p:tav tm="0">
                                          <p:val>
                                            <p:fltVal val="0"/>
                                          </p:val>
                                        </p:tav>
                                        <p:tav tm="100000">
                                          <p:val>
                                            <p:strVal val="#ppt_w"/>
                                          </p:val>
                                        </p:tav>
                                      </p:tavLst>
                                    </p:anim>
                                    <p:anim calcmode="lin" valueType="num">
                                      <p:cBhvr>
                                        <p:cTn id="51" dur="300" fill="hold"/>
                                        <p:tgtEl>
                                          <p:spTgt spid="89"/>
                                        </p:tgtEl>
                                        <p:attrNameLst>
                                          <p:attrName>ppt_h</p:attrName>
                                        </p:attrNameLst>
                                      </p:cBhvr>
                                      <p:tavLst>
                                        <p:tav tm="0">
                                          <p:val>
                                            <p:fltVal val="0"/>
                                          </p:val>
                                        </p:tav>
                                        <p:tav tm="100000">
                                          <p:val>
                                            <p:strVal val="#ppt_h"/>
                                          </p:val>
                                        </p:tav>
                                      </p:tavLst>
                                    </p:anim>
                                    <p:animEffect transition="in" filter="fade">
                                      <p:cBhvr>
                                        <p:cTn id="52" dur="300"/>
                                        <p:tgtEl>
                                          <p:spTgt spid="8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p:cTn id="55" dur="500" fill="hold"/>
                                        <p:tgtEl>
                                          <p:spTgt spid="90"/>
                                        </p:tgtEl>
                                        <p:attrNameLst>
                                          <p:attrName>ppt_w</p:attrName>
                                        </p:attrNameLst>
                                      </p:cBhvr>
                                      <p:tavLst>
                                        <p:tav tm="0">
                                          <p:val>
                                            <p:fltVal val="0"/>
                                          </p:val>
                                        </p:tav>
                                        <p:tav tm="100000">
                                          <p:val>
                                            <p:strVal val="#ppt_w"/>
                                          </p:val>
                                        </p:tav>
                                      </p:tavLst>
                                    </p:anim>
                                    <p:anim calcmode="lin" valueType="num">
                                      <p:cBhvr>
                                        <p:cTn id="56" dur="500" fill="hold"/>
                                        <p:tgtEl>
                                          <p:spTgt spid="90"/>
                                        </p:tgtEl>
                                        <p:attrNameLst>
                                          <p:attrName>ppt_h</p:attrName>
                                        </p:attrNameLst>
                                      </p:cBhvr>
                                      <p:tavLst>
                                        <p:tav tm="0">
                                          <p:val>
                                            <p:fltVal val="0"/>
                                          </p:val>
                                        </p:tav>
                                        <p:tav tm="100000">
                                          <p:val>
                                            <p:strVal val="#ppt_h"/>
                                          </p:val>
                                        </p:tav>
                                      </p:tavLst>
                                    </p:anim>
                                    <p:animEffect transition="in" filter="fade">
                                      <p:cBhvr>
                                        <p:cTn id="57" dur="500"/>
                                        <p:tgtEl>
                                          <p:spTgt spid="90"/>
                                        </p:tgtEl>
                                      </p:cBhvr>
                                    </p:animEffect>
                                  </p:childTnLst>
                                </p:cTn>
                              </p:par>
                            </p:childTnLst>
                          </p:cTn>
                        </p:par>
                        <p:par>
                          <p:cTn id="58" fill="hold">
                            <p:stCondLst>
                              <p:cond delay="2000"/>
                            </p:stCondLst>
                            <p:childTnLst>
                              <p:par>
                                <p:cTn id="59" presetID="53" presetClass="entr" presetSubtype="16" fill="hold" grpId="0" nodeType="afterEffect">
                                  <p:stCondLst>
                                    <p:cond delay="0"/>
                                  </p:stCondLst>
                                  <p:childTnLst>
                                    <p:set>
                                      <p:cBhvr>
                                        <p:cTn id="60" dur="1" fill="hold">
                                          <p:stCondLst>
                                            <p:cond delay="0"/>
                                          </p:stCondLst>
                                        </p:cTn>
                                        <p:tgtEl>
                                          <p:spTgt spid="97"/>
                                        </p:tgtEl>
                                        <p:attrNameLst>
                                          <p:attrName>style.visibility</p:attrName>
                                        </p:attrNameLst>
                                      </p:cBhvr>
                                      <p:to>
                                        <p:strVal val="visible"/>
                                      </p:to>
                                    </p:set>
                                    <p:anim calcmode="lin" valueType="num">
                                      <p:cBhvr>
                                        <p:cTn id="61" dur="300" fill="hold"/>
                                        <p:tgtEl>
                                          <p:spTgt spid="97"/>
                                        </p:tgtEl>
                                        <p:attrNameLst>
                                          <p:attrName>ppt_w</p:attrName>
                                        </p:attrNameLst>
                                      </p:cBhvr>
                                      <p:tavLst>
                                        <p:tav tm="0">
                                          <p:val>
                                            <p:fltVal val="0"/>
                                          </p:val>
                                        </p:tav>
                                        <p:tav tm="100000">
                                          <p:val>
                                            <p:strVal val="#ppt_w"/>
                                          </p:val>
                                        </p:tav>
                                      </p:tavLst>
                                    </p:anim>
                                    <p:anim calcmode="lin" valueType="num">
                                      <p:cBhvr>
                                        <p:cTn id="62" dur="300" fill="hold"/>
                                        <p:tgtEl>
                                          <p:spTgt spid="97"/>
                                        </p:tgtEl>
                                        <p:attrNameLst>
                                          <p:attrName>ppt_h</p:attrName>
                                        </p:attrNameLst>
                                      </p:cBhvr>
                                      <p:tavLst>
                                        <p:tav tm="0">
                                          <p:val>
                                            <p:fltVal val="0"/>
                                          </p:val>
                                        </p:tav>
                                        <p:tav tm="100000">
                                          <p:val>
                                            <p:strVal val="#ppt_h"/>
                                          </p:val>
                                        </p:tav>
                                      </p:tavLst>
                                    </p:anim>
                                    <p:animEffect transition="in" filter="fade">
                                      <p:cBhvr>
                                        <p:cTn id="63" dur="300"/>
                                        <p:tgtEl>
                                          <p:spTgt spid="97"/>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01"/>
                                        </p:tgtEl>
                                        <p:attrNameLst>
                                          <p:attrName>style.visibility</p:attrName>
                                        </p:attrNameLst>
                                      </p:cBhvr>
                                      <p:to>
                                        <p:strVal val="visible"/>
                                      </p:to>
                                    </p:set>
                                    <p:anim calcmode="lin" valueType="num">
                                      <p:cBhvr>
                                        <p:cTn id="66" dur="500" fill="hold"/>
                                        <p:tgtEl>
                                          <p:spTgt spid="101"/>
                                        </p:tgtEl>
                                        <p:attrNameLst>
                                          <p:attrName>ppt_w</p:attrName>
                                        </p:attrNameLst>
                                      </p:cBhvr>
                                      <p:tavLst>
                                        <p:tav tm="0">
                                          <p:val>
                                            <p:fltVal val="0"/>
                                          </p:val>
                                        </p:tav>
                                        <p:tav tm="100000">
                                          <p:val>
                                            <p:strVal val="#ppt_w"/>
                                          </p:val>
                                        </p:tav>
                                      </p:tavLst>
                                    </p:anim>
                                    <p:anim calcmode="lin" valueType="num">
                                      <p:cBhvr>
                                        <p:cTn id="67" dur="500" fill="hold"/>
                                        <p:tgtEl>
                                          <p:spTgt spid="101"/>
                                        </p:tgtEl>
                                        <p:attrNameLst>
                                          <p:attrName>ppt_h</p:attrName>
                                        </p:attrNameLst>
                                      </p:cBhvr>
                                      <p:tavLst>
                                        <p:tav tm="0">
                                          <p:val>
                                            <p:fltVal val="0"/>
                                          </p:val>
                                        </p:tav>
                                        <p:tav tm="100000">
                                          <p:val>
                                            <p:strVal val="#ppt_h"/>
                                          </p:val>
                                        </p:tav>
                                      </p:tavLst>
                                    </p:anim>
                                    <p:animEffect transition="in" filter="fade">
                                      <p:cBhvr>
                                        <p:cTn id="68" dur="500"/>
                                        <p:tgtEl>
                                          <p:spTgt spid="101"/>
                                        </p:tgtEl>
                                      </p:cBhvr>
                                    </p:animEffect>
                                  </p:childTnLst>
                                </p:cTn>
                              </p:par>
                            </p:childTnLst>
                          </p:cTn>
                        </p:par>
                        <p:par>
                          <p:cTn id="69" fill="hold">
                            <p:stCondLst>
                              <p:cond delay="2500"/>
                            </p:stCondLst>
                            <p:childTnLst>
                              <p:par>
                                <p:cTn id="70" presetID="53" presetClass="entr" presetSubtype="16" fill="hold" grpId="0" nodeType="afterEffect">
                                  <p:stCondLst>
                                    <p:cond delay="0"/>
                                  </p:stCondLst>
                                  <p:childTnLst>
                                    <p:set>
                                      <p:cBhvr>
                                        <p:cTn id="71" dur="1" fill="hold">
                                          <p:stCondLst>
                                            <p:cond delay="0"/>
                                          </p:stCondLst>
                                        </p:cTn>
                                        <p:tgtEl>
                                          <p:spTgt spid="98"/>
                                        </p:tgtEl>
                                        <p:attrNameLst>
                                          <p:attrName>style.visibility</p:attrName>
                                        </p:attrNameLst>
                                      </p:cBhvr>
                                      <p:to>
                                        <p:strVal val="visible"/>
                                      </p:to>
                                    </p:set>
                                    <p:anim calcmode="lin" valueType="num">
                                      <p:cBhvr>
                                        <p:cTn id="72" dur="300" fill="hold"/>
                                        <p:tgtEl>
                                          <p:spTgt spid="98"/>
                                        </p:tgtEl>
                                        <p:attrNameLst>
                                          <p:attrName>ppt_w</p:attrName>
                                        </p:attrNameLst>
                                      </p:cBhvr>
                                      <p:tavLst>
                                        <p:tav tm="0">
                                          <p:val>
                                            <p:fltVal val="0"/>
                                          </p:val>
                                        </p:tav>
                                        <p:tav tm="100000">
                                          <p:val>
                                            <p:strVal val="#ppt_w"/>
                                          </p:val>
                                        </p:tav>
                                      </p:tavLst>
                                    </p:anim>
                                    <p:anim calcmode="lin" valueType="num">
                                      <p:cBhvr>
                                        <p:cTn id="73" dur="300" fill="hold"/>
                                        <p:tgtEl>
                                          <p:spTgt spid="98"/>
                                        </p:tgtEl>
                                        <p:attrNameLst>
                                          <p:attrName>ppt_h</p:attrName>
                                        </p:attrNameLst>
                                      </p:cBhvr>
                                      <p:tavLst>
                                        <p:tav tm="0">
                                          <p:val>
                                            <p:fltVal val="0"/>
                                          </p:val>
                                        </p:tav>
                                        <p:tav tm="100000">
                                          <p:val>
                                            <p:strVal val="#ppt_h"/>
                                          </p:val>
                                        </p:tav>
                                      </p:tavLst>
                                    </p:anim>
                                    <p:animEffect transition="in" filter="fade">
                                      <p:cBhvr>
                                        <p:cTn id="74" dur="300"/>
                                        <p:tgtEl>
                                          <p:spTgt spid="9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02"/>
                                        </p:tgtEl>
                                        <p:attrNameLst>
                                          <p:attrName>style.visibility</p:attrName>
                                        </p:attrNameLst>
                                      </p:cBhvr>
                                      <p:to>
                                        <p:strVal val="visible"/>
                                      </p:to>
                                    </p:set>
                                    <p:anim calcmode="lin" valueType="num">
                                      <p:cBhvr>
                                        <p:cTn id="77" dur="500" fill="hold"/>
                                        <p:tgtEl>
                                          <p:spTgt spid="102"/>
                                        </p:tgtEl>
                                        <p:attrNameLst>
                                          <p:attrName>ppt_w</p:attrName>
                                        </p:attrNameLst>
                                      </p:cBhvr>
                                      <p:tavLst>
                                        <p:tav tm="0">
                                          <p:val>
                                            <p:fltVal val="0"/>
                                          </p:val>
                                        </p:tav>
                                        <p:tav tm="100000">
                                          <p:val>
                                            <p:strVal val="#ppt_w"/>
                                          </p:val>
                                        </p:tav>
                                      </p:tavLst>
                                    </p:anim>
                                    <p:anim calcmode="lin" valueType="num">
                                      <p:cBhvr>
                                        <p:cTn id="78" dur="500" fill="hold"/>
                                        <p:tgtEl>
                                          <p:spTgt spid="102"/>
                                        </p:tgtEl>
                                        <p:attrNameLst>
                                          <p:attrName>ppt_h</p:attrName>
                                        </p:attrNameLst>
                                      </p:cBhvr>
                                      <p:tavLst>
                                        <p:tav tm="0">
                                          <p:val>
                                            <p:fltVal val="0"/>
                                          </p:val>
                                        </p:tav>
                                        <p:tav tm="100000">
                                          <p:val>
                                            <p:strVal val="#ppt_h"/>
                                          </p:val>
                                        </p:tav>
                                      </p:tavLst>
                                    </p:anim>
                                    <p:animEffect transition="in" filter="fade">
                                      <p:cBhvr>
                                        <p:cTn id="79" dur="500"/>
                                        <p:tgtEl>
                                          <p:spTgt spid="102"/>
                                        </p:tgtEl>
                                      </p:cBhvr>
                                    </p:animEffect>
                                  </p:childTnLst>
                                </p:cTn>
                              </p:par>
                            </p:childTnLst>
                          </p:cTn>
                        </p:par>
                        <p:par>
                          <p:cTn id="80" fill="hold">
                            <p:stCondLst>
                              <p:cond delay="3000"/>
                            </p:stCondLst>
                            <p:childTnLst>
                              <p:par>
                                <p:cTn id="81" presetID="53" presetClass="entr" presetSubtype="16" fill="hold" grpId="0" nodeType="afterEffect">
                                  <p:stCondLst>
                                    <p:cond delay="0"/>
                                  </p:stCondLst>
                                  <p:childTnLst>
                                    <p:set>
                                      <p:cBhvr>
                                        <p:cTn id="82" dur="1" fill="hold">
                                          <p:stCondLst>
                                            <p:cond delay="0"/>
                                          </p:stCondLst>
                                        </p:cTn>
                                        <p:tgtEl>
                                          <p:spTgt spid="99"/>
                                        </p:tgtEl>
                                        <p:attrNameLst>
                                          <p:attrName>style.visibility</p:attrName>
                                        </p:attrNameLst>
                                      </p:cBhvr>
                                      <p:to>
                                        <p:strVal val="visible"/>
                                      </p:to>
                                    </p:set>
                                    <p:anim calcmode="lin" valueType="num">
                                      <p:cBhvr>
                                        <p:cTn id="83" dur="300" fill="hold"/>
                                        <p:tgtEl>
                                          <p:spTgt spid="99"/>
                                        </p:tgtEl>
                                        <p:attrNameLst>
                                          <p:attrName>ppt_w</p:attrName>
                                        </p:attrNameLst>
                                      </p:cBhvr>
                                      <p:tavLst>
                                        <p:tav tm="0">
                                          <p:val>
                                            <p:fltVal val="0"/>
                                          </p:val>
                                        </p:tav>
                                        <p:tav tm="100000">
                                          <p:val>
                                            <p:strVal val="#ppt_w"/>
                                          </p:val>
                                        </p:tav>
                                      </p:tavLst>
                                    </p:anim>
                                    <p:anim calcmode="lin" valueType="num">
                                      <p:cBhvr>
                                        <p:cTn id="84" dur="300" fill="hold"/>
                                        <p:tgtEl>
                                          <p:spTgt spid="99"/>
                                        </p:tgtEl>
                                        <p:attrNameLst>
                                          <p:attrName>ppt_h</p:attrName>
                                        </p:attrNameLst>
                                      </p:cBhvr>
                                      <p:tavLst>
                                        <p:tav tm="0">
                                          <p:val>
                                            <p:fltVal val="0"/>
                                          </p:val>
                                        </p:tav>
                                        <p:tav tm="100000">
                                          <p:val>
                                            <p:strVal val="#ppt_h"/>
                                          </p:val>
                                        </p:tav>
                                      </p:tavLst>
                                    </p:anim>
                                    <p:animEffect transition="in" filter="fade">
                                      <p:cBhvr>
                                        <p:cTn id="85" dur="300"/>
                                        <p:tgtEl>
                                          <p:spTgt spid="99"/>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03"/>
                                        </p:tgtEl>
                                        <p:attrNameLst>
                                          <p:attrName>style.visibility</p:attrName>
                                        </p:attrNameLst>
                                      </p:cBhvr>
                                      <p:to>
                                        <p:strVal val="visible"/>
                                      </p:to>
                                    </p:set>
                                    <p:anim calcmode="lin" valueType="num">
                                      <p:cBhvr>
                                        <p:cTn id="88" dur="500" fill="hold"/>
                                        <p:tgtEl>
                                          <p:spTgt spid="103"/>
                                        </p:tgtEl>
                                        <p:attrNameLst>
                                          <p:attrName>ppt_w</p:attrName>
                                        </p:attrNameLst>
                                      </p:cBhvr>
                                      <p:tavLst>
                                        <p:tav tm="0">
                                          <p:val>
                                            <p:fltVal val="0"/>
                                          </p:val>
                                        </p:tav>
                                        <p:tav tm="100000">
                                          <p:val>
                                            <p:strVal val="#ppt_w"/>
                                          </p:val>
                                        </p:tav>
                                      </p:tavLst>
                                    </p:anim>
                                    <p:anim calcmode="lin" valueType="num">
                                      <p:cBhvr>
                                        <p:cTn id="89" dur="500" fill="hold"/>
                                        <p:tgtEl>
                                          <p:spTgt spid="103"/>
                                        </p:tgtEl>
                                        <p:attrNameLst>
                                          <p:attrName>ppt_h</p:attrName>
                                        </p:attrNameLst>
                                      </p:cBhvr>
                                      <p:tavLst>
                                        <p:tav tm="0">
                                          <p:val>
                                            <p:fltVal val="0"/>
                                          </p:val>
                                        </p:tav>
                                        <p:tav tm="100000">
                                          <p:val>
                                            <p:strVal val="#ppt_h"/>
                                          </p:val>
                                        </p:tav>
                                      </p:tavLst>
                                    </p:anim>
                                    <p:animEffect transition="in" filter="fade">
                                      <p:cBhvr>
                                        <p:cTn id="90" dur="500"/>
                                        <p:tgtEl>
                                          <p:spTgt spid="103"/>
                                        </p:tgtEl>
                                      </p:cBhvr>
                                    </p:animEffect>
                                  </p:childTnLst>
                                </p:cTn>
                              </p:par>
                            </p:childTnLst>
                          </p:cTn>
                        </p:par>
                        <p:par>
                          <p:cTn id="91" fill="hold">
                            <p:stCondLst>
                              <p:cond delay="3500"/>
                            </p:stCondLst>
                            <p:childTnLst>
                              <p:par>
                                <p:cTn id="92" presetID="53" presetClass="entr" presetSubtype="16" fill="hold" grpId="0" nodeType="afterEffect">
                                  <p:stCondLst>
                                    <p:cond delay="0"/>
                                  </p:stCondLst>
                                  <p:childTnLst>
                                    <p:set>
                                      <p:cBhvr>
                                        <p:cTn id="93" dur="1" fill="hold">
                                          <p:stCondLst>
                                            <p:cond delay="0"/>
                                          </p:stCondLst>
                                        </p:cTn>
                                        <p:tgtEl>
                                          <p:spTgt spid="100"/>
                                        </p:tgtEl>
                                        <p:attrNameLst>
                                          <p:attrName>style.visibility</p:attrName>
                                        </p:attrNameLst>
                                      </p:cBhvr>
                                      <p:to>
                                        <p:strVal val="visible"/>
                                      </p:to>
                                    </p:set>
                                    <p:anim calcmode="lin" valueType="num">
                                      <p:cBhvr>
                                        <p:cTn id="94" dur="300" fill="hold"/>
                                        <p:tgtEl>
                                          <p:spTgt spid="100"/>
                                        </p:tgtEl>
                                        <p:attrNameLst>
                                          <p:attrName>ppt_w</p:attrName>
                                        </p:attrNameLst>
                                      </p:cBhvr>
                                      <p:tavLst>
                                        <p:tav tm="0">
                                          <p:val>
                                            <p:fltVal val="0"/>
                                          </p:val>
                                        </p:tav>
                                        <p:tav tm="100000">
                                          <p:val>
                                            <p:strVal val="#ppt_w"/>
                                          </p:val>
                                        </p:tav>
                                      </p:tavLst>
                                    </p:anim>
                                    <p:anim calcmode="lin" valueType="num">
                                      <p:cBhvr>
                                        <p:cTn id="95" dur="300" fill="hold"/>
                                        <p:tgtEl>
                                          <p:spTgt spid="100"/>
                                        </p:tgtEl>
                                        <p:attrNameLst>
                                          <p:attrName>ppt_h</p:attrName>
                                        </p:attrNameLst>
                                      </p:cBhvr>
                                      <p:tavLst>
                                        <p:tav tm="0">
                                          <p:val>
                                            <p:fltVal val="0"/>
                                          </p:val>
                                        </p:tav>
                                        <p:tav tm="100000">
                                          <p:val>
                                            <p:strVal val="#ppt_h"/>
                                          </p:val>
                                        </p:tav>
                                      </p:tavLst>
                                    </p:anim>
                                    <p:animEffect transition="in" filter="fade">
                                      <p:cBhvr>
                                        <p:cTn id="96" dur="300"/>
                                        <p:tgtEl>
                                          <p:spTgt spid="100"/>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104"/>
                                        </p:tgtEl>
                                        <p:attrNameLst>
                                          <p:attrName>style.visibility</p:attrName>
                                        </p:attrNameLst>
                                      </p:cBhvr>
                                      <p:to>
                                        <p:strVal val="visible"/>
                                      </p:to>
                                    </p:set>
                                    <p:anim calcmode="lin" valueType="num">
                                      <p:cBhvr>
                                        <p:cTn id="99" dur="500" fill="hold"/>
                                        <p:tgtEl>
                                          <p:spTgt spid="104"/>
                                        </p:tgtEl>
                                        <p:attrNameLst>
                                          <p:attrName>ppt_w</p:attrName>
                                        </p:attrNameLst>
                                      </p:cBhvr>
                                      <p:tavLst>
                                        <p:tav tm="0">
                                          <p:val>
                                            <p:fltVal val="0"/>
                                          </p:val>
                                        </p:tav>
                                        <p:tav tm="100000">
                                          <p:val>
                                            <p:strVal val="#ppt_w"/>
                                          </p:val>
                                        </p:tav>
                                      </p:tavLst>
                                    </p:anim>
                                    <p:anim calcmode="lin" valueType="num">
                                      <p:cBhvr>
                                        <p:cTn id="100" dur="500" fill="hold"/>
                                        <p:tgtEl>
                                          <p:spTgt spid="104"/>
                                        </p:tgtEl>
                                        <p:attrNameLst>
                                          <p:attrName>ppt_h</p:attrName>
                                        </p:attrNameLst>
                                      </p:cBhvr>
                                      <p:tavLst>
                                        <p:tav tm="0">
                                          <p:val>
                                            <p:fltVal val="0"/>
                                          </p:val>
                                        </p:tav>
                                        <p:tav tm="100000">
                                          <p:val>
                                            <p:strVal val="#ppt_h"/>
                                          </p:val>
                                        </p:tav>
                                      </p:tavLst>
                                    </p:anim>
                                    <p:animEffect transition="in" filter="fade">
                                      <p:cBhvr>
                                        <p:cTn id="101" dur="500"/>
                                        <p:tgtEl>
                                          <p:spTgt spid="104"/>
                                        </p:tgtEl>
                                      </p:cBhvr>
                                    </p:animEffect>
                                  </p:childTnLst>
                                </p:cTn>
                              </p:par>
                            </p:childTnLst>
                          </p:cTn>
                        </p:par>
                        <p:par>
                          <p:cTn id="102" fill="hold">
                            <p:stCondLst>
                              <p:cond delay="4000"/>
                            </p:stCondLst>
                            <p:childTnLst>
                              <p:par>
                                <p:cTn id="103" presetID="10" presetClass="entr" presetSubtype="0" fill="hold" grpId="0" nodeType="afterEffect">
                                  <p:stCondLst>
                                    <p:cond delay="0"/>
                                  </p:stCondLst>
                                  <p:childTnLst>
                                    <p:set>
                                      <p:cBhvr>
                                        <p:cTn id="104" dur="1" fill="hold">
                                          <p:stCondLst>
                                            <p:cond delay="0"/>
                                          </p:stCondLst>
                                        </p:cTn>
                                        <p:tgtEl>
                                          <p:spTgt spid="106"/>
                                        </p:tgtEl>
                                        <p:attrNameLst>
                                          <p:attrName>style.visibility</p:attrName>
                                        </p:attrNameLst>
                                      </p:cBhvr>
                                      <p:to>
                                        <p:strVal val="visible"/>
                                      </p:to>
                                    </p:set>
                                    <p:animEffect transition="in" filter="fade">
                                      <p:cBhvr>
                                        <p:cTn id="105" dur="500"/>
                                        <p:tgtEl>
                                          <p:spTgt spid="106"/>
                                        </p:tgtEl>
                                      </p:cBhvr>
                                    </p:animEffect>
                                  </p:childTnLst>
                                </p:cTn>
                              </p:par>
                            </p:childTnLst>
                          </p:cTn>
                        </p:par>
                        <p:par>
                          <p:cTn id="106" fill="hold">
                            <p:stCondLst>
                              <p:cond delay="4500"/>
                            </p:stCondLst>
                            <p:childTnLst>
                              <p:par>
                                <p:cTn id="107" presetID="22" presetClass="entr" presetSubtype="4" fill="hold" grpId="0" nodeType="afterEffect">
                                  <p:stCondLst>
                                    <p:cond delay="0"/>
                                  </p:stCondLst>
                                  <p:childTnLst>
                                    <p:set>
                                      <p:cBhvr>
                                        <p:cTn id="108" dur="1" fill="hold">
                                          <p:stCondLst>
                                            <p:cond delay="0"/>
                                          </p:stCondLst>
                                        </p:cTn>
                                        <p:tgtEl>
                                          <p:spTgt spid="105"/>
                                        </p:tgtEl>
                                        <p:attrNameLst>
                                          <p:attrName>style.visibility</p:attrName>
                                        </p:attrNameLst>
                                      </p:cBhvr>
                                      <p:to>
                                        <p:strVal val="visible"/>
                                      </p:to>
                                    </p:set>
                                    <p:animEffect transition="in" filter="wipe(down)">
                                      <p:cBhvr>
                                        <p:cTn id="109"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animBg="1"/>
      <p:bldP spid="89" grpId="0" animBg="1"/>
      <p:bldP spid="90" grpId="0"/>
      <p:bldP spid="96" grpId="0"/>
      <p:bldP spid="97" grpId="0" animBg="1"/>
      <p:bldP spid="98" grpId="0" animBg="1"/>
      <p:bldP spid="99" grpId="0" animBg="1"/>
      <p:bldP spid="100" grpId="0" animBg="1"/>
      <p:bldP spid="101" grpId="0"/>
      <p:bldP spid="102" grpId="0"/>
      <p:bldP spid="103" grpId="0"/>
      <p:bldP spid="104" grpId="0"/>
      <p:bldP spid="105" grpId="0"/>
      <p:bldP spid="10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6" name="Freeform 5"/>
          <p:cNvSpPr/>
          <p:nvPr/>
        </p:nvSpPr>
        <p:spPr>
          <a:xfrm>
            <a:off x="3147180" y="-10001"/>
            <a:ext cx="809625" cy="5578475"/>
          </a:xfrm>
          <a:custGeom>
            <a:avLst/>
            <a:gdLst/>
            <a:ahLst/>
            <a:cxnLst>
              <a:cxn ang="0">
                <a:pos x="0" y="0"/>
              </a:cxn>
              <a:cxn ang="0">
                <a:pos x="2147483647" y="2147483647"/>
              </a:cxn>
              <a:cxn ang="0">
                <a:pos x="0" y="2147483647"/>
              </a:cxn>
            </a:cxnLst>
            <a:rect l="0" t="0" r="0" b="0"/>
            <a:pathLst>
              <a:path w="1049" h="7451">
                <a:moveTo>
                  <a:pt x="0" y="0"/>
                </a:moveTo>
                <a:cubicBezTo>
                  <a:pt x="665" y="1085"/>
                  <a:pt x="1049" y="2360"/>
                  <a:pt x="1049" y="3726"/>
                </a:cubicBezTo>
                <a:cubicBezTo>
                  <a:pt x="1049" y="5091"/>
                  <a:pt x="665" y="6367"/>
                  <a:pt x="0" y="7451"/>
                </a:cubicBezTo>
              </a:path>
            </a:pathLst>
          </a:custGeom>
          <a:noFill/>
          <a:ln w="10" cap="flat" cmpd="sng">
            <a:solidFill>
              <a:srgbClr val="2E2C2C">
                <a:alpha val="100000"/>
              </a:srgbClr>
            </a:solidFill>
            <a:prstDash val="dash"/>
            <a:miter lim="800000"/>
            <a:headEnd type="none" w="med" len="med"/>
            <a:tailEnd type="none" w="med" len="med"/>
          </a:ln>
        </p:spPr>
        <p:txBody>
          <a:bodyPr/>
          <a:lstStyle/>
          <a:p>
            <a:endParaRPr lang="zh-CN" altLang="en-US"/>
          </a:p>
        </p:txBody>
      </p:sp>
      <p:grpSp>
        <p:nvGrpSpPr>
          <p:cNvPr id="247" name="组合 246"/>
          <p:cNvGrpSpPr/>
          <p:nvPr/>
        </p:nvGrpSpPr>
        <p:grpSpPr>
          <a:xfrm>
            <a:off x="3768822" y="777731"/>
            <a:ext cx="4101958" cy="561446"/>
            <a:chOff x="5526988" y="887716"/>
            <a:chExt cx="4833680" cy="648258"/>
          </a:xfrm>
          <a:solidFill>
            <a:srgbClr val="C4261D"/>
          </a:solidFill>
        </p:grpSpPr>
        <p:sp>
          <p:nvSpPr>
            <p:cNvPr id="248" name="Freeform 13"/>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solidFill>
              <a:srgbClr val="016EC3"/>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spcBef>
                  <a:spcPct val="0"/>
                </a:spcBef>
                <a:spcAft>
                  <a:spcPct val="0"/>
                </a:spcAft>
                <a:buClrTx/>
                <a:buSzTx/>
                <a:buFont typeface="Arial" pitchFamily="34" charset="0"/>
                <a:buNone/>
                <a:defRPr/>
              </a:pPr>
              <a:endParaRPr kumimoji="0" lang="zh-CN" altLang="en-US" sz="1800" b="0" i="0" u="none" strike="noStrike" kern="1200" cap="none" spc="0" normalizeH="0" baseline="0" noProof="1">
                <a:ln>
                  <a:noFill/>
                </a:ln>
                <a:solidFill>
                  <a:srgbClr val="C4261D"/>
                </a:solidFill>
                <a:effectLst/>
                <a:uLnTx/>
                <a:uFillTx/>
                <a:latin typeface="Arial" pitchFamily="34" charset="0"/>
                <a:ea typeface="宋体" pitchFamily="2" charset="-122"/>
                <a:cs typeface="+mn-ea"/>
              </a:endParaRPr>
            </a:p>
          </p:txBody>
        </p:sp>
        <p:sp>
          <p:nvSpPr>
            <p:cNvPr id="249"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016EC3"/>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spcBef>
                  <a:spcPct val="0"/>
                </a:spcBef>
                <a:spcAft>
                  <a:spcPct val="0"/>
                </a:spcAft>
                <a:buClrTx/>
                <a:buSzTx/>
                <a:buFont typeface="Arial" pitchFamily="34" charset="0"/>
                <a:buNone/>
                <a:defRPr/>
              </a:pPr>
              <a:endParaRPr kumimoji="0" lang="zh-CN" altLang="en-US" sz="1800" b="0" i="0" u="none" strike="noStrike" kern="1200" cap="none" spc="0" normalizeH="0" baseline="0" noProof="1">
                <a:ln>
                  <a:noFill/>
                </a:ln>
                <a:solidFill>
                  <a:srgbClr val="C4261D"/>
                </a:solidFill>
                <a:effectLst/>
                <a:uLnTx/>
                <a:uFillTx/>
                <a:latin typeface="Arial" pitchFamily="34" charset="0"/>
                <a:ea typeface="宋体" pitchFamily="2" charset="-122"/>
                <a:cs typeface="+mn-ea"/>
              </a:endParaRPr>
            </a:p>
          </p:txBody>
        </p:sp>
      </p:grpSp>
      <p:sp>
        <p:nvSpPr>
          <p:cNvPr id="250" name="TextBox 88"/>
          <p:cNvSpPr txBox="1"/>
          <p:nvPr/>
        </p:nvSpPr>
        <p:spPr>
          <a:xfrm>
            <a:off x="4064755" y="809149"/>
            <a:ext cx="800219" cy="461665"/>
          </a:xfrm>
          <a:prstGeom prst="rect">
            <a:avLst/>
          </a:prstGeom>
          <a:noFill/>
          <a:ln w="9525">
            <a:noFill/>
            <a:miter/>
          </a:ln>
        </p:spPr>
        <p:txBody>
          <a:bodyPr wrap="none">
            <a:spAutoFit/>
          </a:bodyPr>
          <a:lstStyle/>
          <a:p>
            <a:pPr lvl="0" eaLnBrk="0" hangingPunct="0"/>
            <a:r>
              <a:rPr lang="zh-CN" altLang="en-US" sz="2400" dirty="0">
                <a:solidFill>
                  <a:srgbClr val="F8F8F8"/>
                </a:solidFill>
                <a:latin typeface="微软雅黑" pitchFamily="34" charset="-122"/>
                <a:ea typeface="微软雅黑" pitchFamily="34" charset="-122"/>
              </a:rPr>
              <a:t>绪论</a:t>
            </a:r>
          </a:p>
        </p:txBody>
      </p:sp>
      <p:sp>
        <p:nvSpPr>
          <p:cNvPr id="251" name="Oval 12"/>
          <p:cNvSpPr/>
          <p:nvPr/>
        </p:nvSpPr>
        <p:spPr>
          <a:xfrm>
            <a:off x="3217030" y="771049"/>
            <a:ext cx="595731" cy="606488"/>
          </a:xfrm>
          <a:prstGeom prst="ellipse">
            <a:avLst/>
          </a:prstGeom>
          <a:solidFill>
            <a:srgbClr val="016EC3"/>
          </a:solidFill>
          <a:ln w="9525">
            <a:noFill/>
          </a:ln>
        </p:spPr>
        <p:txBody>
          <a:bodyPr/>
          <a:lstStyle/>
          <a:p>
            <a:pPr lvl="0" eaLnBrk="0" hangingPunct="0"/>
            <a:endParaRPr lang="zh-CN" altLang="en-US" dirty="0">
              <a:latin typeface="Arial" pitchFamily="34" charset="0"/>
              <a:ea typeface="宋体" pitchFamily="2" charset="-122"/>
            </a:endParaRPr>
          </a:p>
        </p:txBody>
      </p:sp>
      <p:sp>
        <p:nvSpPr>
          <p:cNvPr id="252" name="TextBox 8"/>
          <p:cNvSpPr txBox="1"/>
          <p:nvPr/>
        </p:nvSpPr>
        <p:spPr>
          <a:xfrm>
            <a:off x="3332918" y="828199"/>
            <a:ext cx="381836" cy="477054"/>
          </a:xfrm>
          <a:prstGeom prst="rect">
            <a:avLst/>
          </a:prstGeom>
          <a:noFill/>
          <a:ln w="9525">
            <a:noFill/>
            <a:miter/>
          </a:ln>
        </p:spPr>
        <p:txBody>
          <a:bodyPr wrap="none">
            <a:spAutoFit/>
          </a:bodyPr>
          <a:lstStyle/>
          <a:p>
            <a:pPr lvl="0" eaLnBrk="0" hangingPunct="0"/>
            <a:r>
              <a:rPr lang="en-US" altLang="zh-CN" sz="2500" b="1" dirty="0">
                <a:solidFill>
                  <a:srgbClr val="F8F8F8"/>
                </a:solidFill>
                <a:latin typeface="微软雅黑" pitchFamily="34" charset="-122"/>
                <a:ea typeface="微软雅黑" pitchFamily="34" charset="-122"/>
              </a:rPr>
              <a:t>1</a:t>
            </a:r>
          </a:p>
        </p:txBody>
      </p:sp>
      <p:grpSp>
        <p:nvGrpSpPr>
          <p:cNvPr id="253" name="组合 252"/>
          <p:cNvGrpSpPr/>
          <p:nvPr/>
        </p:nvGrpSpPr>
        <p:grpSpPr>
          <a:xfrm>
            <a:off x="4056854" y="1609060"/>
            <a:ext cx="4101958" cy="561445"/>
            <a:chOff x="5526988" y="887716"/>
            <a:chExt cx="4833680" cy="648258"/>
          </a:xfrm>
          <a:solidFill>
            <a:srgbClr val="C4261D"/>
          </a:solidFill>
        </p:grpSpPr>
        <p:sp>
          <p:nvSpPr>
            <p:cNvPr id="254" name="Freeform 13"/>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solidFill>
              <a:srgbClr val="016EC3"/>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spcBef>
                  <a:spcPct val="0"/>
                </a:spcBef>
                <a:spcAft>
                  <a:spcPct val="0"/>
                </a:spcAft>
                <a:buClrTx/>
                <a:buSzTx/>
                <a:buFont typeface="Arial" pitchFamily="34" charset="0"/>
                <a:buNone/>
                <a:defRPr/>
              </a:pPr>
              <a:endParaRPr kumimoji="0" lang="zh-CN" altLang="en-US" sz="1800" b="0" i="0" u="none" strike="noStrike" kern="1200" cap="none" spc="0" normalizeH="0" baseline="0" noProof="1">
                <a:ln>
                  <a:noFill/>
                </a:ln>
                <a:solidFill>
                  <a:srgbClr val="C4261D"/>
                </a:solidFill>
                <a:effectLst/>
                <a:uLnTx/>
                <a:uFillTx/>
                <a:latin typeface="Arial" pitchFamily="34" charset="0"/>
                <a:ea typeface="宋体" pitchFamily="2" charset="-122"/>
                <a:cs typeface="+mn-ea"/>
              </a:endParaRPr>
            </a:p>
          </p:txBody>
        </p:sp>
        <p:sp>
          <p:nvSpPr>
            <p:cNvPr id="255"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016EC3"/>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spcBef>
                  <a:spcPct val="0"/>
                </a:spcBef>
                <a:spcAft>
                  <a:spcPct val="0"/>
                </a:spcAft>
                <a:buClrTx/>
                <a:buSzTx/>
                <a:buFont typeface="Arial" pitchFamily="34" charset="0"/>
                <a:buNone/>
                <a:defRPr/>
              </a:pPr>
              <a:endParaRPr kumimoji="0" lang="zh-CN" altLang="en-US" sz="1800" b="0" i="0" u="none" strike="noStrike" kern="1200" cap="none" spc="0" normalizeH="0" baseline="0" noProof="1">
                <a:ln>
                  <a:noFill/>
                </a:ln>
                <a:solidFill>
                  <a:srgbClr val="C4261D"/>
                </a:solidFill>
                <a:effectLst/>
                <a:uLnTx/>
                <a:uFillTx/>
                <a:latin typeface="Arial" pitchFamily="34" charset="0"/>
                <a:ea typeface="宋体" pitchFamily="2" charset="-122"/>
                <a:cs typeface="+mn-ea"/>
              </a:endParaRPr>
            </a:p>
          </p:txBody>
        </p:sp>
      </p:grpSp>
      <p:sp>
        <p:nvSpPr>
          <p:cNvPr id="256" name="TextBox 108"/>
          <p:cNvSpPr txBox="1"/>
          <p:nvPr/>
        </p:nvSpPr>
        <p:spPr>
          <a:xfrm>
            <a:off x="4353680" y="1639411"/>
            <a:ext cx="2339102" cy="461665"/>
          </a:xfrm>
          <a:prstGeom prst="rect">
            <a:avLst/>
          </a:prstGeom>
          <a:noFill/>
          <a:ln w="9525">
            <a:noFill/>
            <a:miter/>
          </a:ln>
        </p:spPr>
        <p:txBody>
          <a:bodyPr wrap="none">
            <a:spAutoFit/>
          </a:bodyPr>
          <a:lstStyle/>
          <a:p>
            <a:pPr lvl="0" eaLnBrk="0" hangingPunct="0"/>
            <a:r>
              <a:rPr lang="zh-CN" altLang="en-US" sz="2400" dirty="0" smtClean="0">
                <a:solidFill>
                  <a:srgbClr val="F8F8F8"/>
                </a:solidFill>
                <a:latin typeface="微软雅黑" pitchFamily="34" charset="-122"/>
                <a:ea typeface="微软雅黑" pitchFamily="34" charset="-122"/>
              </a:rPr>
              <a:t>研究方法与思路</a:t>
            </a:r>
            <a:endParaRPr lang="zh-CN" altLang="en-US" sz="2400" dirty="0">
              <a:solidFill>
                <a:srgbClr val="F8F8F8"/>
              </a:solidFill>
              <a:latin typeface="微软雅黑" pitchFamily="34" charset="-122"/>
              <a:ea typeface="微软雅黑" pitchFamily="34" charset="-122"/>
            </a:endParaRPr>
          </a:p>
        </p:txBody>
      </p:sp>
      <p:sp>
        <p:nvSpPr>
          <p:cNvPr id="257" name="Oval 12"/>
          <p:cNvSpPr/>
          <p:nvPr/>
        </p:nvSpPr>
        <p:spPr>
          <a:xfrm>
            <a:off x="3504368" y="1601311"/>
            <a:ext cx="597075" cy="606489"/>
          </a:xfrm>
          <a:prstGeom prst="ellipse">
            <a:avLst/>
          </a:prstGeom>
          <a:solidFill>
            <a:srgbClr val="016EC3"/>
          </a:solidFill>
          <a:ln w="9525">
            <a:noFill/>
          </a:ln>
        </p:spPr>
        <p:txBody>
          <a:bodyPr/>
          <a:lstStyle/>
          <a:p>
            <a:pPr lvl="0" eaLnBrk="0" hangingPunct="0"/>
            <a:endParaRPr lang="zh-CN" altLang="en-US" dirty="0">
              <a:latin typeface="Arial" pitchFamily="34" charset="0"/>
              <a:ea typeface="宋体" pitchFamily="2" charset="-122"/>
            </a:endParaRPr>
          </a:p>
        </p:txBody>
      </p:sp>
      <p:sp>
        <p:nvSpPr>
          <p:cNvPr id="258" name="TextBox 111"/>
          <p:cNvSpPr txBox="1"/>
          <p:nvPr/>
        </p:nvSpPr>
        <p:spPr>
          <a:xfrm>
            <a:off x="3621843" y="1660049"/>
            <a:ext cx="381836" cy="477054"/>
          </a:xfrm>
          <a:prstGeom prst="rect">
            <a:avLst/>
          </a:prstGeom>
          <a:noFill/>
          <a:ln w="9525">
            <a:noFill/>
            <a:miter/>
          </a:ln>
        </p:spPr>
        <p:txBody>
          <a:bodyPr wrap="none">
            <a:spAutoFit/>
          </a:bodyPr>
          <a:lstStyle/>
          <a:p>
            <a:pPr lvl="0" eaLnBrk="0" hangingPunct="0"/>
            <a:r>
              <a:rPr lang="en-US" altLang="zh-CN" sz="2500" b="1" dirty="0">
                <a:solidFill>
                  <a:srgbClr val="F8F8F8"/>
                </a:solidFill>
                <a:latin typeface="微软雅黑" pitchFamily="34" charset="-122"/>
                <a:ea typeface="微软雅黑" pitchFamily="34" charset="-122"/>
              </a:rPr>
              <a:t>2</a:t>
            </a:r>
          </a:p>
        </p:txBody>
      </p:sp>
      <p:grpSp>
        <p:nvGrpSpPr>
          <p:cNvPr id="259" name="组合 258"/>
          <p:cNvGrpSpPr/>
          <p:nvPr/>
        </p:nvGrpSpPr>
        <p:grpSpPr>
          <a:xfrm>
            <a:off x="4123494" y="2441113"/>
            <a:ext cx="4101954" cy="561445"/>
            <a:chOff x="5526988" y="887716"/>
            <a:chExt cx="4833680" cy="648258"/>
          </a:xfrm>
          <a:solidFill>
            <a:srgbClr val="C4261D"/>
          </a:solidFill>
        </p:grpSpPr>
        <p:sp>
          <p:nvSpPr>
            <p:cNvPr id="260" name="Freeform 13"/>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solidFill>
              <a:srgbClr val="016EC3"/>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spcBef>
                  <a:spcPct val="0"/>
                </a:spcBef>
                <a:spcAft>
                  <a:spcPct val="0"/>
                </a:spcAft>
                <a:buClrTx/>
                <a:buSzTx/>
                <a:buFont typeface="Arial" pitchFamily="34" charset="0"/>
                <a:buNone/>
                <a:defRPr/>
              </a:pPr>
              <a:endParaRPr kumimoji="0" lang="zh-CN" altLang="en-US" sz="1800" b="0" i="0" u="none" strike="noStrike" kern="1200" cap="none" spc="0" normalizeH="0" baseline="0" noProof="1">
                <a:ln>
                  <a:noFill/>
                </a:ln>
                <a:solidFill>
                  <a:srgbClr val="C4261D"/>
                </a:solidFill>
                <a:effectLst/>
                <a:uLnTx/>
                <a:uFillTx/>
                <a:latin typeface="Arial" pitchFamily="34" charset="0"/>
                <a:ea typeface="宋体" pitchFamily="2" charset="-122"/>
                <a:cs typeface="+mn-ea"/>
              </a:endParaRPr>
            </a:p>
          </p:txBody>
        </p:sp>
        <p:sp>
          <p:nvSpPr>
            <p:cNvPr id="261"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016EC3"/>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spcBef>
                  <a:spcPct val="0"/>
                </a:spcBef>
                <a:spcAft>
                  <a:spcPct val="0"/>
                </a:spcAft>
                <a:buClrTx/>
                <a:buSzTx/>
                <a:buFont typeface="Arial" pitchFamily="34" charset="0"/>
                <a:buNone/>
                <a:defRPr/>
              </a:pPr>
              <a:endParaRPr kumimoji="0" lang="zh-CN" altLang="en-US" sz="1800" b="0" i="0" u="none" strike="noStrike" kern="1200" cap="none" spc="0" normalizeH="0" baseline="0" noProof="1">
                <a:ln>
                  <a:noFill/>
                </a:ln>
                <a:solidFill>
                  <a:srgbClr val="C4261D"/>
                </a:solidFill>
                <a:effectLst/>
                <a:uLnTx/>
                <a:uFillTx/>
                <a:latin typeface="Arial" pitchFamily="34" charset="0"/>
                <a:ea typeface="宋体" pitchFamily="2" charset="-122"/>
                <a:cs typeface="+mn-ea"/>
              </a:endParaRPr>
            </a:p>
          </p:txBody>
        </p:sp>
      </p:grpSp>
      <p:sp>
        <p:nvSpPr>
          <p:cNvPr id="262" name="TextBox 115"/>
          <p:cNvSpPr txBox="1"/>
          <p:nvPr/>
        </p:nvSpPr>
        <p:spPr>
          <a:xfrm>
            <a:off x="4425118" y="2458561"/>
            <a:ext cx="2954655" cy="461665"/>
          </a:xfrm>
          <a:prstGeom prst="rect">
            <a:avLst/>
          </a:prstGeom>
          <a:noFill/>
          <a:ln w="9525">
            <a:noFill/>
            <a:miter/>
          </a:ln>
        </p:spPr>
        <p:txBody>
          <a:bodyPr wrap="none">
            <a:spAutoFit/>
          </a:bodyPr>
          <a:lstStyle/>
          <a:p>
            <a:pPr lvl="0" eaLnBrk="0" hangingPunct="0"/>
            <a:r>
              <a:rPr lang="zh-CN" altLang="en-US" sz="2400" dirty="0" smtClean="0">
                <a:solidFill>
                  <a:srgbClr val="F8F8F8"/>
                </a:solidFill>
                <a:latin typeface="微软雅黑" pitchFamily="34" charset="-122"/>
                <a:ea typeface="微软雅黑" pitchFamily="34" charset="-122"/>
              </a:rPr>
              <a:t>关键技术与实践难点</a:t>
            </a:r>
            <a:endParaRPr lang="zh-CN" altLang="en-US" sz="2400" dirty="0">
              <a:solidFill>
                <a:srgbClr val="F8F8F8"/>
              </a:solidFill>
              <a:latin typeface="微软雅黑" pitchFamily="34" charset="-122"/>
              <a:ea typeface="微软雅黑" pitchFamily="34" charset="-122"/>
            </a:endParaRPr>
          </a:p>
        </p:txBody>
      </p:sp>
      <p:sp>
        <p:nvSpPr>
          <p:cNvPr id="263" name="Oval 12"/>
          <p:cNvSpPr/>
          <p:nvPr/>
        </p:nvSpPr>
        <p:spPr>
          <a:xfrm>
            <a:off x="3575805" y="2420461"/>
            <a:ext cx="597075" cy="607833"/>
          </a:xfrm>
          <a:prstGeom prst="ellipse">
            <a:avLst/>
          </a:prstGeom>
          <a:solidFill>
            <a:srgbClr val="016EC3"/>
          </a:solidFill>
          <a:ln w="9525">
            <a:noFill/>
          </a:ln>
        </p:spPr>
        <p:txBody>
          <a:bodyPr/>
          <a:lstStyle/>
          <a:p>
            <a:pPr lvl="0" eaLnBrk="0" hangingPunct="0"/>
            <a:endParaRPr lang="zh-CN" altLang="en-US" dirty="0">
              <a:latin typeface="Arial" pitchFamily="34" charset="0"/>
              <a:ea typeface="宋体" pitchFamily="2" charset="-122"/>
            </a:endParaRPr>
          </a:p>
        </p:txBody>
      </p:sp>
      <p:sp>
        <p:nvSpPr>
          <p:cNvPr id="264" name="TextBox 118"/>
          <p:cNvSpPr txBox="1"/>
          <p:nvPr/>
        </p:nvSpPr>
        <p:spPr>
          <a:xfrm>
            <a:off x="3693280" y="2479199"/>
            <a:ext cx="381836" cy="477054"/>
          </a:xfrm>
          <a:prstGeom prst="rect">
            <a:avLst/>
          </a:prstGeom>
          <a:noFill/>
          <a:ln w="9525">
            <a:noFill/>
            <a:miter/>
          </a:ln>
        </p:spPr>
        <p:txBody>
          <a:bodyPr wrap="none">
            <a:spAutoFit/>
          </a:bodyPr>
          <a:lstStyle/>
          <a:p>
            <a:pPr lvl="0" eaLnBrk="0" hangingPunct="0"/>
            <a:r>
              <a:rPr lang="en-US" altLang="zh-CN" sz="2500" b="1" dirty="0">
                <a:solidFill>
                  <a:srgbClr val="F8F8F8"/>
                </a:solidFill>
                <a:latin typeface="微软雅黑" pitchFamily="34" charset="-122"/>
                <a:ea typeface="微软雅黑" pitchFamily="34" charset="-122"/>
              </a:rPr>
              <a:t>3</a:t>
            </a:r>
          </a:p>
        </p:txBody>
      </p:sp>
      <p:grpSp>
        <p:nvGrpSpPr>
          <p:cNvPr id="265" name="组合 264"/>
          <p:cNvGrpSpPr/>
          <p:nvPr/>
        </p:nvGrpSpPr>
        <p:grpSpPr>
          <a:xfrm>
            <a:off x="4056854" y="3305105"/>
            <a:ext cx="4101958" cy="561445"/>
            <a:chOff x="5526988" y="887716"/>
            <a:chExt cx="4833680" cy="648258"/>
          </a:xfrm>
          <a:solidFill>
            <a:srgbClr val="C4261D"/>
          </a:solidFill>
        </p:grpSpPr>
        <p:sp>
          <p:nvSpPr>
            <p:cNvPr id="266" name="Freeform 13"/>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solidFill>
              <a:srgbClr val="016EC3"/>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spcBef>
                  <a:spcPct val="0"/>
                </a:spcBef>
                <a:spcAft>
                  <a:spcPct val="0"/>
                </a:spcAft>
                <a:buClrTx/>
                <a:buSzTx/>
                <a:buFont typeface="Arial" pitchFamily="34" charset="0"/>
                <a:buNone/>
                <a:defRPr/>
              </a:pPr>
              <a:endParaRPr kumimoji="0" lang="zh-CN" altLang="en-US" sz="1800" b="0" i="0" u="none" strike="noStrike" kern="1200" cap="none" spc="0" normalizeH="0" baseline="0" noProof="1">
                <a:ln>
                  <a:noFill/>
                </a:ln>
                <a:solidFill>
                  <a:srgbClr val="C4261D"/>
                </a:solidFill>
                <a:effectLst/>
                <a:uLnTx/>
                <a:uFillTx/>
                <a:latin typeface="Arial" pitchFamily="34" charset="0"/>
                <a:ea typeface="宋体" pitchFamily="2" charset="-122"/>
                <a:cs typeface="+mn-ea"/>
              </a:endParaRPr>
            </a:p>
          </p:txBody>
        </p:sp>
        <p:sp>
          <p:nvSpPr>
            <p:cNvPr id="267"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016EC3"/>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spcBef>
                  <a:spcPct val="0"/>
                </a:spcBef>
                <a:spcAft>
                  <a:spcPct val="0"/>
                </a:spcAft>
                <a:buClrTx/>
                <a:buSzTx/>
                <a:buFont typeface="Arial" pitchFamily="34" charset="0"/>
                <a:buNone/>
                <a:defRPr/>
              </a:pPr>
              <a:endParaRPr kumimoji="0" lang="zh-CN" altLang="en-US" sz="1800" b="0" i="0" u="none" strike="noStrike" kern="1200" cap="none" spc="0" normalizeH="0" baseline="0" noProof="1">
                <a:ln>
                  <a:noFill/>
                </a:ln>
                <a:solidFill>
                  <a:srgbClr val="C4261D"/>
                </a:solidFill>
                <a:effectLst/>
                <a:uLnTx/>
                <a:uFillTx/>
                <a:latin typeface="Arial" pitchFamily="34" charset="0"/>
                <a:ea typeface="宋体" pitchFamily="2" charset="-122"/>
                <a:cs typeface="+mn-ea"/>
              </a:endParaRPr>
            </a:p>
          </p:txBody>
        </p:sp>
      </p:grpSp>
      <p:sp>
        <p:nvSpPr>
          <p:cNvPr id="268" name="TextBox 122"/>
          <p:cNvSpPr txBox="1"/>
          <p:nvPr/>
        </p:nvSpPr>
        <p:spPr>
          <a:xfrm>
            <a:off x="4353680" y="3336449"/>
            <a:ext cx="1415772" cy="461665"/>
          </a:xfrm>
          <a:prstGeom prst="rect">
            <a:avLst/>
          </a:prstGeom>
          <a:noFill/>
          <a:ln w="9525">
            <a:noFill/>
            <a:miter/>
          </a:ln>
        </p:spPr>
        <p:txBody>
          <a:bodyPr wrap="none">
            <a:spAutoFit/>
          </a:bodyPr>
          <a:lstStyle/>
          <a:p>
            <a:pPr lvl="0" eaLnBrk="0" hangingPunct="0"/>
            <a:r>
              <a:rPr lang="zh-CN" altLang="en-US" sz="2400" dirty="0">
                <a:solidFill>
                  <a:srgbClr val="F8F8F8"/>
                </a:solidFill>
                <a:latin typeface="微软雅黑" pitchFamily="34" charset="-122"/>
                <a:ea typeface="微软雅黑" pitchFamily="34" charset="-122"/>
              </a:rPr>
              <a:t>前景展望</a:t>
            </a:r>
          </a:p>
        </p:txBody>
      </p:sp>
      <p:sp>
        <p:nvSpPr>
          <p:cNvPr id="269" name="Oval 12"/>
          <p:cNvSpPr/>
          <p:nvPr/>
        </p:nvSpPr>
        <p:spPr>
          <a:xfrm>
            <a:off x="3504368" y="3298349"/>
            <a:ext cx="597075" cy="606488"/>
          </a:xfrm>
          <a:prstGeom prst="ellipse">
            <a:avLst/>
          </a:prstGeom>
          <a:solidFill>
            <a:srgbClr val="016EC3"/>
          </a:solidFill>
          <a:ln w="9525">
            <a:noFill/>
          </a:ln>
        </p:spPr>
        <p:txBody>
          <a:bodyPr/>
          <a:lstStyle/>
          <a:p>
            <a:pPr lvl="0" eaLnBrk="0" hangingPunct="0"/>
            <a:endParaRPr lang="zh-CN" altLang="en-US" dirty="0">
              <a:latin typeface="Arial" pitchFamily="34" charset="0"/>
              <a:ea typeface="宋体" pitchFamily="2" charset="-122"/>
            </a:endParaRPr>
          </a:p>
        </p:txBody>
      </p:sp>
      <p:sp>
        <p:nvSpPr>
          <p:cNvPr id="270" name="TextBox 125"/>
          <p:cNvSpPr txBox="1"/>
          <p:nvPr/>
        </p:nvSpPr>
        <p:spPr>
          <a:xfrm>
            <a:off x="3621843" y="3355499"/>
            <a:ext cx="381836" cy="477054"/>
          </a:xfrm>
          <a:prstGeom prst="rect">
            <a:avLst/>
          </a:prstGeom>
          <a:noFill/>
          <a:ln w="9525">
            <a:noFill/>
            <a:miter/>
          </a:ln>
        </p:spPr>
        <p:txBody>
          <a:bodyPr wrap="none">
            <a:spAutoFit/>
          </a:bodyPr>
          <a:lstStyle/>
          <a:p>
            <a:pPr lvl="0" eaLnBrk="0" hangingPunct="0"/>
            <a:r>
              <a:rPr lang="en-US" altLang="zh-CN" sz="2500" b="1" dirty="0">
                <a:solidFill>
                  <a:srgbClr val="F8F8F8"/>
                </a:solidFill>
                <a:latin typeface="微软雅黑" pitchFamily="34" charset="-122"/>
                <a:ea typeface="微软雅黑" pitchFamily="34" charset="-122"/>
              </a:rPr>
              <a:t>4</a:t>
            </a:r>
          </a:p>
        </p:txBody>
      </p:sp>
      <p:grpSp>
        <p:nvGrpSpPr>
          <p:cNvPr id="271" name="组合 270"/>
          <p:cNvGrpSpPr/>
          <p:nvPr/>
        </p:nvGrpSpPr>
        <p:grpSpPr>
          <a:xfrm>
            <a:off x="3768822" y="4088809"/>
            <a:ext cx="4101958" cy="561445"/>
            <a:chOff x="5526988" y="887716"/>
            <a:chExt cx="4833680" cy="648258"/>
          </a:xfrm>
          <a:solidFill>
            <a:srgbClr val="C4261D"/>
          </a:solidFill>
        </p:grpSpPr>
        <p:sp>
          <p:nvSpPr>
            <p:cNvPr id="272" name="Freeform 13"/>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solidFill>
              <a:srgbClr val="016EC3"/>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spcBef>
                  <a:spcPct val="0"/>
                </a:spcBef>
                <a:spcAft>
                  <a:spcPct val="0"/>
                </a:spcAft>
                <a:buClrTx/>
                <a:buSzTx/>
                <a:buFont typeface="Arial" pitchFamily="34" charset="0"/>
                <a:buNone/>
                <a:defRPr/>
              </a:pPr>
              <a:endParaRPr kumimoji="0" lang="zh-CN" altLang="en-US" sz="1800" b="0" i="0" u="none" strike="noStrike" kern="1200" cap="none" spc="0" normalizeH="0" baseline="0" noProof="1">
                <a:ln>
                  <a:noFill/>
                </a:ln>
                <a:solidFill>
                  <a:srgbClr val="C4261D"/>
                </a:solidFill>
                <a:effectLst/>
                <a:uLnTx/>
                <a:uFillTx/>
                <a:latin typeface="Arial" pitchFamily="34" charset="0"/>
                <a:ea typeface="宋体" pitchFamily="2" charset="-122"/>
                <a:cs typeface="+mn-ea"/>
              </a:endParaRPr>
            </a:p>
          </p:txBody>
        </p:sp>
        <p:sp>
          <p:nvSpPr>
            <p:cNvPr id="273"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016EC3"/>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base" latinLnBrk="0" hangingPunct="1">
                <a:spcBef>
                  <a:spcPct val="0"/>
                </a:spcBef>
                <a:spcAft>
                  <a:spcPct val="0"/>
                </a:spcAft>
                <a:buClrTx/>
                <a:buSzTx/>
                <a:buFont typeface="Arial" pitchFamily="34" charset="0"/>
                <a:buNone/>
                <a:defRPr/>
              </a:pPr>
              <a:endParaRPr kumimoji="0" lang="zh-CN" altLang="en-US" sz="1800" b="0" i="0" u="none" strike="noStrike" kern="1200" cap="none" spc="0" normalizeH="0" baseline="0" noProof="1">
                <a:ln>
                  <a:noFill/>
                </a:ln>
                <a:solidFill>
                  <a:srgbClr val="C4261D"/>
                </a:solidFill>
                <a:effectLst/>
                <a:uLnTx/>
                <a:uFillTx/>
                <a:latin typeface="Arial" pitchFamily="34" charset="0"/>
                <a:ea typeface="宋体" pitchFamily="2" charset="-122"/>
                <a:cs typeface="+mn-ea"/>
              </a:endParaRPr>
            </a:p>
          </p:txBody>
        </p:sp>
      </p:grpSp>
      <p:sp>
        <p:nvSpPr>
          <p:cNvPr id="274" name="TextBox 129"/>
          <p:cNvSpPr txBox="1"/>
          <p:nvPr/>
        </p:nvSpPr>
        <p:spPr>
          <a:xfrm>
            <a:off x="4064755" y="4119086"/>
            <a:ext cx="1107996" cy="461665"/>
          </a:xfrm>
          <a:prstGeom prst="rect">
            <a:avLst/>
          </a:prstGeom>
          <a:noFill/>
          <a:ln w="9525">
            <a:noFill/>
            <a:miter/>
          </a:ln>
        </p:spPr>
        <p:txBody>
          <a:bodyPr wrap="none">
            <a:spAutoFit/>
          </a:bodyPr>
          <a:lstStyle/>
          <a:p>
            <a:pPr lvl="0" eaLnBrk="0" hangingPunct="0"/>
            <a:r>
              <a:rPr lang="zh-CN" altLang="en-US" sz="2400" dirty="0">
                <a:solidFill>
                  <a:srgbClr val="F8F8F8"/>
                </a:solidFill>
                <a:latin typeface="微软雅黑" pitchFamily="34" charset="-122"/>
                <a:ea typeface="微软雅黑" pitchFamily="34" charset="-122"/>
              </a:rPr>
              <a:t>结束语</a:t>
            </a:r>
          </a:p>
        </p:txBody>
      </p:sp>
      <p:sp>
        <p:nvSpPr>
          <p:cNvPr id="275" name="Oval 12"/>
          <p:cNvSpPr/>
          <p:nvPr/>
        </p:nvSpPr>
        <p:spPr>
          <a:xfrm>
            <a:off x="3217030" y="4080986"/>
            <a:ext cx="595731" cy="607833"/>
          </a:xfrm>
          <a:prstGeom prst="ellipse">
            <a:avLst/>
          </a:prstGeom>
          <a:solidFill>
            <a:srgbClr val="016EC3"/>
          </a:solidFill>
          <a:ln w="9525">
            <a:noFill/>
          </a:ln>
        </p:spPr>
        <p:txBody>
          <a:bodyPr/>
          <a:lstStyle/>
          <a:p>
            <a:pPr lvl="0" eaLnBrk="0" hangingPunct="0"/>
            <a:endParaRPr lang="zh-CN" altLang="en-US" dirty="0">
              <a:latin typeface="Arial" pitchFamily="34" charset="0"/>
              <a:ea typeface="宋体" pitchFamily="2" charset="-122"/>
            </a:endParaRPr>
          </a:p>
        </p:txBody>
      </p:sp>
      <p:sp>
        <p:nvSpPr>
          <p:cNvPr id="276" name="TextBox 132"/>
          <p:cNvSpPr txBox="1"/>
          <p:nvPr/>
        </p:nvSpPr>
        <p:spPr>
          <a:xfrm>
            <a:off x="3332918" y="4139724"/>
            <a:ext cx="381836" cy="477054"/>
          </a:xfrm>
          <a:prstGeom prst="rect">
            <a:avLst/>
          </a:prstGeom>
          <a:noFill/>
          <a:ln w="9525">
            <a:noFill/>
            <a:miter/>
          </a:ln>
        </p:spPr>
        <p:txBody>
          <a:bodyPr wrap="none">
            <a:spAutoFit/>
          </a:bodyPr>
          <a:lstStyle/>
          <a:p>
            <a:pPr lvl="0" eaLnBrk="0" hangingPunct="0"/>
            <a:r>
              <a:rPr lang="en-US" altLang="zh-CN" sz="2500" b="1" dirty="0">
                <a:solidFill>
                  <a:srgbClr val="F8F8F8"/>
                </a:solidFill>
                <a:latin typeface="微软雅黑" pitchFamily="34" charset="-122"/>
                <a:ea typeface="微软雅黑" pitchFamily="34" charset="-122"/>
              </a:rPr>
              <a:t>5</a:t>
            </a:r>
          </a:p>
        </p:txBody>
      </p:sp>
      <p:sp>
        <p:nvSpPr>
          <p:cNvPr id="277" name="Freeform 6"/>
          <p:cNvSpPr/>
          <p:nvPr/>
        </p:nvSpPr>
        <p:spPr>
          <a:xfrm flipH="1">
            <a:off x="-1" y="1771862"/>
            <a:ext cx="1187953" cy="1834356"/>
          </a:xfrm>
          <a:custGeom>
            <a:avLst/>
            <a:gdLst/>
            <a:ahLst/>
            <a:cxnLst>
              <a:cxn ang="0">
                <a:pos x="1636437" y="0"/>
              </a:cxn>
              <a:cxn ang="0">
                <a:pos x="157125" y="0"/>
              </a:cxn>
              <a:cxn ang="0">
                <a:pos x="680372" y="1200182"/>
              </a:cxn>
              <a:cxn ang="0">
                <a:pos x="0" y="2527747"/>
              </a:cxn>
              <a:cxn ang="0">
                <a:pos x="1636437" y="2527747"/>
              </a:cxn>
            </a:cxnLst>
            <a:rect l="0" t="0" r="0" b="0"/>
            <a:pathLst>
              <a:path w="1636805" h="2527151">
                <a:moveTo>
                  <a:pt x="1636805" y="0"/>
                </a:moveTo>
                <a:lnTo>
                  <a:pt x="157161" y="0"/>
                </a:lnTo>
                <a:cubicBezTo>
                  <a:pt x="479113" y="297673"/>
                  <a:pt x="680524" y="725002"/>
                  <a:pt x="680524" y="1199898"/>
                </a:cubicBezTo>
                <a:cubicBezTo>
                  <a:pt x="680524" y="1746911"/>
                  <a:pt x="411976" y="2231780"/>
                  <a:pt x="0" y="2527151"/>
                </a:cubicBezTo>
                <a:lnTo>
                  <a:pt x="1636805" y="2527151"/>
                </a:lnTo>
                <a:lnTo>
                  <a:pt x="1636805" y="0"/>
                </a:lnTo>
                <a:close/>
              </a:path>
            </a:pathLst>
          </a:custGeom>
          <a:solidFill>
            <a:srgbClr val="016EC3"/>
          </a:solidFill>
          <a:ln w="9525">
            <a:noFill/>
          </a:ln>
        </p:spPr>
        <p:txBody>
          <a:bodyPr/>
          <a:lstStyle/>
          <a:p>
            <a:endParaRPr lang="zh-CN" altLang="en-US"/>
          </a:p>
        </p:txBody>
      </p:sp>
      <p:sp>
        <p:nvSpPr>
          <p:cNvPr id="278" name="Freeform 6"/>
          <p:cNvSpPr/>
          <p:nvPr/>
        </p:nvSpPr>
        <p:spPr>
          <a:xfrm flipH="1">
            <a:off x="8931274" y="1771862"/>
            <a:ext cx="212725" cy="1839256"/>
          </a:xfrm>
          <a:custGeom>
            <a:avLst/>
            <a:gdLst/>
            <a:ahLst/>
            <a:cxnLst>
              <a:cxn ang="0">
                <a:pos x="4787225" y="0"/>
              </a:cxn>
              <a:cxn ang="0">
                <a:pos x="0" y="0"/>
              </a:cxn>
              <a:cxn ang="0">
                <a:pos x="0" y="2527747"/>
              </a:cxn>
              <a:cxn ang="0">
                <a:pos x="4787225" y="2527747"/>
              </a:cxn>
            </a:cxnLst>
            <a:rect l="0" t="0" r="0" b="0"/>
            <a:pathLst>
              <a:path w="621232" h="2527151">
                <a:moveTo>
                  <a:pt x="621232" y="0"/>
                </a:moveTo>
                <a:lnTo>
                  <a:pt x="0" y="0"/>
                </a:lnTo>
                <a:lnTo>
                  <a:pt x="0" y="2527151"/>
                </a:lnTo>
                <a:lnTo>
                  <a:pt x="621232" y="2527151"/>
                </a:lnTo>
                <a:lnTo>
                  <a:pt x="621232" y="0"/>
                </a:lnTo>
                <a:close/>
              </a:path>
            </a:pathLst>
          </a:custGeom>
          <a:solidFill>
            <a:srgbClr val="016EC3"/>
          </a:solidFill>
          <a:ln w="9525">
            <a:noFill/>
          </a:ln>
        </p:spPr>
        <p:txBody>
          <a:bodyPr/>
          <a:lstStyle/>
          <a:p>
            <a:endParaRPr lang="zh-CN" altLang="en-US"/>
          </a:p>
        </p:txBody>
      </p:sp>
      <p:grpSp>
        <p:nvGrpSpPr>
          <p:cNvPr id="279" name="组合 278"/>
          <p:cNvGrpSpPr/>
          <p:nvPr/>
        </p:nvGrpSpPr>
        <p:grpSpPr>
          <a:xfrm>
            <a:off x="1009543" y="1574083"/>
            <a:ext cx="2137637" cy="2145430"/>
            <a:chOff x="1371105" y="1840526"/>
            <a:chExt cx="3048726" cy="3057872"/>
          </a:xfrm>
        </p:grpSpPr>
        <p:sp>
          <p:nvSpPr>
            <p:cNvPr id="280" name="Oval 5"/>
            <p:cNvSpPr/>
            <p:nvPr/>
          </p:nvSpPr>
          <p:spPr>
            <a:xfrm>
              <a:off x="1371105" y="1840526"/>
              <a:ext cx="3048726" cy="3057872"/>
            </a:xfrm>
            <a:prstGeom prst="ellipse">
              <a:avLst/>
            </a:prstGeom>
            <a:solidFill>
              <a:srgbClr val="016EC3"/>
            </a:solidFill>
            <a:ln w="9525">
              <a:noFill/>
            </a:ln>
          </p:spPr>
          <p:txBody>
            <a:bodyPr/>
            <a:lstStyle/>
            <a:p>
              <a:pPr lvl="0" eaLnBrk="0" hangingPunct="0"/>
              <a:endParaRPr lang="zh-CN" altLang="en-US" dirty="0">
                <a:latin typeface="Arial" pitchFamily="34" charset="0"/>
                <a:ea typeface="宋体" pitchFamily="2" charset="-122"/>
              </a:endParaRPr>
            </a:p>
          </p:txBody>
        </p:sp>
        <p:sp>
          <p:nvSpPr>
            <p:cNvPr id="281" name="Oval 5"/>
            <p:cNvSpPr/>
            <p:nvPr/>
          </p:nvSpPr>
          <p:spPr>
            <a:xfrm>
              <a:off x="1505539" y="1975363"/>
              <a:ext cx="2779858" cy="2788198"/>
            </a:xfrm>
            <a:prstGeom prst="ellipse">
              <a:avLst/>
            </a:prstGeom>
            <a:solidFill>
              <a:srgbClr val="016EC3"/>
            </a:solidFill>
            <a:ln w="9525" cap="flat" cmpd="sng">
              <a:solidFill>
                <a:srgbClr val="F8F8F8"/>
              </a:solidFill>
              <a:prstDash val="dash"/>
              <a:headEnd type="none" w="med" len="med"/>
              <a:tailEnd type="none" w="med" len="med"/>
            </a:ln>
          </p:spPr>
          <p:txBody>
            <a:bodyPr/>
            <a:lstStyle/>
            <a:p>
              <a:pPr lvl="0" eaLnBrk="0" hangingPunct="0"/>
              <a:endParaRPr lang="zh-CN" altLang="en-US" dirty="0">
                <a:latin typeface="Arial" pitchFamily="34" charset="0"/>
                <a:ea typeface="宋体" pitchFamily="2" charset="-122"/>
              </a:endParaRPr>
            </a:p>
          </p:txBody>
        </p:sp>
      </p:grpSp>
      <p:sp>
        <p:nvSpPr>
          <p:cNvPr id="282" name="Freeform 6"/>
          <p:cNvSpPr>
            <a:spLocks noEditPoints="1"/>
          </p:cNvSpPr>
          <p:nvPr/>
        </p:nvSpPr>
        <p:spPr>
          <a:xfrm>
            <a:off x="1800782" y="1793877"/>
            <a:ext cx="555157" cy="76041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905" h="2600">
                <a:moveTo>
                  <a:pt x="145" y="684"/>
                </a:moveTo>
                <a:cubicBezTo>
                  <a:pt x="145" y="611"/>
                  <a:pt x="179" y="574"/>
                  <a:pt x="250" y="572"/>
                </a:cubicBezTo>
                <a:lnTo>
                  <a:pt x="250" y="421"/>
                </a:lnTo>
                <a:cubicBezTo>
                  <a:pt x="118" y="424"/>
                  <a:pt x="0" y="509"/>
                  <a:pt x="0" y="638"/>
                </a:cubicBezTo>
                <a:lnTo>
                  <a:pt x="0" y="2389"/>
                </a:lnTo>
                <a:cubicBezTo>
                  <a:pt x="0" y="2496"/>
                  <a:pt x="104" y="2600"/>
                  <a:pt x="211" y="2600"/>
                </a:cubicBezTo>
                <a:lnTo>
                  <a:pt x="1694" y="2600"/>
                </a:lnTo>
                <a:cubicBezTo>
                  <a:pt x="1801" y="2600"/>
                  <a:pt x="1905" y="2496"/>
                  <a:pt x="1905" y="2389"/>
                </a:cubicBezTo>
                <a:lnTo>
                  <a:pt x="1905" y="638"/>
                </a:lnTo>
                <a:cubicBezTo>
                  <a:pt x="1905" y="509"/>
                  <a:pt x="1787" y="424"/>
                  <a:pt x="1655" y="421"/>
                </a:cubicBezTo>
                <a:lnTo>
                  <a:pt x="1655" y="572"/>
                </a:lnTo>
                <a:cubicBezTo>
                  <a:pt x="1727" y="574"/>
                  <a:pt x="1760" y="611"/>
                  <a:pt x="1760" y="684"/>
                </a:cubicBezTo>
                <a:lnTo>
                  <a:pt x="1760" y="2343"/>
                </a:lnTo>
                <a:cubicBezTo>
                  <a:pt x="1760" y="2395"/>
                  <a:pt x="1738" y="2448"/>
                  <a:pt x="1688" y="2448"/>
                </a:cubicBezTo>
                <a:lnTo>
                  <a:pt x="217" y="2448"/>
                </a:lnTo>
                <a:cubicBezTo>
                  <a:pt x="161" y="2448"/>
                  <a:pt x="145" y="2388"/>
                  <a:pt x="145" y="2330"/>
                </a:cubicBezTo>
                <a:lnTo>
                  <a:pt x="145" y="684"/>
                </a:lnTo>
                <a:close/>
                <a:moveTo>
                  <a:pt x="824" y="276"/>
                </a:moveTo>
                <a:cubicBezTo>
                  <a:pt x="824" y="216"/>
                  <a:pt x="882" y="158"/>
                  <a:pt x="943" y="158"/>
                </a:cubicBezTo>
                <a:lnTo>
                  <a:pt x="962" y="158"/>
                </a:lnTo>
                <a:cubicBezTo>
                  <a:pt x="1023" y="158"/>
                  <a:pt x="1081" y="216"/>
                  <a:pt x="1081" y="276"/>
                </a:cubicBezTo>
                <a:lnTo>
                  <a:pt x="1081" y="289"/>
                </a:lnTo>
                <a:cubicBezTo>
                  <a:pt x="1081" y="356"/>
                  <a:pt x="1023" y="414"/>
                  <a:pt x="956" y="414"/>
                </a:cubicBezTo>
                <a:lnTo>
                  <a:pt x="949" y="414"/>
                </a:lnTo>
                <a:cubicBezTo>
                  <a:pt x="882" y="414"/>
                  <a:pt x="824" y="356"/>
                  <a:pt x="824" y="289"/>
                </a:cubicBezTo>
                <a:lnTo>
                  <a:pt x="824" y="276"/>
                </a:lnTo>
                <a:close/>
                <a:moveTo>
                  <a:pt x="666" y="283"/>
                </a:moveTo>
                <a:lnTo>
                  <a:pt x="455" y="283"/>
                </a:lnTo>
                <a:cubicBezTo>
                  <a:pt x="383" y="283"/>
                  <a:pt x="349" y="316"/>
                  <a:pt x="349" y="388"/>
                </a:cubicBezTo>
                <a:lnTo>
                  <a:pt x="349" y="658"/>
                </a:lnTo>
                <a:cubicBezTo>
                  <a:pt x="349" y="703"/>
                  <a:pt x="378" y="750"/>
                  <a:pt x="422" y="750"/>
                </a:cubicBezTo>
                <a:lnTo>
                  <a:pt x="1483" y="750"/>
                </a:lnTo>
                <a:cubicBezTo>
                  <a:pt x="1527" y="750"/>
                  <a:pt x="1556" y="703"/>
                  <a:pt x="1556" y="658"/>
                </a:cubicBezTo>
                <a:lnTo>
                  <a:pt x="1556" y="388"/>
                </a:lnTo>
                <a:cubicBezTo>
                  <a:pt x="1556" y="316"/>
                  <a:pt x="1523" y="283"/>
                  <a:pt x="1450" y="283"/>
                </a:cubicBezTo>
                <a:lnTo>
                  <a:pt x="1239" y="283"/>
                </a:lnTo>
                <a:cubicBezTo>
                  <a:pt x="1239" y="137"/>
                  <a:pt x="1116" y="0"/>
                  <a:pt x="976" y="0"/>
                </a:cubicBezTo>
                <a:lnTo>
                  <a:pt x="930" y="0"/>
                </a:lnTo>
                <a:cubicBezTo>
                  <a:pt x="790" y="0"/>
                  <a:pt x="666" y="137"/>
                  <a:pt x="666" y="283"/>
                </a:cubicBezTo>
                <a:close/>
                <a:moveTo>
                  <a:pt x="402" y="1994"/>
                </a:moveTo>
                <a:cubicBezTo>
                  <a:pt x="402" y="1979"/>
                  <a:pt x="407" y="1974"/>
                  <a:pt x="422" y="1974"/>
                </a:cubicBezTo>
                <a:lnTo>
                  <a:pt x="672" y="1974"/>
                </a:lnTo>
                <a:lnTo>
                  <a:pt x="672" y="1994"/>
                </a:lnTo>
                <a:cubicBezTo>
                  <a:pt x="672" y="2015"/>
                  <a:pt x="568" y="2075"/>
                  <a:pt x="547" y="2086"/>
                </a:cubicBezTo>
                <a:cubicBezTo>
                  <a:pt x="530" y="2071"/>
                  <a:pt x="490" y="2033"/>
                  <a:pt x="461" y="2033"/>
                </a:cubicBezTo>
                <a:lnTo>
                  <a:pt x="455" y="2033"/>
                </a:lnTo>
                <a:cubicBezTo>
                  <a:pt x="439" y="2033"/>
                  <a:pt x="415" y="2057"/>
                  <a:pt x="415" y="2073"/>
                </a:cubicBezTo>
                <a:lnTo>
                  <a:pt x="415" y="2080"/>
                </a:lnTo>
                <a:cubicBezTo>
                  <a:pt x="415" y="2097"/>
                  <a:pt x="508" y="2198"/>
                  <a:pt x="527" y="2198"/>
                </a:cubicBezTo>
                <a:lnTo>
                  <a:pt x="534" y="2198"/>
                </a:lnTo>
                <a:cubicBezTo>
                  <a:pt x="548" y="2198"/>
                  <a:pt x="651" y="2113"/>
                  <a:pt x="672" y="2099"/>
                </a:cubicBezTo>
                <a:cubicBezTo>
                  <a:pt x="672" y="2135"/>
                  <a:pt x="687" y="2251"/>
                  <a:pt x="653" y="2251"/>
                </a:cubicBezTo>
                <a:lnTo>
                  <a:pt x="422" y="2251"/>
                </a:lnTo>
                <a:cubicBezTo>
                  <a:pt x="407" y="2251"/>
                  <a:pt x="402" y="2246"/>
                  <a:pt x="402" y="2231"/>
                </a:cubicBezTo>
                <a:lnTo>
                  <a:pt x="402" y="1994"/>
                </a:lnTo>
                <a:close/>
                <a:moveTo>
                  <a:pt x="653" y="2317"/>
                </a:moveTo>
                <a:cubicBezTo>
                  <a:pt x="777" y="2317"/>
                  <a:pt x="731" y="2181"/>
                  <a:pt x="738" y="2066"/>
                </a:cubicBezTo>
                <a:cubicBezTo>
                  <a:pt x="742" y="2008"/>
                  <a:pt x="889" y="1956"/>
                  <a:pt x="903" y="1902"/>
                </a:cubicBezTo>
                <a:lnTo>
                  <a:pt x="883" y="1902"/>
                </a:lnTo>
                <a:cubicBezTo>
                  <a:pt x="839" y="1902"/>
                  <a:pt x="771" y="1944"/>
                  <a:pt x="738" y="1961"/>
                </a:cubicBezTo>
                <a:cubicBezTo>
                  <a:pt x="722" y="1936"/>
                  <a:pt x="707" y="1908"/>
                  <a:pt x="666" y="1908"/>
                </a:cubicBezTo>
                <a:lnTo>
                  <a:pt x="409" y="1908"/>
                </a:lnTo>
                <a:cubicBezTo>
                  <a:pt x="370" y="1908"/>
                  <a:pt x="336" y="1942"/>
                  <a:pt x="336" y="1981"/>
                </a:cubicBezTo>
                <a:lnTo>
                  <a:pt x="336" y="2244"/>
                </a:lnTo>
                <a:cubicBezTo>
                  <a:pt x="336" y="2289"/>
                  <a:pt x="376" y="2317"/>
                  <a:pt x="422" y="2317"/>
                </a:cubicBezTo>
                <a:lnTo>
                  <a:pt x="653" y="2317"/>
                </a:lnTo>
                <a:close/>
                <a:moveTo>
                  <a:pt x="402" y="1040"/>
                </a:moveTo>
                <a:cubicBezTo>
                  <a:pt x="402" y="1024"/>
                  <a:pt x="407" y="1020"/>
                  <a:pt x="422" y="1020"/>
                </a:cubicBezTo>
                <a:lnTo>
                  <a:pt x="653" y="1020"/>
                </a:lnTo>
                <a:cubicBezTo>
                  <a:pt x="668" y="1020"/>
                  <a:pt x="672" y="1024"/>
                  <a:pt x="672" y="1040"/>
                </a:cubicBezTo>
                <a:cubicBezTo>
                  <a:pt x="672" y="1056"/>
                  <a:pt x="560" y="1132"/>
                  <a:pt x="547" y="1132"/>
                </a:cubicBezTo>
                <a:cubicBezTo>
                  <a:pt x="534" y="1132"/>
                  <a:pt x="500" y="1079"/>
                  <a:pt x="461" y="1079"/>
                </a:cubicBezTo>
                <a:cubicBezTo>
                  <a:pt x="443" y="1079"/>
                  <a:pt x="415" y="1100"/>
                  <a:pt x="415" y="1119"/>
                </a:cubicBezTo>
                <a:lnTo>
                  <a:pt x="415" y="1125"/>
                </a:lnTo>
                <a:cubicBezTo>
                  <a:pt x="415" y="1151"/>
                  <a:pt x="506" y="1239"/>
                  <a:pt x="527" y="1250"/>
                </a:cubicBezTo>
                <a:lnTo>
                  <a:pt x="672" y="1145"/>
                </a:lnTo>
                <a:lnTo>
                  <a:pt x="672" y="1296"/>
                </a:lnTo>
                <a:lnTo>
                  <a:pt x="402" y="1296"/>
                </a:lnTo>
                <a:lnTo>
                  <a:pt x="402" y="1040"/>
                </a:lnTo>
                <a:close/>
                <a:moveTo>
                  <a:pt x="732" y="1007"/>
                </a:moveTo>
                <a:cubicBezTo>
                  <a:pt x="724" y="972"/>
                  <a:pt x="694" y="954"/>
                  <a:pt x="653" y="954"/>
                </a:cubicBezTo>
                <a:lnTo>
                  <a:pt x="422" y="954"/>
                </a:lnTo>
                <a:cubicBezTo>
                  <a:pt x="376" y="954"/>
                  <a:pt x="336" y="982"/>
                  <a:pt x="336" y="1026"/>
                </a:cubicBezTo>
                <a:lnTo>
                  <a:pt x="336" y="1290"/>
                </a:lnTo>
                <a:cubicBezTo>
                  <a:pt x="336" y="1328"/>
                  <a:pt x="370" y="1362"/>
                  <a:pt x="409" y="1362"/>
                </a:cubicBezTo>
                <a:lnTo>
                  <a:pt x="666" y="1362"/>
                </a:lnTo>
                <a:cubicBezTo>
                  <a:pt x="769" y="1362"/>
                  <a:pt x="738" y="1199"/>
                  <a:pt x="736" y="1096"/>
                </a:cubicBezTo>
                <a:lnTo>
                  <a:pt x="903" y="954"/>
                </a:lnTo>
                <a:cubicBezTo>
                  <a:pt x="903" y="954"/>
                  <a:pt x="891" y="947"/>
                  <a:pt x="890" y="947"/>
                </a:cubicBezTo>
                <a:cubicBezTo>
                  <a:pt x="825" y="947"/>
                  <a:pt x="772" y="1003"/>
                  <a:pt x="732" y="1007"/>
                </a:cubicBezTo>
                <a:close/>
                <a:moveTo>
                  <a:pt x="402" y="1500"/>
                </a:moveTo>
                <a:lnTo>
                  <a:pt x="672" y="1500"/>
                </a:lnTo>
                <a:lnTo>
                  <a:pt x="672" y="1533"/>
                </a:lnTo>
                <a:lnTo>
                  <a:pt x="547" y="1612"/>
                </a:lnTo>
                <a:lnTo>
                  <a:pt x="464" y="1550"/>
                </a:lnTo>
                <a:cubicBezTo>
                  <a:pt x="441" y="1563"/>
                  <a:pt x="415" y="1569"/>
                  <a:pt x="415" y="1599"/>
                </a:cubicBezTo>
                <a:cubicBezTo>
                  <a:pt x="415" y="1619"/>
                  <a:pt x="509" y="1724"/>
                  <a:pt x="527" y="1724"/>
                </a:cubicBezTo>
                <a:cubicBezTo>
                  <a:pt x="558" y="1724"/>
                  <a:pt x="638" y="1634"/>
                  <a:pt x="672" y="1625"/>
                </a:cubicBezTo>
                <a:lnTo>
                  <a:pt x="672" y="1770"/>
                </a:lnTo>
                <a:lnTo>
                  <a:pt x="402" y="1770"/>
                </a:lnTo>
                <a:lnTo>
                  <a:pt x="402" y="1500"/>
                </a:lnTo>
                <a:close/>
                <a:moveTo>
                  <a:pt x="737" y="1484"/>
                </a:moveTo>
                <a:cubicBezTo>
                  <a:pt x="725" y="1462"/>
                  <a:pt x="710" y="1434"/>
                  <a:pt x="672" y="1434"/>
                </a:cubicBezTo>
                <a:lnTo>
                  <a:pt x="402" y="1434"/>
                </a:lnTo>
                <a:cubicBezTo>
                  <a:pt x="369" y="1434"/>
                  <a:pt x="336" y="1467"/>
                  <a:pt x="336" y="1500"/>
                </a:cubicBezTo>
                <a:lnTo>
                  <a:pt x="336" y="1770"/>
                </a:lnTo>
                <a:cubicBezTo>
                  <a:pt x="336" y="1803"/>
                  <a:pt x="369" y="1836"/>
                  <a:pt x="402" y="1836"/>
                </a:cubicBezTo>
                <a:lnTo>
                  <a:pt x="672" y="1836"/>
                </a:lnTo>
                <a:cubicBezTo>
                  <a:pt x="768" y="1836"/>
                  <a:pt x="738" y="1667"/>
                  <a:pt x="736" y="1570"/>
                </a:cubicBezTo>
                <a:lnTo>
                  <a:pt x="903" y="1429"/>
                </a:lnTo>
                <a:lnTo>
                  <a:pt x="881" y="1417"/>
                </a:lnTo>
                <a:lnTo>
                  <a:pt x="737" y="1484"/>
                </a:lnTo>
                <a:close/>
                <a:moveTo>
                  <a:pt x="976" y="2185"/>
                </a:moveTo>
                <a:cubicBezTo>
                  <a:pt x="976" y="2200"/>
                  <a:pt x="980" y="2205"/>
                  <a:pt x="995" y="2205"/>
                </a:cubicBezTo>
                <a:lnTo>
                  <a:pt x="1510" y="2205"/>
                </a:lnTo>
                <a:cubicBezTo>
                  <a:pt x="1525" y="2205"/>
                  <a:pt x="1530" y="2200"/>
                  <a:pt x="1530" y="2185"/>
                </a:cubicBezTo>
                <a:lnTo>
                  <a:pt x="1530" y="2040"/>
                </a:lnTo>
                <a:cubicBezTo>
                  <a:pt x="1530" y="2025"/>
                  <a:pt x="1525" y="2020"/>
                  <a:pt x="1510" y="2020"/>
                </a:cubicBezTo>
                <a:lnTo>
                  <a:pt x="976" y="2020"/>
                </a:lnTo>
                <a:lnTo>
                  <a:pt x="976" y="2185"/>
                </a:lnTo>
                <a:close/>
                <a:moveTo>
                  <a:pt x="976" y="1724"/>
                </a:moveTo>
                <a:lnTo>
                  <a:pt x="1530" y="1724"/>
                </a:lnTo>
                <a:lnTo>
                  <a:pt x="1530" y="1546"/>
                </a:lnTo>
                <a:lnTo>
                  <a:pt x="976" y="1546"/>
                </a:lnTo>
                <a:lnTo>
                  <a:pt x="976" y="1724"/>
                </a:lnTo>
                <a:close/>
                <a:moveTo>
                  <a:pt x="976" y="1250"/>
                </a:moveTo>
                <a:lnTo>
                  <a:pt x="1378" y="1250"/>
                </a:lnTo>
                <a:lnTo>
                  <a:pt x="1378" y="1072"/>
                </a:lnTo>
                <a:lnTo>
                  <a:pt x="976" y="1072"/>
                </a:lnTo>
                <a:lnTo>
                  <a:pt x="976" y="1250"/>
                </a:lnTo>
                <a:close/>
              </a:path>
            </a:pathLst>
          </a:custGeom>
          <a:solidFill>
            <a:srgbClr val="F8F8F8">
              <a:alpha val="100000"/>
            </a:srgbClr>
          </a:solidFill>
          <a:ln w="9525">
            <a:noFill/>
          </a:ln>
        </p:spPr>
        <p:txBody>
          <a:bodyPr/>
          <a:lstStyle/>
          <a:p>
            <a:endParaRPr lang="zh-CN" altLang="en-US"/>
          </a:p>
        </p:txBody>
      </p:sp>
      <p:sp>
        <p:nvSpPr>
          <p:cNvPr id="283" name="TextBox 47"/>
          <p:cNvSpPr txBox="1"/>
          <p:nvPr/>
        </p:nvSpPr>
        <p:spPr>
          <a:xfrm>
            <a:off x="1586364" y="2911476"/>
            <a:ext cx="1041400" cy="549275"/>
          </a:xfrm>
          <a:prstGeom prst="rect">
            <a:avLst/>
          </a:prstGeom>
          <a:noFill/>
          <a:ln w="9525">
            <a:noFill/>
            <a:miter/>
          </a:ln>
        </p:spPr>
        <p:txBody>
          <a:bodyPr>
            <a:spAutoFit/>
          </a:bodyPr>
          <a:lstStyle/>
          <a:p>
            <a:pPr lvl="0" algn="dist" eaLnBrk="0" hangingPunct="0"/>
            <a:r>
              <a:rPr lang="zh-CN" altLang="en-US" sz="2800" dirty="0">
                <a:solidFill>
                  <a:srgbClr val="F8F8F8"/>
                </a:solidFill>
                <a:latin typeface="微软雅黑" pitchFamily="34" charset="-122"/>
                <a:ea typeface="微软雅黑" pitchFamily="34" charset="-122"/>
              </a:rPr>
              <a:t>目录</a:t>
            </a:r>
          </a:p>
        </p:txBody>
      </p:sp>
      <p:sp>
        <p:nvSpPr>
          <p:cNvPr id="284" name="TextBox 49"/>
          <p:cNvSpPr txBox="1"/>
          <p:nvPr/>
        </p:nvSpPr>
        <p:spPr>
          <a:xfrm>
            <a:off x="1662564" y="2597151"/>
            <a:ext cx="1166813" cy="385762"/>
          </a:xfrm>
          <a:prstGeom prst="rect">
            <a:avLst/>
          </a:prstGeom>
          <a:noFill/>
          <a:ln w="9525">
            <a:noFill/>
            <a:miter/>
          </a:ln>
        </p:spPr>
        <p:txBody>
          <a:bodyPr wrap="none">
            <a:spAutoFit/>
          </a:bodyPr>
          <a:lstStyle/>
          <a:p>
            <a:pPr lvl="0" eaLnBrk="0" hangingPunct="0"/>
            <a:r>
              <a:rPr lang="en-US" altLang="zh-CN" dirty="0">
                <a:solidFill>
                  <a:srgbClr val="F8F8F8"/>
                </a:solidFill>
                <a:latin typeface="微软雅黑" pitchFamily="34" charset="-122"/>
                <a:ea typeface="微软雅黑" pitchFamily="34" charset="-122"/>
              </a:rPr>
              <a:t>Contents</a:t>
            </a:r>
            <a:endParaRPr lang="zh-CN" altLang="en-US" dirty="0">
              <a:solidFill>
                <a:srgbClr val="F8F8F8"/>
              </a:solidFill>
              <a:latin typeface="微软雅黑" pitchFamily="34" charset="-122"/>
              <a:ea typeface="微软雅黑" pitchFamily="34" charset="-122"/>
            </a:endParaRPr>
          </a:p>
        </p:txBody>
      </p:sp>
    </p:spTree>
    <p:extLst>
      <p:ext uri="{BB962C8B-B14F-4D97-AF65-F5344CB8AC3E}">
        <p14:creationId xmlns:p14="http://schemas.microsoft.com/office/powerpoint/2010/main" val="619842268"/>
      </p:ext>
    </p:extLst>
  </p:cSld>
  <p:clrMapOvr>
    <a:masterClrMapping/>
  </p:clrMapOvr>
  <mc:AlternateContent xmlns:mc="http://schemas.openxmlformats.org/markup-compatibility/2006" xmlns:p14="http://schemas.microsoft.com/office/powerpoint/2010/main">
    <mc:Choice Requires="p14">
      <p:transition spd="slow" p14:dur="1400" advClick="0" advTm="10505">
        <p14:doors dir="vert"/>
      </p:transition>
    </mc:Choice>
    <mc:Fallback xmlns="">
      <p:transition spd="slow" advClick="0" advTm="1050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77"/>
                                        </p:tgtEl>
                                        <p:attrNameLst>
                                          <p:attrName>style.visibility</p:attrName>
                                        </p:attrNameLst>
                                      </p:cBhvr>
                                      <p:to>
                                        <p:strVal val="visible"/>
                                      </p:to>
                                    </p:set>
                                    <p:animEffect transition="in" filter="wipe(left)">
                                      <p:cBhvr>
                                        <p:cTn id="7" dur="600"/>
                                        <p:tgtEl>
                                          <p:spTgt spid="277"/>
                                        </p:tgtEl>
                                      </p:cBhvr>
                                    </p:animEffect>
                                  </p:childTnLst>
                                </p:cTn>
                              </p:par>
                            </p:childTnLst>
                          </p:cTn>
                        </p:par>
                        <p:par>
                          <p:cTn id="8" fill="hold">
                            <p:stCondLst>
                              <p:cond delay="600"/>
                            </p:stCondLst>
                            <p:childTnLst>
                              <p:par>
                                <p:cTn id="9" presetID="22" presetClass="entr" presetSubtype="8" fill="hold" nodeType="afterEffect">
                                  <p:stCondLst>
                                    <p:cond delay="0"/>
                                  </p:stCondLst>
                                  <p:childTnLst>
                                    <p:set>
                                      <p:cBhvr>
                                        <p:cTn id="10" dur="1" fill="hold">
                                          <p:stCondLst>
                                            <p:cond delay="0"/>
                                          </p:stCondLst>
                                        </p:cTn>
                                        <p:tgtEl>
                                          <p:spTgt spid="278"/>
                                        </p:tgtEl>
                                        <p:attrNameLst>
                                          <p:attrName>style.visibility</p:attrName>
                                        </p:attrNameLst>
                                      </p:cBhvr>
                                      <p:to>
                                        <p:strVal val="visible"/>
                                      </p:to>
                                    </p:set>
                                    <p:animEffect transition="in" filter="wipe(left)">
                                      <p:cBhvr>
                                        <p:cTn id="11" dur="500"/>
                                        <p:tgtEl>
                                          <p:spTgt spid="278"/>
                                        </p:tgtEl>
                                      </p:cBhvr>
                                    </p:animEffect>
                                  </p:childTnLst>
                                </p:cTn>
                              </p:par>
                            </p:childTnLst>
                          </p:cTn>
                        </p:par>
                        <p:par>
                          <p:cTn id="12" fill="hold">
                            <p:stCondLst>
                              <p:cond delay="1100"/>
                            </p:stCondLst>
                            <p:childTnLst>
                              <p:par>
                                <p:cTn id="13" presetID="21" presetClass="entr" presetSubtype="1" fill="hold" nodeType="afterEffect">
                                  <p:stCondLst>
                                    <p:cond delay="0"/>
                                  </p:stCondLst>
                                  <p:childTnLst>
                                    <p:set>
                                      <p:cBhvr>
                                        <p:cTn id="14" dur="1" fill="hold">
                                          <p:stCondLst>
                                            <p:cond delay="0"/>
                                          </p:stCondLst>
                                        </p:cTn>
                                        <p:tgtEl>
                                          <p:spTgt spid="279"/>
                                        </p:tgtEl>
                                        <p:attrNameLst>
                                          <p:attrName>style.visibility</p:attrName>
                                        </p:attrNameLst>
                                      </p:cBhvr>
                                      <p:to>
                                        <p:strVal val="visible"/>
                                      </p:to>
                                    </p:set>
                                    <p:animEffect transition="in" filter="wheel(1)">
                                      <p:cBhvr>
                                        <p:cTn id="15" dur="1000"/>
                                        <p:tgtEl>
                                          <p:spTgt spid="279"/>
                                        </p:tgtEl>
                                      </p:cBhvr>
                                    </p:animEffect>
                                  </p:childTnLst>
                                </p:cTn>
                              </p:par>
                            </p:childTnLst>
                          </p:cTn>
                        </p:par>
                        <p:par>
                          <p:cTn id="16" fill="hold">
                            <p:stCondLst>
                              <p:cond delay="2100"/>
                            </p:stCondLst>
                            <p:childTnLst>
                              <p:par>
                                <p:cTn id="17" presetID="21" presetClass="entr" presetSubtype="1" fill="hold" nodeType="afterEffect">
                                  <p:stCondLst>
                                    <p:cond delay="0"/>
                                  </p:stCondLst>
                                  <p:childTnLst>
                                    <p:set>
                                      <p:cBhvr>
                                        <p:cTn id="18" dur="1" fill="hold">
                                          <p:stCondLst>
                                            <p:cond delay="0"/>
                                          </p:stCondLst>
                                        </p:cTn>
                                        <p:tgtEl>
                                          <p:spTgt spid="282"/>
                                        </p:tgtEl>
                                        <p:attrNameLst>
                                          <p:attrName>style.visibility</p:attrName>
                                        </p:attrNameLst>
                                      </p:cBhvr>
                                      <p:to>
                                        <p:strVal val="visible"/>
                                      </p:to>
                                    </p:set>
                                    <p:animEffect transition="in" filter="wheel(1)">
                                      <p:cBhvr>
                                        <p:cTn id="19" dur="1000"/>
                                        <p:tgtEl>
                                          <p:spTgt spid="282"/>
                                        </p:tgtEl>
                                      </p:cBhvr>
                                    </p:animEffect>
                                  </p:childTnLst>
                                </p:cTn>
                              </p:par>
                            </p:childTnLst>
                          </p:cTn>
                        </p:par>
                        <p:par>
                          <p:cTn id="20" fill="hold">
                            <p:stCondLst>
                              <p:cond delay="31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83"/>
                                        </p:tgtEl>
                                        <p:attrNameLst>
                                          <p:attrName>style.visibility</p:attrName>
                                        </p:attrNameLst>
                                      </p:cBhvr>
                                      <p:to>
                                        <p:strVal val="visible"/>
                                      </p:to>
                                    </p:set>
                                    <p:anim calcmode="lin" valueType="num">
                                      <p:cBhvr>
                                        <p:cTn id="23" dur="500" fill="hold"/>
                                        <p:tgtEl>
                                          <p:spTgt spid="28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283"/>
                                        </p:tgtEl>
                                        <p:attrNameLst>
                                          <p:attrName>ppt_y</p:attrName>
                                        </p:attrNameLst>
                                      </p:cBhvr>
                                      <p:tavLst>
                                        <p:tav tm="0">
                                          <p:val>
                                            <p:strVal val="#ppt_y"/>
                                          </p:val>
                                        </p:tav>
                                        <p:tav tm="100000">
                                          <p:val>
                                            <p:strVal val="#ppt_y"/>
                                          </p:val>
                                        </p:tav>
                                      </p:tavLst>
                                    </p:anim>
                                    <p:anim calcmode="lin" valueType="num">
                                      <p:cBhvr>
                                        <p:cTn id="25" dur="500" fill="hold"/>
                                        <p:tgtEl>
                                          <p:spTgt spid="28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28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283"/>
                                        </p:tgtEl>
                                      </p:cBhvr>
                                    </p:animEffect>
                                  </p:childTnLst>
                                </p:cTn>
                              </p:par>
                              <p:par>
                                <p:cTn id="28" presetID="41" presetClass="entr" presetSubtype="0" fill="hold" grpId="0" nodeType="withEffect">
                                  <p:stCondLst>
                                    <p:cond delay="0"/>
                                  </p:stCondLst>
                                  <p:iterate type="lt">
                                    <p:tmPct val="10000"/>
                                  </p:iterate>
                                  <p:childTnLst>
                                    <p:set>
                                      <p:cBhvr>
                                        <p:cTn id="29" dur="1" fill="hold">
                                          <p:stCondLst>
                                            <p:cond delay="0"/>
                                          </p:stCondLst>
                                        </p:cTn>
                                        <p:tgtEl>
                                          <p:spTgt spid="284"/>
                                        </p:tgtEl>
                                        <p:attrNameLst>
                                          <p:attrName>style.visibility</p:attrName>
                                        </p:attrNameLst>
                                      </p:cBhvr>
                                      <p:to>
                                        <p:strVal val="visible"/>
                                      </p:to>
                                    </p:set>
                                    <p:anim calcmode="lin" valueType="num">
                                      <p:cBhvr>
                                        <p:cTn id="30" dur="500" fill="hold"/>
                                        <p:tgtEl>
                                          <p:spTgt spid="284"/>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84"/>
                                        </p:tgtEl>
                                        <p:attrNameLst>
                                          <p:attrName>ppt_y</p:attrName>
                                        </p:attrNameLst>
                                      </p:cBhvr>
                                      <p:tavLst>
                                        <p:tav tm="0">
                                          <p:val>
                                            <p:strVal val="#ppt_y"/>
                                          </p:val>
                                        </p:tav>
                                        <p:tav tm="100000">
                                          <p:val>
                                            <p:strVal val="#ppt_y"/>
                                          </p:val>
                                        </p:tav>
                                      </p:tavLst>
                                    </p:anim>
                                    <p:anim calcmode="lin" valueType="num">
                                      <p:cBhvr>
                                        <p:cTn id="32" dur="500" fill="hold"/>
                                        <p:tgtEl>
                                          <p:spTgt spid="284"/>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84"/>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84"/>
                                        </p:tgtEl>
                                      </p:cBhvr>
                                    </p:animEffect>
                                  </p:childTnLst>
                                </p:cTn>
                              </p:par>
                            </p:childTnLst>
                          </p:cTn>
                        </p:par>
                        <p:par>
                          <p:cTn id="35" fill="hold">
                            <p:stCondLst>
                              <p:cond delay="3950"/>
                            </p:stCondLst>
                            <p:childTnLst>
                              <p:par>
                                <p:cTn id="36" presetID="22" presetClass="entr" presetSubtype="1" fill="hold" nodeType="afterEffect">
                                  <p:stCondLst>
                                    <p:cond delay="0"/>
                                  </p:stCondLst>
                                  <p:childTnLst>
                                    <p:set>
                                      <p:cBhvr>
                                        <p:cTn id="37" dur="1" fill="hold">
                                          <p:stCondLst>
                                            <p:cond delay="0"/>
                                          </p:stCondLst>
                                        </p:cTn>
                                        <p:tgtEl>
                                          <p:spTgt spid="246"/>
                                        </p:tgtEl>
                                        <p:attrNameLst>
                                          <p:attrName>style.visibility</p:attrName>
                                        </p:attrNameLst>
                                      </p:cBhvr>
                                      <p:to>
                                        <p:strVal val="visible"/>
                                      </p:to>
                                    </p:set>
                                    <p:animEffect transition="in" filter="wipe(up)">
                                      <p:cBhvr>
                                        <p:cTn id="38" dur="500"/>
                                        <p:tgtEl>
                                          <p:spTgt spid="246"/>
                                        </p:tgtEl>
                                      </p:cBhvr>
                                    </p:animEffect>
                                  </p:childTnLst>
                                </p:cTn>
                              </p:par>
                            </p:childTnLst>
                          </p:cTn>
                        </p:par>
                        <p:par>
                          <p:cTn id="39" fill="hold">
                            <p:stCondLst>
                              <p:cond delay="4450"/>
                            </p:stCondLst>
                            <p:childTnLst>
                              <p:par>
                                <p:cTn id="40" presetID="1" presetClass="entr" presetSubtype="0" fill="hold" grpId="0" nodeType="afterEffect">
                                  <p:stCondLst>
                                    <p:cond delay="0"/>
                                  </p:stCondLst>
                                  <p:childTnLst>
                                    <p:set>
                                      <p:cBhvr>
                                        <p:cTn id="41" dur="1" fill="hold">
                                          <p:stCondLst>
                                            <p:cond delay="0"/>
                                          </p:stCondLst>
                                        </p:cTn>
                                        <p:tgtEl>
                                          <p:spTgt spid="251"/>
                                        </p:tgtEl>
                                        <p:attrNameLst>
                                          <p:attrName>style.visibility</p:attrName>
                                        </p:attrNameLst>
                                      </p:cBhvr>
                                      <p:to>
                                        <p:strVal val="visible"/>
                                      </p:to>
                                    </p:set>
                                  </p:childTnLst>
                                </p:cTn>
                              </p:par>
                              <p:par>
                                <p:cTn id="42" presetID="56" presetClass="path" presetSubtype="0" accel="50000" decel="50000" fill="hold" grpId="1" nodeType="withEffect">
                                  <p:stCondLst>
                                    <p:cond delay="0"/>
                                  </p:stCondLst>
                                  <p:childTnLst>
                                    <p:animMotion origin="layout" path="M -0.14098 0.28492 L -9.16428E-7 -1.30435E-6 " pathEditMode="relative" rAng="0" ptsTypes="AA">
                                      <p:cBhvr>
                                        <p:cTn id="43" dur="500" fill="hold"/>
                                        <p:tgtEl>
                                          <p:spTgt spid="251"/>
                                        </p:tgtEl>
                                        <p:attrNameLst>
                                          <p:attrName>ppt_x</p:attrName>
                                          <p:attrName>ppt_y</p:attrName>
                                        </p:attrNameLst>
                                      </p:cBhvr>
                                      <p:rCtr x="7000" y="-14200"/>
                                    </p:animMotion>
                                  </p:childTnLst>
                                </p:cTn>
                              </p:par>
                              <p:par>
                                <p:cTn id="44" presetID="1" presetClass="entr" presetSubtype="0" fill="hold" grpId="0" nodeType="withEffect">
                                  <p:stCondLst>
                                    <p:cond delay="200"/>
                                  </p:stCondLst>
                                  <p:childTnLst>
                                    <p:set>
                                      <p:cBhvr>
                                        <p:cTn id="45" dur="1" fill="hold">
                                          <p:stCondLst>
                                            <p:cond delay="0"/>
                                          </p:stCondLst>
                                        </p:cTn>
                                        <p:tgtEl>
                                          <p:spTgt spid="257"/>
                                        </p:tgtEl>
                                        <p:attrNameLst>
                                          <p:attrName>style.visibility</p:attrName>
                                        </p:attrNameLst>
                                      </p:cBhvr>
                                      <p:to>
                                        <p:strVal val="visible"/>
                                      </p:to>
                                    </p:set>
                                  </p:childTnLst>
                                </p:cTn>
                              </p:par>
                              <p:par>
                                <p:cTn id="46" presetID="56" presetClass="path" presetSubtype="0" accel="50000" decel="50000" fill="hold" grpId="1" nodeType="withEffect">
                                  <p:stCondLst>
                                    <p:cond delay="200"/>
                                  </p:stCondLst>
                                  <p:childTnLst>
                                    <p:animMotion origin="layout" path="M -0.16467 0.1487 L -2.66337E-6 2.22942E-6 " pathEditMode="relative" rAng="0" ptsTypes="AA">
                                      <p:cBhvr>
                                        <p:cTn id="47" dur="500" fill="hold"/>
                                        <p:tgtEl>
                                          <p:spTgt spid="257"/>
                                        </p:tgtEl>
                                        <p:attrNameLst>
                                          <p:attrName>ppt_x</p:attrName>
                                          <p:attrName>ppt_y</p:attrName>
                                        </p:attrNameLst>
                                      </p:cBhvr>
                                      <p:rCtr x="8200" y="-7400"/>
                                    </p:animMotion>
                                  </p:childTnLst>
                                </p:cTn>
                              </p:par>
                              <p:par>
                                <p:cTn id="48" presetID="1" presetClass="entr" presetSubtype="0" fill="hold" grpId="0" nodeType="withEffect">
                                  <p:stCondLst>
                                    <p:cond delay="400"/>
                                  </p:stCondLst>
                                  <p:childTnLst>
                                    <p:set>
                                      <p:cBhvr>
                                        <p:cTn id="49" dur="1" fill="hold">
                                          <p:stCondLst>
                                            <p:cond delay="0"/>
                                          </p:stCondLst>
                                        </p:cTn>
                                        <p:tgtEl>
                                          <p:spTgt spid="263"/>
                                        </p:tgtEl>
                                        <p:attrNameLst>
                                          <p:attrName>style.visibility</p:attrName>
                                        </p:attrNameLst>
                                      </p:cBhvr>
                                      <p:to>
                                        <p:strVal val="visible"/>
                                      </p:to>
                                    </p:set>
                                  </p:childTnLst>
                                </p:cTn>
                              </p:par>
                              <p:par>
                                <p:cTn id="50" presetID="56" presetClass="path" presetSubtype="0" accel="50000" decel="50000" fill="hold" grpId="1" nodeType="withEffect">
                                  <p:stCondLst>
                                    <p:cond delay="400"/>
                                  </p:stCondLst>
                                  <p:childTnLst>
                                    <p:animMotion origin="layout" path="M -0.17053 -2.67345E-6 L -5.12887E-7 -2.67345E-6 " pathEditMode="relative" rAng="0" ptsTypes="AA">
                                      <p:cBhvr>
                                        <p:cTn id="51" dur="500" fill="hold"/>
                                        <p:tgtEl>
                                          <p:spTgt spid="263"/>
                                        </p:tgtEl>
                                        <p:attrNameLst>
                                          <p:attrName>ppt_x</p:attrName>
                                          <p:attrName>ppt_y</p:attrName>
                                        </p:attrNameLst>
                                      </p:cBhvr>
                                      <p:rCtr x="8500" y="0"/>
                                    </p:animMotion>
                                  </p:childTnLst>
                                </p:cTn>
                              </p:par>
                              <p:par>
                                <p:cTn id="52" presetID="1" presetClass="entr" presetSubtype="0" fill="hold" grpId="0" nodeType="withEffect">
                                  <p:stCondLst>
                                    <p:cond delay="600"/>
                                  </p:stCondLst>
                                  <p:childTnLst>
                                    <p:set>
                                      <p:cBhvr>
                                        <p:cTn id="53" dur="1" fill="hold">
                                          <p:stCondLst>
                                            <p:cond delay="0"/>
                                          </p:stCondLst>
                                        </p:cTn>
                                        <p:tgtEl>
                                          <p:spTgt spid="269"/>
                                        </p:tgtEl>
                                        <p:attrNameLst>
                                          <p:attrName>style.visibility</p:attrName>
                                        </p:attrNameLst>
                                      </p:cBhvr>
                                      <p:to>
                                        <p:strVal val="visible"/>
                                      </p:to>
                                    </p:set>
                                  </p:childTnLst>
                                </p:cTn>
                              </p:par>
                              <p:par>
                                <p:cTn id="54" presetID="56" presetClass="path" presetSubtype="0" accel="50000" decel="50000" fill="hold" grpId="1" nodeType="withEffect">
                                  <p:stCondLst>
                                    <p:cond delay="600"/>
                                  </p:stCondLst>
                                  <p:childTnLst>
                                    <p:animMotion origin="layout" path="M -0.16467 -0.1457 L -2.66337E-6 -1.10083E-6 " pathEditMode="relative" rAng="0" ptsTypes="AA">
                                      <p:cBhvr>
                                        <p:cTn id="55" dur="500" fill="hold"/>
                                        <p:tgtEl>
                                          <p:spTgt spid="269"/>
                                        </p:tgtEl>
                                        <p:attrNameLst>
                                          <p:attrName>ppt_x</p:attrName>
                                          <p:attrName>ppt_y</p:attrName>
                                        </p:attrNameLst>
                                      </p:cBhvr>
                                      <p:rCtr x="8200" y="7200"/>
                                    </p:animMotion>
                                  </p:childTnLst>
                                </p:cTn>
                              </p:par>
                              <p:par>
                                <p:cTn id="56" presetID="1" presetClass="entr" presetSubtype="0" fill="hold" grpId="0" nodeType="withEffect">
                                  <p:stCondLst>
                                    <p:cond delay="800"/>
                                  </p:stCondLst>
                                  <p:childTnLst>
                                    <p:set>
                                      <p:cBhvr>
                                        <p:cTn id="57" dur="1" fill="hold">
                                          <p:stCondLst>
                                            <p:cond delay="0"/>
                                          </p:stCondLst>
                                        </p:cTn>
                                        <p:tgtEl>
                                          <p:spTgt spid="275"/>
                                        </p:tgtEl>
                                        <p:attrNameLst>
                                          <p:attrName>style.visibility</p:attrName>
                                        </p:attrNameLst>
                                      </p:cBhvr>
                                      <p:to>
                                        <p:strVal val="visible"/>
                                      </p:to>
                                    </p:set>
                                  </p:childTnLst>
                                </p:cTn>
                              </p:par>
                              <p:par>
                                <p:cTn id="58" presetID="56" presetClass="path" presetSubtype="0" accel="50000" decel="50000" fill="hold" grpId="1" nodeType="withEffect">
                                  <p:stCondLst>
                                    <p:cond delay="800"/>
                                  </p:stCondLst>
                                  <p:childTnLst>
                                    <p:animMotion origin="layout" path="M -0.14098 -0.28215 L -9.16428E-7 1.16559E-6 " pathEditMode="relative" rAng="0" ptsTypes="AA">
                                      <p:cBhvr>
                                        <p:cTn id="59" dur="500" fill="hold"/>
                                        <p:tgtEl>
                                          <p:spTgt spid="275"/>
                                        </p:tgtEl>
                                        <p:attrNameLst>
                                          <p:attrName>ppt_x</p:attrName>
                                          <p:attrName>ppt_y</p:attrName>
                                        </p:attrNameLst>
                                      </p:cBhvr>
                                      <p:rCtr x="7000" y="14100"/>
                                    </p:animMotion>
                                  </p:childTnLst>
                                </p:cTn>
                              </p:par>
                            </p:childTnLst>
                          </p:cTn>
                        </p:par>
                        <p:par>
                          <p:cTn id="60" fill="hold">
                            <p:stCondLst>
                              <p:cond delay="5750"/>
                            </p:stCondLst>
                            <p:childTnLst>
                              <p:par>
                                <p:cTn id="61" presetID="31" presetClass="entr" presetSubtype="0" fill="hold" grpId="0" nodeType="afterEffect">
                                  <p:stCondLst>
                                    <p:cond delay="0"/>
                                  </p:stCondLst>
                                  <p:childTnLst>
                                    <p:set>
                                      <p:cBhvr>
                                        <p:cTn id="62" dur="1" fill="hold">
                                          <p:stCondLst>
                                            <p:cond delay="0"/>
                                          </p:stCondLst>
                                        </p:cTn>
                                        <p:tgtEl>
                                          <p:spTgt spid="252"/>
                                        </p:tgtEl>
                                        <p:attrNameLst>
                                          <p:attrName>style.visibility</p:attrName>
                                        </p:attrNameLst>
                                      </p:cBhvr>
                                      <p:to>
                                        <p:strVal val="visible"/>
                                      </p:to>
                                    </p:set>
                                    <p:anim calcmode="lin" valueType="num">
                                      <p:cBhvr>
                                        <p:cTn id="63" dur="300" fill="hold"/>
                                        <p:tgtEl>
                                          <p:spTgt spid="252"/>
                                        </p:tgtEl>
                                        <p:attrNameLst>
                                          <p:attrName>ppt_w</p:attrName>
                                        </p:attrNameLst>
                                      </p:cBhvr>
                                      <p:tavLst>
                                        <p:tav tm="0">
                                          <p:val>
                                            <p:fltVal val="0"/>
                                          </p:val>
                                        </p:tav>
                                        <p:tav tm="100000">
                                          <p:val>
                                            <p:strVal val="#ppt_w"/>
                                          </p:val>
                                        </p:tav>
                                      </p:tavLst>
                                    </p:anim>
                                    <p:anim calcmode="lin" valueType="num">
                                      <p:cBhvr>
                                        <p:cTn id="64" dur="300" fill="hold"/>
                                        <p:tgtEl>
                                          <p:spTgt spid="252"/>
                                        </p:tgtEl>
                                        <p:attrNameLst>
                                          <p:attrName>ppt_h</p:attrName>
                                        </p:attrNameLst>
                                      </p:cBhvr>
                                      <p:tavLst>
                                        <p:tav tm="0">
                                          <p:val>
                                            <p:fltVal val="0"/>
                                          </p:val>
                                        </p:tav>
                                        <p:tav tm="100000">
                                          <p:val>
                                            <p:strVal val="#ppt_h"/>
                                          </p:val>
                                        </p:tav>
                                      </p:tavLst>
                                    </p:anim>
                                    <p:anim calcmode="lin" valueType="num">
                                      <p:cBhvr>
                                        <p:cTn id="65" dur="300" fill="hold"/>
                                        <p:tgtEl>
                                          <p:spTgt spid="252"/>
                                        </p:tgtEl>
                                        <p:attrNameLst>
                                          <p:attrName>style.rotation</p:attrName>
                                        </p:attrNameLst>
                                      </p:cBhvr>
                                      <p:tavLst>
                                        <p:tav tm="0">
                                          <p:val>
                                            <p:fltVal val="90"/>
                                          </p:val>
                                        </p:tav>
                                        <p:tav tm="100000">
                                          <p:val>
                                            <p:fltVal val="0"/>
                                          </p:val>
                                        </p:tav>
                                      </p:tavLst>
                                    </p:anim>
                                    <p:animEffect transition="in" filter="fade">
                                      <p:cBhvr>
                                        <p:cTn id="66" dur="300"/>
                                        <p:tgtEl>
                                          <p:spTgt spid="252"/>
                                        </p:tgtEl>
                                      </p:cBhvr>
                                    </p:animEffect>
                                  </p:childTnLst>
                                </p:cTn>
                              </p:par>
                            </p:childTnLst>
                          </p:cTn>
                        </p:par>
                        <p:par>
                          <p:cTn id="67" fill="hold">
                            <p:stCondLst>
                              <p:cond delay="6050"/>
                            </p:stCondLst>
                            <p:childTnLst>
                              <p:par>
                                <p:cTn id="68" presetID="22" presetClass="entr" presetSubtype="8" fill="hold" nodeType="afterEffect">
                                  <p:stCondLst>
                                    <p:cond delay="0"/>
                                  </p:stCondLst>
                                  <p:childTnLst>
                                    <p:set>
                                      <p:cBhvr>
                                        <p:cTn id="69" dur="1" fill="hold">
                                          <p:stCondLst>
                                            <p:cond delay="0"/>
                                          </p:stCondLst>
                                        </p:cTn>
                                        <p:tgtEl>
                                          <p:spTgt spid="247"/>
                                        </p:tgtEl>
                                        <p:attrNameLst>
                                          <p:attrName>style.visibility</p:attrName>
                                        </p:attrNameLst>
                                      </p:cBhvr>
                                      <p:to>
                                        <p:strVal val="visible"/>
                                      </p:to>
                                    </p:set>
                                    <p:animEffect transition="in" filter="wipe(left)">
                                      <p:cBhvr>
                                        <p:cTn id="70" dur="500"/>
                                        <p:tgtEl>
                                          <p:spTgt spid="24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50"/>
                                        </p:tgtEl>
                                        <p:attrNameLst>
                                          <p:attrName>style.visibility</p:attrName>
                                        </p:attrNameLst>
                                      </p:cBhvr>
                                      <p:to>
                                        <p:strVal val="visible"/>
                                      </p:to>
                                    </p:set>
                                    <p:animEffect transition="in" filter="wipe(left)">
                                      <p:cBhvr>
                                        <p:cTn id="73" dur="500"/>
                                        <p:tgtEl>
                                          <p:spTgt spid="250"/>
                                        </p:tgtEl>
                                      </p:cBhvr>
                                    </p:animEffect>
                                  </p:childTnLst>
                                </p:cTn>
                              </p:par>
                            </p:childTnLst>
                          </p:cTn>
                        </p:par>
                        <p:par>
                          <p:cTn id="74" fill="hold">
                            <p:stCondLst>
                              <p:cond delay="6550"/>
                            </p:stCondLst>
                            <p:childTnLst>
                              <p:par>
                                <p:cTn id="75" presetID="31" presetClass="entr" presetSubtype="0" fill="hold" grpId="0" nodeType="afterEffect">
                                  <p:stCondLst>
                                    <p:cond delay="0"/>
                                  </p:stCondLst>
                                  <p:childTnLst>
                                    <p:set>
                                      <p:cBhvr>
                                        <p:cTn id="76" dur="1" fill="hold">
                                          <p:stCondLst>
                                            <p:cond delay="0"/>
                                          </p:stCondLst>
                                        </p:cTn>
                                        <p:tgtEl>
                                          <p:spTgt spid="258"/>
                                        </p:tgtEl>
                                        <p:attrNameLst>
                                          <p:attrName>style.visibility</p:attrName>
                                        </p:attrNameLst>
                                      </p:cBhvr>
                                      <p:to>
                                        <p:strVal val="visible"/>
                                      </p:to>
                                    </p:set>
                                    <p:anim calcmode="lin" valueType="num">
                                      <p:cBhvr>
                                        <p:cTn id="77" dur="300" fill="hold"/>
                                        <p:tgtEl>
                                          <p:spTgt spid="258"/>
                                        </p:tgtEl>
                                        <p:attrNameLst>
                                          <p:attrName>ppt_w</p:attrName>
                                        </p:attrNameLst>
                                      </p:cBhvr>
                                      <p:tavLst>
                                        <p:tav tm="0">
                                          <p:val>
                                            <p:fltVal val="0"/>
                                          </p:val>
                                        </p:tav>
                                        <p:tav tm="100000">
                                          <p:val>
                                            <p:strVal val="#ppt_w"/>
                                          </p:val>
                                        </p:tav>
                                      </p:tavLst>
                                    </p:anim>
                                    <p:anim calcmode="lin" valueType="num">
                                      <p:cBhvr>
                                        <p:cTn id="78" dur="300" fill="hold"/>
                                        <p:tgtEl>
                                          <p:spTgt spid="258"/>
                                        </p:tgtEl>
                                        <p:attrNameLst>
                                          <p:attrName>ppt_h</p:attrName>
                                        </p:attrNameLst>
                                      </p:cBhvr>
                                      <p:tavLst>
                                        <p:tav tm="0">
                                          <p:val>
                                            <p:fltVal val="0"/>
                                          </p:val>
                                        </p:tav>
                                        <p:tav tm="100000">
                                          <p:val>
                                            <p:strVal val="#ppt_h"/>
                                          </p:val>
                                        </p:tav>
                                      </p:tavLst>
                                    </p:anim>
                                    <p:anim calcmode="lin" valueType="num">
                                      <p:cBhvr>
                                        <p:cTn id="79" dur="300" fill="hold"/>
                                        <p:tgtEl>
                                          <p:spTgt spid="258"/>
                                        </p:tgtEl>
                                        <p:attrNameLst>
                                          <p:attrName>style.rotation</p:attrName>
                                        </p:attrNameLst>
                                      </p:cBhvr>
                                      <p:tavLst>
                                        <p:tav tm="0">
                                          <p:val>
                                            <p:fltVal val="90"/>
                                          </p:val>
                                        </p:tav>
                                        <p:tav tm="100000">
                                          <p:val>
                                            <p:fltVal val="0"/>
                                          </p:val>
                                        </p:tav>
                                      </p:tavLst>
                                    </p:anim>
                                    <p:animEffect transition="in" filter="fade">
                                      <p:cBhvr>
                                        <p:cTn id="80" dur="300"/>
                                        <p:tgtEl>
                                          <p:spTgt spid="258"/>
                                        </p:tgtEl>
                                      </p:cBhvr>
                                    </p:animEffect>
                                  </p:childTnLst>
                                </p:cTn>
                              </p:par>
                            </p:childTnLst>
                          </p:cTn>
                        </p:par>
                        <p:par>
                          <p:cTn id="81" fill="hold">
                            <p:stCondLst>
                              <p:cond delay="6850"/>
                            </p:stCondLst>
                            <p:childTnLst>
                              <p:par>
                                <p:cTn id="82" presetID="22" presetClass="entr" presetSubtype="8" fill="hold" nodeType="afterEffect">
                                  <p:stCondLst>
                                    <p:cond delay="0"/>
                                  </p:stCondLst>
                                  <p:childTnLst>
                                    <p:set>
                                      <p:cBhvr>
                                        <p:cTn id="83" dur="1" fill="hold">
                                          <p:stCondLst>
                                            <p:cond delay="0"/>
                                          </p:stCondLst>
                                        </p:cTn>
                                        <p:tgtEl>
                                          <p:spTgt spid="253"/>
                                        </p:tgtEl>
                                        <p:attrNameLst>
                                          <p:attrName>style.visibility</p:attrName>
                                        </p:attrNameLst>
                                      </p:cBhvr>
                                      <p:to>
                                        <p:strVal val="visible"/>
                                      </p:to>
                                    </p:set>
                                    <p:animEffect transition="in" filter="wipe(left)">
                                      <p:cBhvr>
                                        <p:cTn id="84" dur="500"/>
                                        <p:tgtEl>
                                          <p:spTgt spid="253"/>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6"/>
                                        </p:tgtEl>
                                        <p:attrNameLst>
                                          <p:attrName>style.visibility</p:attrName>
                                        </p:attrNameLst>
                                      </p:cBhvr>
                                      <p:to>
                                        <p:strVal val="visible"/>
                                      </p:to>
                                    </p:set>
                                    <p:animEffect transition="in" filter="wipe(left)">
                                      <p:cBhvr>
                                        <p:cTn id="87" dur="500"/>
                                        <p:tgtEl>
                                          <p:spTgt spid="256"/>
                                        </p:tgtEl>
                                      </p:cBhvr>
                                    </p:animEffect>
                                  </p:childTnLst>
                                </p:cTn>
                              </p:par>
                            </p:childTnLst>
                          </p:cTn>
                        </p:par>
                        <p:par>
                          <p:cTn id="88" fill="hold">
                            <p:stCondLst>
                              <p:cond delay="7350"/>
                            </p:stCondLst>
                            <p:childTnLst>
                              <p:par>
                                <p:cTn id="89" presetID="31" presetClass="entr" presetSubtype="0" fill="hold" grpId="0" nodeType="afterEffect">
                                  <p:stCondLst>
                                    <p:cond delay="0"/>
                                  </p:stCondLst>
                                  <p:childTnLst>
                                    <p:set>
                                      <p:cBhvr>
                                        <p:cTn id="90" dur="1" fill="hold">
                                          <p:stCondLst>
                                            <p:cond delay="0"/>
                                          </p:stCondLst>
                                        </p:cTn>
                                        <p:tgtEl>
                                          <p:spTgt spid="264"/>
                                        </p:tgtEl>
                                        <p:attrNameLst>
                                          <p:attrName>style.visibility</p:attrName>
                                        </p:attrNameLst>
                                      </p:cBhvr>
                                      <p:to>
                                        <p:strVal val="visible"/>
                                      </p:to>
                                    </p:set>
                                    <p:anim calcmode="lin" valueType="num">
                                      <p:cBhvr>
                                        <p:cTn id="91" dur="300" fill="hold"/>
                                        <p:tgtEl>
                                          <p:spTgt spid="264"/>
                                        </p:tgtEl>
                                        <p:attrNameLst>
                                          <p:attrName>ppt_w</p:attrName>
                                        </p:attrNameLst>
                                      </p:cBhvr>
                                      <p:tavLst>
                                        <p:tav tm="0">
                                          <p:val>
                                            <p:fltVal val="0"/>
                                          </p:val>
                                        </p:tav>
                                        <p:tav tm="100000">
                                          <p:val>
                                            <p:strVal val="#ppt_w"/>
                                          </p:val>
                                        </p:tav>
                                      </p:tavLst>
                                    </p:anim>
                                    <p:anim calcmode="lin" valueType="num">
                                      <p:cBhvr>
                                        <p:cTn id="92" dur="300" fill="hold"/>
                                        <p:tgtEl>
                                          <p:spTgt spid="264"/>
                                        </p:tgtEl>
                                        <p:attrNameLst>
                                          <p:attrName>ppt_h</p:attrName>
                                        </p:attrNameLst>
                                      </p:cBhvr>
                                      <p:tavLst>
                                        <p:tav tm="0">
                                          <p:val>
                                            <p:fltVal val="0"/>
                                          </p:val>
                                        </p:tav>
                                        <p:tav tm="100000">
                                          <p:val>
                                            <p:strVal val="#ppt_h"/>
                                          </p:val>
                                        </p:tav>
                                      </p:tavLst>
                                    </p:anim>
                                    <p:anim calcmode="lin" valueType="num">
                                      <p:cBhvr>
                                        <p:cTn id="93" dur="300" fill="hold"/>
                                        <p:tgtEl>
                                          <p:spTgt spid="264"/>
                                        </p:tgtEl>
                                        <p:attrNameLst>
                                          <p:attrName>style.rotation</p:attrName>
                                        </p:attrNameLst>
                                      </p:cBhvr>
                                      <p:tavLst>
                                        <p:tav tm="0">
                                          <p:val>
                                            <p:fltVal val="90"/>
                                          </p:val>
                                        </p:tav>
                                        <p:tav tm="100000">
                                          <p:val>
                                            <p:fltVal val="0"/>
                                          </p:val>
                                        </p:tav>
                                      </p:tavLst>
                                    </p:anim>
                                    <p:animEffect transition="in" filter="fade">
                                      <p:cBhvr>
                                        <p:cTn id="94" dur="300"/>
                                        <p:tgtEl>
                                          <p:spTgt spid="264"/>
                                        </p:tgtEl>
                                      </p:cBhvr>
                                    </p:animEffect>
                                  </p:childTnLst>
                                </p:cTn>
                              </p:par>
                            </p:childTnLst>
                          </p:cTn>
                        </p:par>
                        <p:par>
                          <p:cTn id="95" fill="hold">
                            <p:stCondLst>
                              <p:cond delay="7650"/>
                            </p:stCondLst>
                            <p:childTnLst>
                              <p:par>
                                <p:cTn id="96" presetID="22" presetClass="entr" presetSubtype="8" fill="hold" nodeType="afterEffect">
                                  <p:stCondLst>
                                    <p:cond delay="0"/>
                                  </p:stCondLst>
                                  <p:childTnLst>
                                    <p:set>
                                      <p:cBhvr>
                                        <p:cTn id="97" dur="1" fill="hold">
                                          <p:stCondLst>
                                            <p:cond delay="0"/>
                                          </p:stCondLst>
                                        </p:cTn>
                                        <p:tgtEl>
                                          <p:spTgt spid="259"/>
                                        </p:tgtEl>
                                        <p:attrNameLst>
                                          <p:attrName>style.visibility</p:attrName>
                                        </p:attrNameLst>
                                      </p:cBhvr>
                                      <p:to>
                                        <p:strVal val="visible"/>
                                      </p:to>
                                    </p:set>
                                    <p:animEffect transition="in" filter="wipe(left)">
                                      <p:cBhvr>
                                        <p:cTn id="98" dur="500"/>
                                        <p:tgtEl>
                                          <p:spTgt spid="259"/>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262"/>
                                        </p:tgtEl>
                                        <p:attrNameLst>
                                          <p:attrName>style.visibility</p:attrName>
                                        </p:attrNameLst>
                                      </p:cBhvr>
                                      <p:to>
                                        <p:strVal val="visible"/>
                                      </p:to>
                                    </p:set>
                                    <p:animEffect transition="in" filter="wipe(left)">
                                      <p:cBhvr>
                                        <p:cTn id="101" dur="500"/>
                                        <p:tgtEl>
                                          <p:spTgt spid="262"/>
                                        </p:tgtEl>
                                      </p:cBhvr>
                                    </p:animEffect>
                                  </p:childTnLst>
                                </p:cTn>
                              </p:par>
                            </p:childTnLst>
                          </p:cTn>
                        </p:par>
                        <p:par>
                          <p:cTn id="102" fill="hold">
                            <p:stCondLst>
                              <p:cond delay="8150"/>
                            </p:stCondLst>
                            <p:childTnLst>
                              <p:par>
                                <p:cTn id="103" presetID="31" presetClass="entr" presetSubtype="0" fill="hold" grpId="0" nodeType="afterEffect">
                                  <p:stCondLst>
                                    <p:cond delay="0"/>
                                  </p:stCondLst>
                                  <p:childTnLst>
                                    <p:set>
                                      <p:cBhvr>
                                        <p:cTn id="104" dur="1" fill="hold">
                                          <p:stCondLst>
                                            <p:cond delay="0"/>
                                          </p:stCondLst>
                                        </p:cTn>
                                        <p:tgtEl>
                                          <p:spTgt spid="270"/>
                                        </p:tgtEl>
                                        <p:attrNameLst>
                                          <p:attrName>style.visibility</p:attrName>
                                        </p:attrNameLst>
                                      </p:cBhvr>
                                      <p:to>
                                        <p:strVal val="visible"/>
                                      </p:to>
                                    </p:set>
                                    <p:anim calcmode="lin" valueType="num">
                                      <p:cBhvr>
                                        <p:cTn id="105" dur="300" fill="hold"/>
                                        <p:tgtEl>
                                          <p:spTgt spid="270"/>
                                        </p:tgtEl>
                                        <p:attrNameLst>
                                          <p:attrName>ppt_w</p:attrName>
                                        </p:attrNameLst>
                                      </p:cBhvr>
                                      <p:tavLst>
                                        <p:tav tm="0">
                                          <p:val>
                                            <p:fltVal val="0"/>
                                          </p:val>
                                        </p:tav>
                                        <p:tav tm="100000">
                                          <p:val>
                                            <p:strVal val="#ppt_w"/>
                                          </p:val>
                                        </p:tav>
                                      </p:tavLst>
                                    </p:anim>
                                    <p:anim calcmode="lin" valueType="num">
                                      <p:cBhvr>
                                        <p:cTn id="106" dur="300" fill="hold"/>
                                        <p:tgtEl>
                                          <p:spTgt spid="270"/>
                                        </p:tgtEl>
                                        <p:attrNameLst>
                                          <p:attrName>ppt_h</p:attrName>
                                        </p:attrNameLst>
                                      </p:cBhvr>
                                      <p:tavLst>
                                        <p:tav tm="0">
                                          <p:val>
                                            <p:fltVal val="0"/>
                                          </p:val>
                                        </p:tav>
                                        <p:tav tm="100000">
                                          <p:val>
                                            <p:strVal val="#ppt_h"/>
                                          </p:val>
                                        </p:tav>
                                      </p:tavLst>
                                    </p:anim>
                                    <p:anim calcmode="lin" valueType="num">
                                      <p:cBhvr>
                                        <p:cTn id="107" dur="300" fill="hold"/>
                                        <p:tgtEl>
                                          <p:spTgt spid="270"/>
                                        </p:tgtEl>
                                        <p:attrNameLst>
                                          <p:attrName>style.rotation</p:attrName>
                                        </p:attrNameLst>
                                      </p:cBhvr>
                                      <p:tavLst>
                                        <p:tav tm="0">
                                          <p:val>
                                            <p:fltVal val="90"/>
                                          </p:val>
                                        </p:tav>
                                        <p:tav tm="100000">
                                          <p:val>
                                            <p:fltVal val="0"/>
                                          </p:val>
                                        </p:tav>
                                      </p:tavLst>
                                    </p:anim>
                                    <p:animEffect transition="in" filter="fade">
                                      <p:cBhvr>
                                        <p:cTn id="108" dur="300"/>
                                        <p:tgtEl>
                                          <p:spTgt spid="270"/>
                                        </p:tgtEl>
                                      </p:cBhvr>
                                    </p:animEffect>
                                  </p:childTnLst>
                                </p:cTn>
                              </p:par>
                            </p:childTnLst>
                          </p:cTn>
                        </p:par>
                        <p:par>
                          <p:cTn id="109" fill="hold">
                            <p:stCondLst>
                              <p:cond delay="8450"/>
                            </p:stCondLst>
                            <p:childTnLst>
                              <p:par>
                                <p:cTn id="110" presetID="22" presetClass="entr" presetSubtype="8" fill="hold" nodeType="afterEffect">
                                  <p:stCondLst>
                                    <p:cond delay="0"/>
                                  </p:stCondLst>
                                  <p:childTnLst>
                                    <p:set>
                                      <p:cBhvr>
                                        <p:cTn id="111" dur="1" fill="hold">
                                          <p:stCondLst>
                                            <p:cond delay="0"/>
                                          </p:stCondLst>
                                        </p:cTn>
                                        <p:tgtEl>
                                          <p:spTgt spid="265"/>
                                        </p:tgtEl>
                                        <p:attrNameLst>
                                          <p:attrName>style.visibility</p:attrName>
                                        </p:attrNameLst>
                                      </p:cBhvr>
                                      <p:to>
                                        <p:strVal val="visible"/>
                                      </p:to>
                                    </p:set>
                                    <p:animEffect transition="in" filter="wipe(left)">
                                      <p:cBhvr>
                                        <p:cTn id="112" dur="500"/>
                                        <p:tgtEl>
                                          <p:spTgt spid="265"/>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268"/>
                                        </p:tgtEl>
                                        <p:attrNameLst>
                                          <p:attrName>style.visibility</p:attrName>
                                        </p:attrNameLst>
                                      </p:cBhvr>
                                      <p:to>
                                        <p:strVal val="visible"/>
                                      </p:to>
                                    </p:set>
                                    <p:animEffect transition="in" filter="wipe(left)">
                                      <p:cBhvr>
                                        <p:cTn id="115" dur="500"/>
                                        <p:tgtEl>
                                          <p:spTgt spid="268"/>
                                        </p:tgtEl>
                                      </p:cBhvr>
                                    </p:animEffect>
                                  </p:childTnLst>
                                </p:cTn>
                              </p:par>
                            </p:childTnLst>
                          </p:cTn>
                        </p:par>
                        <p:par>
                          <p:cTn id="116" fill="hold">
                            <p:stCondLst>
                              <p:cond delay="8950"/>
                            </p:stCondLst>
                            <p:childTnLst>
                              <p:par>
                                <p:cTn id="117" presetID="31" presetClass="entr" presetSubtype="0" fill="hold" grpId="0" nodeType="afterEffect">
                                  <p:stCondLst>
                                    <p:cond delay="0"/>
                                  </p:stCondLst>
                                  <p:childTnLst>
                                    <p:set>
                                      <p:cBhvr>
                                        <p:cTn id="118" dur="1" fill="hold">
                                          <p:stCondLst>
                                            <p:cond delay="0"/>
                                          </p:stCondLst>
                                        </p:cTn>
                                        <p:tgtEl>
                                          <p:spTgt spid="276"/>
                                        </p:tgtEl>
                                        <p:attrNameLst>
                                          <p:attrName>style.visibility</p:attrName>
                                        </p:attrNameLst>
                                      </p:cBhvr>
                                      <p:to>
                                        <p:strVal val="visible"/>
                                      </p:to>
                                    </p:set>
                                    <p:anim calcmode="lin" valueType="num">
                                      <p:cBhvr>
                                        <p:cTn id="119" dur="300" fill="hold"/>
                                        <p:tgtEl>
                                          <p:spTgt spid="276"/>
                                        </p:tgtEl>
                                        <p:attrNameLst>
                                          <p:attrName>ppt_w</p:attrName>
                                        </p:attrNameLst>
                                      </p:cBhvr>
                                      <p:tavLst>
                                        <p:tav tm="0">
                                          <p:val>
                                            <p:fltVal val="0"/>
                                          </p:val>
                                        </p:tav>
                                        <p:tav tm="100000">
                                          <p:val>
                                            <p:strVal val="#ppt_w"/>
                                          </p:val>
                                        </p:tav>
                                      </p:tavLst>
                                    </p:anim>
                                    <p:anim calcmode="lin" valueType="num">
                                      <p:cBhvr>
                                        <p:cTn id="120" dur="300" fill="hold"/>
                                        <p:tgtEl>
                                          <p:spTgt spid="276"/>
                                        </p:tgtEl>
                                        <p:attrNameLst>
                                          <p:attrName>ppt_h</p:attrName>
                                        </p:attrNameLst>
                                      </p:cBhvr>
                                      <p:tavLst>
                                        <p:tav tm="0">
                                          <p:val>
                                            <p:fltVal val="0"/>
                                          </p:val>
                                        </p:tav>
                                        <p:tav tm="100000">
                                          <p:val>
                                            <p:strVal val="#ppt_h"/>
                                          </p:val>
                                        </p:tav>
                                      </p:tavLst>
                                    </p:anim>
                                    <p:anim calcmode="lin" valueType="num">
                                      <p:cBhvr>
                                        <p:cTn id="121" dur="300" fill="hold"/>
                                        <p:tgtEl>
                                          <p:spTgt spid="276"/>
                                        </p:tgtEl>
                                        <p:attrNameLst>
                                          <p:attrName>style.rotation</p:attrName>
                                        </p:attrNameLst>
                                      </p:cBhvr>
                                      <p:tavLst>
                                        <p:tav tm="0">
                                          <p:val>
                                            <p:fltVal val="90"/>
                                          </p:val>
                                        </p:tav>
                                        <p:tav tm="100000">
                                          <p:val>
                                            <p:fltVal val="0"/>
                                          </p:val>
                                        </p:tav>
                                      </p:tavLst>
                                    </p:anim>
                                    <p:animEffect transition="in" filter="fade">
                                      <p:cBhvr>
                                        <p:cTn id="122" dur="300"/>
                                        <p:tgtEl>
                                          <p:spTgt spid="276"/>
                                        </p:tgtEl>
                                      </p:cBhvr>
                                    </p:animEffect>
                                  </p:childTnLst>
                                </p:cTn>
                              </p:par>
                            </p:childTnLst>
                          </p:cTn>
                        </p:par>
                        <p:par>
                          <p:cTn id="123" fill="hold">
                            <p:stCondLst>
                              <p:cond delay="9250"/>
                            </p:stCondLst>
                            <p:childTnLst>
                              <p:par>
                                <p:cTn id="124" presetID="22" presetClass="entr" presetSubtype="8" fill="hold" nodeType="afterEffect">
                                  <p:stCondLst>
                                    <p:cond delay="0"/>
                                  </p:stCondLst>
                                  <p:childTnLst>
                                    <p:set>
                                      <p:cBhvr>
                                        <p:cTn id="125" dur="1" fill="hold">
                                          <p:stCondLst>
                                            <p:cond delay="0"/>
                                          </p:stCondLst>
                                        </p:cTn>
                                        <p:tgtEl>
                                          <p:spTgt spid="271"/>
                                        </p:tgtEl>
                                        <p:attrNameLst>
                                          <p:attrName>style.visibility</p:attrName>
                                        </p:attrNameLst>
                                      </p:cBhvr>
                                      <p:to>
                                        <p:strVal val="visible"/>
                                      </p:to>
                                    </p:set>
                                    <p:animEffect transition="in" filter="wipe(left)">
                                      <p:cBhvr>
                                        <p:cTn id="126" dur="500"/>
                                        <p:tgtEl>
                                          <p:spTgt spid="271"/>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274"/>
                                        </p:tgtEl>
                                        <p:attrNameLst>
                                          <p:attrName>style.visibility</p:attrName>
                                        </p:attrNameLst>
                                      </p:cBhvr>
                                      <p:to>
                                        <p:strVal val="visible"/>
                                      </p:to>
                                    </p:set>
                                    <p:animEffect transition="in" filter="wipe(left)">
                                      <p:cBhvr>
                                        <p:cTn id="129" dur="500"/>
                                        <p:tgtEl>
                                          <p:spTgt spid="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 grpId="0" bldLvl="0"/>
      <p:bldP spid="251" grpId="0" bldLvl="0" animBg="1"/>
      <p:bldP spid="251" grpId="1" bldLvl="0" animBg="1"/>
      <p:bldP spid="252" grpId="0"/>
      <p:bldP spid="256" grpId="0" bldLvl="0"/>
      <p:bldP spid="257" grpId="0" bldLvl="0" animBg="1"/>
      <p:bldP spid="257" grpId="1" bldLvl="0" animBg="1"/>
      <p:bldP spid="258" grpId="0"/>
      <p:bldP spid="262" grpId="0" bldLvl="0"/>
      <p:bldP spid="263" grpId="0" bldLvl="0" animBg="1"/>
      <p:bldP spid="263" grpId="1" bldLvl="0" animBg="1"/>
      <p:bldP spid="264" grpId="0"/>
      <p:bldP spid="268" grpId="0" bldLvl="0"/>
      <p:bldP spid="269" grpId="0" bldLvl="0" animBg="1"/>
      <p:bldP spid="269" grpId="1" bldLvl="0" animBg="1"/>
      <p:bldP spid="270" grpId="0"/>
      <p:bldP spid="274" grpId="0" bldLvl="0"/>
      <p:bldP spid="275" grpId="0" bldLvl="0" animBg="1"/>
      <p:bldP spid="275" grpId="1" bldLvl="0" animBg="1"/>
      <p:bldP spid="276" grpId="0"/>
      <p:bldP spid="283" grpId="0"/>
      <p:bldP spid="284"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等腰三角形 21"/>
          <p:cNvSpPr/>
          <p:nvPr/>
        </p:nvSpPr>
        <p:spPr bwMode="auto">
          <a:xfrm rot="16200000" flipH="1">
            <a:off x="4484108" y="1596396"/>
            <a:ext cx="2128944" cy="2167756"/>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75000"/>
            </a:schemeClr>
          </a:solidFill>
          <a:ln w="9525" cap="rnd">
            <a:solidFill>
              <a:srgbClr val="E6E6E6"/>
            </a:solidFill>
            <a:prstDash val="solid"/>
            <a:round/>
            <a:headEnd/>
            <a:tailEnd/>
          </a:ln>
        </p:spPr>
        <p:txBody>
          <a:bodyPr vert="eaVert" lIns="67108" tIns="33554" rIns="67108" bIns="33554" anchor="ctr"/>
          <a:lstStyle/>
          <a:p>
            <a:pPr>
              <a:defRPr/>
            </a:pPr>
            <a:endParaRPr lang="zh-CN" altLang="en-US" sz="1100" kern="0">
              <a:solidFill>
                <a:sysClr val="window" lastClr="FFFFFF"/>
              </a:solidFill>
              <a:latin typeface="微软雅黑" pitchFamily="34" charset="-122"/>
              <a:ea typeface="微软雅黑" pitchFamily="34" charset="-122"/>
            </a:endParaRPr>
          </a:p>
        </p:txBody>
      </p:sp>
      <p:sp>
        <p:nvSpPr>
          <p:cNvPr id="14" name="等腰三角形 21"/>
          <p:cNvSpPr/>
          <p:nvPr/>
        </p:nvSpPr>
        <p:spPr bwMode="auto">
          <a:xfrm rot="5400000">
            <a:off x="2385047" y="1596396"/>
            <a:ext cx="2128944" cy="2167756"/>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75000"/>
            </a:schemeClr>
          </a:solidFill>
          <a:ln w="9525" cap="rnd">
            <a:solidFill>
              <a:srgbClr val="E6E6E6"/>
            </a:solidFill>
            <a:prstDash val="solid"/>
            <a:round/>
            <a:headEnd/>
            <a:tailEnd/>
          </a:ln>
        </p:spPr>
        <p:txBody>
          <a:bodyPr vert="eaVert" lIns="67108" tIns="33554" rIns="67108" bIns="33554" anchor="ctr"/>
          <a:lstStyle/>
          <a:p>
            <a:pPr>
              <a:defRPr/>
            </a:pPr>
            <a:endParaRPr lang="zh-CN" altLang="en-US" sz="1100" kern="0">
              <a:solidFill>
                <a:sysClr val="window" lastClr="FFFFFF"/>
              </a:solidFill>
              <a:latin typeface="微软雅黑" pitchFamily="34" charset="-122"/>
              <a:ea typeface="微软雅黑" pitchFamily="34" charset="-122"/>
            </a:endParaRPr>
          </a:p>
        </p:txBody>
      </p:sp>
      <p:sp>
        <p:nvSpPr>
          <p:cNvPr id="15" name="椭圆 14"/>
          <p:cNvSpPr/>
          <p:nvPr/>
        </p:nvSpPr>
        <p:spPr bwMode="auto">
          <a:xfrm>
            <a:off x="2366981" y="1438220"/>
            <a:ext cx="2672264" cy="2684762"/>
          </a:xfrm>
          <a:prstGeom prst="ellipse">
            <a:avLst/>
          </a:prstGeom>
          <a:noFill/>
          <a:ln w="25400" cap="flat" cmpd="sng" algn="ctr">
            <a:solidFill>
              <a:schemeClr val="bg1">
                <a:lumMod val="50000"/>
              </a:schemeClr>
            </a:solidFill>
            <a:prstDash val="solid"/>
          </a:ln>
          <a:effectLst/>
        </p:spPr>
        <p:txBody>
          <a:bodyPr lIns="67108" tIns="33554" rIns="67108" bIns="33554" anchor="ctr"/>
          <a:lstStyle/>
          <a:p>
            <a:pPr algn="ctr">
              <a:defRPr/>
            </a:pPr>
            <a:endParaRPr lang="zh-CN" altLang="en-US" kern="0" dirty="0">
              <a:solidFill>
                <a:sysClr val="window" lastClr="FFFFFF"/>
              </a:solidFill>
              <a:latin typeface="Calibri"/>
              <a:ea typeface="微软雅黑" pitchFamily="34" charset="-122"/>
            </a:endParaRPr>
          </a:p>
        </p:txBody>
      </p:sp>
      <p:sp>
        <p:nvSpPr>
          <p:cNvPr id="16" name="椭圆 15"/>
          <p:cNvSpPr/>
          <p:nvPr/>
        </p:nvSpPr>
        <p:spPr bwMode="auto">
          <a:xfrm>
            <a:off x="3965921" y="1438220"/>
            <a:ext cx="2673427" cy="2684762"/>
          </a:xfrm>
          <a:prstGeom prst="ellipse">
            <a:avLst/>
          </a:prstGeom>
          <a:noFill/>
          <a:ln w="25400" cap="flat" cmpd="sng" algn="ctr">
            <a:solidFill>
              <a:schemeClr val="bg1">
                <a:lumMod val="50000"/>
              </a:schemeClr>
            </a:solidFill>
            <a:prstDash val="solid"/>
          </a:ln>
          <a:effectLst/>
        </p:spPr>
        <p:txBody>
          <a:bodyPr lIns="67108" tIns="33554" rIns="67108" bIns="33554" anchor="ctr"/>
          <a:lstStyle/>
          <a:p>
            <a:pPr algn="ctr">
              <a:defRPr/>
            </a:pPr>
            <a:endParaRPr lang="zh-CN" altLang="en-US" kern="0" dirty="0">
              <a:solidFill>
                <a:sysClr val="window" lastClr="FFFFFF"/>
              </a:solidFill>
              <a:latin typeface="Calibri"/>
              <a:ea typeface="微软雅黑" pitchFamily="34" charset="-122"/>
            </a:endParaRPr>
          </a:p>
        </p:txBody>
      </p:sp>
      <p:cxnSp>
        <p:nvCxnSpPr>
          <p:cNvPr id="17" name="直接连接符 16"/>
          <p:cNvCxnSpPr>
            <a:cxnSpLocks noChangeShapeType="1"/>
          </p:cNvCxnSpPr>
          <p:nvPr/>
        </p:nvCxnSpPr>
        <p:spPr bwMode="auto">
          <a:xfrm flipH="1" flipV="1">
            <a:off x="3170816" y="2041266"/>
            <a:ext cx="411480" cy="238643"/>
          </a:xfrm>
          <a:prstGeom prst="line">
            <a:avLst/>
          </a:prstGeom>
          <a:noFill/>
          <a:ln w="28575" algn="ctr">
            <a:solidFill>
              <a:schemeClr val="bg1">
                <a:lumMod val="50000"/>
              </a:schemeClr>
            </a:solidFill>
            <a:round/>
            <a:headEnd type="none" w="med" len="med"/>
            <a:tailEnd type="arrow" w="med" len="med"/>
          </a:ln>
        </p:spPr>
      </p:cxnSp>
      <p:cxnSp>
        <p:nvCxnSpPr>
          <p:cNvPr id="18" name="直接连接符 17"/>
          <p:cNvCxnSpPr>
            <a:cxnSpLocks noChangeShapeType="1"/>
          </p:cNvCxnSpPr>
          <p:nvPr/>
        </p:nvCxnSpPr>
        <p:spPr bwMode="auto">
          <a:xfrm flipH="1">
            <a:off x="2942026" y="2699987"/>
            <a:ext cx="432585" cy="0"/>
          </a:xfrm>
          <a:prstGeom prst="line">
            <a:avLst/>
          </a:prstGeom>
          <a:noFill/>
          <a:ln w="28575" algn="ctr">
            <a:solidFill>
              <a:schemeClr val="bg1">
                <a:lumMod val="50000"/>
              </a:schemeClr>
            </a:solidFill>
            <a:round/>
            <a:headEnd type="none" w="med" len="med"/>
            <a:tailEnd type="arrow" w="med" len="med"/>
          </a:ln>
        </p:spPr>
      </p:cxnSp>
      <p:cxnSp>
        <p:nvCxnSpPr>
          <p:cNvPr id="19" name="直接连接符 18"/>
          <p:cNvCxnSpPr>
            <a:cxnSpLocks noChangeShapeType="1"/>
          </p:cNvCxnSpPr>
          <p:nvPr/>
        </p:nvCxnSpPr>
        <p:spPr bwMode="auto">
          <a:xfrm flipH="1">
            <a:off x="3130769" y="3052196"/>
            <a:ext cx="412817" cy="233067"/>
          </a:xfrm>
          <a:prstGeom prst="line">
            <a:avLst/>
          </a:prstGeom>
          <a:noFill/>
          <a:ln w="28575" algn="ctr">
            <a:solidFill>
              <a:schemeClr val="bg1">
                <a:lumMod val="50000"/>
              </a:schemeClr>
            </a:solidFill>
            <a:round/>
            <a:headEnd type="none" w="med" len="med"/>
            <a:tailEnd type="arrow" w="med" len="med"/>
          </a:ln>
        </p:spPr>
      </p:cxnSp>
      <p:cxnSp>
        <p:nvCxnSpPr>
          <p:cNvPr id="20" name="直接连接符 19"/>
          <p:cNvCxnSpPr>
            <a:cxnSpLocks noChangeShapeType="1"/>
          </p:cNvCxnSpPr>
          <p:nvPr/>
        </p:nvCxnSpPr>
        <p:spPr bwMode="auto">
          <a:xfrm>
            <a:off x="5475964" y="3068334"/>
            <a:ext cx="388397" cy="233066"/>
          </a:xfrm>
          <a:prstGeom prst="line">
            <a:avLst/>
          </a:prstGeom>
          <a:noFill/>
          <a:ln w="28575" algn="ctr">
            <a:solidFill>
              <a:schemeClr val="bg1">
                <a:lumMod val="50000"/>
              </a:schemeClr>
            </a:solidFill>
            <a:round/>
            <a:headEnd type="none" w="med" len="med"/>
            <a:tailEnd type="arrow" w="med" len="med"/>
          </a:ln>
        </p:spPr>
      </p:cxnSp>
      <p:cxnSp>
        <p:nvCxnSpPr>
          <p:cNvPr id="21" name="直接连接符 20"/>
          <p:cNvCxnSpPr>
            <a:cxnSpLocks noChangeShapeType="1"/>
          </p:cNvCxnSpPr>
          <p:nvPr/>
        </p:nvCxnSpPr>
        <p:spPr bwMode="auto">
          <a:xfrm>
            <a:off x="5669141" y="2697650"/>
            <a:ext cx="432585" cy="0"/>
          </a:xfrm>
          <a:prstGeom prst="line">
            <a:avLst/>
          </a:prstGeom>
          <a:noFill/>
          <a:ln w="28575" algn="ctr">
            <a:solidFill>
              <a:schemeClr val="bg1">
                <a:lumMod val="50000"/>
              </a:schemeClr>
            </a:solidFill>
            <a:round/>
            <a:headEnd type="none" w="med" len="med"/>
            <a:tailEnd type="arrow" w="med" len="med"/>
          </a:ln>
        </p:spPr>
      </p:cxnSp>
      <p:cxnSp>
        <p:nvCxnSpPr>
          <p:cNvPr id="22" name="直接连接符 21"/>
          <p:cNvCxnSpPr>
            <a:cxnSpLocks noChangeShapeType="1"/>
          </p:cNvCxnSpPr>
          <p:nvPr/>
        </p:nvCxnSpPr>
        <p:spPr bwMode="auto">
          <a:xfrm flipV="1">
            <a:off x="5459826" y="2033198"/>
            <a:ext cx="405781" cy="251513"/>
          </a:xfrm>
          <a:prstGeom prst="line">
            <a:avLst/>
          </a:prstGeom>
          <a:noFill/>
          <a:ln w="28575" algn="ctr">
            <a:solidFill>
              <a:schemeClr val="bg1">
                <a:lumMod val="50000"/>
              </a:schemeClr>
            </a:solidFill>
            <a:round/>
            <a:headEnd type="none" w="med" len="med"/>
            <a:tailEnd type="arrow" w="med" len="med"/>
          </a:ln>
        </p:spPr>
      </p:cxnSp>
      <p:grpSp>
        <p:nvGrpSpPr>
          <p:cNvPr id="23" name="组合 22"/>
          <p:cNvGrpSpPr/>
          <p:nvPr/>
        </p:nvGrpSpPr>
        <p:grpSpPr>
          <a:xfrm>
            <a:off x="3733348" y="1930076"/>
            <a:ext cx="1541958" cy="1549171"/>
            <a:chOff x="5014912" y="2584450"/>
            <a:chExt cx="2105025" cy="2105025"/>
          </a:xfrm>
        </p:grpSpPr>
        <p:sp>
          <p:nvSpPr>
            <p:cNvPr id="24" name="Oval 19"/>
            <p:cNvSpPr>
              <a:spLocks noChangeArrowheads="1"/>
            </p:cNvSpPr>
            <p:nvPr/>
          </p:nvSpPr>
          <p:spPr bwMode="auto">
            <a:xfrm>
              <a:off x="5014912" y="2584450"/>
              <a:ext cx="2105025" cy="2105025"/>
            </a:xfrm>
            <a:prstGeom prst="ellipse">
              <a:avLst/>
            </a:prstGeom>
            <a:solidFill>
              <a:srgbClr val="006CB5"/>
            </a:solidFill>
            <a:ln w="3175" cap="flat" cmpd="sng" algn="ctr">
              <a:noFill/>
              <a:prstDash val="solid"/>
            </a:ln>
            <a:effectLst/>
          </p:spPr>
          <p:txBody>
            <a:bodyPr anchor="ctr"/>
            <a:lstStyle/>
            <a:p>
              <a:pPr algn="ctr">
                <a:lnSpc>
                  <a:spcPct val="120000"/>
                </a:lnSpc>
                <a:defRPr/>
              </a:pPr>
              <a:endParaRPr lang="zh-CN" altLang="en-US" sz="700" kern="0" dirty="0">
                <a:solidFill>
                  <a:schemeClr val="tx1">
                    <a:lumMod val="85000"/>
                    <a:lumOff val="15000"/>
                  </a:schemeClr>
                </a:solidFill>
                <a:latin typeface="微软雅黑" pitchFamily="34" charset="-122"/>
                <a:ea typeface="微软雅黑" pitchFamily="34" charset="-122"/>
              </a:endParaRPr>
            </a:p>
          </p:txBody>
        </p:sp>
        <p:sp>
          <p:nvSpPr>
            <p:cNvPr id="25" name="Oval 19"/>
            <p:cNvSpPr>
              <a:spLocks noChangeArrowheads="1"/>
            </p:cNvSpPr>
            <p:nvPr/>
          </p:nvSpPr>
          <p:spPr bwMode="auto">
            <a:xfrm>
              <a:off x="5497512" y="3066331"/>
              <a:ext cx="1139825" cy="1139825"/>
            </a:xfrm>
            <a:prstGeom prst="ellipse">
              <a:avLst/>
            </a:prstGeom>
            <a:solidFill>
              <a:schemeClr val="bg1">
                <a:lumMod val="85000"/>
              </a:schemeClr>
            </a:solidFill>
            <a:ln w="3175" cap="flat" cmpd="sng" algn="ctr">
              <a:solidFill>
                <a:srgbClr val="D7D7D7"/>
              </a:solidFill>
              <a:prstDash val="solid"/>
            </a:ln>
            <a:effectLst/>
          </p:spPr>
          <p:txBody>
            <a:bodyPr anchor="ctr"/>
            <a:lstStyle/>
            <a:p>
              <a:pPr algn="ctr">
                <a:defRPr/>
              </a:pPr>
              <a:r>
                <a:rPr lang="zh-CN" altLang="en-US" sz="1600" b="1" kern="0" dirty="0">
                  <a:solidFill>
                    <a:schemeClr val="tx1">
                      <a:lumMod val="85000"/>
                      <a:lumOff val="15000"/>
                    </a:schemeClr>
                  </a:solidFill>
                  <a:latin typeface="Impact" pitchFamily="34" charset="0"/>
                  <a:ea typeface="微软雅黑" pitchFamily="34" charset="-122"/>
                </a:rPr>
                <a:t>应用前景</a:t>
              </a:r>
            </a:p>
          </p:txBody>
        </p:sp>
      </p:grpSp>
      <p:sp>
        <p:nvSpPr>
          <p:cNvPr id="26" name="Oval 19"/>
          <p:cNvSpPr>
            <a:spLocks noChangeArrowheads="1"/>
          </p:cNvSpPr>
          <p:nvPr/>
        </p:nvSpPr>
        <p:spPr bwMode="auto">
          <a:xfrm>
            <a:off x="2379772" y="1501309"/>
            <a:ext cx="726791" cy="730189"/>
          </a:xfrm>
          <a:prstGeom prst="ellipse">
            <a:avLst/>
          </a:prstGeom>
          <a:solidFill>
            <a:srgbClr val="006CB5"/>
          </a:solidFill>
          <a:ln w="9525">
            <a:noFill/>
            <a:round/>
            <a:headEnd/>
            <a:tailEnd/>
          </a:ln>
          <a:effectLst/>
        </p:spPr>
        <p:txBody>
          <a:bodyPr lIns="67108" tIns="33554" rIns="67108" bIns="33554" anchor="ctr"/>
          <a:lstStyle/>
          <a:p>
            <a:pPr algn="ctr">
              <a:lnSpc>
                <a:spcPct val="120000"/>
              </a:lnSpc>
              <a:defRPr/>
            </a:pPr>
            <a:r>
              <a:rPr lang="zh-CN" altLang="en-US" kern="0" dirty="0">
                <a:solidFill>
                  <a:sysClr val="window" lastClr="FFFFFF"/>
                </a:solidFill>
                <a:latin typeface="Arial" pitchFamily="34" charset="0"/>
                <a:ea typeface="微软雅黑" pitchFamily="34" charset="-122"/>
              </a:rPr>
              <a:t>添加文本</a:t>
            </a:r>
          </a:p>
        </p:txBody>
      </p:sp>
      <p:sp>
        <p:nvSpPr>
          <p:cNvPr id="27" name="Oval 19"/>
          <p:cNvSpPr>
            <a:spLocks noChangeArrowheads="1"/>
          </p:cNvSpPr>
          <p:nvPr/>
        </p:nvSpPr>
        <p:spPr bwMode="auto">
          <a:xfrm>
            <a:off x="5936977" y="1512991"/>
            <a:ext cx="726791" cy="731358"/>
          </a:xfrm>
          <a:prstGeom prst="ellipse">
            <a:avLst/>
          </a:prstGeom>
          <a:solidFill>
            <a:srgbClr val="006CB5"/>
          </a:solidFill>
          <a:ln w="9525">
            <a:noFill/>
            <a:round/>
            <a:headEnd/>
            <a:tailEnd/>
          </a:ln>
          <a:effectLst/>
        </p:spPr>
        <p:txBody>
          <a:bodyPr lIns="67108" tIns="33554" rIns="67108" bIns="33554" anchor="ctr"/>
          <a:lstStyle/>
          <a:p>
            <a:pPr algn="ctr">
              <a:lnSpc>
                <a:spcPct val="120000"/>
              </a:lnSpc>
              <a:defRPr/>
            </a:pPr>
            <a:r>
              <a:rPr lang="zh-CN" altLang="en-US" kern="0" dirty="0">
                <a:solidFill>
                  <a:schemeClr val="bg1"/>
                </a:solidFill>
                <a:latin typeface="Arial" pitchFamily="34" charset="0"/>
                <a:ea typeface="微软雅黑" pitchFamily="34" charset="-122"/>
              </a:rPr>
              <a:t>添加文本</a:t>
            </a:r>
          </a:p>
        </p:txBody>
      </p:sp>
      <p:sp>
        <p:nvSpPr>
          <p:cNvPr id="28" name="Oval 19"/>
          <p:cNvSpPr>
            <a:spLocks noChangeArrowheads="1"/>
          </p:cNvSpPr>
          <p:nvPr/>
        </p:nvSpPr>
        <p:spPr bwMode="auto">
          <a:xfrm>
            <a:off x="6267230" y="2361180"/>
            <a:ext cx="727953" cy="731358"/>
          </a:xfrm>
          <a:prstGeom prst="ellipse">
            <a:avLst/>
          </a:prstGeom>
          <a:solidFill>
            <a:srgbClr val="006CB5"/>
          </a:solidFill>
          <a:ln w="9525">
            <a:noFill/>
            <a:round/>
            <a:headEnd/>
            <a:tailEnd/>
          </a:ln>
          <a:effectLst/>
        </p:spPr>
        <p:txBody>
          <a:bodyPr lIns="67108" tIns="33554" rIns="67108" bIns="33554" anchor="ctr"/>
          <a:lstStyle/>
          <a:p>
            <a:pPr algn="ctr">
              <a:lnSpc>
                <a:spcPct val="120000"/>
              </a:lnSpc>
              <a:defRPr/>
            </a:pPr>
            <a:r>
              <a:rPr lang="zh-CN" altLang="en-US" kern="0" dirty="0">
                <a:solidFill>
                  <a:schemeClr val="bg1"/>
                </a:solidFill>
                <a:latin typeface="Arial" pitchFamily="34" charset="0"/>
                <a:ea typeface="微软雅黑" pitchFamily="34" charset="-122"/>
              </a:rPr>
              <a:t>添加文本</a:t>
            </a:r>
          </a:p>
        </p:txBody>
      </p:sp>
      <p:sp>
        <p:nvSpPr>
          <p:cNvPr id="29" name="Oval 19"/>
          <p:cNvSpPr>
            <a:spLocks noChangeArrowheads="1"/>
          </p:cNvSpPr>
          <p:nvPr/>
        </p:nvSpPr>
        <p:spPr bwMode="auto">
          <a:xfrm>
            <a:off x="5973024" y="3200022"/>
            <a:ext cx="727953" cy="731358"/>
          </a:xfrm>
          <a:prstGeom prst="ellipse">
            <a:avLst/>
          </a:prstGeom>
          <a:solidFill>
            <a:srgbClr val="006CB5"/>
          </a:solidFill>
          <a:ln w="9525">
            <a:noFill/>
            <a:round/>
            <a:headEnd/>
            <a:tailEnd/>
          </a:ln>
          <a:effectLst/>
        </p:spPr>
        <p:txBody>
          <a:bodyPr lIns="67108" tIns="33554" rIns="67108" bIns="33554" anchor="ctr"/>
          <a:lstStyle/>
          <a:p>
            <a:pPr algn="ctr">
              <a:lnSpc>
                <a:spcPct val="120000"/>
              </a:lnSpc>
              <a:defRPr/>
            </a:pPr>
            <a:r>
              <a:rPr lang="zh-CN" altLang="en-US" kern="0" dirty="0">
                <a:solidFill>
                  <a:schemeClr val="bg1"/>
                </a:solidFill>
                <a:latin typeface="Arial" pitchFamily="34" charset="0"/>
                <a:ea typeface="微软雅黑" pitchFamily="34" charset="-122"/>
              </a:rPr>
              <a:t>添加文本</a:t>
            </a:r>
          </a:p>
        </p:txBody>
      </p:sp>
      <p:sp>
        <p:nvSpPr>
          <p:cNvPr id="30" name="Oval 19"/>
          <p:cNvSpPr>
            <a:spLocks noChangeArrowheads="1"/>
          </p:cNvSpPr>
          <p:nvPr/>
        </p:nvSpPr>
        <p:spPr bwMode="auto">
          <a:xfrm>
            <a:off x="2054169" y="2333141"/>
            <a:ext cx="727953" cy="731358"/>
          </a:xfrm>
          <a:prstGeom prst="ellipse">
            <a:avLst/>
          </a:prstGeom>
          <a:solidFill>
            <a:srgbClr val="006CB5"/>
          </a:solidFill>
          <a:ln w="9525">
            <a:noFill/>
            <a:round/>
            <a:headEnd/>
            <a:tailEnd/>
          </a:ln>
          <a:effectLst/>
        </p:spPr>
        <p:txBody>
          <a:bodyPr lIns="67108" tIns="33554" rIns="67108" bIns="33554" anchor="ctr"/>
          <a:lstStyle/>
          <a:p>
            <a:pPr algn="ctr">
              <a:lnSpc>
                <a:spcPct val="120000"/>
              </a:lnSpc>
              <a:defRPr/>
            </a:pPr>
            <a:r>
              <a:rPr lang="zh-CN" altLang="en-US" kern="0" dirty="0">
                <a:solidFill>
                  <a:sysClr val="window" lastClr="FFFFFF"/>
                </a:solidFill>
                <a:latin typeface="Arial" pitchFamily="34" charset="0"/>
                <a:ea typeface="微软雅黑" pitchFamily="34" charset="-122"/>
              </a:rPr>
              <a:t>添加文本</a:t>
            </a:r>
          </a:p>
        </p:txBody>
      </p:sp>
      <p:sp>
        <p:nvSpPr>
          <p:cNvPr id="31" name="Oval 19"/>
          <p:cNvSpPr>
            <a:spLocks noChangeArrowheads="1"/>
          </p:cNvSpPr>
          <p:nvPr/>
        </p:nvSpPr>
        <p:spPr bwMode="auto">
          <a:xfrm>
            <a:off x="2351864" y="3195348"/>
            <a:ext cx="727953" cy="731358"/>
          </a:xfrm>
          <a:prstGeom prst="ellipse">
            <a:avLst/>
          </a:prstGeom>
          <a:solidFill>
            <a:srgbClr val="006CB5"/>
          </a:solidFill>
          <a:ln w="9525">
            <a:noFill/>
            <a:round/>
            <a:headEnd/>
            <a:tailEnd/>
          </a:ln>
          <a:effectLst/>
        </p:spPr>
        <p:txBody>
          <a:bodyPr lIns="67108" tIns="33554" rIns="67108" bIns="33554" anchor="ctr"/>
          <a:lstStyle/>
          <a:p>
            <a:pPr algn="ctr">
              <a:lnSpc>
                <a:spcPct val="120000"/>
              </a:lnSpc>
              <a:defRPr/>
            </a:pPr>
            <a:r>
              <a:rPr lang="zh-CN" altLang="en-US" kern="0" dirty="0">
                <a:solidFill>
                  <a:sysClr val="window" lastClr="FFFFFF"/>
                </a:solidFill>
                <a:latin typeface="Arial" pitchFamily="34" charset="0"/>
                <a:ea typeface="微软雅黑" pitchFamily="34" charset="-122"/>
              </a:rPr>
              <a:t>添加文本</a:t>
            </a:r>
          </a:p>
        </p:txBody>
      </p:sp>
      <p:sp>
        <p:nvSpPr>
          <p:cNvPr id="32" name="TextBox 31"/>
          <p:cNvSpPr txBox="1"/>
          <p:nvPr/>
        </p:nvSpPr>
        <p:spPr>
          <a:xfrm>
            <a:off x="923887" y="1523459"/>
            <a:ext cx="1212684" cy="742947"/>
          </a:xfrm>
          <a:prstGeom prst="rect">
            <a:avLst/>
          </a:prstGeom>
          <a:noFill/>
        </p:spPr>
        <p:txBody>
          <a:bodyPr wrap="square" lIns="67108" tIns="33554" rIns="67108" bIns="33554"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a:t>
            </a:r>
          </a:p>
        </p:txBody>
      </p:sp>
      <p:sp>
        <p:nvSpPr>
          <p:cNvPr id="33" name="TextBox 32"/>
          <p:cNvSpPr txBox="1"/>
          <p:nvPr/>
        </p:nvSpPr>
        <p:spPr>
          <a:xfrm>
            <a:off x="6905562" y="1523459"/>
            <a:ext cx="1196272" cy="742947"/>
          </a:xfrm>
          <a:prstGeom prst="rect">
            <a:avLst/>
          </a:prstGeom>
          <a:noFill/>
        </p:spPr>
        <p:txBody>
          <a:bodyPr wrap="square" lIns="67108" tIns="33554" rIns="67108" bIns="33554"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a:t>
            </a:r>
            <a:r>
              <a:rPr lang="zh-CN" altLang="en-US" sz="1100">
                <a:solidFill>
                  <a:schemeClr val="tx1">
                    <a:lumMod val="85000"/>
                    <a:lumOff val="15000"/>
                  </a:schemeClr>
                </a:solidFill>
                <a:latin typeface="微软雅黑" pitchFamily="34" charset="-122"/>
                <a:ea typeface="微软雅黑" pitchFamily="34" charset="-122"/>
              </a:rPr>
              <a:t>文本后。</a:t>
            </a:r>
          </a:p>
        </p:txBody>
      </p:sp>
      <p:sp>
        <p:nvSpPr>
          <p:cNvPr id="34" name="TextBox 33"/>
          <p:cNvSpPr txBox="1"/>
          <p:nvPr/>
        </p:nvSpPr>
        <p:spPr>
          <a:xfrm>
            <a:off x="628967" y="2486762"/>
            <a:ext cx="1196272" cy="742947"/>
          </a:xfrm>
          <a:prstGeom prst="rect">
            <a:avLst/>
          </a:prstGeom>
          <a:noFill/>
        </p:spPr>
        <p:txBody>
          <a:bodyPr wrap="square" lIns="67108" tIns="33554" rIns="67108" bIns="33554"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a:t>
            </a:r>
          </a:p>
        </p:txBody>
      </p:sp>
      <p:sp>
        <p:nvSpPr>
          <p:cNvPr id="35" name="TextBox 34"/>
          <p:cNvSpPr txBox="1"/>
          <p:nvPr/>
        </p:nvSpPr>
        <p:spPr>
          <a:xfrm>
            <a:off x="7247944" y="2486762"/>
            <a:ext cx="1196272" cy="742947"/>
          </a:xfrm>
          <a:prstGeom prst="rect">
            <a:avLst/>
          </a:prstGeom>
          <a:noFill/>
        </p:spPr>
        <p:txBody>
          <a:bodyPr wrap="square" lIns="67108" tIns="33554" rIns="67108" bIns="33554"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a:t>
            </a:r>
            <a:r>
              <a:rPr lang="zh-CN" altLang="en-US" sz="1100">
                <a:solidFill>
                  <a:schemeClr val="tx1">
                    <a:lumMod val="85000"/>
                    <a:lumOff val="15000"/>
                  </a:schemeClr>
                </a:solidFill>
                <a:latin typeface="微软雅黑" pitchFamily="34" charset="-122"/>
                <a:ea typeface="微软雅黑" pitchFamily="34" charset="-122"/>
              </a:rPr>
              <a:t>文本后。</a:t>
            </a:r>
          </a:p>
        </p:txBody>
      </p:sp>
      <p:sp>
        <p:nvSpPr>
          <p:cNvPr id="36" name="TextBox 35"/>
          <p:cNvSpPr txBox="1"/>
          <p:nvPr/>
        </p:nvSpPr>
        <p:spPr>
          <a:xfrm>
            <a:off x="6924465" y="3325605"/>
            <a:ext cx="1196272" cy="742947"/>
          </a:xfrm>
          <a:prstGeom prst="rect">
            <a:avLst/>
          </a:prstGeom>
          <a:noFill/>
        </p:spPr>
        <p:txBody>
          <a:bodyPr wrap="square" lIns="67108" tIns="33554" rIns="67108" bIns="33554"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a:t>
            </a:r>
            <a:r>
              <a:rPr lang="zh-CN" altLang="en-US" sz="1100">
                <a:solidFill>
                  <a:schemeClr val="tx1">
                    <a:lumMod val="85000"/>
                    <a:lumOff val="15000"/>
                  </a:schemeClr>
                </a:solidFill>
                <a:latin typeface="微软雅黑" pitchFamily="34" charset="-122"/>
                <a:ea typeface="微软雅黑" pitchFamily="34" charset="-122"/>
              </a:rPr>
              <a:t>文本后。</a:t>
            </a:r>
          </a:p>
        </p:txBody>
      </p:sp>
      <p:sp>
        <p:nvSpPr>
          <p:cNvPr id="37" name="TextBox 36"/>
          <p:cNvSpPr txBox="1"/>
          <p:nvPr/>
        </p:nvSpPr>
        <p:spPr>
          <a:xfrm>
            <a:off x="923886" y="3325605"/>
            <a:ext cx="1196272" cy="742947"/>
          </a:xfrm>
          <a:prstGeom prst="rect">
            <a:avLst/>
          </a:prstGeom>
          <a:noFill/>
        </p:spPr>
        <p:txBody>
          <a:bodyPr wrap="square" lIns="67108" tIns="33554" rIns="67108" bIns="33554" rtlCol="0">
            <a:spAutoFit/>
          </a:bodyPr>
          <a:lstStyle/>
          <a:p>
            <a:pPr>
              <a:lnSpc>
                <a:spcPct val="130000"/>
              </a:lnSpc>
            </a:pPr>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a:t>
            </a:r>
            <a:r>
              <a:rPr lang="zh-CN" altLang="en-US" sz="1100">
                <a:solidFill>
                  <a:schemeClr val="tx1">
                    <a:lumMod val="85000"/>
                    <a:lumOff val="15000"/>
                  </a:schemeClr>
                </a:solidFill>
                <a:latin typeface="微软雅黑" pitchFamily="34" charset="-122"/>
                <a:ea typeface="微软雅黑" pitchFamily="34" charset="-122"/>
              </a:rPr>
              <a:t>文本后。</a:t>
            </a:r>
          </a:p>
        </p:txBody>
      </p:sp>
      <p:sp>
        <p:nvSpPr>
          <p:cNvPr id="38" name="矩形 37"/>
          <p:cNvSpPr>
            <a:spLocks noChangeArrowheads="1"/>
          </p:cNvSpPr>
          <p:nvPr/>
        </p:nvSpPr>
        <p:spPr bwMode="auto">
          <a:xfrm>
            <a:off x="476188" y="177842"/>
            <a:ext cx="1415768"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应用前景</a:t>
            </a:r>
            <a:endParaRPr lang="zh-CN" altLang="en-US" sz="2400" b="1" dirty="0">
              <a:solidFill>
                <a:schemeClr val="accent1"/>
              </a:solidFill>
              <a:latin typeface="Arial" panose="020B0604020202020204" pitchFamily="34" charset="0"/>
            </a:endParaRPr>
          </a:p>
        </p:txBody>
      </p:sp>
      <p:sp>
        <p:nvSpPr>
          <p:cNvPr id="39" name="等腰三角形 38"/>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Tree>
    <p:extLst>
      <p:ext uri="{BB962C8B-B14F-4D97-AF65-F5344CB8AC3E}">
        <p14:creationId xmlns:p14="http://schemas.microsoft.com/office/powerpoint/2010/main" val="1906168188"/>
      </p:ext>
    </p:extLst>
  </p:cSld>
  <p:clrMapOvr>
    <a:masterClrMapping/>
  </p:clrMapOvr>
  <p:transition spd="slow" advClick="0" advTm="556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left)">
                                      <p:cBhvr>
                                        <p:cTn id="12" dur="500"/>
                                        <p:tgtEl>
                                          <p:spTgt spid="38"/>
                                        </p:tgtEl>
                                      </p:cBhvr>
                                    </p:animEffect>
                                  </p:childTnLst>
                                </p:cTn>
                              </p:par>
                            </p:childTnLst>
                          </p:cTn>
                        </p:par>
                        <p:par>
                          <p:cTn id="13" fill="hold">
                            <p:stCondLst>
                              <p:cond delay="1000"/>
                            </p:stCondLst>
                            <p:childTnLst>
                              <p:par>
                                <p:cTn id="14" presetID="49" presetClass="entr" presetSubtype="0" decel="100000"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 calcmode="lin" valueType="num">
                                      <p:cBhvr>
                                        <p:cTn id="18" dur="500" fill="hold"/>
                                        <p:tgtEl>
                                          <p:spTgt spid="23"/>
                                        </p:tgtEl>
                                        <p:attrNameLst>
                                          <p:attrName>style.rotation</p:attrName>
                                        </p:attrNameLst>
                                      </p:cBhvr>
                                      <p:tavLst>
                                        <p:tav tm="0">
                                          <p:val>
                                            <p:fltVal val="360"/>
                                          </p:val>
                                        </p:tav>
                                        <p:tav tm="100000">
                                          <p:val>
                                            <p:fltVal val="0"/>
                                          </p:val>
                                        </p:tav>
                                      </p:tavLst>
                                    </p:anim>
                                    <p:animEffect transition="in" filter="fade">
                                      <p:cBhvr>
                                        <p:cTn id="19" dur="500"/>
                                        <p:tgtEl>
                                          <p:spTgt spid="23"/>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right)">
                                      <p:cBhvr>
                                        <p:cTn id="26" dur="500"/>
                                        <p:tgtEl>
                                          <p:spTgt spid="15"/>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right)">
                                      <p:cBhvr>
                                        <p:cTn id="29" dur="500"/>
                                        <p:tgtEl>
                                          <p:spTgt spid="13"/>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right)">
                                      <p:cBhvr>
                                        <p:cTn id="32" dur="500"/>
                                        <p:tgtEl>
                                          <p:spTgt spid="14"/>
                                        </p:tgtEl>
                                      </p:cBhvr>
                                    </p:animEffect>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right)">
                                      <p:cBhvr>
                                        <p:cTn id="36" dur="500"/>
                                        <p:tgtEl>
                                          <p:spTgt spid="17"/>
                                        </p:tgtEl>
                                      </p:cBhvr>
                                    </p:animEffect>
                                  </p:childTnLst>
                                </p:cTn>
                              </p:par>
                              <p:par>
                                <p:cTn id="37" presetID="22" presetClass="entr" presetSubtype="2"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right)">
                                      <p:cBhvr>
                                        <p:cTn id="39" dur="500"/>
                                        <p:tgtEl>
                                          <p:spTgt spid="18"/>
                                        </p:tgtEl>
                                      </p:cBhvr>
                                    </p:animEffect>
                                  </p:childTnLst>
                                </p:cTn>
                              </p:par>
                              <p:par>
                                <p:cTn id="40" presetID="22" presetClass="entr" presetSubtype="2"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right)">
                                      <p:cBhvr>
                                        <p:cTn id="42" dur="500"/>
                                        <p:tgtEl>
                                          <p:spTgt spid="19"/>
                                        </p:tgtEl>
                                      </p:cBhvr>
                                    </p:animEffect>
                                  </p:childTnLst>
                                </p:cTn>
                              </p:par>
                              <p:par>
                                <p:cTn id="43" presetID="22" presetClass="entr" presetSubtype="8"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left)">
                                      <p:cBhvr>
                                        <p:cTn id="45" dur="500"/>
                                        <p:tgtEl>
                                          <p:spTgt spid="22"/>
                                        </p:tgtEl>
                                      </p:cBhvr>
                                    </p:animEffect>
                                  </p:childTnLst>
                                </p:cTn>
                              </p:par>
                              <p:par>
                                <p:cTn id="46" presetID="22" presetClass="entr" presetSubtype="8" fill="hold"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left)">
                                      <p:cBhvr>
                                        <p:cTn id="48" dur="500"/>
                                        <p:tgtEl>
                                          <p:spTgt spid="21"/>
                                        </p:tgtEl>
                                      </p:cBhvr>
                                    </p:animEffect>
                                  </p:childTnLst>
                                </p:cTn>
                              </p:par>
                              <p:par>
                                <p:cTn id="49" presetID="22" presetClass="entr" presetSubtype="8"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2500"/>
                            </p:stCondLst>
                            <p:childTnLst>
                              <p:par>
                                <p:cTn id="53" presetID="52" presetClass="entr" presetSubtype="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Scale>
                                      <p:cBhvr>
                                        <p:cTn id="55"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6"/>
                                        </p:tgtEl>
                                        <p:attrNameLst>
                                          <p:attrName>ppt_x</p:attrName>
                                          <p:attrName>ppt_y</p:attrName>
                                        </p:attrNameLst>
                                      </p:cBhvr>
                                    </p:animMotion>
                                    <p:animEffect transition="in" filter="fade">
                                      <p:cBhvr>
                                        <p:cTn id="57" dur="1000"/>
                                        <p:tgtEl>
                                          <p:spTgt spid="26"/>
                                        </p:tgtEl>
                                      </p:cBhvr>
                                    </p:animEffect>
                                  </p:childTnLst>
                                </p:cTn>
                              </p:par>
                              <p:par>
                                <p:cTn id="58" presetID="52" presetClass="entr" presetSubtype="0" fill="hold" grpId="0" nodeType="withEffect">
                                  <p:stCondLst>
                                    <p:cond delay="200"/>
                                  </p:stCondLst>
                                  <p:childTnLst>
                                    <p:set>
                                      <p:cBhvr>
                                        <p:cTn id="59" dur="1" fill="hold">
                                          <p:stCondLst>
                                            <p:cond delay="0"/>
                                          </p:stCondLst>
                                        </p:cTn>
                                        <p:tgtEl>
                                          <p:spTgt spid="27"/>
                                        </p:tgtEl>
                                        <p:attrNameLst>
                                          <p:attrName>style.visibility</p:attrName>
                                        </p:attrNameLst>
                                      </p:cBhvr>
                                      <p:to>
                                        <p:strVal val="visible"/>
                                      </p:to>
                                    </p:set>
                                    <p:animScale>
                                      <p:cBhvr>
                                        <p:cTn id="6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7"/>
                                        </p:tgtEl>
                                        <p:attrNameLst>
                                          <p:attrName>ppt_x</p:attrName>
                                          <p:attrName>ppt_y</p:attrName>
                                        </p:attrNameLst>
                                      </p:cBhvr>
                                    </p:animMotion>
                                    <p:animEffect transition="in" filter="fade">
                                      <p:cBhvr>
                                        <p:cTn id="62" dur="1000"/>
                                        <p:tgtEl>
                                          <p:spTgt spid="27"/>
                                        </p:tgtEl>
                                      </p:cBhvr>
                                    </p:animEffect>
                                  </p:childTnLst>
                                </p:cTn>
                              </p:par>
                              <p:par>
                                <p:cTn id="63" presetID="52" presetClass="entr" presetSubtype="0" fill="hold" grpId="0" nodeType="withEffect">
                                  <p:stCondLst>
                                    <p:cond delay="400"/>
                                  </p:stCondLst>
                                  <p:childTnLst>
                                    <p:set>
                                      <p:cBhvr>
                                        <p:cTn id="64" dur="1" fill="hold">
                                          <p:stCondLst>
                                            <p:cond delay="0"/>
                                          </p:stCondLst>
                                        </p:cTn>
                                        <p:tgtEl>
                                          <p:spTgt spid="30"/>
                                        </p:tgtEl>
                                        <p:attrNameLst>
                                          <p:attrName>style.visibility</p:attrName>
                                        </p:attrNameLst>
                                      </p:cBhvr>
                                      <p:to>
                                        <p:strVal val="visible"/>
                                      </p:to>
                                    </p:set>
                                    <p:animScale>
                                      <p:cBhvr>
                                        <p:cTn id="65"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30"/>
                                        </p:tgtEl>
                                        <p:attrNameLst>
                                          <p:attrName>ppt_x</p:attrName>
                                          <p:attrName>ppt_y</p:attrName>
                                        </p:attrNameLst>
                                      </p:cBhvr>
                                    </p:animMotion>
                                    <p:animEffect transition="in" filter="fade">
                                      <p:cBhvr>
                                        <p:cTn id="67" dur="1000"/>
                                        <p:tgtEl>
                                          <p:spTgt spid="30"/>
                                        </p:tgtEl>
                                      </p:cBhvr>
                                    </p:animEffect>
                                  </p:childTnLst>
                                </p:cTn>
                              </p:par>
                              <p:par>
                                <p:cTn id="68" presetID="52" presetClass="entr" presetSubtype="0" fill="hold" grpId="0" nodeType="withEffect">
                                  <p:stCondLst>
                                    <p:cond delay="600"/>
                                  </p:stCondLst>
                                  <p:childTnLst>
                                    <p:set>
                                      <p:cBhvr>
                                        <p:cTn id="69" dur="1" fill="hold">
                                          <p:stCondLst>
                                            <p:cond delay="0"/>
                                          </p:stCondLst>
                                        </p:cTn>
                                        <p:tgtEl>
                                          <p:spTgt spid="28"/>
                                        </p:tgtEl>
                                        <p:attrNameLst>
                                          <p:attrName>style.visibility</p:attrName>
                                        </p:attrNameLst>
                                      </p:cBhvr>
                                      <p:to>
                                        <p:strVal val="visible"/>
                                      </p:to>
                                    </p:set>
                                    <p:animScale>
                                      <p:cBhvr>
                                        <p:cTn id="70"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28"/>
                                        </p:tgtEl>
                                        <p:attrNameLst>
                                          <p:attrName>ppt_x</p:attrName>
                                          <p:attrName>ppt_y</p:attrName>
                                        </p:attrNameLst>
                                      </p:cBhvr>
                                    </p:animMotion>
                                    <p:animEffect transition="in" filter="fade">
                                      <p:cBhvr>
                                        <p:cTn id="72" dur="1000"/>
                                        <p:tgtEl>
                                          <p:spTgt spid="28"/>
                                        </p:tgtEl>
                                      </p:cBhvr>
                                    </p:animEffect>
                                  </p:childTnLst>
                                </p:cTn>
                              </p:par>
                              <p:par>
                                <p:cTn id="73" presetID="52" presetClass="entr" presetSubtype="0" fill="hold" grpId="0" nodeType="withEffect">
                                  <p:stCondLst>
                                    <p:cond delay="800"/>
                                  </p:stCondLst>
                                  <p:childTnLst>
                                    <p:set>
                                      <p:cBhvr>
                                        <p:cTn id="74" dur="1" fill="hold">
                                          <p:stCondLst>
                                            <p:cond delay="0"/>
                                          </p:stCondLst>
                                        </p:cTn>
                                        <p:tgtEl>
                                          <p:spTgt spid="31"/>
                                        </p:tgtEl>
                                        <p:attrNameLst>
                                          <p:attrName>style.visibility</p:attrName>
                                        </p:attrNameLst>
                                      </p:cBhvr>
                                      <p:to>
                                        <p:strVal val="visible"/>
                                      </p:to>
                                    </p:set>
                                    <p:animScale>
                                      <p:cBhvr>
                                        <p:cTn id="75"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6" dur="1000" decel="50000" fill="hold">
                                          <p:stCondLst>
                                            <p:cond delay="0"/>
                                          </p:stCondLst>
                                        </p:cTn>
                                        <p:tgtEl>
                                          <p:spTgt spid="31"/>
                                        </p:tgtEl>
                                        <p:attrNameLst>
                                          <p:attrName>ppt_x</p:attrName>
                                          <p:attrName>ppt_y</p:attrName>
                                        </p:attrNameLst>
                                      </p:cBhvr>
                                    </p:animMotion>
                                    <p:animEffect transition="in" filter="fade">
                                      <p:cBhvr>
                                        <p:cTn id="77" dur="1000"/>
                                        <p:tgtEl>
                                          <p:spTgt spid="31"/>
                                        </p:tgtEl>
                                      </p:cBhvr>
                                    </p:animEffect>
                                  </p:childTnLst>
                                </p:cTn>
                              </p:par>
                              <p:par>
                                <p:cTn id="78" presetID="52" presetClass="entr" presetSubtype="0" fill="hold" grpId="0" nodeType="withEffect">
                                  <p:stCondLst>
                                    <p:cond delay="1000"/>
                                  </p:stCondLst>
                                  <p:childTnLst>
                                    <p:set>
                                      <p:cBhvr>
                                        <p:cTn id="79" dur="1" fill="hold">
                                          <p:stCondLst>
                                            <p:cond delay="0"/>
                                          </p:stCondLst>
                                        </p:cTn>
                                        <p:tgtEl>
                                          <p:spTgt spid="29"/>
                                        </p:tgtEl>
                                        <p:attrNameLst>
                                          <p:attrName>style.visibility</p:attrName>
                                        </p:attrNameLst>
                                      </p:cBhvr>
                                      <p:to>
                                        <p:strVal val="visible"/>
                                      </p:to>
                                    </p:set>
                                    <p:animScale>
                                      <p:cBhvr>
                                        <p:cTn id="80"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1" dur="1000" decel="50000" fill="hold">
                                          <p:stCondLst>
                                            <p:cond delay="0"/>
                                          </p:stCondLst>
                                        </p:cTn>
                                        <p:tgtEl>
                                          <p:spTgt spid="29"/>
                                        </p:tgtEl>
                                        <p:attrNameLst>
                                          <p:attrName>ppt_x</p:attrName>
                                          <p:attrName>ppt_y</p:attrName>
                                        </p:attrNameLst>
                                      </p:cBhvr>
                                    </p:animMotion>
                                    <p:animEffect transition="in" filter="fade">
                                      <p:cBhvr>
                                        <p:cTn id="82" dur="1000"/>
                                        <p:tgtEl>
                                          <p:spTgt spid="29"/>
                                        </p:tgtEl>
                                      </p:cBhvr>
                                    </p:animEffect>
                                  </p:childTnLst>
                                </p:cTn>
                              </p:par>
                            </p:childTnLst>
                          </p:cTn>
                        </p:par>
                        <p:par>
                          <p:cTn id="83" fill="hold">
                            <p:stCondLst>
                              <p:cond delay="4500"/>
                            </p:stCondLst>
                            <p:childTnLst>
                              <p:par>
                                <p:cTn id="84" presetID="22" presetClass="entr" presetSubtype="8"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ipe(left)">
                                      <p:cBhvr>
                                        <p:cTn id="86" dur="500"/>
                                        <p:tgtEl>
                                          <p:spTgt spid="32"/>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wipe(left)">
                                      <p:cBhvr>
                                        <p:cTn id="89" dur="500"/>
                                        <p:tgtEl>
                                          <p:spTgt spid="33"/>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wipe(left)">
                                      <p:cBhvr>
                                        <p:cTn id="92" dur="500"/>
                                        <p:tgtEl>
                                          <p:spTgt spid="3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wipe(left)">
                                      <p:cBhvr>
                                        <p:cTn id="95" dur="500"/>
                                        <p:tgtEl>
                                          <p:spTgt spid="35"/>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left)">
                                      <p:cBhvr>
                                        <p:cTn id="98" dur="500"/>
                                        <p:tgtEl>
                                          <p:spTgt spid="36"/>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wipe(left)">
                                      <p:cBhvr>
                                        <p:cTn id="10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26" grpId="0" animBg="1"/>
      <p:bldP spid="27" grpId="0" animBg="1"/>
      <p:bldP spid="28" grpId="0" animBg="1"/>
      <p:bldP spid="29" grpId="0" animBg="1"/>
      <p:bldP spid="30" grpId="0" animBg="1"/>
      <p:bldP spid="31" grpId="0" animBg="1"/>
      <p:bldP spid="32" grpId="0"/>
      <p:bldP spid="33" grpId="0"/>
      <p:bldP spid="34" grpId="0"/>
      <p:bldP spid="35" grpId="0"/>
      <p:bldP spid="36" grpId="0"/>
      <p:bldP spid="37" grpId="0"/>
      <p:bldP spid="38" grpId="0"/>
      <p:bldP spid="39"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 name="Rectangle 36"/>
          <p:cNvSpPr>
            <a:spLocks noChangeArrowheads="1"/>
          </p:cNvSpPr>
          <p:nvPr/>
        </p:nvSpPr>
        <p:spPr bwMode="auto">
          <a:xfrm>
            <a:off x="0" y="742950"/>
            <a:ext cx="9145588" cy="3727449"/>
          </a:xfrm>
          <a:prstGeom prst="rect">
            <a:avLst/>
          </a:prstGeom>
          <a:solidFill>
            <a:srgbClr val="006CB5"/>
          </a:solidFill>
          <a:ln>
            <a:noFill/>
          </a:ln>
          <a:extLst/>
        </p:spPr>
        <p:txBody>
          <a:bodyPr anchor="ctr"/>
          <a:lstStyle/>
          <a:p>
            <a:pPr algn="ctr"/>
            <a:endParaRPr lang="zh-CN" altLang="zh-CN">
              <a:solidFill>
                <a:srgbClr val="FFFFFF"/>
              </a:solidFill>
              <a:latin typeface="微软雅黑" pitchFamily="34" charset="-122"/>
              <a:ea typeface="微软雅黑" pitchFamily="34" charset="-122"/>
            </a:endParaRPr>
          </a:p>
        </p:txBody>
      </p:sp>
      <p:sp>
        <p:nvSpPr>
          <p:cNvPr id="35" name="Oval 5"/>
          <p:cNvSpPr>
            <a:spLocks noChangeArrowheads="1"/>
          </p:cNvSpPr>
          <p:nvPr/>
        </p:nvSpPr>
        <p:spPr bwMode="auto">
          <a:xfrm>
            <a:off x="1517650" y="992187"/>
            <a:ext cx="2255837" cy="226536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6" name="Freeform 8"/>
          <p:cNvSpPr>
            <a:spLocks/>
          </p:cNvSpPr>
          <p:nvPr/>
        </p:nvSpPr>
        <p:spPr bwMode="auto">
          <a:xfrm>
            <a:off x="1406525" y="2114550"/>
            <a:ext cx="2478087" cy="1254125"/>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FFFFFF"/>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 name="Oval 9"/>
          <p:cNvSpPr>
            <a:spLocks noChangeArrowheads="1"/>
          </p:cNvSpPr>
          <p:nvPr/>
        </p:nvSpPr>
        <p:spPr bwMode="auto">
          <a:xfrm>
            <a:off x="3814762" y="2032000"/>
            <a:ext cx="179388"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8" name="Oval 10"/>
          <p:cNvSpPr>
            <a:spLocks noChangeAspect="1" noChangeArrowheads="1"/>
          </p:cNvSpPr>
          <p:nvPr/>
        </p:nvSpPr>
        <p:spPr bwMode="auto">
          <a:xfrm>
            <a:off x="1314450" y="2032000"/>
            <a:ext cx="177800"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cxnSp>
        <p:nvCxnSpPr>
          <p:cNvPr id="40" name="直接连接符 20"/>
          <p:cNvCxnSpPr>
            <a:cxnSpLocks noChangeShapeType="1"/>
          </p:cNvCxnSpPr>
          <p:nvPr/>
        </p:nvCxnSpPr>
        <p:spPr bwMode="auto">
          <a:xfrm>
            <a:off x="1428750" y="3617118"/>
            <a:ext cx="2509837" cy="0"/>
          </a:xfrm>
          <a:prstGeom prst="line">
            <a:avLst/>
          </a:prstGeom>
          <a:noFill/>
          <a:ln w="9525"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21"/>
          <p:cNvSpPr txBox="1">
            <a:spLocks noChangeArrowheads="1"/>
          </p:cNvSpPr>
          <p:nvPr/>
        </p:nvSpPr>
        <p:spPr bwMode="auto">
          <a:xfrm>
            <a:off x="1028441" y="3784312"/>
            <a:ext cx="30572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dirty="0" smtClean="0">
                <a:solidFill>
                  <a:srgbClr val="FFFFFF"/>
                </a:solidFill>
                <a:latin typeface="微软雅黑" pitchFamily="34" charset="-122"/>
                <a:ea typeface="微软雅黑" pitchFamily="34" charset="-122"/>
              </a:rPr>
              <a:t>相关建议及总结</a:t>
            </a:r>
            <a:endParaRPr lang="zh-CN" altLang="en-US" sz="3200" b="1" dirty="0">
              <a:solidFill>
                <a:srgbClr val="FFFFFF"/>
              </a:solidFill>
              <a:latin typeface="微软雅黑" pitchFamily="34" charset="-122"/>
              <a:ea typeface="微软雅黑" pitchFamily="34" charset="-122"/>
            </a:endParaRPr>
          </a:p>
        </p:txBody>
      </p:sp>
      <p:cxnSp>
        <p:nvCxnSpPr>
          <p:cNvPr id="16" name="直接连接符 53"/>
          <p:cNvCxnSpPr>
            <a:cxnSpLocks noChangeShapeType="1"/>
            <a:endCxn id="24" idx="4"/>
          </p:cNvCxnSpPr>
          <p:nvPr/>
        </p:nvCxnSpPr>
        <p:spPr bwMode="auto">
          <a:xfrm>
            <a:off x="4491037" y="1594656"/>
            <a:ext cx="3175" cy="1608137"/>
          </a:xfrm>
          <a:prstGeom prst="line">
            <a:avLst/>
          </a:prstGeom>
          <a:noFill/>
          <a:ln w="12700">
            <a:solidFill>
              <a:srgbClr val="CFDEF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Oval 39"/>
          <p:cNvSpPr>
            <a:spLocks noChangeAspect="1" noChangeArrowheads="1"/>
          </p:cNvSpPr>
          <p:nvPr/>
        </p:nvSpPr>
        <p:spPr bwMode="auto">
          <a:xfrm>
            <a:off x="4421187" y="1440668"/>
            <a:ext cx="144463" cy="144463"/>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2" name="Oval 40"/>
          <p:cNvSpPr>
            <a:spLocks noChangeAspect="1" noChangeArrowheads="1"/>
          </p:cNvSpPr>
          <p:nvPr/>
        </p:nvSpPr>
        <p:spPr bwMode="auto">
          <a:xfrm>
            <a:off x="4421187" y="1975656"/>
            <a:ext cx="144463" cy="144462"/>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3" name="Oval 41"/>
          <p:cNvSpPr>
            <a:spLocks noChangeAspect="1" noChangeArrowheads="1"/>
          </p:cNvSpPr>
          <p:nvPr/>
        </p:nvSpPr>
        <p:spPr bwMode="auto">
          <a:xfrm>
            <a:off x="4421187" y="2504293"/>
            <a:ext cx="144463" cy="144463"/>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4" name="Oval 42"/>
          <p:cNvSpPr>
            <a:spLocks noChangeAspect="1" noChangeArrowheads="1"/>
          </p:cNvSpPr>
          <p:nvPr/>
        </p:nvSpPr>
        <p:spPr bwMode="auto">
          <a:xfrm>
            <a:off x="4421187" y="3058331"/>
            <a:ext cx="144463" cy="144462"/>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5" name="TextBox 58"/>
          <p:cNvSpPr txBox="1">
            <a:spLocks noChangeArrowheads="1"/>
          </p:cNvSpPr>
          <p:nvPr/>
        </p:nvSpPr>
        <p:spPr bwMode="auto">
          <a:xfrm>
            <a:off x="4784725" y="1253343"/>
            <a:ext cx="38481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dirty="0" smtClean="0">
                <a:solidFill>
                  <a:srgbClr val="FFFFFF"/>
                </a:solidFill>
                <a:latin typeface="微软雅黑" pitchFamily="34" charset="-122"/>
                <a:ea typeface="微软雅黑" pitchFamily="34" charset="-122"/>
              </a:rPr>
              <a:t>问题评估</a:t>
            </a:r>
            <a:endParaRPr lang="zh-CN" altLang="en-US" sz="1800" dirty="0">
              <a:solidFill>
                <a:srgbClr val="FFFFFF"/>
              </a:solidFill>
              <a:latin typeface="微软雅黑" pitchFamily="34" charset="-122"/>
              <a:ea typeface="微软雅黑" pitchFamily="34" charset="-122"/>
            </a:endParaRPr>
          </a:p>
        </p:txBody>
      </p:sp>
      <p:sp>
        <p:nvSpPr>
          <p:cNvPr id="26" name="TextBox 59"/>
          <p:cNvSpPr txBox="1">
            <a:spLocks noChangeArrowheads="1"/>
          </p:cNvSpPr>
          <p:nvPr/>
        </p:nvSpPr>
        <p:spPr bwMode="auto">
          <a:xfrm>
            <a:off x="4784725" y="1829606"/>
            <a:ext cx="38481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dirty="0" smtClean="0">
                <a:solidFill>
                  <a:srgbClr val="FFFFFF"/>
                </a:solidFill>
                <a:latin typeface="微软雅黑" pitchFamily="34" charset="-122"/>
                <a:ea typeface="微软雅黑" pitchFamily="34" charset="-122"/>
              </a:rPr>
              <a:t>相关对策</a:t>
            </a:r>
            <a:endParaRPr lang="zh-CN" altLang="en-US" sz="1800" dirty="0">
              <a:solidFill>
                <a:srgbClr val="FFFFFF"/>
              </a:solidFill>
              <a:latin typeface="微软雅黑" pitchFamily="34" charset="-122"/>
              <a:ea typeface="微软雅黑" pitchFamily="34" charset="-122"/>
            </a:endParaRPr>
          </a:p>
        </p:txBody>
      </p:sp>
      <p:sp>
        <p:nvSpPr>
          <p:cNvPr id="27" name="TextBox 60"/>
          <p:cNvSpPr txBox="1">
            <a:spLocks noChangeArrowheads="1"/>
          </p:cNvSpPr>
          <p:nvPr/>
        </p:nvSpPr>
        <p:spPr bwMode="auto">
          <a:xfrm>
            <a:off x="4784725" y="2323318"/>
            <a:ext cx="38481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dirty="0" smtClean="0">
                <a:solidFill>
                  <a:srgbClr val="FFFFFF"/>
                </a:solidFill>
                <a:latin typeface="微软雅黑" pitchFamily="34" charset="-122"/>
                <a:ea typeface="微软雅黑" pitchFamily="34" charset="-122"/>
              </a:rPr>
              <a:t>研究总结</a:t>
            </a:r>
            <a:endParaRPr lang="zh-CN" altLang="en-US" sz="1800" dirty="0">
              <a:solidFill>
                <a:srgbClr val="FFFFFF"/>
              </a:solidFill>
              <a:latin typeface="微软雅黑" pitchFamily="34" charset="-122"/>
              <a:ea typeface="微软雅黑" pitchFamily="34" charset="-122"/>
            </a:endParaRPr>
          </a:p>
        </p:txBody>
      </p:sp>
      <p:sp>
        <p:nvSpPr>
          <p:cNvPr id="28" name="TextBox 61"/>
          <p:cNvSpPr txBox="1">
            <a:spLocks noChangeArrowheads="1"/>
          </p:cNvSpPr>
          <p:nvPr/>
        </p:nvSpPr>
        <p:spPr bwMode="auto">
          <a:xfrm>
            <a:off x="4784725" y="2863068"/>
            <a:ext cx="38481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dirty="0" smtClean="0">
                <a:solidFill>
                  <a:srgbClr val="FFFFFF"/>
                </a:solidFill>
                <a:latin typeface="微软雅黑" pitchFamily="34" charset="-122"/>
                <a:ea typeface="微软雅黑" pitchFamily="34" charset="-122"/>
              </a:rPr>
              <a:t>成绩与思考</a:t>
            </a:r>
            <a:endParaRPr lang="zh-CN" altLang="en-US" sz="1800"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1196292646"/>
      </p:ext>
    </p:extLst>
  </p:cSld>
  <p:clrMapOvr>
    <a:masterClrMapping/>
  </p:clrMapOvr>
  <mc:AlternateContent xmlns:mc="http://schemas.openxmlformats.org/markup-compatibility/2006" xmlns:p14="http://schemas.microsoft.com/office/powerpoint/2010/main">
    <mc:Choice Requires="p14">
      <p:transition spd="slow" p14:dur="1400" advClick="0" advTm="6561">
        <p14:doors dir="vert"/>
      </p:transition>
    </mc:Choice>
    <mc:Fallback xmlns="">
      <p:transition spd="slow" advClick="0" advTm="656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par>
                          <p:cTn id="15" fill="hold">
                            <p:stCondLst>
                              <p:cond delay="500"/>
                            </p:stCondLst>
                            <p:childTnLst>
                              <p:par>
                                <p:cTn id="16" presetID="37" presetClass="path" presetSubtype="0" accel="50000" decel="50000" fill="hold" grpId="1" nodeType="afterEffect">
                                  <p:stCondLst>
                                    <p:cond delay="0"/>
                                  </p:stCondLst>
                                  <p:childTnLst>
                                    <p:animMotion origin="layout" path="M 2.77778E-7 -4.32099E-6 L -0.00434 0.05062 L -0.01753 0.11328 C -0.02691 0.13179 -0.03611 0.17007 -0.05503 0.19105 C -0.06597 0.20957 -0.07066 0.21544 -0.08316 0.22439 C -0.09566 0.23334 -0.11302 0.24383 -0.13003 0.24476 C -0.15174 0.25031 -0.17101 0.23766 -0.18524 0.22994 C -0.19948 0.22223 -0.20434 0.21636 -0.21545 0.19846 C -0.22656 0.18056 -0.24358 0.14599 -0.25191 0.12254 L -0.26563 0.05679 L -0.26962 -4.32099E-6 " pathEditMode="relative" rAng="0" ptsTypes="FAfaafaaFAF">
                                      <p:cBhvr>
                                        <p:cTn id="17" dur="2000" spd="-99800" fill="hold"/>
                                        <p:tgtEl>
                                          <p:spTgt spid="37"/>
                                        </p:tgtEl>
                                        <p:attrNameLst>
                                          <p:attrName>ppt_x,ppt_y</p:attrName>
                                        </p:attrNameLst>
                                      </p:cBhvr>
                                      <p:rCtr x="-13490" y="12500"/>
                                    </p:animMotion>
                                  </p:childTnLst>
                                </p:cTn>
                              </p:par>
                              <p:par>
                                <p:cTn id="18" presetID="22" presetClass="entr" presetSubtype="8"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2000"/>
                                        <p:tgtEl>
                                          <p:spTgt spid="36"/>
                                        </p:tgtEl>
                                      </p:cBhvr>
                                    </p:animEffect>
                                  </p:childTnLst>
                                </p:cTn>
                              </p:par>
                            </p:childTnLst>
                          </p:cTn>
                        </p:par>
                        <p:par>
                          <p:cTn id="21" fill="hold">
                            <p:stCondLst>
                              <p:cond delay="2500"/>
                            </p:stCondLst>
                            <p:childTnLst>
                              <p:par>
                                <p:cTn id="22" presetID="31" presetClass="entr" presetSubtype="0"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 calcmode="lin" valueType="num">
                                      <p:cBhvr>
                                        <p:cTn id="26" dur="500" fill="hold"/>
                                        <p:tgtEl>
                                          <p:spTgt spid="40"/>
                                        </p:tgtEl>
                                        <p:attrNameLst>
                                          <p:attrName>style.rotation</p:attrName>
                                        </p:attrNameLst>
                                      </p:cBhvr>
                                      <p:tavLst>
                                        <p:tav tm="0">
                                          <p:val>
                                            <p:fltVal val="90"/>
                                          </p:val>
                                        </p:tav>
                                        <p:tav tm="100000">
                                          <p:val>
                                            <p:fltVal val="0"/>
                                          </p:val>
                                        </p:tav>
                                      </p:tavLst>
                                    </p:anim>
                                    <p:animEffect transition="in" filter="fade">
                                      <p:cBhvr>
                                        <p:cTn id="27" dur="500"/>
                                        <p:tgtEl>
                                          <p:spTgt spid="40"/>
                                        </p:tgtEl>
                                      </p:cBhvr>
                                    </p:animEffect>
                                  </p:childTnLst>
                                </p:cTn>
                              </p:par>
                            </p:childTnLst>
                          </p:cTn>
                        </p:par>
                        <p:par>
                          <p:cTn id="28" fill="hold">
                            <p:stCondLst>
                              <p:cond delay="3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1"/>
                                        </p:tgtEl>
                                        <p:attrNameLst>
                                          <p:attrName>ppt_y</p:attrName>
                                        </p:attrNameLst>
                                      </p:cBhvr>
                                      <p:tavLst>
                                        <p:tav tm="0">
                                          <p:val>
                                            <p:strVal val="#ppt_y"/>
                                          </p:val>
                                        </p:tav>
                                        <p:tav tm="100000">
                                          <p:val>
                                            <p:strVal val="#ppt_y"/>
                                          </p:val>
                                        </p:tav>
                                      </p:tavLst>
                                    </p:anim>
                                    <p:anim calcmode="lin" valueType="num">
                                      <p:cBhvr>
                                        <p:cTn id="33"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1"/>
                                        </p:tgtEl>
                                      </p:cBhvr>
                                    </p:animEffect>
                                  </p:childTnLst>
                                </p:cTn>
                              </p:par>
                            </p:childTnLst>
                          </p:cTn>
                        </p:par>
                        <p:par>
                          <p:cTn id="36" fill="hold">
                            <p:stCondLst>
                              <p:cond delay="3800"/>
                            </p:stCondLst>
                            <p:childTnLst>
                              <p:par>
                                <p:cTn id="37" presetID="22" presetClass="entr" presetSubtype="1"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4300"/>
                            </p:stCondLst>
                            <p:childTnLst>
                              <p:par>
                                <p:cTn id="41" presetID="2" presetClass="entr" presetSubtype="12"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10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0-#ppt_w/2"/>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2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0-#ppt_w/2"/>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12" fill="hold" grpId="0" nodeType="withEffect">
                                  <p:stCondLst>
                                    <p:cond delay="30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0-#ppt_w/2"/>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childTnLst>
                          </p:cTn>
                        </p:par>
                        <p:par>
                          <p:cTn id="57" fill="hold">
                            <p:stCondLst>
                              <p:cond delay="5100"/>
                            </p:stCondLst>
                            <p:childTnLst>
                              <p:par>
                                <p:cTn id="58" presetID="22" presetClass="entr" presetSubtype="8"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par>
                                <p:cTn id="61" presetID="22" presetClass="entr" presetSubtype="8" fill="hold" grpId="0" nodeType="withEffect">
                                  <p:stCondLst>
                                    <p:cond delay="10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par>
                                <p:cTn id="64" presetID="22" presetClass="entr" presetSubtype="8" fill="hold" grpId="0" nodeType="withEffect">
                                  <p:stCondLst>
                                    <p:cond delay="20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300"/>
                                  </p:stCondLst>
                                  <p:childTnLst>
                                    <p:set>
                                      <p:cBhvr>
                                        <p:cTn id="68" dur="1" fill="hold">
                                          <p:stCondLst>
                                            <p:cond delay="0"/>
                                          </p:stCondLst>
                                        </p:cTn>
                                        <p:tgtEl>
                                          <p:spTgt spid="28"/>
                                        </p:tgtEl>
                                        <p:attrNameLst>
                                          <p:attrName>style.visibility</p:attrName>
                                        </p:attrNameLst>
                                      </p:cBhvr>
                                      <p:to>
                                        <p:strVal val="visible"/>
                                      </p:to>
                                    </p:set>
                                    <p:animEffect transition="in" filter="wipe(left)">
                                      <p:cBhvr>
                                        <p:cTn id="6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autoUpdateAnimBg="0"/>
      <p:bldP spid="37" grpId="1" animBg="1" autoUpdateAnimBg="0"/>
      <p:bldP spid="38" grpId="0" animBg="1" autoUpdateAnimBg="0"/>
      <p:bldP spid="41" grpId="0" autoUpdateAnimBg="0"/>
      <p:bldP spid="17" grpId="0" animBg="1" autoUpdateAnimBg="0"/>
      <p:bldP spid="22" grpId="0" animBg="1" autoUpdateAnimBg="0"/>
      <p:bldP spid="23" grpId="0" animBg="1" autoUpdateAnimBg="0"/>
      <p:bldP spid="24" grpId="0" animBg="1" autoUpdateAnimBg="0"/>
      <p:bldP spid="25" grpId="0" autoUpdateAnimBg="0"/>
      <p:bldP spid="26" grpId="0" autoUpdateAnimBg="0"/>
      <p:bldP spid="27" grpId="0" autoUpdateAnimBg="0"/>
      <p:bldP spid="28"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 name="矩形 48"/>
          <p:cNvSpPr>
            <a:spLocks noChangeArrowheads="1"/>
          </p:cNvSpPr>
          <p:nvPr/>
        </p:nvSpPr>
        <p:spPr bwMode="auto">
          <a:xfrm>
            <a:off x="476188" y="177842"/>
            <a:ext cx="1415768"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问题评估</a:t>
            </a:r>
            <a:endParaRPr lang="zh-CN" altLang="en-US" sz="2400" b="1" dirty="0">
              <a:solidFill>
                <a:schemeClr val="accent1"/>
              </a:solidFill>
              <a:latin typeface="Arial" panose="020B0604020202020204" pitchFamily="34" charset="0"/>
            </a:endParaRPr>
          </a:p>
        </p:txBody>
      </p:sp>
      <p:sp>
        <p:nvSpPr>
          <p:cNvPr id="50" name="等腰三角形 49"/>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
        <p:nvSpPr>
          <p:cNvPr id="60" name="Freeform 7"/>
          <p:cNvSpPr>
            <a:spLocks noChangeArrowheads="1"/>
          </p:cNvSpPr>
          <p:nvPr/>
        </p:nvSpPr>
        <p:spPr bwMode="auto">
          <a:xfrm>
            <a:off x="3965575" y="1507734"/>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rgbClr val="006CB5"/>
          </a:solidFill>
          <a:ln>
            <a:noFill/>
          </a:ln>
        </p:spPr>
        <p:txBody>
          <a:bodyPr/>
          <a:lstStyle/>
          <a:p>
            <a:endParaRPr lang="zh-CN" altLang="zh-CN">
              <a:solidFill>
                <a:srgbClr val="000000"/>
              </a:solidFill>
              <a:latin typeface="Calibri" pitchFamily="34" charset="0"/>
              <a:sym typeface="宋体" pitchFamily="2" charset="-122"/>
            </a:endParaRPr>
          </a:p>
        </p:txBody>
      </p:sp>
      <p:sp>
        <p:nvSpPr>
          <p:cNvPr id="61" name="Freeform 8"/>
          <p:cNvSpPr>
            <a:spLocks noChangeArrowheads="1"/>
          </p:cNvSpPr>
          <p:nvPr/>
        </p:nvSpPr>
        <p:spPr bwMode="auto">
          <a:xfrm>
            <a:off x="2936875" y="2423721"/>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rgbClr val="006CB5"/>
          </a:solidFill>
          <a:ln>
            <a:noFill/>
          </a:ln>
        </p:spPr>
        <p:txBody>
          <a:bodyPr/>
          <a:lstStyle/>
          <a:p>
            <a:endParaRPr lang="zh-CN" altLang="zh-CN">
              <a:solidFill>
                <a:srgbClr val="000000"/>
              </a:solidFill>
              <a:latin typeface="Calibri" pitchFamily="34" charset="0"/>
              <a:sym typeface="宋体" pitchFamily="2" charset="-122"/>
            </a:endParaRPr>
          </a:p>
        </p:txBody>
      </p:sp>
      <p:sp>
        <p:nvSpPr>
          <p:cNvPr id="62" name="Freeform 9"/>
          <p:cNvSpPr>
            <a:spLocks noChangeArrowheads="1"/>
          </p:cNvSpPr>
          <p:nvPr/>
        </p:nvSpPr>
        <p:spPr bwMode="auto">
          <a:xfrm>
            <a:off x="3527425" y="3414321"/>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chemeClr val="accent2"/>
          </a:solidFill>
          <a:ln>
            <a:noFill/>
          </a:ln>
        </p:spPr>
        <p:txBody>
          <a:bodyPr/>
          <a:lstStyle/>
          <a:p>
            <a:endParaRPr lang="zh-CN" altLang="zh-CN">
              <a:solidFill>
                <a:srgbClr val="000000"/>
              </a:solidFill>
              <a:latin typeface="Calibri" pitchFamily="34" charset="0"/>
              <a:sym typeface="宋体" pitchFamily="2" charset="-122"/>
            </a:endParaRPr>
          </a:p>
        </p:txBody>
      </p:sp>
      <p:sp>
        <p:nvSpPr>
          <p:cNvPr id="63" name="Freeform 10"/>
          <p:cNvSpPr>
            <a:spLocks noChangeArrowheads="1"/>
          </p:cNvSpPr>
          <p:nvPr/>
        </p:nvSpPr>
        <p:spPr bwMode="auto">
          <a:xfrm>
            <a:off x="4483100" y="3414321"/>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chemeClr val="accent2"/>
          </a:solidFill>
          <a:ln>
            <a:noFill/>
          </a:ln>
        </p:spPr>
        <p:txBody>
          <a:bodyPr/>
          <a:lstStyle/>
          <a:p>
            <a:endParaRPr lang="zh-CN" altLang="zh-CN">
              <a:solidFill>
                <a:srgbClr val="000000"/>
              </a:solidFill>
              <a:latin typeface="Calibri" pitchFamily="34" charset="0"/>
              <a:sym typeface="宋体" pitchFamily="2" charset="-122"/>
            </a:endParaRPr>
          </a:p>
        </p:txBody>
      </p:sp>
      <p:sp>
        <p:nvSpPr>
          <p:cNvPr id="64" name="Freeform 11"/>
          <p:cNvSpPr>
            <a:spLocks noChangeArrowheads="1"/>
          </p:cNvSpPr>
          <p:nvPr/>
        </p:nvSpPr>
        <p:spPr bwMode="auto">
          <a:xfrm>
            <a:off x="5003800" y="2423721"/>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rgbClr val="006CB5"/>
          </a:solidFill>
          <a:ln>
            <a:noFill/>
          </a:ln>
        </p:spPr>
        <p:txBody>
          <a:bodyPr/>
          <a:lstStyle/>
          <a:p>
            <a:endParaRPr lang="zh-CN" altLang="zh-CN">
              <a:solidFill>
                <a:srgbClr val="000000"/>
              </a:solidFill>
              <a:latin typeface="Calibri" pitchFamily="34" charset="0"/>
              <a:sym typeface="宋体" pitchFamily="2" charset="-122"/>
            </a:endParaRPr>
          </a:p>
        </p:txBody>
      </p:sp>
      <p:sp>
        <p:nvSpPr>
          <p:cNvPr id="65" name="矩形 7"/>
          <p:cNvSpPr>
            <a:spLocks noChangeArrowheads="1"/>
          </p:cNvSpPr>
          <p:nvPr/>
        </p:nvSpPr>
        <p:spPr bwMode="auto">
          <a:xfrm>
            <a:off x="4303713" y="1926834"/>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66" name="矩形 8"/>
          <p:cNvSpPr>
            <a:spLocks noChangeArrowheads="1"/>
          </p:cNvSpPr>
          <p:nvPr/>
        </p:nvSpPr>
        <p:spPr bwMode="auto">
          <a:xfrm>
            <a:off x="5264150" y="2611046"/>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67" name="矩形 9"/>
          <p:cNvSpPr>
            <a:spLocks noChangeArrowheads="1"/>
          </p:cNvSpPr>
          <p:nvPr/>
        </p:nvSpPr>
        <p:spPr bwMode="auto">
          <a:xfrm>
            <a:off x="4905375" y="3750871"/>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68" name="矩形 10"/>
          <p:cNvSpPr>
            <a:spLocks noChangeArrowheads="1"/>
          </p:cNvSpPr>
          <p:nvPr/>
        </p:nvSpPr>
        <p:spPr bwMode="auto">
          <a:xfrm>
            <a:off x="3646488" y="3765159"/>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dirty="0">
                <a:solidFill>
                  <a:schemeClr val="bg1"/>
                </a:solidFill>
                <a:latin typeface="Swiss911 UCm BT" pitchFamily="2" charset="0"/>
                <a:sym typeface="Swiss911 UCm BT" pitchFamily="2" charset="0"/>
              </a:rPr>
              <a:t>04</a:t>
            </a:r>
            <a:endParaRPr lang="zh-CN" altLang="en-US" sz="2800" dirty="0">
              <a:solidFill>
                <a:schemeClr val="bg1"/>
              </a:solidFill>
              <a:latin typeface="Swiss911 UCm BT" pitchFamily="2" charset="0"/>
              <a:sym typeface="Swiss911 UCm BT" pitchFamily="2" charset="0"/>
            </a:endParaRPr>
          </a:p>
        </p:txBody>
      </p:sp>
      <p:sp>
        <p:nvSpPr>
          <p:cNvPr id="69" name="矩形 11"/>
          <p:cNvSpPr>
            <a:spLocks noChangeArrowheads="1"/>
          </p:cNvSpPr>
          <p:nvPr/>
        </p:nvSpPr>
        <p:spPr bwMode="auto">
          <a:xfrm>
            <a:off x="3348038" y="2620571"/>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70" name="TextBox 12"/>
          <p:cNvSpPr>
            <a:spLocks noChangeArrowheads="1"/>
          </p:cNvSpPr>
          <p:nvPr/>
        </p:nvSpPr>
        <p:spPr bwMode="auto">
          <a:xfrm>
            <a:off x="4879975" y="1356921"/>
            <a:ext cx="257175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100">
                <a:solidFill>
                  <a:srgbClr val="595959"/>
                </a:solidFill>
                <a:latin typeface="微软雅黑" pitchFamily="34" charset="-122"/>
                <a:ea typeface="微软雅黑" pitchFamily="34" charset="-122"/>
              </a:rPr>
              <a:t>详写内容</a:t>
            </a:r>
            <a:r>
              <a:rPr lang="en-US" altLang="zh-CN" sz="1100">
                <a:solidFill>
                  <a:srgbClr val="595959"/>
                </a:solidFill>
                <a:latin typeface="微软雅黑" pitchFamily="34" charset="-122"/>
                <a:ea typeface="微软雅黑" pitchFamily="34" charset="-122"/>
              </a:rPr>
              <a:t>……</a:t>
            </a:r>
            <a:r>
              <a:rPr lang="zh-CN" altLang="en-US" sz="11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a:solidFill>
                <a:srgbClr val="595959"/>
              </a:solidFill>
              <a:latin typeface="微软雅黑" pitchFamily="34" charset="-122"/>
              <a:ea typeface="微软雅黑" pitchFamily="34" charset="-122"/>
            </a:endParaRPr>
          </a:p>
        </p:txBody>
      </p:sp>
      <p:sp>
        <p:nvSpPr>
          <p:cNvPr id="71" name="TextBox 13"/>
          <p:cNvSpPr>
            <a:spLocks noChangeArrowheads="1"/>
          </p:cNvSpPr>
          <p:nvPr/>
        </p:nvSpPr>
        <p:spPr bwMode="auto">
          <a:xfrm>
            <a:off x="6138863" y="2580884"/>
            <a:ext cx="2109787"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100">
                <a:solidFill>
                  <a:srgbClr val="595959"/>
                </a:solidFill>
                <a:latin typeface="微软雅黑" pitchFamily="34" charset="-122"/>
                <a:ea typeface="微软雅黑" pitchFamily="34" charset="-122"/>
              </a:rPr>
              <a:t>详写内容</a:t>
            </a:r>
            <a:r>
              <a:rPr lang="en-US" altLang="zh-CN" sz="1100">
                <a:solidFill>
                  <a:srgbClr val="595959"/>
                </a:solidFill>
                <a:latin typeface="微软雅黑" pitchFamily="34" charset="-122"/>
                <a:ea typeface="微软雅黑" pitchFamily="34" charset="-122"/>
              </a:rPr>
              <a:t>……</a:t>
            </a:r>
            <a:r>
              <a:rPr lang="zh-CN" altLang="en-US" sz="11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a:solidFill>
                <a:srgbClr val="595959"/>
              </a:solidFill>
              <a:latin typeface="微软雅黑" pitchFamily="34" charset="-122"/>
              <a:ea typeface="微软雅黑" pitchFamily="34" charset="-122"/>
            </a:endParaRPr>
          </a:p>
        </p:txBody>
      </p:sp>
      <p:sp>
        <p:nvSpPr>
          <p:cNvPr id="72" name="TextBox 14"/>
          <p:cNvSpPr>
            <a:spLocks noChangeArrowheads="1"/>
          </p:cNvSpPr>
          <p:nvPr/>
        </p:nvSpPr>
        <p:spPr bwMode="auto">
          <a:xfrm>
            <a:off x="5622925" y="4027096"/>
            <a:ext cx="2109788"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100">
                <a:solidFill>
                  <a:srgbClr val="595959"/>
                </a:solidFill>
                <a:latin typeface="微软雅黑" pitchFamily="34" charset="-122"/>
                <a:ea typeface="微软雅黑" pitchFamily="34" charset="-122"/>
              </a:rPr>
              <a:t>详写内容</a:t>
            </a:r>
            <a:r>
              <a:rPr lang="en-US" altLang="zh-CN" sz="1100">
                <a:solidFill>
                  <a:srgbClr val="595959"/>
                </a:solidFill>
                <a:latin typeface="微软雅黑" pitchFamily="34" charset="-122"/>
                <a:ea typeface="微软雅黑" pitchFamily="34" charset="-122"/>
              </a:rPr>
              <a:t>……</a:t>
            </a:r>
            <a:r>
              <a:rPr lang="zh-CN" altLang="en-US" sz="11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a:solidFill>
                <a:srgbClr val="595959"/>
              </a:solidFill>
              <a:latin typeface="微软雅黑" pitchFamily="34" charset="-122"/>
              <a:ea typeface="微软雅黑" pitchFamily="34" charset="-122"/>
            </a:endParaRPr>
          </a:p>
        </p:txBody>
      </p:sp>
      <p:sp>
        <p:nvSpPr>
          <p:cNvPr id="73" name="TextBox 15"/>
          <p:cNvSpPr>
            <a:spLocks noChangeArrowheads="1"/>
          </p:cNvSpPr>
          <p:nvPr/>
        </p:nvSpPr>
        <p:spPr bwMode="auto">
          <a:xfrm>
            <a:off x="1136650" y="3725471"/>
            <a:ext cx="21082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100" dirty="0">
                <a:solidFill>
                  <a:srgbClr val="595959"/>
                </a:solidFill>
                <a:latin typeface="微软雅黑" pitchFamily="34" charset="-122"/>
                <a:ea typeface="微软雅黑" pitchFamily="34" charset="-122"/>
              </a:rPr>
              <a:t>详写内容</a:t>
            </a:r>
            <a:r>
              <a:rPr lang="en-US" altLang="zh-CN" sz="1100" dirty="0">
                <a:solidFill>
                  <a:srgbClr val="595959"/>
                </a:solidFill>
                <a:latin typeface="微软雅黑" pitchFamily="34" charset="-122"/>
                <a:ea typeface="微软雅黑" pitchFamily="34" charset="-122"/>
              </a:rPr>
              <a:t>……</a:t>
            </a:r>
            <a:r>
              <a:rPr lang="zh-CN" altLang="en-US" sz="11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dirty="0">
              <a:solidFill>
                <a:srgbClr val="595959"/>
              </a:solidFill>
              <a:latin typeface="微软雅黑" pitchFamily="34" charset="-122"/>
              <a:ea typeface="微软雅黑" pitchFamily="34" charset="-122"/>
            </a:endParaRPr>
          </a:p>
        </p:txBody>
      </p:sp>
      <p:sp>
        <p:nvSpPr>
          <p:cNvPr id="74" name="TextBox 16"/>
          <p:cNvSpPr>
            <a:spLocks noChangeArrowheads="1"/>
          </p:cNvSpPr>
          <p:nvPr/>
        </p:nvSpPr>
        <p:spPr bwMode="auto">
          <a:xfrm>
            <a:off x="1136650" y="1977634"/>
            <a:ext cx="2108200"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100">
                <a:solidFill>
                  <a:srgbClr val="595959"/>
                </a:solidFill>
                <a:latin typeface="微软雅黑" pitchFamily="34" charset="-122"/>
                <a:ea typeface="微软雅黑" pitchFamily="34" charset="-122"/>
              </a:rPr>
              <a:t>详写内容</a:t>
            </a:r>
            <a:r>
              <a:rPr lang="en-US" altLang="zh-CN" sz="1100">
                <a:solidFill>
                  <a:srgbClr val="595959"/>
                </a:solidFill>
                <a:latin typeface="微软雅黑" pitchFamily="34" charset="-122"/>
                <a:ea typeface="微软雅黑" pitchFamily="34" charset="-122"/>
              </a:rPr>
              <a:t>……</a:t>
            </a:r>
            <a:r>
              <a:rPr lang="zh-CN" altLang="en-US" sz="11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a:solidFill>
                <a:srgbClr val="595959"/>
              </a:solidFill>
              <a:latin typeface="微软雅黑" pitchFamily="34" charset="-122"/>
              <a:ea typeface="微软雅黑" pitchFamily="34" charset="-122"/>
            </a:endParaRPr>
          </a:p>
        </p:txBody>
      </p:sp>
      <p:sp>
        <p:nvSpPr>
          <p:cNvPr id="75" name="TextBox 17"/>
          <p:cNvSpPr>
            <a:spLocks noChangeArrowheads="1"/>
          </p:cNvSpPr>
          <p:nvPr/>
        </p:nvSpPr>
        <p:spPr bwMode="auto">
          <a:xfrm>
            <a:off x="4879975" y="1083871"/>
            <a:ext cx="126206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a:solidFill>
                  <a:schemeClr val="tx1">
                    <a:lumMod val="75000"/>
                    <a:lumOff val="25000"/>
                  </a:schemeClr>
                </a:solidFill>
                <a:latin typeface="微软雅黑" pitchFamily="34" charset="-122"/>
                <a:ea typeface="微软雅黑" pitchFamily="34" charset="-122"/>
              </a:rPr>
              <a:t>起步太晚</a:t>
            </a:r>
          </a:p>
        </p:txBody>
      </p:sp>
      <p:sp>
        <p:nvSpPr>
          <p:cNvPr id="76" name="TextBox 18"/>
          <p:cNvSpPr>
            <a:spLocks noChangeArrowheads="1"/>
          </p:cNvSpPr>
          <p:nvPr/>
        </p:nvSpPr>
        <p:spPr bwMode="auto">
          <a:xfrm>
            <a:off x="6138863" y="2285609"/>
            <a:ext cx="12620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a:solidFill>
                  <a:schemeClr val="tx1">
                    <a:lumMod val="75000"/>
                    <a:lumOff val="25000"/>
                  </a:schemeClr>
                </a:solidFill>
                <a:latin typeface="微软雅黑" pitchFamily="34" charset="-122"/>
                <a:ea typeface="微软雅黑" pitchFamily="34" charset="-122"/>
              </a:rPr>
              <a:t>政府支持不够</a:t>
            </a:r>
          </a:p>
        </p:txBody>
      </p:sp>
      <p:sp>
        <p:nvSpPr>
          <p:cNvPr id="77" name="TextBox 19"/>
          <p:cNvSpPr>
            <a:spLocks noChangeArrowheads="1"/>
          </p:cNvSpPr>
          <p:nvPr/>
        </p:nvSpPr>
        <p:spPr bwMode="auto">
          <a:xfrm>
            <a:off x="5622925" y="3733409"/>
            <a:ext cx="1262063"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a:solidFill>
                  <a:schemeClr val="tx1">
                    <a:lumMod val="75000"/>
                    <a:lumOff val="25000"/>
                  </a:schemeClr>
                </a:solidFill>
                <a:latin typeface="微软雅黑" pitchFamily="34" charset="-122"/>
                <a:ea typeface="微软雅黑" pitchFamily="34" charset="-122"/>
              </a:rPr>
              <a:t>创新亮点多</a:t>
            </a:r>
          </a:p>
        </p:txBody>
      </p:sp>
      <p:sp>
        <p:nvSpPr>
          <p:cNvPr id="78" name="TextBox 20"/>
          <p:cNvSpPr>
            <a:spLocks noChangeArrowheads="1"/>
          </p:cNvSpPr>
          <p:nvPr/>
        </p:nvSpPr>
        <p:spPr bwMode="auto">
          <a:xfrm>
            <a:off x="1136650" y="3428609"/>
            <a:ext cx="90170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a:solidFill>
                  <a:schemeClr val="tx1">
                    <a:lumMod val="75000"/>
                    <a:lumOff val="25000"/>
                  </a:schemeClr>
                </a:solidFill>
                <a:latin typeface="微软雅黑" pitchFamily="34" charset="-122"/>
                <a:ea typeface="微软雅黑" pitchFamily="34" charset="-122"/>
              </a:rPr>
              <a:t>人才匮乏</a:t>
            </a:r>
            <a:endParaRPr lang="zh-CN" altLang="en-US">
              <a:solidFill>
                <a:schemeClr val="tx1">
                  <a:lumMod val="75000"/>
                  <a:lumOff val="25000"/>
                </a:schemeClr>
              </a:solidFill>
            </a:endParaRPr>
          </a:p>
        </p:txBody>
      </p:sp>
      <p:sp>
        <p:nvSpPr>
          <p:cNvPr id="79" name="TextBox 21"/>
          <p:cNvSpPr>
            <a:spLocks noChangeArrowheads="1"/>
          </p:cNvSpPr>
          <p:nvPr/>
        </p:nvSpPr>
        <p:spPr bwMode="auto">
          <a:xfrm>
            <a:off x="1136650" y="1674421"/>
            <a:ext cx="108108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b="1">
                <a:solidFill>
                  <a:schemeClr val="tx1">
                    <a:lumMod val="75000"/>
                    <a:lumOff val="25000"/>
                  </a:schemeClr>
                </a:solidFill>
                <a:latin typeface="微软雅黑" pitchFamily="34" charset="-122"/>
                <a:ea typeface="微软雅黑" pitchFamily="34" charset="-122"/>
              </a:rPr>
              <a:t>发展潜力大</a:t>
            </a:r>
            <a:endParaRPr lang="zh-CN" altLang="en-US">
              <a:solidFill>
                <a:schemeClr val="tx1">
                  <a:lumMod val="75000"/>
                  <a:lumOff val="25000"/>
                </a:schemeClr>
              </a:solidFill>
            </a:endParaRPr>
          </a:p>
        </p:txBody>
      </p:sp>
      <p:sp>
        <p:nvSpPr>
          <p:cNvPr id="80" name="TextBox 22"/>
          <p:cNvSpPr>
            <a:spLocks noChangeArrowheads="1"/>
          </p:cNvSpPr>
          <p:nvPr/>
        </p:nvSpPr>
        <p:spPr bwMode="auto">
          <a:xfrm>
            <a:off x="4092575" y="2776146"/>
            <a:ext cx="865188"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200" b="1">
                <a:solidFill>
                  <a:schemeClr val="tx2"/>
                </a:solidFill>
                <a:latin typeface="微软雅黑" pitchFamily="34" charset="-122"/>
                <a:ea typeface="微软雅黑" pitchFamily="34" charset="-122"/>
              </a:rPr>
              <a:t>国内研究现状</a:t>
            </a:r>
            <a:endParaRPr lang="zh-CN" altLang="en-US"/>
          </a:p>
        </p:txBody>
      </p:sp>
    </p:spTree>
    <p:extLst>
      <p:ext uri="{BB962C8B-B14F-4D97-AF65-F5344CB8AC3E}">
        <p14:creationId xmlns:p14="http://schemas.microsoft.com/office/powerpoint/2010/main" val="3820041059"/>
      </p:ext>
    </p:extLst>
  </p:cSld>
  <p:clrMapOvr>
    <a:masterClrMapping/>
  </p:clrMapOvr>
  <p:transition spd="slow" advClick="0" advTm="9579">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left)">
                                      <p:cBhvr>
                                        <p:cTn id="12" dur="500"/>
                                        <p:tgtEl>
                                          <p:spTgt spid="49"/>
                                        </p:tgtEl>
                                      </p:cBhvr>
                                    </p:animEffect>
                                  </p:childTnLst>
                                </p:cTn>
                              </p:par>
                              <p:par>
                                <p:cTn id="13" presetID="23" presetClass="entr" presetSubtype="528"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ppt_w</p:attrName>
                                        </p:attrNameLst>
                                      </p:cBhvr>
                                      <p:tavLst>
                                        <p:tav tm="0">
                                          <p:val>
                                            <p:fltVal val="0"/>
                                          </p:val>
                                        </p:tav>
                                        <p:tav tm="100000">
                                          <p:val>
                                            <p:strVal val="#ppt_w"/>
                                          </p:val>
                                        </p:tav>
                                      </p:tavLst>
                                    </p:anim>
                                    <p:anim calcmode="lin" valueType="num">
                                      <p:cBhvr>
                                        <p:cTn id="16" dur="500" fill="hold"/>
                                        <p:tgtEl>
                                          <p:spTgt spid="60"/>
                                        </p:tgtEl>
                                        <p:attrNameLst>
                                          <p:attrName>ppt_h</p:attrName>
                                        </p:attrNameLst>
                                      </p:cBhvr>
                                      <p:tavLst>
                                        <p:tav tm="0">
                                          <p:val>
                                            <p:fltVal val="0"/>
                                          </p:val>
                                        </p:tav>
                                        <p:tav tm="100000">
                                          <p:val>
                                            <p:strVal val="#ppt_h"/>
                                          </p:val>
                                        </p:tav>
                                      </p:tavLst>
                                    </p:anim>
                                    <p:anim calcmode="lin" valueType="num">
                                      <p:cBhvr>
                                        <p:cTn id="17" dur="500" fill="hold"/>
                                        <p:tgtEl>
                                          <p:spTgt spid="60"/>
                                        </p:tgtEl>
                                        <p:attrNameLst>
                                          <p:attrName>ppt_x</p:attrName>
                                        </p:attrNameLst>
                                      </p:cBhvr>
                                      <p:tavLst>
                                        <p:tav tm="0">
                                          <p:val>
                                            <p:fltVal val="0.5"/>
                                          </p:val>
                                        </p:tav>
                                        <p:tav tm="100000">
                                          <p:val>
                                            <p:strVal val="#ppt_x"/>
                                          </p:val>
                                        </p:tav>
                                      </p:tavLst>
                                    </p:anim>
                                    <p:anim calcmode="lin" valueType="num">
                                      <p:cBhvr>
                                        <p:cTn id="18" dur="500" fill="hold"/>
                                        <p:tgtEl>
                                          <p:spTgt spid="60"/>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 calcmode="lin" valueType="num">
                                      <p:cBhvr>
                                        <p:cTn id="23" dur="500" fill="hold"/>
                                        <p:tgtEl>
                                          <p:spTgt spid="61"/>
                                        </p:tgtEl>
                                        <p:attrNameLst>
                                          <p:attrName>ppt_x</p:attrName>
                                        </p:attrNameLst>
                                      </p:cBhvr>
                                      <p:tavLst>
                                        <p:tav tm="0">
                                          <p:val>
                                            <p:fltVal val="0.5"/>
                                          </p:val>
                                        </p:tav>
                                        <p:tav tm="100000">
                                          <p:val>
                                            <p:strVal val="#ppt_x"/>
                                          </p:val>
                                        </p:tav>
                                      </p:tavLst>
                                    </p:anim>
                                    <p:anim calcmode="lin" valueType="num">
                                      <p:cBhvr>
                                        <p:cTn id="24" dur="500" fill="hold"/>
                                        <p:tgtEl>
                                          <p:spTgt spid="61"/>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p:cTn id="27" dur="500" fill="hold"/>
                                        <p:tgtEl>
                                          <p:spTgt spid="62"/>
                                        </p:tgtEl>
                                        <p:attrNameLst>
                                          <p:attrName>ppt_w</p:attrName>
                                        </p:attrNameLst>
                                      </p:cBhvr>
                                      <p:tavLst>
                                        <p:tav tm="0">
                                          <p:val>
                                            <p:fltVal val="0"/>
                                          </p:val>
                                        </p:tav>
                                        <p:tav tm="100000">
                                          <p:val>
                                            <p:strVal val="#ppt_w"/>
                                          </p:val>
                                        </p:tav>
                                      </p:tavLst>
                                    </p:anim>
                                    <p:anim calcmode="lin" valueType="num">
                                      <p:cBhvr>
                                        <p:cTn id="28" dur="500" fill="hold"/>
                                        <p:tgtEl>
                                          <p:spTgt spid="62"/>
                                        </p:tgtEl>
                                        <p:attrNameLst>
                                          <p:attrName>ppt_h</p:attrName>
                                        </p:attrNameLst>
                                      </p:cBhvr>
                                      <p:tavLst>
                                        <p:tav tm="0">
                                          <p:val>
                                            <p:fltVal val="0"/>
                                          </p:val>
                                        </p:tav>
                                        <p:tav tm="100000">
                                          <p:val>
                                            <p:strVal val="#ppt_h"/>
                                          </p:val>
                                        </p:tav>
                                      </p:tavLst>
                                    </p:anim>
                                    <p:anim calcmode="lin" valueType="num">
                                      <p:cBhvr>
                                        <p:cTn id="29" dur="500" fill="hold"/>
                                        <p:tgtEl>
                                          <p:spTgt spid="62"/>
                                        </p:tgtEl>
                                        <p:attrNameLst>
                                          <p:attrName>ppt_x</p:attrName>
                                        </p:attrNameLst>
                                      </p:cBhvr>
                                      <p:tavLst>
                                        <p:tav tm="0">
                                          <p:val>
                                            <p:fltVal val="0.5"/>
                                          </p:val>
                                        </p:tav>
                                        <p:tav tm="100000">
                                          <p:val>
                                            <p:strVal val="#ppt_x"/>
                                          </p:val>
                                        </p:tav>
                                      </p:tavLst>
                                    </p:anim>
                                    <p:anim calcmode="lin" valueType="num">
                                      <p:cBhvr>
                                        <p:cTn id="30" dur="500" fill="hold"/>
                                        <p:tgtEl>
                                          <p:spTgt spid="62"/>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p:cTn id="33" dur="500" fill="hold"/>
                                        <p:tgtEl>
                                          <p:spTgt spid="63"/>
                                        </p:tgtEl>
                                        <p:attrNameLst>
                                          <p:attrName>ppt_w</p:attrName>
                                        </p:attrNameLst>
                                      </p:cBhvr>
                                      <p:tavLst>
                                        <p:tav tm="0">
                                          <p:val>
                                            <p:fltVal val="0"/>
                                          </p:val>
                                        </p:tav>
                                        <p:tav tm="100000">
                                          <p:val>
                                            <p:strVal val="#ppt_w"/>
                                          </p:val>
                                        </p:tav>
                                      </p:tavLst>
                                    </p:anim>
                                    <p:anim calcmode="lin" valueType="num">
                                      <p:cBhvr>
                                        <p:cTn id="34" dur="500" fill="hold"/>
                                        <p:tgtEl>
                                          <p:spTgt spid="63"/>
                                        </p:tgtEl>
                                        <p:attrNameLst>
                                          <p:attrName>ppt_h</p:attrName>
                                        </p:attrNameLst>
                                      </p:cBhvr>
                                      <p:tavLst>
                                        <p:tav tm="0">
                                          <p:val>
                                            <p:fltVal val="0"/>
                                          </p:val>
                                        </p:tav>
                                        <p:tav tm="100000">
                                          <p:val>
                                            <p:strVal val="#ppt_h"/>
                                          </p:val>
                                        </p:tav>
                                      </p:tavLst>
                                    </p:anim>
                                    <p:anim calcmode="lin" valueType="num">
                                      <p:cBhvr>
                                        <p:cTn id="35" dur="500" fill="hold"/>
                                        <p:tgtEl>
                                          <p:spTgt spid="63"/>
                                        </p:tgtEl>
                                        <p:attrNameLst>
                                          <p:attrName>ppt_x</p:attrName>
                                        </p:attrNameLst>
                                      </p:cBhvr>
                                      <p:tavLst>
                                        <p:tav tm="0">
                                          <p:val>
                                            <p:fltVal val="0.5"/>
                                          </p:val>
                                        </p:tav>
                                        <p:tav tm="100000">
                                          <p:val>
                                            <p:strVal val="#ppt_x"/>
                                          </p:val>
                                        </p:tav>
                                      </p:tavLst>
                                    </p:anim>
                                    <p:anim calcmode="lin" valueType="num">
                                      <p:cBhvr>
                                        <p:cTn id="36" dur="500" fill="hold"/>
                                        <p:tgtEl>
                                          <p:spTgt spid="63"/>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500" fill="hold"/>
                                        <p:tgtEl>
                                          <p:spTgt spid="64"/>
                                        </p:tgtEl>
                                        <p:attrNameLst>
                                          <p:attrName>ppt_w</p:attrName>
                                        </p:attrNameLst>
                                      </p:cBhvr>
                                      <p:tavLst>
                                        <p:tav tm="0">
                                          <p:val>
                                            <p:fltVal val="0"/>
                                          </p:val>
                                        </p:tav>
                                        <p:tav tm="100000">
                                          <p:val>
                                            <p:strVal val="#ppt_w"/>
                                          </p:val>
                                        </p:tav>
                                      </p:tavLst>
                                    </p:anim>
                                    <p:anim calcmode="lin" valueType="num">
                                      <p:cBhvr>
                                        <p:cTn id="40" dur="500" fill="hold"/>
                                        <p:tgtEl>
                                          <p:spTgt spid="64"/>
                                        </p:tgtEl>
                                        <p:attrNameLst>
                                          <p:attrName>ppt_h</p:attrName>
                                        </p:attrNameLst>
                                      </p:cBhvr>
                                      <p:tavLst>
                                        <p:tav tm="0">
                                          <p:val>
                                            <p:fltVal val="0"/>
                                          </p:val>
                                        </p:tav>
                                        <p:tav tm="100000">
                                          <p:val>
                                            <p:strVal val="#ppt_h"/>
                                          </p:val>
                                        </p:tav>
                                      </p:tavLst>
                                    </p:anim>
                                    <p:anim calcmode="lin" valueType="num">
                                      <p:cBhvr>
                                        <p:cTn id="41" dur="500" fill="hold"/>
                                        <p:tgtEl>
                                          <p:spTgt spid="64"/>
                                        </p:tgtEl>
                                        <p:attrNameLst>
                                          <p:attrName>ppt_x</p:attrName>
                                        </p:attrNameLst>
                                      </p:cBhvr>
                                      <p:tavLst>
                                        <p:tav tm="0">
                                          <p:val>
                                            <p:fltVal val="0.5"/>
                                          </p:val>
                                        </p:tav>
                                        <p:tav tm="100000">
                                          <p:val>
                                            <p:strVal val="#ppt_x"/>
                                          </p:val>
                                        </p:tav>
                                      </p:tavLst>
                                    </p:anim>
                                    <p:anim calcmode="lin" valueType="num">
                                      <p:cBhvr>
                                        <p:cTn id="42" dur="500" fill="hold"/>
                                        <p:tgtEl>
                                          <p:spTgt spid="64"/>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65"/>
                                        </p:tgtEl>
                                        <p:attrNameLst>
                                          <p:attrName>style.visibility</p:attrName>
                                        </p:attrNameLst>
                                      </p:cBhvr>
                                      <p:to>
                                        <p:strVal val="visible"/>
                                      </p:to>
                                    </p:set>
                                    <p:anim calcmode="lin" valueType="num">
                                      <p:cBhvr>
                                        <p:cTn id="45" dur="500" fill="hold"/>
                                        <p:tgtEl>
                                          <p:spTgt spid="65"/>
                                        </p:tgtEl>
                                        <p:attrNameLst>
                                          <p:attrName>ppt_w</p:attrName>
                                        </p:attrNameLst>
                                      </p:cBhvr>
                                      <p:tavLst>
                                        <p:tav tm="0">
                                          <p:val>
                                            <p:fltVal val="0"/>
                                          </p:val>
                                        </p:tav>
                                        <p:tav tm="100000">
                                          <p:val>
                                            <p:strVal val="#ppt_w"/>
                                          </p:val>
                                        </p:tav>
                                      </p:tavLst>
                                    </p:anim>
                                    <p:anim calcmode="lin" valueType="num">
                                      <p:cBhvr>
                                        <p:cTn id="46" dur="500" fill="hold"/>
                                        <p:tgtEl>
                                          <p:spTgt spid="65"/>
                                        </p:tgtEl>
                                        <p:attrNameLst>
                                          <p:attrName>ppt_h</p:attrName>
                                        </p:attrNameLst>
                                      </p:cBhvr>
                                      <p:tavLst>
                                        <p:tav tm="0">
                                          <p:val>
                                            <p:fltVal val="0"/>
                                          </p:val>
                                        </p:tav>
                                        <p:tav tm="100000">
                                          <p:val>
                                            <p:strVal val="#ppt_h"/>
                                          </p:val>
                                        </p:tav>
                                      </p:tavLst>
                                    </p:anim>
                                    <p:anim calcmode="lin" valueType="num">
                                      <p:cBhvr>
                                        <p:cTn id="47" dur="500" fill="hold"/>
                                        <p:tgtEl>
                                          <p:spTgt spid="65"/>
                                        </p:tgtEl>
                                        <p:attrNameLst>
                                          <p:attrName>ppt_x</p:attrName>
                                        </p:attrNameLst>
                                      </p:cBhvr>
                                      <p:tavLst>
                                        <p:tav tm="0">
                                          <p:val>
                                            <p:fltVal val="0.5"/>
                                          </p:val>
                                        </p:tav>
                                        <p:tav tm="100000">
                                          <p:val>
                                            <p:strVal val="#ppt_x"/>
                                          </p:val>
                                        </p:tav>
                                      </p:tavLst>
                                    </p:anim>
                                    <p:anim calcmode="lin" valueType="num">
                                      <p:cBhvr>
                                        <p:cTn id="48" dur="500" fill="hold"/>
                                        <p:tgtEl>
                                          <p:spTgt spid="65"/>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p:cTn id="51" dur="500" fill="hold"/>
                                        <p:tgtEl>
                                          <p:spTgt spid="66"/>
                                        </p:tgtEl>
                                        <p:attrNameLst>
                                          <p:attrName>ppt_w</p:attrName>
                                        </p:attrNameLst>
                                      </p:cBhvr>
                                      <p:tavLst>
                                        <p:tav tm="0">
                                          <p:val>
                                            <p:fltVal val="0"/>
                                          </p:val>
                                        </p:tav>
                                        <p:tav tm="100000">
                                          <p:val>
                                            <p:strVal val="#ppt_w"/>
                                          </p:val>
                                        </p:tav>
                                      </p:tavLst>
                                    </p:anim>
                                    <p:anim calcmode="lin" valueType="num">
                                      <p:cBhvr>
                                        <p:cTn id="52" dur="500" fill="hold"/>
                                        <p:tgtEl>
                                          <p:spTgt spid="66"/>
                                        </p:tgtEl>
                                        <p:attrNameLst>
                                          <p:attrName>ppt_h</p:attrName>
                                        </p:attrNameLst>
                                      </p:cBhvr>
                                      <p:tavLst>
                                        <p:tav tm="0">
                                          <p:val>
                                            <p:fltVal val="0"/>
                                          </p:val>
                                        </p:tav>
                                        <p:tav tm="100000">
                                          <p:val>
                                            <p:strVal val="#ppt_h"/>
                                          </p:val>
                                        </p:tav>
                                      </p:tavLst>
                                    </p:anim>
                                    <p:anim calcmode="lin" valueType="num">
                                      <p:cBhvr>
                                        <p:cTn id="53" dur="500" fill="hold"/>
                                        <p:tgtEl>
                                          <p:spTgt spid="66"/>
                                        </p:tgtEl>
                                        <p:attrNameLst>
                                          <p:attrName>ppt_x</p:attrName>
                                        </p:attrNameLst>
                                      </p:cBhvr>
                                      <p:tavLst>
                                        <p:tav tm="0">
                                          <p:val>
                                            <p:fltVal val="0.5"/>
                                          </p:val>
                                        </p:tav>
                                        <p:tav tm="100000">
                                          <p:val>
                                            <p:strVal val="#ppt_x"/>
                                          </p:val>
                                        </p:tav>
                                      </p:tavLst>
                                    </p:anim>
                                    <p:anim calcmode="lin" valueType="num">
                                      <p:cBhvr>
                                        <p:cTn id="54" dur="500" fill="hold"/>
                                        <p:tgtEl>
                                          <p:spTgt spid="66"/>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p:cTn id="57" dur="500" fill="hold"/>
                                        <p:tgtEl>
                                          <p:spTgt spid="67"/>
                                        </p:tgtEl>
                                        <p:attrNameLst>
                                          <p:attrName>ppt_w</p:attrName>
                                        </p:attrNameLst>
                                      </p:cBhvr>
                                      <p:tavLst>
                                        <p:tav tm="0">
                                          <p:val>
                                            <p:fltVal val="0"/>
                                          </p:val>
                                        </p:tav>
                                        <p:tav tm="100000">
                                          <p:val>
                                            <p:strVal val="#ppt_w"/>
                                          </p:val>
                                        </p:tav>
                                      </p:tavLst>
                                    </p:anim>
                                    <p:anim calcmode="lin" valueType="num">
                                      <p:cBhvr>
                                        <p:cTn id="58" dur="500" fill="hold"/>
                                        <p:tgtEl>
                                          <p:spTgt spid="67"/>
                                        </p:tgtEl>
                                        <p:attrNameLst>
                                          <p:attrName>ppt_h</p:attrName>
                                        </p:attrNameLst>
                                      </p:cBhvr>
                                      <p:tavLst>
                                        <p:tav tm="0">
                                          <p:val>
                                            <p:fltVal val="0"/>
                                          </p:val>
                                        </p:tav>
                                        <p:tav tm="100000">
                                          <p:val>
                                            <p:strVal val="#ppt_h"/>
                                          </p:val>
                                        </p:tav>
                                      </p:tavLst>
                                    </p:anim>
                                    <p:anim calcmode="lin" valueType="num">
                                      <p:cBhvr>
                                        <p:cTn id="59" dur="500" fill="hold"/>
                                        <p:tgtEl>
                                          <p:spTgt spid="67"/>
                                        </p:tgtEl>
                                        <p:attrNameLst>
                                          <p:attrName>ppt_x</p:attrName>
                                        </p:attrNameLst>
                                      </p:cBhvr>
                                      <p:tavLst>
                                        <p:tav tm="0">
                                          <p:val>
                                            <p:fltVal val="0.5"/>
                                          </p:val>
                                        </p:tav>
                                        <p:tav tm="100000">
                                          <p:val>
                                            <p:strVal val="#ppt_x"/>
                                          </p:val>
                                        </p:tav>
                                      </p:tavLst>
                                    </p:anim>
                                    <p:anim calcmode="lin" valueType="num">
                                      <p:cBhvr>
                                        <p:cTn id="60" dur="500" fill="hold"/>
                                        <p:tgtEl>
                                          <p:spTgt spid="67"/>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68"/>
                                        </p:tgtEl>
                                        <p:attrNameLst>
                                          <p:attrName>style.visibility</p:attrName>
                                        </p:attrNameLst>
                                      </p:cBhvr>
                                      <p:to>
                                        <p:strVal val="visible"/>
                                      </p:to>
                                    </p:set>
                                    <p:anim calcmode="lin" valueType="num">
                                      <p:cBhvr>
                                        <p:cTn id="63" dur="500" fill="hold"/>
                                        <p:tgtEl>
                                          <p:spTgt spid="68"/>
                                        </p:tgtEl>
                                        <p:attrNameLst>
                                          <p:attrName>ppt_w</p:attrName>
                                        </p:attrNameLst>
                                      </p:cBhvr>
                                      <p:tavLst>
                                        <p:tav tm="0">
                                          <p:val>
                                            <p:fltVal val="0"/>
                                          </p:val>
                                        </p:tav>
                                        <p:tav tm="100000">
                                          <p:val>
                                            <p:strVal val="#ppt_w"/>
                                          </p:val>
                                        </p:tav>
                                      </p:tavLst>
                                    </p:anim>
                                    <p:anim calcmode="lin" valueType="num">
                                      <p:cBhvr>
                                        <p:cTn id="64" dur="500" fill="hold"/>
                                        <p:tgtEl>
                                          <p:spTgt spid="68"/>
                                        </p:tgtEl>
                                        <p:attrNameLst>
                                          <p:attrName>ppt_h</p:attrName>
                                        </p:attrNameLst>
                                      </p:cBhvr>
                                      <p:tavLst>
                                        <p:tav tm="0">
                                          <p:val>
                                            <p:fltVal val="0"/>
                                          </p:val>
                                        </p:tav>
                                        <p:tav tm="100000">
                                          <p:val>
                                            <p:strVal val="#ppt_h"/>
                                          </p:val>
                                        </p:tav>
                                      </p:tavLst>
                                    </p:anim>
                                    <p:anim calcmode="lin" valueType="num">
                                      <p:cBhvr>
                                        <p:cTn id="65" dur="500" fill="hold"/>
                                        <p:tgtEl>
                                          <p:spTgt spid="68"/>
                                        </p:tgtEl>
                                        <p:attrNameLst>
                                          <p:attrName>ppt_x</p:attrName>
                                        </p:attrNameLst>
                                      </p:cBhvr>
                                      <p:tavLst>
                                        <p:tav tm="0">
                                          <p:val>
                                            <p:fltVal val="0.5"/>
                                          </p:val>
                                        </p:tav>
                                        <p:tav tm="100000">
                                          <p:val>
                                            <p:strVal val="#ppt_x"/>
                                          </p:val>
                                        </p:tav>
                                      </p:tavLst>
                                    </p:anim>
                                    <p:anim calcmode="lin" valueType="num">
                                      <p:cBhvr>
                                        <p:cTn id="66" dur="500" fill="hold"/>
                                        <p:tgtEl>
                                          <p:spTgt spid="68"/>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69"/>
                                        </p:tgtEl>
                                        <p:attrNameLst>
                                          <p:attrName>style.visibility</p:attrName>
                                        </p:attrNameLst>
                                      </p:cBhvr>
                                      <p:to>
                                        <p:strVal val="visible"/>
                                      </p:to>
                                    </p:set>
                                    <p:anim calcmode="lin" valueType="num">
                                      <p:cBhvr>
                                        <p:cTn id="69" dur="500" fill="hold"/>
                                        <p:tgtEl>
                                          <p:spTgt spid="69"/>
                                        </p:tgtEl>
                                        <p:attrNameLst>
                                          <p:attrName>ppt_w</p:attrName>
                                        </p:attrNameLst>
                                      </p:cBhvr>
                                      <p:tavLst>
                                        <p:tav tm="0">
                                          <p:val>
                                            <p:fltVal val="0"/>
                                          </p:val>
                                        </p:tav>
                                        <p:tav tm="100000">
                                          <p:val>
                                            <p:strVal val="#ppt_w"/>
                                          </p:val>
                                        </p:tav>
                                      </p:tavLst>
                                    </p:anim>
                                    <p:anim calcmode="lin" valueType="num">
                                      <p:cBhvr>
                                        <p:cTn id="70" dur="500" fill="hold"/>
                                        <p:tgtEl>
                                          <p:spTgt spid="69"/>
                                        </p:tgtEl>
                                        <p:attrNameLst>
                                          <p:attrName>ppt_h</p:attrName>
                                        </p:attrNameLst>
                                      </p:cBhvr>
                                      <p:tavLst>
                                        <p:tav tm="0">
                                          <p:val>
                                            <p:fltVal val="0"/>
                                          </p:val>
                                        </p:tav>
                                        <p:tav tm="100000">
                                          <p:val>
                                            <p:strVal val="#ppt_h"/>
                                          </p:val>
                                        </p:tav>
                                      </p:tavLst>
                                    </p:anim>
                                    <p:anim calcmode="lin" valueType="num">
                                      <p:cBhvr>
                                        <p:cTn id="71" dur="500" fill="hold"/>
                                        <p:tgtEl>
                                          <p:spTgt spid="69"/>
                                        </p:tgtEl>
                                        <p:attrNameLst>
                                          <p:attrName>ppt_x</p:attrName>
                                        </p:attrNameLst>
                                      </p:cBhvr>
                                      <p:tavLst>
                                        <p:tav tm="0">
                                          <p:val>
                                            <p:fltVal val="0.5"/>
                                          </p:val>
                                        </p:tav>
                                        <p:tav tm="100000">
                                          <p:val>
                                            <p:strVal val="#ppt_x"/>
                                          </p:val>
                                        </p:tav>
                                      </p:tavLst>
                                    </p:anim>
                                    <p:anim calcmode="lin" valueType="num">
                                      <p:cBhvr>
                                        <p:cTn id="72" dur="500" fill="hold"/>
                                        <p:tgtEl>
                                          <p:spTgt spid="69"/>
                                        </p:tgtEl>
                                        <p:attrNameLst>
                                          <p:attrName>ppt_y</p:attrName>
                                        </p:attrNameLst>
                                      </p:cBhvr>
                                      <p:tavLst>
                                        <p:tav tm="0">
                                          <p:val>
                                            <p:fltVal val="0.5"/>
                                          </p:val>
                                        </p:tav>
                                        <p:tav tm="100000">
                                          <p:val>
                                            <p:strVal val="#ppt_y"/>
                                          </p:val>
                                        </p:tav>
                                      </p:tavLst>
                                    </p:anim>
                                  </p:childTnLst>
                                </p:cTn>
                              </p:par>
                            </p:childTnLst>
                          </p:cTn>
                        </p:par>
                        <p:par>
                          <p:cTn id="73" fill="hold">
                            <p:stCondLst>
                              <p:cond delay="1000"/>
                            </p:stCondLst>
                            <p:childTnLst>
                              <p:par>
                                <p:cTn id="74" presetID="10" presetClass="entr" presetSubtype="0" fill="hold" grpId="0" nodeType="afterEffect">
                                  <p:stCondLst>
                                    <p:cond delay="0"/>
                                  </p:stCondLst>
                                  <p:childTnLst>
                                    <p:set>
                                      <p:cBhvr>
                                        <p:cTn id="75" dur="1" fill="hold">
                                          <p:stCondLst>
                                            <p:cond delay="0"/>
                                          </p:stCondLst>
                                        </p:cTn>
                                        <p:tgtEl>
                                          <p:spTgt spid="80"/>
                                        </p:tgtEl>
                                        <p:attrNameLst>
                                          <p:attrName>style.visibility</p:attrName>
                                        </p:attrNameLst>
                                      </p:cBhvr>
                                      <p:to>
                                        <p:strVal val="visible"/>
                                      </p:to>
                                    </p:set>
                                    <p:anim calcmode="lin" valueType="num">
                                      <p:cBhvr>
                                        <p:cTn id="76" dur="500" fill="hold"/>
                                        <p:tgtEl>
                                          <p:spTgt spid="80"/>
                                        </p:tgtEl>
                                        <p:attrNameLst>
                                          <p:attrName>ppt_w</p:attrName>
                                        </p:attrNameLst>
                                      </p:cBhvr>
                                      <p:tavLst>
                                        <p:tav tm="0">
                                          <p:val>
                                            <p:fltVal val="0"/>
                                          </p:val>
                                        </p:tav>
                                        <p:tav tm="100000">
                                          <p:val>
                                            <p:strVal val="#ppt_w"/>
                                          </p:val>
                                        </p:tav>
                                      </p:tavLst>
                                    </p:anim>
                                    <p:anim calcmode="lin" valueType="num">
                                      <p:cBhvr>
                                        <p:cTn id="77" dur="500" fill="hold"/>
                                        <p:tgtEl>
                                          <p:spTgt spid="80"/>
                                        </p:tgtEl>
                                        <p:attrNameLst>
                                          <p:attrName>ppt_h</p:attrName>
                                        </p:attrNameLst>
                                      </p:cBhvr>
                                      <p:tavLst>
                                        <p:tav tm="0">
                                          <p:val>
                                            <p:fltVal val="0"/>
                                          </p:val>
                                        </p:tav>
                                        <p:tav tm="100000">
                                          <p:val>
                                            <p:strVal val="#ppt_h"/>
                                          </p:val>
                                        </p:tav>
                                      </p:tavLst>
                                    </p:anim>
                                    <p:animEffect>
                                      <p:cBhvr>
                                        <p:cTn id="78" dur="500"/>
                                        <p:tgtEl>
                                          <p:spTgt spid="80"/>
                                        </p:tgtEl>
                                      </p:cBhvr>
                                    </p:animEffect>
                                  </p:childTnLst>
                                </p:cTn>
                              </p:par>
                            </p:childTnLst>
                          </p:cTn>
                        </p:par>
                        <p:par>
                          <p:cTn id="79" fill="hold">
                            <p:stCondLst>
                              <p:cond delay="1500"/>
                            </p:stCondLst>
                            <p:childTnLst>
                              <p:par>
                                <p:cTn id="80" presetID="22" presetClass="entr" presetSubtype="8" fill="hold" grpId="0" nodeType="afterEffect">
                                  <p:stCondLst>
                                    <p:cond delay="0"/>
                                  </p:stCondLst>
                                  <p:childTnLst>
                                    <p:set>
                                      <p:cBhvr>
                                        <p:cTn id="81" dur="1" fill="hold">
                                          <p:stCondLst>
                                            <p:cond delay="0"/>
                                          </p:stCondLst>
                                        </p:cTn>
                                        <p:tgtEl>
                                          <p:spTgt spid="75"/>
                                        </p:tgtEl>
                                        <p:attrNameLst>
                                          <p:attrName>style.visibility</p:attrName>
                                        </p:attrNameLst>
                                      </p:cBhvr>
                                      <p:to>
                                        <p:strVal val="visible"/>
                                      </p:to>
                                    </p:set>
                                    <p:animEffect>
                                      <p:cBhvr>
                                        <p:cTn id="82" dur="500"/>
                                        <p:tgtEl>
                                          <p:spTgt spid="75"/>
                                        </p:tgtEl>
                                      </p:cBhvr>
                                    </p:animEffect>
                                  </p:childTnLst>
                                </p:cTn>
                              </p:par>
                            </p:childTnLst>
                          </p:cTn>
                        </p:par>
                        <p:par>
                          <p:cTn id="83" fill="hold">
                            <p:stCondLst>
                              <p:cond delay="2000"/>
                            </p:stCondLst>
                            <p:childTnLst>
                              <p:par>
                                <p:cTn id="84" presetID="42" presetClass="entr" presetSubtype="0" fill="hold" grpId="0" nodeType="afterEffect">
                                  <p:stCondLst>
                                    <p:cond delay="0"/>
                                  </p:stCondLst>
                                  <p:childTnLst>
                                    <p:set>
                                      <p:cBhvr>
                                        <p:cTn id="85" dur="1" fill="hold">
                                          <p:stCondLst>
                                            <p:cond delay="0"/>
                                          </p:stCondLst>
                                        </p:cTn>
                                        <p:tgtEl>
                                          <p:spTgt spid="70"/>
                                        </p:tgtEl>
                                        <p:attrNameLst>
                                          <p:attrName>style.visibility</p:attrName>
                                        </p:attrNameLst>
                                      </p:cBhvr>
                                      <p:to>
                                        <p:strVal val="visible"/>
                                      </p:to>
                                    </p:set>
                                    <p:animEffect>
                                      <p:cBhvr>
                                        <p:cTn id="86" dur="1000"/>
                                        <p:tgtEl>
                                          <p:spTgt spid="70"/>
                                        </p:tgtEl>
                                      </p:cBhvr>
                                    </p:animEffect>
                                    <p:anim calcmode="lin" valueType="num">
                                      <p:cBhvr>
                                        <p:cTn id="87" dur="1000" fill="hold"/>
                                        <p:tgtEl>
                                          <p:spTgt spid="70"/>
                                        </p:tgtEl>
                                        <p:attrNameLst>
                                          <p:attrName>ppt_x</p:attrName>
                                        </p:attrNameLst>
                                      </p:cBhvr>
                                      <p:tavLst>
                                        <p:tav tm="0">
                                          <p:val>
                                            <p:strVal val="#ppt_x"/>
                                          </p:val>
                                        </p:tav>
                                        <p:tav tm="100000">
                                          <p:val>
                                            <p:strVal val="#ppt_x"/>
                                          </p:val>
                                        </p:tav>
                                      </p:tavLst>
                                    </p:anim>
                                    <p:anim calcmode="lin" valueType="num">
                                      <p:cBhvr>
                                        <p:cTn id="88" dur="1000" fill="hold"/>
                                        <p:tgtEl>
                                          <p:spTgt spid="70"/>
                                        </p:tgtEl>
                                        <p:attrNameLst>
                                          <p:attrName>ppt_y</p:attrName>
                                        </p:attrNameLst>
                                      </p:cBhvr>
                                      <p:tavLst>
                                        <p:tav tm="0">
                                          <p:val>
                                            <p:strVal val="#ppt_y+.1"/>
                                          </p:val>
                                        </p:tav>
                                        <p:tav tm="100000">
                                          <p:val>
                                            <p:strVal val="#ppt_y"/>
                                          </p:val>
                                        </p:tav>
                                      </p:tavLst>
                                    </p:anim>
                                  </p:childTnLst>
                                </p:cTn>
                              </p:par>
                            </p:childTnLst>
                          </p:cTn>
                        </p:par>
                        <p:par>
                          <p:cTn id="89" fill="hold">
                            <p:stCondLst>
                              <p:cond delay="3000"/>
                            </p:stCondLst>
                            <p:childTnLst>
                              <p:par>
                                <p:cTn id="90" presetID="22" presetClass="entr" presetSubtype="8" fill="hold" grpId="0" nodeType="afterEffect">
                                  <p:stCondLst>
                                    <p:cond delay="0"/>
                                  </p:stCondLst>
                                  <p:childTnLst>
                                    <p:set>
                                      <p:cBhvr>
                                        <p:cTn id="91" dur="1" fill="hold">
                                          <p:stCondLst>
                                            <p:cond delay="0"/>
                                          </p:stCondLst>
                                        </p:cTn>
                                        <p:tgtEl>
                                          <p:spTgt spid="76"/>
                                        </p:tgtEl>
                                        <p:attrNameLst>
                                          <p:attrName>style.visibility</p:attrName>
                                        </p:attrNameLst>
                                      </p:cBhvr>
                                      <p:to>
                                        <p:strVal val="visible"/>
                                      </p:to>
                                    </p:set>
                                    <p:animEffect>
                                      <p:cBhvr>
                                        <p:cTn id="92" dur="500"/>
                                        <p:tgtEl>
                                          <p:spTgt spid="76"/>
                                        </p:tgtEl>
                                      </p:cBhvr>
                                    </p:animEffect>
                                  </p:childTnLst>
                                </p:cTn>
                              </p:par>
                            </p:childTnLst>
                          </p:cTn>
                        </p:par>
                        <p:par>
                          <p:cTn id="93" fill="hold">
                            <p:stCondLst>
                              <p:cond delay="3500"/>
                            </p:stCondLst>
                            <p:childTnLst>
                              <p:par>
                                <p:cTn id="94" presetID="42" presetClass="entr" presetSubtype="0" fill="hold" grpId="0" nodeType="afterEffect">
                                  <p:stCondLst>
                                    <p:cond delay="0"/>
                                  </p:stCondLst>
                                  <p:childTnLst>
                                    <p:set>
                                      <p:cBhvr>
                                        <p:cTn id="95" dur="1" fill="hold">
                                          <p:stCondLst>
                                            <p:cond delay="0"/>
                                          </p:stCondLst>
                                        </p:cTn>
                                        <p:tgtEl>
                                          <p:spTgt spid="71"/>
                                        </p:tgtEl>
                                        <p:attrNameLst>
                                          <p:attrName>style.visibility</p:attrName>
                                        </p:attrNameLst>
                                      </p:cBhvr>
                                      <p:to>
                                        <p:strVal val="visible"/>
                                      </p:to>
                                    </p:set>
                                    <p:animEffect>
                                      <p:cBhvr>
                                        <p:cTn id="96" dur="1000"/>
                                        <p:tgtEl>
                                          <p:spTgt spid="71"/>
                                        </p:tgtEl>
                                      </p:cBhvr>
                                    </p:animEffect>
                                    <p:anim calcmode="lin" valueType="num">
                                      <p:cBhvr>
                                        <p:cTn id="97" dur="1000" fill="hold"/>
                                        <p:tgtEl>
                                          <p:spTgt spid="71"/>
                                        </p:tgtEl>
                                        <p:attrNameLst>
                                          <p:attrName>ppt_x</p:attrName>
                                        </p:attrNameLst>
                                      </p:cBhvr>
                                      <p:tavLst>
                                        <p:tav tm="0">
                                          <p:val>
                                            <p:strVal val="#ppt_x"/>
                                          </p:val>
                                        </p:tav>
                                        <p:tav tm="100000">
                                          <p:val>
                                            <p:strVal val="#ppt_x"/>
                                          </p:val>
                                        </p:tav>
                                      </p:tavLst>
                                    </p:anim>
                                    <p:anim calcmode="lin" valueType="num">
                                      <p:cBhvr>
                                        <p:cTn id="98" dur="1000" fill="hold"/>
                                        <p:tgtEl>
                                          <p:spTgt spid="71"/>
                                        </p:tgtEl>
                                        <p:attrNameLst>
                                          <p:attrName>ppt_y</p:attrName>
                                        </p:attrNameLst>
                                      </p:cBhvr>
                                      <p:tavLst>
                                        <p:tav tm="0">
                                          <p:val>
                                            <p:strVal val="#ppt_y+.1"/>
                                          </p:val>
                                        </p:tav>
                                        <p:tav tm="100000">
                                          <p:val>
                                            <p:strVal val="#ppt_y"/>
                                          </p:val>
                                        </p:tav>
                                      </p:tavLst>
                                    </p:anim>
                                  </p:childTnLst>
                                </p:cTn>
                              </p:par>
                            </p:childTnLst>
                          </p:cTn>
                        </p:par>
                        <p:par>
                          <p:cTn id="99" fill="hold">
                            <p:stCondLst>
                              <p:cond delay="4500"/>
                            </p:stCondLst>
                            <p:childTnLst>
                              <p:par>
                                <p:cTn id="100" presetID="22" presetClass="entr" presetSubtype="8" fill="hold" grpId="0" nodeType="afterEffect">
                                  <p:stCondLst>
                                    <p:cond delay="0"/>
                                  </p:stCondLst>
                                  <p:childTnLst>
                                    <p:set>
                                      <p:cBhvr>
                                        <p:cTn id="101" dur="1" fill="hold">
                                          <p:stCondLst>
                                            <p:cond delay="0"/>
                                          </p:stCondLst>
                                        </p:cTn>
                                        <p:tgtEl>
                                          <p:spTgt spid="77"/>
                                        </p:tgtEl>
                                        <p:attrNameLst>
                                          <p:attrName>style.visibility</p:attrName>
                                        </p:attrNameLst>
                                      </p:cBhvr>
                                      <p:to>
                                        <p:strVal val="visible"/>
                                      </p:to>
                                    </p:set>
                                    <p:animEffect>
                                      <p:cBhvr>
                                        <p:cTn id="102" dur="500"/>
                                        <p:tgtEl>
                                          <p:spTgt spid="77"/>
                                        </p:tgtEl>
                                      </p:cBhvr>
                                    </p:animEffect>
                                  </p:childTnLst>
                                </p:cTn>
                              </p:par>
                            </p:childTnLst>
                          </p:cTn>
                        </p:par>
                        <p:par>
                          <p:cTn id="103" fill="hold">
                            <p:stCondLst>
                              <p:cond delay="5000"/>
                            </p:stCondLst>
                            <p:childTnLst>
                              <p:par>
                                <p:cTn id="104" presetID="42" presetClass="entr" presetSubtype="0" fill="hold" grpId="0" nodeType="afterEffect">
                                  <p:stCondLst>
                                    <p:cond delay="0"/>
                                  </p:stCondLst>
                                  <p:childTnLst>
                                    <p:set>
                                      <p:cBhvr>
                                        <p:cTn id="105" dur="1" fill="hold">
                                          <p:stCondLst>
                                            <p:cond delay="0"/>
                                          </p:stCondLst>
                                        </p:cTn>
                                        <p:tgtEl>
                                          <p:spTgt spid="72"/>
                                        </p:tgtEl>
                                        <p:attrNameLst>
                                          <p:attrName>style.visibility</p:attrName>
                                        </p:attrNameLst>
                                      </p:cBhvr>
                                      <p:to>
                                        <p:strVal val="visible"/>
                                      </p:to>
                                    </p:set>
                                    <p:animEffect>
                                      <p:cBhvr>
                                        <p:cTn id="106" dur="1000"/>
                                        <p:tgtEl>
                                          <p:spTgt spid="72"/>
                                        </p:tgtEl>
                                      </p:cBhvr>
                                    </p:animEffect>
                                    <p:anim calcmode="lin" valueType="num">
                                      <p:cBhvr>
                                        <p:cTn id="107" dur="1000" fill="hold"/>
                                        <p:tgtEl>
                                          <p:spTgt spid="72"/>
                                        </p:tgtEl>
                                        <p:attrNameLst>
                                          <p:attrName>ppt_x</p:attrName>
                                        </p:attrNameLst>
                                      </p:cBhvr>
                                      <p:tavLst>
                                        <p:tav tm="0">
                                          <p:val>
                                            <p:strVal val="#ppt_x"/>
                                          </p:val>
                                        </p:tav>
                                        <p:tav tm="100000">
                                          <p:val>
                                            <p:strVal val="#ppt_x"/>
                                          </p:val>
                                        </p:tav>
                                      </p:tavLst>
                                    </p:anim>
                                    <p:anim calcmode="lin" valueType="num">
                                      <p:cBhvr>
                                        <p:cTn id="108" dur="1000" fill="hold"/>
                                        <p:tgtEl>
                                          <p:spTgt spid="72"/>
                                        </p:tgtEl>
                                        <p:attrNameLst>
                                          <p:attrName>ppt_y</p:attrName>
                                        </p:attrNameLst>
                                      </p:cBhvr>
                                      <p:tavLst>
                                        <p:tav tm="0">
                                          <p:val>
                                            <p:strVal val="#ppt_y+.1"/>
                                          </p:val>
                                        </p:tav>
                                        <p:tav tm="100000">
                                          <p:val>
                                            <p:strVal val="#ppt_y"/>
                                          </p:val>
                                        </p:tav>
                                      </p:tavLst>
                                    </p:anim>
                                  </p:childTnLst>
                                </p:cTn>
                              </p:par>
                            </p:childTnLst>
                          </p:cTn>
                        </p:par>
                        <p:par>
                          <p:cTn id="109" fill="hold">
                            <p:stCondLst>
                              <p:cond delay="6000"/>
                            </p:stCondLst>
                            <p:childTnLst>
                              <p:par>
                                <p:cTn id="110" presetID="22" presetClass="entr" presetSubtype="8" fill="hold" grpId="0" nodeType="afterEffect">
                                  <p:stCondLst>
                                    <p:cond delay="0"/>
                                  </p:stCondLst>
                                  <p:childTnLst>
                                    <p:set>
                                      <p:cBhvr>
                                        <p:cTn id="111" dur="1" fill="hold">
                                          <p:stCondLst>
                                            <p:cond delay="0"/>
                                          </p:stCondLst>
                                        </p:cTn>
                                        <p:tgtEl>
                                          <p:spTgt spid="78"/>
                                        </p:tgtEl>
                                        <p:attrNameLst>
                                          <p:attrName>style.visibility</p:attrName>
                                        </p:attrNameLst>
                                      </p:cBhvr>
                                      <p:to>
                                        <p:strVal val="visible"/>
                                      </p:to>
                                    </p:set>
                                    <p:animEffect>
                                      <p:cBhvr>
                                        <p:cTn id="112" dur="500"/>
                                        <p:tgtEl>
                                          <p:spTgt spid="78"/>
                                        </p:tgtEl>
                                      </p:cBhvr>
                                    </p:animEffect>
                                  </p:childTnLst>
                                </p:cTn>
                              </p:par>
                            </p:childTnLst>
                          </p:cTn>
                        </p:par>
                        <p:par>
                          <p:cTn id="113" fill="hold">
                            <p:stCondLst>
                              <p:cond delay="6500"/>
                            </p:stCondLst>
                            <p:childTnLst>
                              <p:par>
                                <p:cTn id="114" presetID="42" presetClass="entr" presetSubtype="0" fill="hold" grpId="0" nodeType="afterEffect">
                                  <p:stCondLst>
                                    <p:cond delay="0"/>
                                  </p:stCondLst>
                                  <p:childTnLst>
                                    <p:set>
                                      <p:cBhvr>
                                        <p:cTn id="115" dur="1" fill="hold">
                                          <p:stCondLst>
                                            <p:cond delay="0"/>
                                          </p:stCondLst>
                                        </p:cTn>
                                        <p:tgtEl>
                                          <p:spTgt spid="73"/>
                                        </p:tgtEl>
                                        <p:attrNameLst>
                                          <p:attrName>style.visibility</p:attrName>
                                        </p:attrNameLst>
                                      </p:cBhvr>
                                      <p:to>
                                        <p:strVal val="visible"/>
                                      </p:to>
                                    </p:set>
                                    <p:animEffect>
                                      <p:cBhvr>
                                        <p:cTn id="116" dur="1000"/>
                                        <p:tgtEl>
                                          <p:spTgt spid="73"/>
                                        </p:tgtEl>
                                      </p:cBhvr>
                                    </p:animEffect>
                                    <p:anim calcmode="lin" valueType="num">
                                      <p:cBhvr>
                                        <p:cTn id="117" dur="1000" fill="hold"/>
                                        <p:tgtEl>
                                          <p:spTgt spid="73"/>
                                        </p:tgtEl>
                                        <p:attrNameLst>
                                          <p:attrName>ppt_x</p:attrName>
                                        </p:attrNameLst>
                                      </p:cBhvr>
                                      <p:tavLst>
                                        <p:tav tm="0">
                                          <p:val>
                                            <p:strVal val="#ppt_x"/>
                                          </p:val>
                                        </p:tav>
                                        <p:tav tm="100000">
                                          <p:val>
                                            <p:strVal val="#ppt_x"/>
                                          </p:val>
                                        </p:tav>
                                      </p:tavLst>
                                    </p:anim>
                                    <p:anim calcmode="lin" valueType="num">
                                      <p:cBhvr>
                                        <p:cTn id="118" dur="1000" fill="hold"/>
                                        <p:tgtEl>
                                          <p:spTgt spid="73"/>
                                        </p:tgtEl>
                                        <p:attrNameLst>
                                          <p:attrName>ppt_y</p:attrName>
                                        </p:attrNameLst>
                                      </p:cBhvr>
                                      <p:tavLst>
                                        <p:tav tm="0">
                                          <p:val>
                                            <p:strVal val="#ppt_y+.1"/>
                                          </p:val>
                                        </p:tav>
                                        <p:tav tm="100000">
                                          <p:val>
                                            <p:strVal val="#ppt_y"/>
                                          </p:val>
                                        </p:tav>
                                      </p:tavLst>
                                    </p:anim>
                                  </p:childTnLst>
                                </p:cTn>
                              </p:par>
                            </p:childTnLst>
                          </p:cTn>
                        </p:par>
                        <p:par>
                          <p:cTn id="119" fill="hold">
                            <p:stCondLst>
                              <p:cond delay="7500"/>
                            </p:stCondLst>
                            <p:childTnLst>
                              <p:par>
                                <p:cTn id="120" presetID="22" presetClass="entr" presetSubtype="8" fill="hold" grpId="0" nodeType="afterEffect">
                                  <p:stCondLst>
                                    <p:cond delay="0"/>
                                  </p:stCondLst>
                                  <p:childTnLst>
                                    <p:set>
                                      <p:cBhvr>
                                        <p:cTn id="121" dur="1" fill="hold">
                                          <p:stCondLst>
                                            <p:cond delay="0"/>
                                          </p:stCondLst>
                                        </p:cTn>
                                        <p:tgtEl>
                                          <p:spTgt spid="79"/>
                                        </p:tgtEl>
                                        <p:attrNameLst>
                                          <p:attrName>style.visibility</p:attrName>
                                        </p:attrNameLst>
                                      </p:cBhvr>
                                      <p:to>
                                        <p:strVal val="visible"/>
                                      </p:to>
                                    </p:set>
                                    <p:animEffect>
                                      <p:cBhvr>
                                        <p:cTn id="122" dur="500"/>
                                        <p:tgtEl>
                                          <p:spTgt spid="79"/>
                                        </p:tgtEl>
                                      </p:cBhvr>
                                    </p:animEffect>
                                  </p:childTnLst>
                                </p:cTn>
                              </p:par>
                            </p:childTnLst>
                          </p:cTn>
                        </p:par>
                        <p:par>
                          <p:cTn id="123" fill="hold">
                            <p:stCondLst>
                              <p:cond delay="8000"/>
                            </p:stCondLst>
                            <p:childTnLst>
                              <p:par>
                                <p:cTn id="124" presetID="42" presetClass="entr" presetSubtype="0" fill="hold" grpId="0" nodeType="afterEffect">
                                  <p:stCondLst>
                                    <p:cond delay="0"/>
                                  </p:stCondLst>
                                  <p:childTnLst>
                                    <p:set>
                                      <p:cBhvr>
                                        <p:cTn id="125" dur="1" fill="hold">
                                          <p:stCondLst>
                                            <p:cond delay="0"/>
                                          </p:stCondLst>
                                        </p:cTn>
                                        <p:tgtEl>
                                          <p:spTgt spid="74"/>
                                        </p:tgtEl>
                                        <p:attrNameLst>
                                          <p:attrName>style.visibility</p:attrName>
                                        </p:attrNameLst>
                                      </p:cBhvr>
                                      <p:to>
                                        <p:strVal val="visible"/>
                                      </p:to>
                                    </p:set>
                                    <p:animEffect>
                                      <p:cBhvr>
                                        <p:cTn id="126" dur="1000"/>
                                        <p:tgtEl>
                                          <p:spTgt spid="74"/>
                                        </p:tgtEl>
                                      </p:cBhvr>
                                    </p:animEffect>
                                    <p:anim calcmode="lin" valueType="num">
                                      <p:cBhvr>
                                        <p:cTn id="127" dur="1000" fill="hold"/>
                                        <p:tgtEl>
                                          <p:spTgt spid="74"/>
                                        </p:tgtEl>
                                        <p:attrNameLst>
                                          <p:attrName>ppt_x</p:attrName>
                                        </p:attrNameLst>
                                      </p:cBhvr>
                                      <p:tavLst>
                                        <p:tav tm="0">
                                          <p:val>
                                            <p:strVal val="#ppt_x"/>
                                          </p:val>
                                        </p:tav>
                                        <p:tav tm="100000">
                                          <p:val>
                                            <p:strVal val="#ppt_x"/>
                                          </p:val>
                                        </p:tav>
                                      </p:tavLst>
                                    </p:anim>
                                    <p:anim calcmode="lin" valueType="num">
                                      <p:cBhvr>
                                        <p:cTn id="128"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animBg="1"/>
      <p:bldP spid="60" grpId="0" bldLvl="0" animBg="1" autoUpdateAnimBg="0"/>
      <p:bldP spid="61" grpId="0" bldLvl="0" animBg="1" autoUpdateAnimBg="0"/>
      <p:bldP spid="62" grpId="0" bldLvl="0" animBg="1" autoUpdateAnimBg="0"/>
      <p:bldP spid="63" grpId="0" bldLvl="0" animBg="1" autoUpdateAnimBg="0"/>
      <p:bldP spid="64" grpId="0" bldLvl="0" animBg="1" autoUpdateAnimBg="0"/>
      <p:bldP spid="65" grpId="0" bldLvl="0" autoUpdateAnimBg="0"/>
      <p:bldP spid="66" grpId="0" bldLvl="0" autoUpdateAnimBg="0"/>
      <p:bldP spid="67" grpId="0" bldLvl="0" autoUpdateAnimBg="0"/>
      <p:bldP spid="68"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P spid="80"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文本框 27"/>
          <p:cNvSpPr txBox="1"/>
          <p:nvPr/>
        </p:nvSpPr>
        <p:spPr>
          <a:xfrm>
            <a:off x="1210656" y="1369259"/>
            <a:ext cx="6672278" cy="789447"/>
          </a:xfrm>
          <a:prstGeom prst="rect">
            <a:avLst/>
          </a:prstGeom>
          <a:solidFill>
            <a:schemeClr val="bg1">
              <a:lumMod val="95000"/>
            </a:schemeClr>
          </a:solidFill>
          <a:ln w="12700">
            <a:solidFill>
              <a:schemeClr val="accent1"/>
            </a:solidFill>
          </a:ln>
        </p:spPr>
        <p:txBody>
          <a:bodyPr wrap="square" lIns="68580" tIns="34290" rIns="68580" bIns="34290" rtlCol="0">
            <a:spAutoFit/>
          </a:bodyPr>
          <a:lstStyle/>
          <a:p>
            <a:pPr indent="540000">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bwMode="auto">
          <a:xfrm>
            <a:off x="894812" y="1055293"/>
            <a:ext cx="1447306" cy="318475"/>
          </a:xfrm>
          <a:prstGeom prst="rect">
            <a:avLst/>
          </a:prstGeom>
          <a:solidFill>
            <a:srgbClr val="006CB5"/>
          </a:solidFill>
          <a:ln>
            <a:noFill/>
          </a:ln>
        </p:spPr>
        <p:txBody>
          <a:bodyPr vert="horz" wrap="square" lIns="68580" tIns="34290" rIns="68580" bIns="34290" numCol="1" rtlCol="0" anchor="t" anchorCtr="0" compatLnSpc="1">
            <a:prstTxWarp prst="textNoShape">
              <a:avLst/>
            </a:prstTxWarp>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标题内容一</a:t>
            </a:r>
          </a:p>
        </p:txBody>
      </p:sp>
      <p:sp>
        <p:nvSpPr>
          <p:cNvPr id="8" name="文本框 15"/>
          <p:cNvSpPr txBox="1"/>
          <p:nvPr/>
        </p:nvSpPr>
        <p:spPr>
          <a:xfrm>
            <a:off x="1210656" y="2626631"/>
            <a:ext cx="6672278" cy="789447"/>
          </a:xfrm>
          <a:prstGeom prst="rect">
            <a:avLst/>
          </a:prstGeom>
          <a:solidFill>
            <a:schemeClr val="bg1">
              <a:lumMod val="95000"/>
            </a:schemeClr>
          </a:solidFill>
          <a:ln w="12700">
            <a:solidFill>
              <a:schemeClr val="accent1"/>
            </a:solidFill>
          </a:ln>
        </p:spPr>
        <p:txBody>
          <a:bodyPr wrap="square" lIns="68580" tIns="34290" rIns="68580" bIns="34290" rtlCol="0">
            <a:spAutoFit/>
          </a:bodyPr>
          <a:lstStyle/>
          <a:p>
            <a:pPr indent="540000">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9" name="矩形 8"/>
          <p:cNvSpPr/>
          <p:nvPr/>
        </p:nvSpPr>
        <p:spPr bwMode="auto">
          <a:xfrm>
            <a:off x="894812" y="2312665"/>
            <a:ext cx="1447306" cy="318475"/>
          </a:xfrm>
          <a:prstGeom prst="rect">
            <a:avLst/>
          </a:prstGeom>
          <a:solidFill>
            <a:srgbClr val="006CB5"/>
          </a:solidFill>
          <a:ln>
            <a:noFill/>
          </a:ln>
        </p:spPr>
        <p:txBody>
          <a:bodyPr vert="horz" wrap="square" lIns="68580" tIns="34290" rIns="68580" bIns="34290" numCol="1" rtlCol="0" anchor="t" anchorCtr="0" compatLnSpc="1">
            <a:prstTxWarp prst="textNoShape">
              <a:avLst/>
            </a:prstTxWarp>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标题内容一</a:t>
            </a:r>
          </a:p>
          <a:p>
            <a:pPr algn="ctr"/>
            <a:r>
              <a:rPr lang="zh-CN" altLang="en-US" sz="1800" b="1" dirty="0">
                <a:solidFill>
                  <a:schemeClr val="bg1"/>
                </a:solidFill>
                <a:latin typeface="微软雅黑" panose="020B0503020204020204" pitchFamily="34" charset="-122"/>
                <a:ea typeface="微软雅黑" panose="020B0503020204020204" pitchFamily="34" charset="-122"/>
              </a:rPr>
              <a:t>二</a:t>
            </a:r>
          </a:p>
        </p:txBody>
      </p:sp>
      <p:sp>
        <p:nvSpPr>
          <p:cNvPr id="10" name="文本框 24"/>
          <p:cNvSpPr txBox="1"/>
          <p:nvPr/>
        </p:nvSpPr>
        <p:spPr>
          <a:xfrm>
            <a:off x="1210656" y="3891539"/>
            <a:ext cx="6672278" cy="789447"/>
          </a:xfrm>
          <a:prstGeom prst="rect">
            <a:avLst/>
          </a:prstGeom>
          <a:solidFill>
            <a:schemeClr val="bg1">
              <a:lumMod val="95000"/>
            </a:schemeClr>
          </a:solidFill>
          <a:ln w="12700">
            <a:solidFill>
              <a:schemeClr val="accent1"/>
            </a:solidFill>
          </a:ln>
        </p:spPr>
        <p:txBody>
          <a:bodyPr wrap="square" lIns="68580" tIns="34290" rIns="68580" bIns="34290" rtlCol="0">
            <a:spAutoFit/>
          </a:bodyPr>
          <a:lstStyle/>
          <a:p>
            <a:pPr indent="540000">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11" name="矩形 10"/>
          <p:cNvSpPr/>
          <p:nvPr/>
        </p:nvSpPr>
        <p:spPr bwMode="auto">
          <a:xfrm>
            <a:off x="894812" y="3570037"/>
            <a:ext cx="1447306" cy="318475"/>
          </a:xfrm>
          <a:prstGeom prst="rect">
            <a:avLst/>
          </a:prstGeom>
          <a:solidFill>
            <a:srgbClr val="006CB5"/>
          </a:solidFill>
          <a:ln>
            <a:noFill/>
          </a:ln>
        </p:spPr>
        <p:txBody>
          <a:bodyPr vert="horz" wrap="square" lIns="68580" tIns="34290" rIns="68580" bIns="34290" numCol="1" rtlCol="0" anchor="t" anchorCtr="0" compatLnSpc="1">
            <a:prstTxWarp prst="textNoShape">
              <a:avLst/>
            </a:prstTxWarp>
          </a:bodyPr>
          <a:lstStyle/>
          <a:p>
            <a:pPr algn="ctr"/>
            <a:r>
              <a:rPr lang="zh-CN" altLang="en-US" sz="1800" b="1" dirty="0">
                <a:solidFill>
                  <a:schemeClr val="bg1"/>
                </a:solidFill>
                <a:latin typeface="微软雅黑" panose="020B0503020204020204" pitchFamily="34" charset="-122"/>
                <a:ea typeface="微软雅黑" panose="020B0503020204020204" pitchFamily="34" charset="-122"/>
              </a:rPr>
              <a:t>标题内容一</a:t>
            </a:r>
          </a:p>
          <a:p>
            <a:pPr algn="ctr"/>
            <a:r>
              <a:rPr lang="zh-CN" altLang="en-US" sz="1800" b="1" dirty="0">
                <a:solidFill>
                  <a:schemeClr val="bg1"/>
                </a:solidFill>
                <a:latin typeface="微软雅黑" panose="020B0503020204020204" pitchFamily="34" charset="-122"/>
                <a:ea typeface="微软雅黑" panose="020B0503020204020204" pitchFamily="34" charset="-122"/>
              </a:rPr>
              <a:t>三</a:t>
            </a:r>
          </a:p>
        </p:txBody>
      </p:sp>
      <p:sp>
        <p:nvSpPr>
          <p:cNvPr id="14" name="矩形 13"/>
          <p:cNvSpPr>
            <a:spLocks noChangeArrowheads="1"/>
          </p:cNvSpPr>
          <p:nvPr/>
        </p:nvSpPr>
        <p:spPr bwMode="auto">
          <a:xfrm>
            <a:off x="476188" y="177842"/>
            <a:ext cx="1415768"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相关对策</a:t>
            </a:r>
            <a:endParaRPr lang="zh-CN" altLang="en-US" sz="2400" b="1" dirty="0">
              <a:solidFill>
                <a:schemeClr val="accent1"/>
              </a:solidFill>
              <a:latin typeface="Arial" panose="020B0604020202020204" pitchFamily="34" charset="0"/>
            </a:endParaRPr>
          </a:p>
        </p:txBody>
      </p:sp>
      <p:sp>
        <p:nvSpPr>
          <p:cNvPr id="15" name="等腰三角形 14"/>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Tree>
    <p:extLst>
      <p:ext uri="{BB962C8B-B14F-4D97-AF65-F5344CB8AC3E}">
        <p14:creationId xmlns:p14="http://schemas.microsoft.com/office/powerpoint/2010/main" val="3939265729"/>
      </p:ext>
    </p:extLst>
  </p:cSld>
  <p:clrMapOvr>
    <a:masterClrMapping/>
  </p:clrMapOvr>
  <p:transition spd="slow" advClick="0" advTm="441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par>
                                <p:cTn id="13" presetID="53" presetClass="entr" presetSubtype="16" fill="hold" grpId="0" nodeType="withEffect">
                                  <p:stCondLst>
                                    <p:cond delay="350"/>
                                  </p:stCondLst>
                                  <p:childTnLst>
                                    <p:set>
                                      <p:cBhvr>
                                        <p:cTn id="14" dur="1" fill="hold">
                                          <p:stCondLst>
                                            <p:cond delay="0"/>
                                          </p:stCondLst>
                                        </p:cTn>
                                        <p:tgtEl>
                                          <p:spTgt spid="7"/>
                                        </p:tgtEl>
                                        <p:attrNameLst>
                                          <p:attrName>style.visibility</p:attrName>
                                        </p:attrNameLst>
                                      </p:cBhvr>
                                      <p:to>
                                        <p:strVal val="visible"/>
                                      </p:to>
                                    </p:set>
                                    <p:anim calcmode="lin" valueType="num">
                                      <p:cBhvr>
                                        <p:cTn id="15" dur="400" fill="hold"/>
                                        <p:tgtEl>
                                          <p:spTgt spid="7"/>
                                        </p:tgtEl>
                                        <p:attrNameLst>
                                          <p:attrName>ppt_w</p:attrName>
                                        </p:attrNameLst>
                                      </p:cBhvr>
                                      <p:tavLst>
                                        <p:tav tm="0">
                                          <p:val>
                                            <p:fltVal val="0"/>
                                          </p:val>
                                        </p:tav>
                                        <p:tav tm="100000">
                                          <p:val>
                                            <p:strVal val="#ppt_w"/>
                                          </p:val>
                                        </p:tav>
                                      </p:tavLst>
                                    </p:anim>
                                    <p:anim calcmode="lin" valueType="num">
                                      <p:cBhvr>
                                        <p:cTn id="16" dur="400" fill="hold"/>
                                        <p:tgtEl>
                                          <p:spTgt spid="7"/>
                                        </p:tgtEl>
                                        <p:attrNameLst>
                                          <p:attrName>ppt_h</p:attrName>
                                        </p:attrNameLst>
                                      </p:cBhvr>
                                      <p:tavLst>
                                        <p:tav tm="0">
                                          <p:val>
                                            <p:fltVal val="0"/>
                                          </p:val>
                                        </p:tav>
                                        <p:tav tm="100000">
                                          <p:val>
                                            <p:strVal val="#ppt_h"/>
                                          </p:val>
                                        </p:tav>
                                      </p:tavLst>
                                    </p:anim>
                                    <p:animEffect transition="in" filter="fade">
                                      <p:cBhvr>
                                        <p:cTn id="17" dur="400"/>
                                        <p:tgtEl>
                                          <p:spTgt spid="7"/>
                                        </p:tgtEl>
                                      </p:cBhvr>
                                    </p:animEffect>
                                  </p:childTnLst>
                                </p:cTn>
                              </p:par>
                            </p:childTnLst>
                          </p:cTn>
                        </p:par>
                        <p:par>
                          <p:cTn id="18" fill="hold">
                            <p:stCondLst>
                              <p:cond delay="125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275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25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4" grpId="0"/>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矩形 18"/>
          <p:cNvSpPr>
            <a:spLocks noChangeArrowheads="1"/>
          </p:cNvSpPr>
          <p:nvPr/>
        </p:nvSpPr>
        <p:spPr bwMode="auto">
          <a:xfrm>
            <a:off x="476188" y="177842"/>
            <a:ext cx="1415768"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研究总结</a:t>
            </a:r>
            <a:endParaRPr lang="zh-CN" altLang="en-US" sz="2400" b="1" dirty="0">
              <a:solidFill>
                <a:schemeClr val="accent1"/>
              </a:solidFill>
              <a:latin typeface="Arial" panose="020B0604020202020204" pitchFamily="34" charset="0"/>
            </a:endParaRPr>
          </a:p>
        </p:txBody>
      </p:sp>
      <p:sp>
        <p:nvSpPr>
          <p:cNvPr id="20" name="等腰三角形 19"/>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
        <p:nvSpPr>
          <p:cNvPr id="21" name="Freeform 5"/>
          <p:cNvSpPr>
            <a:spLocks/>
          </p:cNvSpPr>
          <p:nvPr/>
        </p:nvSpPr>
        <p:spPr bwMode="auto">
          <a:xfrm>
            <a:off x="1156410" y="2033229"/>
            <a:ext cx="1679368" cy="151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6CB5"/>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2" name="TextBox 21"/>
          <p:cNvSpPr txBox="1"/>
          <p:nvPr/>
        </p:nvSpPr>
        <p:spPr>
          <a:xfrm>
            <a:off x="1541751" y="2359410"/>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smtClean="0"/>
              <a:t>总结观点</a:t>
            </a:r>
            <a:endParaRPr lang="zh-CN" altLang="en-US" sz="2800" b="1" dirty="0"/>
          </a:p>
        </p:txBody>
      </p:sp>
      <p:sp>
        <p:nvSpPr>
          <p:cNvPr id="23" name="圆角矩形 22"/>
          <p:cNvSpPr/>
          <p:nvPr/>
        </p:nvSpPr>
        <p:spPr>
          <a:xfrm>
            <a:off x="3559080" y="1462699"/>
            <a:ext cx="4119012" cy="451685"/>
          </a:xfrm>
          <a:prstGeom prst="roundRect">
            <a:avLst>
              <a:gd name="adj" fmla="val 50000"/>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Freeform 5"/>
          <p:cNvSpPr>
            <a:spLocks/>
          </p:cNvSpPr>
          <p:nvPr/>
        </p:nvSpPr>
        <p:spPr bwMode="auto">
          <a:xfrm>
            <a:off x="2913464" y="1666788"/>
            <a:ext cx="547516" cy="2247018"/>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圆角矩形 24"/>
          <p:cNvSpPr/>
          <p:nvPr/>
        </p:nvSpPr>
        <p:spPr>
          <a:xfrm>
            <a:off x="3559080" y="2197093"/>
            <a:ext cx="4119012" cy="451685"/>
          </a:xfrm>
          <a:prstGeom prst="roundRect">
            <a:avLst>
              <a:gd name="adj" fmla="val 50000"/>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a:off x="3559080" y="2931487"/>
            <a:ext cx="4119012" cy="451685"/>
          </a:xfrm>
          <a:prstGeom prst="roundRect">
            <a:avLst>
              <a:gd name="adj" fmla="val 50000"/>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3559080" y="3665880"/>
            <a:ext cx="4119012" cy="451685"/>
          </a:xfrm>
          <a:prstGeom prst="roundRect">
            <a:avLst>
              <a:gd name="adj" fmla="val 50000"/>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3877592" y="1610763"/>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smtClean="0">
                <a:solidFill>
                  <a:schemeClr val="bg1"/>
                </a:solidFill>
              </a:rPr>
              <a:t>总结性观点之一，条目根据您的需求请酌情增减。</a:t>
            </a:r>
            <a:endParaRPr lang="en-US" altLang="zh-CN" sz="1200" dirty="0">
              <a:solidFill>
                <a:schemeClr val="bg1"/>
              </a:solidFill>
            </a:endParaRPr>
          </a:p>
        </p:txBody>
      </p:sp>
      <p:sp>
        <p:nvSpPr>
          <p:cNvPr id="29" name="TextBox 28"/>
          <p:cNvSpPr txBox="1"/>
          <p:nvPr/>
        </p:nvSpPr>
        <p:spPr>
          <a:xfrm>
            <a:off x="3877592" y="2339579"/>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smtClean="0">
                <a:solidFill>
                  <a:schemeClr val="bg1"/>
                </a:solidFill>
              </a:rPr>
              <a:t>总结性观点之</a:t>
            </a:r>
            <a:r>
              <a:rPr lang="zh-CN" altLang="en-US" sz="1200" dirty="0">
                <a:solidFill>
                  <a:schemeClr val="bg1"/>
                </a:solidFill>
              </a:rPr>
              <a:t>二</a:t>
            </a:r>
            <a:r>
              <a:rPr lang="zh-CN" altLang="en-US" sz="1200" dirty="0" smtClean="0">
                <a:solidFill>
                  <a:schemeClr val="bg1"/>
                </a:solidFill>
              </a:rPr>
              <a:t>，条目根据您的需求请酌情增减。</a:t>
            </a:r>
            <a:endParaRPr lang="en-US" altLang="zh-CN" sz="1200" dirty="0">
              <a:solidFill>
                <a:schemeClr val="bg1"/>
              </a:solidFill>
            </a:endParaRPr>
          </a:p>
        </p:txBody>
      </p:sp>
      <p:sp>
        <p:nvSpPr>
          <p:cNvPr id="30" name="TextBox 29"/>
          <p:cNvSpPr txBox="1"/>
          <p:nvPr/>
        </p:nvSpPr>
        <p:spPr>
          <a:xfrm>
            <a:off x="3877592" y="3073973"/>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smtClean="0">
                <a:solidFill>
                  <a:schemeClr val="bg1"/>
                </a:solidFill>
              </a:rPr>
              <a:t>总结性观点之三，条目根据您的需求请酌情增减。</a:t>
            </a:r>
            <a:endParaRPr lang="en-US" altLang="zh-CN" sz="1200" dirty="0">
              <a:solidFill>
                <a:schemeClr val="bg1"/>
              </a:solidFill>
            </a:endParaRPr>
          </a:p>
        </p:txBody>
      </p:sp>
      <p:sp>
        <p:nvSpPr>
          <p:cNvPr id="31" name="TextBox 30"/>
          <p:cNvSpPr txBox="1"/>
          <p:nvPr/>
        </p:nvSpPr>
        <p:spPr>
          <a:xfrm>
            <a:off x="3877592" y="3808366"/>
            <a:ext cx="3456384" cy="1667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smtClean="0">
                <a:solidFill>
                  <a:schemeClr val="bg1"/>
                </a:solidFill>
              </a:rPr>
              <a:t>总结性观点之四，条目根据您的需求请酌情增减。</a:t>
            </a:r>
            <a:endParaRPr lang="en-US" altLang="zh-CN" sz="1200" dirty="0">
              <a:solidFill>
                <a:schemeClr val="bg1"/>
              </a:solidFill>
            </a:endParaRPr>
          </a:p>
        </p:txBody>
      </p:sp>
    </p:spTree>
    <p:custDataLst>
      <p:tags r:id="rId1"/>
    </p:custDataLst>
    <p:extLst>
      <p:ext uri="{BB962C8B-B14F-4D97-AF65-F5344CB8AC3E}">
        <p14:creationId xmlns:p14="http://schemas.microsoft.com/office/powerpoint/2010/main" val="4135940047"/>
      </p:ext>
    </p:extLst>
  </p:cSld>
  <p:clrMapOvr>
    <a:masterClrMapping/>
  </p:clrMapOvr>
  <p:transition spd="slow" advClick="0" advTm="8221">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2000"/>
                                        <p:tgtEl>
                                          <p:spTgt spid="22"/>
                                        </p:tgtEl>
                                      </p:cBhvr>
                                    </p:animEffect>
                                    <p:anim calcmode="lin" valueType="num">
                                      <p:cBhvr>
                                        <p:cTn id="18" dur="2000" fill="hold"/>
                                        <p:tgtEl>
                                          <p:spTgt spid="22"/>
                                        </p:tgtEl>
                                        <p:attrNameLst>
                                          <p:attrName>ppt_w</p:attrName>
                                        </p:attrNameLst>
                                      </p:cBhvr>
                                      <p:tavLst>
                                        <p:tav tm="0" fmla="#ppt_w*sin(2.5*pi*$)">
                                          <p:val>
                                            <p:fltVal val="0"/>
                                          </p:val>
                                        </p:tav>
                                        <p:tav tm="100000">
                                          <p:val>
                                            <p:fltVal val="1"/>
                                          </p:val>
                                        </p:tav>
                                      </p:tavLst>
                                    </p:anim>
                                    <p:anim calcmode="lin" valueType="num">
                                      <p:cBhvr>
                                        <p:cTn id="19" dur="2000" fill="hold"/>
                                        <p:tgtEl>
                                          <p:spTgt spid="22"/>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2000"/>
                                        <p:tgtEl>
                                          <p:spTgt spid="21"/>
                                        </p:tgtEl>
                                      </p:cBhvr>
                                    </p:animEffect>
                                    <p:anim calcmode="lin" valueType="num">
                                      <p:cBhvr>
                                        <p:cTn id="23" dur="2000" fill="hold"/>
                                        <p:tgtEl>
                                          <p:spTgt spid="21"/>
                                        </p:tgtEl>
                                        <p:attrNameLst>
                                          <p:attrName>ppt_w</p:attrName>
                                        </p:attrNameLst>
                                      </p:cBhvr>
                                      <p:tavLst>
                                        <p:tav tm="0" fmla="#ppt_w*sin(2.5*pi*$)">
                                          <p:val>
                                            <p:fltVal val="0"/>
                                          </p:val>
                                        </p:tav>
                                        <p:tav tm="100000">
                                          <p:val>
                                            <p:fltVal val="1"/>
                                          </p:val>
                                        </p:tav>
                                      </p:tavLst>
                                    </p:anim>
                                    <p:anim calcmode="lin" valueType="num">
                                      <p:cBhvr>
                                        <p:cTn id="24" dur="2000" fill="hold"/>
                                        <p:tgtEl>
                                          <p:spTgt spid="21"/>
                                        </p:tgtEl>
                                        <p:attrNameLst>
                                          <p:attrName>ppt_h</p:attrName>
                                        </p:attrNameLst>
                                      </p:cBhvr>
                                      <p:tavLst>
                                        <p:tav tm="0">
                                          <p:val>
                                            <p:strVal val="#ppt_h"/>
                                          </p:val>
                                        </p:tav>
                                        <p:tav tm="100000">
                                          <p:val>
                                            <p:strVal val="#ppt_h"/>
                                          </p:val>
                                        </p:tav>
                                      </p:tavLst>
                                    </p:anim>
                                  </p:childTnLst>
                                </p:cTn>
                              </p:par>
                            </p:childTnLst>
                          </p:cTn>
                        </p:par>
                        <p:par>
                          <p:cTn id="25" fill="hold">
                            <p:stCondLst>
                              <p:cond delay="2000"/>
                            </p:stCondLst>
                            <p:childTnLst>
                              <p:par>
                                <p:cTn id="26" presetID="16" presetClass="entr" presetSubtype="26"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arn(inHorizontal)">
                                      <p:cBhvr>
                                        <p:cTn id="28" dur="500"/>
                                        <p:tgtEl>
                                          <p:spTgt spid="24"/>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left)">
                                      <p:cBhvr>
                                        <p:cTn id="42" dur="500"/>
                                        <p:tgtEl>
                                          <p:spTgt spid="29"/>
                                        </p:tgtEl>
                                      </p:cBhvr>
                                    </p:animEffect>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500"/>
                                        <p:tgtEl>
                                          <p:spTgt spid="30"/>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left)">
                                      <p:cBhvr>
                                        <p:cTn id="53" dur="500"/>
                                        <p:tgtEl>
                                          <p:spTgt spid="2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left)">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p:bldP spid="23" grpId="0" animBg="1"/>
      <p:bldP spid="24" grpId="0" animBg="1"/>
      <p:bldP spid="25" grpId="0" animBg="1"/>
      <p:bldP spid="26" grpId="0" animBg="1"/>
      <p:bldP spid="27" grpId="0" animBg="1"/>
      <p:bldP spid="28" grpId="0"/>
      <p:bldP spid="29" grpId="0"/>
      <p:bldP spid="30" grpId="0"/>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923285" y="1325667"/>
            <a:ext cx="1197301" cy="779546"/>
            <a:chOff x="2660401" y="1629745"/>
            <a:chExt cx="1596400" cy="1039397"/>
          </a:xfrm>
        </p:grpSpPr>
        <p:sp>
          <p:nvSpPr>
            <p:cNvPr id="13" name="矩形 12"/>
            <p:cNvSpPr/>
            <p:nvPr/>
          </p:nvSpPr>
          <p:spPr>
            <a:xfrm>
              <a:off x="2702188" y="2258773"/>
              <a:ext cx="1554613" cy="410369"/>
            </a:xfrm>
            <a:prstGeom prst="rect">
              <a:avLst/>
            </a:prstGeom>
          </p:spPr>
          <p:txBody>
            <a:bodyPr wrap="none">
              <a:spAutoFit/>
            </a:bodyPr>
            <a:lstStyle/>
            <a:p>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Innovation</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660401" y="1629745"/>
              <a:ext cx="1203747" cy="697628"/>
            </a:xfrm>
            <a:prstGeom prst="rect">
              <a:avLst/>
            </a:prstGeom>
            <a:noFill/>
          </p:spPr>
          <p:txBody>
            <a:bodyPr wrap="none" rtlCol="0">
              <a:spAutoFit/>
            </a:bodyPr>
            <a:lstStyle/>
            <a:p>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创新</a:t>
              </a:r>
            </a:p>
          </p:txBody>
        </p:sp>
      </p:grpSp>
      <p:grpSp>
        <p:nvGrpSpPr>
          <p:cNvPr id="7" name="组合 6"/>
          <p:cNvGrpSpPr/>
          <p:nvPr/>
        </p:nvGrpSpPr>
        <p:grpSpPr>
          <a:xfrm>
            <a:off x="2357251" y="1096576"/>
            <a:ext cx="6187936" cy="1905068"/>
            <a:chOff x="4238859" y="1324283"/>
            <a:chExt cx="8250581" cy="2540091"/>
          </a:xfrm>
        </p:grpSpPr>
        <p:sp>
          <p:nvSpPr>
            <p:cNvPr id="11" name="矩形 3"/>
            <p:cNvSpPr/>
            <p:nvPr/>
          </p:nvSpPr>
          <p:spPr>
            <a:xfrm>
              <a:off x="5026257" y="1858753"/>
              <a:ext cx="7463183" cy="1836423"/>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75000"/>
              </a:schemeClr>
            </a:solidFill>
            <a:ln w="25400" cap="flat" cmpd="sng" algn="ctr">
              <a:noFill/>
              <a:prstDash val="solid"/>
            </a:ln>
            <a:effectLst/>
          </p:spPr>
          <p:txBody>
            <a:bodyPr lIns="1620000" tIns="46800" rIns="72000" bIns="46800" anchor="ctr"/>
            <a:lstStyle/>
            <a:p>
              <a:pPr>
                <a:lnSpc>
                  <a:spcPct val="140000"/>
                </a:lnSpc>
                <a:defRPr/>
              </a:pPr>
              <a:endParaRPr lang="zh-CN" altLang="en-US" sz="1200" kern="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2" name="直角三角形 2"/>
            <p:cNvSpPr/>
            <p:nvPr/>
          </p:nvSpPr>
          <p:spPr>
            <a:xfrm rot="17117050" flipH="1">
              <a:off x="5042291" y="2515071"/>
              <a:ext cx="1386578" cy="1312027"/>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chemeClr val="tx1">
                <a:lumMod val="50000"/>
                <a:lumOff val="50000"/>
              </a:schemeClr>
            </a:solidFill>
            <a:ln w="25400" cap="flat" cmpd="sng" algn="ctr">
              <a:noFill/>
              <a:prstDash val="solid"/>
            </a:ln>
            <a:effectLst/>
          </p:spPr>
          <p:txBody>
            <a:bodyPr anchor="ctr"/>
            <a:lstStyle/>
            <a:p>
              <a:pPr algn="ctr">
                <a:defRPr/>
              </a:pPr>
              <a:endParaRPr lang="zh-CN" altLang="en-US" sz="1000" kern="0">
                <a:solidFill>
                  <a:sysClr val="window" lastClr="FFFFFF"/>
                </a:solidFill>
                <a:latin typeface="微软雅黑" panose="020B0503020204020204" pitchFamily="34" charset="-122"/>
                <a:ea typeface="微软雅黑" panose="020B0503020204020204" pitchFamily="34" charset="-122"/>
              </a:endParaRPr>
            </a:p>
          </p:txBody>
        </p:sp>
        <p:sp>
          <p:nvSpPr>
            <p:cNvPr id="14" name="任意多边形 13"/>
            <p:cNvSpPr/>
            <p:nvPr/>
          </p:nvSpPr>
          <p:spPr>
            <a:xfrm>
              <a:off x="4238859" y="1324283"/>
              <a:ext cx="2314575" cy="1370013"/>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rgbClr val="006CB5"/>
            </a:solidFill>
            <a:ln w="25400" cap="flat" cmpd="sng" algn="ctr">
              <a:noFill/>
              <a:prstDash val="solid"/>
            </a:ln>
            <a:effectLst/>
          </p:spPr>
          <p:txBody>
            <a:bodyPr lIns="0" tIns="0" rIns="0" bIns="0" anchor="ctr"/>
            <a:lstStyle/>
            <a:p>
              <a:pPr algn="ctr">
                <a:defRPr/>
              </a:pPr>
              <a:endParaRPr lang="zh-CN" altLang="en-US" sz="1500" kern="0" dirty="0">
                <a:solidFill>
                  <a:srgbClr val="FFFFFF"/>
                </a:solidFill>
                <a:latin typeface="微软雅黑" panose="020B0503020204020204" pitchFamily="34" charset="-122"/>
                <a:ea typeface="微软雅黑" panose="020B0503020204020204" pitchFamily="34" charset="-122"/>
              </a:endParaRPr>
            </a:p>
          </p:txBody>
        </p:sp>
        <p:sp>
          <p:nvSpPr>
            <p:cNvPr id="16" name="TextBox 7"/>
            <p:cNvSpPr txBox="1"/>
            <p:nvPr/>
          </p:nvSpPr>
          <p:spPr>
            <a:xfrm>
              <a:off x="4412243" y="1748102"/>
              <a:ext cx="1760683" cy="697627"/>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微软雅黑"/>
                </a:rPr>
                <a:t>点击此处添加“标题内容”</a:t>
              </a:r>
              <a:endParaRPr lang="zh-CN" altLang="en-US" b="1" dirty="0">
                <a:solidFill>
                  <a:schemeClr val="bg1"/>
                </a:solidFill>
                <a:latin typeface="微软雅黑" panose="020B0503020204020204" pitchFamily="34" charset="-122"/>
                <a:ea typeface="微软雅黑" panose="020B0503020204020204" pitchFamily="34" charset="-122"/>
                <a:cs typeface="微软雅黑"/>
              </a:endParaRPr>
            </a:p>
          </p:txBody>
        </p:sp>
        <p:sp>
          <p:nvSpPr>
            <p:cNvPr id="22" name="Text Box 13"/>
            <p:cNvSpPr txBox="1">
              <a:spLocks noChangeArrowheads="1"/>
            </p:cNvSpPr>
            <p:nvPr/>
          </p:nvSpPr>
          <p:spPr bwMode="gray">
            <a:xfrm>
              <a:off x="6569956" y="2139523"/>
              <a:ext cx="5742542" cy="1354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20650" indent="-120650">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0" indent="0" algn="just">
                <a:lnSpc>
                  <a:spcPct val="125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并选择只保留文字。</a:t>
              </a:r>
              <a:endParaRPr lang="zh-CN" altLang="zh-CN" sz="1200" dirty="0">
                <a:solidFill>
                  <a:schemeClr val="tx1">
                    <a:lumMod val="85000"/>
                    <a:lumOff val="15000"/>
                  </a:schemeClr>
                </a:solidFill>
                <a:latin typeface="微软雅黑" panose="020B0503020204020204" pitchFamily="34" charset="-122"/>
                <a:ea typeface="微软雅黑" panose="020B0503020204020204" pitchFamily="34" charset="-122"/>
                <a:cs typeface="微软雅黑"/>
              </a:endParaRPr>
            </a:p>
          </p:txBody>
        </p:sp>
      </p:grpSp>
      <p:grpSp>
        <p:nvGrpSpPr>
          <p:cNvPr id="8" name="组合 7"/>
          <p:cNvGrpSpPr/>
          <p:nvPr/>
        </p:nvGrpSpPr>
        <p:grpSpPr>
          <a:xfrm>
            <a:off x="997687" y="2800913"/>
            <a:ext cx="6440486" cy="1922836"/>
            <a:chOff x="1706779" y="3596733"/>
            <a:chExt cx="8587315" cy="2563781"/>
          </a:xfrm>
        </p:grpSpPr>
        <p:sp>
          <p:nvSpPr>
            <p:cNvPr id="19" name="矩形 3"/>
            <p:cNvSpPr/>
            <p:nvPr/>
          </p:nvSpPr>
          <p:spPr>
            <a:xfrm>
              <a:off x="2474753" y="4174210"/>
              <a:ext cx="7819341" cy="1819058"/>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75000"/>
              </a:schemeClr>
            </a:solidFill>
            <a:ln w="25400" cap="flat" cmpd="sng" algn="ctr">
              <a:noFill/>
              <a:prstDash val="solid"/>
            </a:ln>
            <a:effectLst/>
          </p:spPr>
          <p:txBody>
            <a:bodyPr lIns="1620000" tIns="46800" rIns="72000" bIns="46800" anchor="ctr"/>
            <a:lstStyle/>
            <a:p>
              <a:pPr>
                <a:lnSpc>
                  <a:spcPct val="140000"/>
                </a:lnSpc>
                <a:defRPr/>
              </a:pPr>
              <a:endParaRPr lang="zh-CN" altLang="en-US" sz="1200" kern="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0" name="直角三角形 2"/>
            <p:cNvSpPr/>
            <p:nvPr/>
          </p:nvSpPr>
          <p:spPr>
            <a:xfrm rot="17117050" flipH="1">
              <a:off x="2486725" y="4791148"/>
              <a:ext cx="1408213" cy="133052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chemeClr val="tx1">
                <a:lumMod val="50000"/>
                <a:lumOff val="50000"/>
              </a:schemeClr>
            </a:solidFill>
            <a:ln w="25400" cap="flat" cmpd="sng" algn="ctr">
              <a:noFill/>
              <a:prstDash val="solid"/>
            </a:ln>
            <a:effectLst/>
          </p:spPr>
          <p:txBody>
            <a:bodyPr anchor="ctr"/>
            <a:lstStyle/>
            <a:p>
              <a:pPr algn="ctr">
                <a:defRPr/>
              </a:pPr>
              <a:endParaRPr lang="zh-CN" altLang="en-US" sz="1000" kern="0">
                <a:solidFill>
                  <a:sysClr val="window" lastClr="FFFFFF"/>
                </a:solidFill>
                <a:latin typeface="微软雅黑" panose="020B0503020204020204" pitchFamily="34" charset="-122"/>
                <a:ea typeface="微软雅黑" panose="020B0503020204020204" pitchFamily="34" charset="-122"/>
              </a:endParaRPr>
            </a:p>
          </p:txBody>
        </p:sp>
        <p:sp>
          <p:nvSpPr>
            <p:cNvPr id="21" name="任意多边形 20"/>
            <p:cNvSpPr/>
            <p:nvPr/>
          </p:nvSpPr>
          <p:spPr>
            <a:xfrm>
              <a:off x="1706779" y="3596733"/>
              <a:ext cx="2314575" cy="1370012"/>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rgbClr val="006CB5"/>
            </a:solidFill>
            <a:ln w="25400" cap="flat" cmpd="sng" algn="ctr">
              <a:noFill/>
              <a:prstDash val="solid"/>
            </a:ln>
            <a:effectLst/>
          </p:spPr>
          <p:txBody>
            <a:bodyPr lIns="0" tIns="0" rIns="0" bIns="0" anchor="ctr"/>
            <a:lstStyle/>
            <a:p>
              <a:pPr algn="ctr">
                <a:defRPr/>
              </a:pPr>
              <a:endParaRPr lang="zh-CN" altLang="en-US" sz="1500" kern="0" dirty="0">
                <a:solidFill>
                  <a:srgbClr val="FFFFFF"/>
                </a:solidFill>
                <a:latin typeface="微软雅黑" panose="020B0503020204020204" pitchFamily="34" charset="-122"/>
                <a:ea typeface="微软雅黑" panose="020B0503020204020204" pitchFamily="34" charset="-122"/>
              </a:endParaRPr>
            </a:p>
          </p:txBody>
        </p:sp>
        <p:sp>
          <p:nvSpPr>
            <p:cNvPr id="17" name="TextBox 8"/>
            <p:cNvSpPr txBox="1"/>
            <p:nvPr/>
          </p:nvSpPr>
          <p:spPr>
            <a:xfrm>
              <a:off x="1864171" y="3987849"/>
              <a:ext cx="1867972" cy="697627"/>
            </a:xfrm>
            <a:prstGeom prst="rect">
              <a:avLst/>
            </a:prstGeom>
            <a:noFill/>
          </p:spPr>
          <p:txBody>
            <a:bodyPr wrap="square" rtlCol="0">
              <a:spAutoFit/>
            </a:bodyPr>
            <a:lstStyle>
              <a:defPPr>
                <a:defRPr lang="zh-CN"/>
              </a:defPPr>
              <a:lvl1pPr algn="ctr">
                <a:defRPr b="1">
                  <a:solidFill>
                    <a:schemeClr val="tx2"/>
                  </a:solidFill>
                  <a:latin typeface="微软雅黑"/>
                  <a:ea typeface="微软雅黑"/>
                  <a:cs typeface="微软雅黑"/>
                </a:defRPr>
              </a:lvl1pPr>
            </a:lstStyle>
            <a:p>
              <a:r>
                <a:rPr lang="zh-CN" altLang="en-US" dirty="0">
                  <a:solidFill>
                    <a:schemeClr val="bg1"/>
                  </a:solidFill>
                  <a:latin typeface="微软雅黑" panose="020B0503020204020204" pitchFamily="34" charset="-122"/>
                  <a:ea typeface="微软雅黑" panose="020B0503020204020204" pitchFamily="34" charset="-122"/>
                </a:rPr>
                <a:t>点击此处添加“标题内容”</a:t>
              </a:r>
            </a:p>
          </p:txBody>
        </p:sp>
        <p:sp>
          <p:nvSpPr>
            <p:cNvPr id="23" name="Text Box 13"/>
            <p:cNvSpPr txBox="1">
              <a:spLocks noChangeArrowheads="1"/>
            </p:cNvSpPr>
            <p:nvPr/>
          </p:nvSpPr>
          <p:spPr bwMode="gray">
            <a:xfrm>
              <a:off x="4141446" y="4445300"/>
              <a:ext cx="5878956"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20650" indent="-120650">
                <a:defRPr>
                  <a:solidFill>
                    <a:schemeClr val="tx1"/>
                  </a:solidFill>
                  <a:latin typeface="Arial"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fontAlgn="base">
                <a:spcBef>
                  <a:spcPct val="0"/>
                </a:spcBef>
                <a:spcAft>
                  <a:spcPct val="0"/>
                </a:spcAft>
                <a:defRPr>
                  <a:solidFill>
                    <a:schemeClr val="tx1"/>
                  </a:solidFill>
                  <a:latin typeface="Arial" charset="0"/>
                </a:defRPr>
              </a:lvl6pPr>
              <a:lvl7pPr fontAlgn="base">
                <a:spcBef>
                  <a:spcPct val="0"/>
                </a:spcBef>
                <a:spcAft>
                  <a:spcPct val="0"/>
                </a:spcAft>
                <a:defRPr>
                  <a:solidFill>
                    <a:schemeClr val="tx1"/>
                  </a:solidFill>
                  <a:latin typeface="Arial" charset="0"/>
                </a:defRPr>
              </a:lvl7pPr>
              <a:lvl8pPr fontAlgn="base">
                <a:spcBef>
                  <a:spcPct val="0"/>
                </a:spcBef>
                <a:spcAft>
                  <a:spcPct val="0"/>
                </a:spcAft>
                <a:defRPr>
                  <a:solidFill>
                    <a:schemeClr val="tx1"/>
                  </a:solidFill>
                  <a:latin typeface="Arial" charset="0"/>
                </a:defRPr>
              </a:lvl8pPr>
              <a:lvl9pPr fontAlgn="base">
                <a:spcBef>
                  <a:spcPct val="0"/>
                </a:spcBef>
                <a:spcAft>
                  <a:spcPct val="0"/>
                </a:spcAft>
                <a:defRPr>
                  <a:solidFill>
                    <a:schemeClr val="tx1"/>
                  </a:solidFill>
                  <a:latin typeface="Arial" charset="0"/>
                </a:defRPr>
              </a:lvl9pPr>
            </a:lstStyle>
            <a:p>
              <a:pPr marL="0" indent="0">
                <a:lnSpc>
                  <a:spcPct val="125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您的内容打在这里，或者通过复制您的文本后，在此框中选择粘贴，并选择只保留文字。</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微软雅黑"/>
              </a:endParaRPr>
            </a:p>
          </p:txBody>
        </p:sp>
      </p:grpSp>
      <p:sp>
        <p:nvSpPr>
          <p:cNvPr id="2" name="文本框 1"/>
          <p:cNvSpPr txBox="1"/>
          <p:nvPr/>
        </p:nvSpPr>
        <p:spPr>
          <a:xfrm>
            <a:off x="1720343" y="1252754"/>
            <a:ext cx="454292" cy="684803"/>
          </a:xfrm>
          <a:prstGeom prst="rect">
            <a:avLst/>
          </a:prstGeom>
          <a:noFill/>
        </p:spPr>
        <p:txBody>
          <a:bodyPr wrap="none" lIns="68580" tIns="34290" rIns="68580" bIns="34290" rtlCol="0">
            <a:spAutoFit/>
          </a:bodyPr>
          <a:lstStyle/>
          <a:p>
            <a:r>
              <a:rPr lang="en-US" altLang="zh-CN" sz="4000" b="1" dirty="0">
                <a:solidFill>
                  <a:schemeClr val="tx1">
                    <a:lumMod val="75000"/>
                    <a:lumOff val="25000"/>
                  </a:schemeClr>
                </a:solidFill>
                <a:latin typeface="微软雅黑" panose="020B0503020204020204" pitchFamily="34" charset="-122"/>
                <a:ea typeface="微软雅黑" panose="020B0503020204020204" pitchFamily="34" charset="-122"/>
              </a:rPr>
              <a:t>1</a:t>
            </a:r>
            <a:endPar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08299" y="2933794"/>
            <a:ext cx="494366" cy="761747"/>
          </a:xfrm>
          <a:prstGeom prst="rect">
            <a:avLst/>
          </a:prstGeom>
          <a:noFill/>
        </p:spPr>
        <p:txBody>
          <a:bodyPr wrap="none" lIns="68580" tIns="34290" rIns="68580" bIns="34290" rtlCol="0">
            <a:spAutoFit/>
          </a:bodyPr>
          <a:lstStyle/>
          <a:p>
            <a:r>
              <a:rPr lang="en-US" altLang="zh-CN" sz="4500" b="1" dirty="0">
                <a:solidFill>
                  <a:schemeClr val="tx1">
                    <a:lumMod val="75000"/>
                    <a:lumOff val="25000"/>
                  </a:schemeClr>
                </a:solidFill>
                <a:latin typeface="微软雅黑" panose="020B0503020204020204" pitchFamily="34" charset="-122"/>
                <a:ea typeface="微软雅黑" panose="020B0503020204020204" pitchFamily="34" charset="-122"/>
              </a:rPr>
              <a:t>2</a:t>
            </a:r>
            <a:endParaRPr lang="zh-CN" altLang="en-US" sz="4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矩形 28"/>
          <p:cNvSpPr>
            <a:spLocks noChangeArrowheads="1"/>
          </p:cNvSpPr>
          <p:nvPr/>
        </p:nvSpPr>
        <p:spPr bwMode="auto">
          <a:xfrm>
            <a:off x="476188" y="177842"/>
            <a:ext cx="1723545"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成绩与思考</a:t>
            </a:r>
            <a:endParaRPr lang="zh-CN" altLang="en-US" sz="2400" b="1" dirty="0">
              <a:solidFill>
                <a:schemeClr val="accent1"/>
              </a:solidFill>
              <a:latin typeface="Arial" panose="020B0604020202020204" pitchFamily="34" charset="0"/>
            </a:endParaRPr>
          </a:p>
        </p:txBody>
      </p:sp>
      <p:sp>
        <p:nvSpPr>
          <p:cNvPr id="30" name="等腰三角形 29"/>
          <p:cNvSpPr>
            <a:spLocks noChangeArrowheads="1"/>
          </p:cNvSpPr>
          <p:nvPr/>
        </p:nvSpPr>
        <p:spPr bwMode="auto">
          <a:xfrm rot="5400000">
            <a:off x="-39787" y="157290"/>
            <a:ext cx="581159" cy="501585"/>
          </a:xfrm>
          <a:prstGeom prst="triangle">
            <a:avLst>
              <a:gd name="adj" fmla="val 50000"/>
            </a:avLst>
          </a:prstGeom>
          <a:solidFill>
            <a:schemeClr val="accent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Tree>
    <p:extLst>
      <p:ext uri="{BB962C8B-B14F-4D97-AF65-F5344CB8AC3E}">
        <p14:creationId xmlns:p14="http://schemas.microsoft.com/office/powerpoint/2010/main" val="3691884894"/>
      </p:ext>
    </p:extLst>
  </p:cSld>
  <p:clrMapOvr>
    <a:masterClrMapping/>
  </p:clrMapOvr>
  <p:transition spd="slow" advClick="0" advTm="6906">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left)">
                                      <p:cBhvr>
                                        <p:cTn id="12" dur="500"/>
                                        <p:tgtEl>
                                          <p:spTgt spid="29"/>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1500"/>
                                        <p:tgtEl>
                                          <p:spTgt spid="7"/>
                                        </p:tgtEl>
                                      </p:cBhvr>
                                    </p:animEffect>
                                  </p:childTnLst>
                                </p:cTn>
                              </p:par>
                            </p:childTnLst>
                          </p:cTn>
                        </p:par>
                        <p:par>
                          <p:cTn id="27" fill="hold">
                            <p:stCondLst>
                              <p:cond delay="400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childTnLst>
                          </p:cTn>
                        </p:par>
                        <p:par>
                          <p:cTn id="33" fill="hold">
                            <p:stCondLst>
                              <p:cond delay="5000"/>
                            </p:stCondLst>
                            <p:childTnLst>
                              <p:par>
                                <p:cTn id="34" presetID="22" presetClass="entr" presetSubtype="8"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1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29" grpId="0"/>
      <p:bldP spid="3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p:cNvSpPr>
            <a:spLocks/>
          </p:cNvSpPr>
          <p:nvPr/>
        </p:nvSpPr>
        <p:spPr bwMode="auto">
          <a:xfrm>
            <a:off x="2533174" y="1277205"/>
            <a:ext cx="6627019" cy="2202656"/>
          </a:xfrm>
          <a:custGeom>
            <a:avLst/>
            <a:gdLst>
              <a:gd name="T0" fmla="*/ 368 w 5566"/>
              <a:gd name="T1" fmla="*/ 0 h 1850"/>
              <a:gd name="T2" fmla="*/ 5566 w 5566"/>
              <a:gd name="T3" fmla="*/ 0 h 1850"/>
              <a:gd name="T4" fmla="*/ 5566 w 5566"/>
              <a:gd name="T5" fmla="*/ 1850 h 1850"/>
              <a:gd name="T6" fmla="*/ 0 w 5566"/>
              <a:gd name="T7" fmla="*/ 1850 h 1850"/>
              <a:gd name="T8" fmla="*/ 368 w 5566"/>
              <a:gd name="T9" fmla="*/ 0 h 1850"/>
            </a:gdLst>
            <a:ahLst/>
            <a:cxnLst>
              <a:cxn ang="0">
                <a:pos x="T0" y="T1"/>
              </a:cxn>
              <a:cxn ang="0">
                <a:pos x="T2" y="T3"/>
              </a:cxn>
              <a:cxn ang="0">
                <a:pos x="T4" y="T5"/>
              </a:cxn>
              <a:cxn ang="0">
                <a:pos x="T6" y="T7"/>
              </a:cxn>
              <a:cxn ang="0">
                <a:pos x="T8" y="T9"/>
              </a:cxn>
            </a:cxnLst>
            <a:rect l="0" t="0" r="r" b="b"/>
            <a:pathLst>
              <a:path w="5566" h="1850">
                <a:moveTo>
                  <a:pt x="368" y="0"/>
                </a:moveTo>
                <a:lnTo>
                  <a:pt x="5566" y="0"/>
                </a:lnTo>
                <a:lnTo>
                  <a:pt x="5566" y="1850"/>
                </a:lnTo>
                <a:lnTo>
                  <a:pt x="0" y="1850"/>
                </a:lnTo>
                <a:lnTo>
                  <a:pt x="368" y="0"/>
                </a:lnTo>
                <a:close/>
              </a:path>
            </a:pathLst>
          </a:custGeom>
          <a:solidFill>
            <a:srgbClr val="224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p>
        </p:txBody>
      </p:sp>
      <p:sp>
        <p:nvSpPr>
          <p:cNvPr id="21" name="矩形 20"/>
          <p:cNvSpPr/>
          <p:nvPr/>
        </p:nvSpPr>
        <p:spPr>
          <a:xfrm>
            <a:off x="0" y="-11286"/>
            <a:ext cx="9144000" cy="124939"/>
          </a:xfrm>
          <a:prstGeom prst="rect">
            <a:avLst/>
          </a:prstGeom>
          <a:solidFill>
            <a:srgbClr val="E1E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sp>
        <p:nvSpPr>
          <p:cNvPr id="25" name="Freeform 13"/>
          <p:cNvSpPr>
            <a:spLocks/>
          </p:cNvSpPr>
          <p:nvPr/>
        </p:nvSpPr>
        <p:spPr bwMode="auto">
          <a:xfrm>
            <a:off x="0" y="-11286"/>
            <a:ext cx="1208315" cy="973289"/>
          </a:xfrm>
          <a:custGeom>
            <a:avLst/>
            <a:gdLst>
              <a:gd name="T0" fmla="*/ 1095 w 1311"/>
              <a:gd name="T1" fmla="*/ 1056 h 1056"/>
              <a:gd name="T2" fmla="*/ 0 w 1311"/>
              <a:gd name="T3" fmla="*/ 1056 h 1056"/>
              <a:gd name="T4" fmla="*/ 0 w 1311"/>
              <a:gd name="T5" fmla="*/ 0 h 1056"/>
              <a:gd name="T6" fmla="*/ 1311 w 1311"/>
              <a:gd name="T7" fmla="*/ 0 h 1056"/>
              <a:gd name="T8" fmla="*/ 1095 w 1311"/>
              <a:gd name="T9" fmla="*/ 1056 h 1056"/>
            </a:gdLst>
            <a:ahLst/>
            <a:cxnLst>
              <a:cxn ang="0">
                <a:pos x="T0" y="T1"/>
              </a:cxn>
              <a:cxn ang="0">
                <a:pos x="T2" y="T3"/>
              </a:cxn>
              <a:cxn ang="0">
                <a:pos x="T4" y="T5"/>
              </a:cxn>
              <a:cxn ang="0">
                <a:pos x="T6" y="T7"/>
              </a:cxn>
              <a:cxn ang="0">
                <a:pos x="T8" y="T9"/>
              </a:cxn>
            </a:cxnLst>
            <a:rect l="0" t="0" r="r" b="b"/>
            <a:pathLst>
              <a:path w="1311" h="1056">
                <a:moveTo>
                  <a:pt x="1095" y="1056"/>
                </a:moveTo>
                <a:lnTo>
                  <a:pt x="0" y="1056"/>
                </a:lnTo>
                <a:lnTo>
                  <a:pt x="0" y="0"/>
                </a:lnTo>
                <a:lnTo>
                  <a:pt x="1311" y="0"/>
                </a:lnTo>
                <a:lnTo>
                  <a:pt x="1095" y="1056"/>
                </a:lnTo>
                <a:close/>
              </a:path>
            </a:pathLst>
          </a:custGeom>
          <a:solidFill>
            <a:srgbClr val="224982"/>
          </a:solidFill>
          <a:ln>
            <a:noFill/>
          </a:ln>
        </p:spPr>
        <p:txBody>
          <a:bodyPr vert="horz" wrap="square" lIns="68580" tIns="34290" rIns="68580" bIns="34290" numCol="1" anchor="t" anchorCtr="0" compatLnSpc="1">
            <a:prstTxWarp prst="textNoShape">
              <a:avLst/>
            </a:prstTxWarp>
          </a:bodyPr>
          <a:lstStyle/>
          <a:p>
            <a:endParaRPr lang="zh-CN" altLang="en-US" sz="1050" dirty="0"/>
          </a:p>
        </p:txBody>
      </p:sp>
      <p:sp>
        <p:nvSpPr>
          <p:cNvPr id="14" name="Freeform 7"/>
          <p:cNvSpPr>
            <a:spLocks/>
          </p:cNvSpPr>
          <p:nvPr/>
        </p:nvSpPr>
        <p:spPr bwMode="auto">
          <a:xfrm>
            <a:off x="0" y="1277205"/>
            <a:ext cx="2743200" cy="2202656"/>
          </a:xfrm>
          <a:custGeom>
            <a:avLst/>
            <a:gdLst>
              <a:gd name="T0" fmla="*/ 1936 w 2304"/>
              <a:gd name="T1" fmla="*/ 1850 h 1850"/>
              <a:gd name="T2" fmla="*/ 0 w 2304"/>
              <a:gd name="T3" fmla="*/ 1850 h 1850"/>
              <a:gd name="T4" fmla="*/ 0 w 2304"/>
              <a:gd name="T5" fmla="*/ 0 h 1850"/>
              <a:gd name="T6" fmla="*/ 2304 w 2304"/>
              <a:gd name="T7" fmla="*/ 0 h 1850"/>
              <a:gd name="T8" fmla="*/ 1936 w 2304"/>
              <a:gd name="T9" fmla="*/ 1850 h 1850"/>
            </a:gdLst>
            <a:ahLst/>
            <a:cxnLst>
              <a:cxn ang="0">
                <a:pos x="T0" y="T1"/>
              </a:cxn>
              <a:cxn ang="0">
                <a:pos x="T2" y="T3"/>
              </a:cxn>
              <a:cxn ang="0">
                <a:pos x="T4" y="T5"/>
              </a:cxn>
              <a:cxn ang="0">
                <a:pos x="T6" y="T7"/>
              </a:cxn>
              <a:cxn ang="0">
                <a:pos x="T8" y="T9"/>
              </a:cxn>
            </a:cxnLst>
            <a:rect l="0" t="0" r="r" b="b"/>
            <a:pathLst>
              <a:path w="2304" h="1850">
                <a:moveTo>
                  <a:pt x="1936" y="1850"/>
                </a:moveTo>
                <a:lnTo>
                  <a:pt x="0" y="1850"/>
                </a:lnTo>
                <a:lnTo>
                  <a:pt x="0" y="0"/>
                </a:lnTo>
                <a:lnTo>
                  <a:pt x="2304" y="0"/>
                </a:lnTo>
                <a:lnTo>
                  <a:pt x="1936" y="1850"/>
                </a:lnTo>
                <a:close/>
              </a:path>
            </a:pathLst>
          </a:custGeom>
          <a:solidFill>
            <a:srgbClr val="C4CD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50"/>
          </a:p>
        </p:txBody>
      </p:sp>
      <p:sp>
        <p:nvSpPr>
          <p:cNvPr id="20" name="Freeform 8"/>
          <p:cNvSpPr>
            <a:spLocks/>
          </p:cNvSpPr>
          <p:nvPr/>
        </p:nvSpPr>
        <p:spPr bwMode="auto">
          <a:xfrm>
            <a:off x="2529007" y="3369728"/>
            <a:ext cx="6627019" cy="111919"/>
          </a:xfrm>
          <a:custGeom>
            <a:avLst/>
            <a:gdLst>
              <a:gd name="T0" fmla="*/ 5566 w 5566"/>
              <a:gd name="T1" fmla="*/ 0 h 94"/>
              <a:gd name="T2" fmla="*/ 18 w 5566"/>
              <a:gd name="T3" fmla="*/ 0 h 94"/>
              <a:gd name="T4" fmla="*/ 0 w 5566"/>
              <a:gd name="T5" fmla="*/ 94 h 94"/>
              <a:gd name="T6" fmla="*/ 5566 w 5566"/>
              <a:gd name="T7" fmla="*/ 94 h 94"/>
              <a:gd name="T8" fmla="*/ 5566 w 5566"/>
              <a:gd name="T9" fmla="*/ 0 h 94"/>
            </a:gdLst>
            <a:ahLst/>
            <a:cxnLst>
              <a:cxn ang="0">
                <a:pos x="T0" y="T1"/>
              </a:cxn>
              <a:cxn ang="0">
                <a:pos x="T2" y="T3"/>
              </a:cxn>
              <a:cxn ang="0">
                <a:pos x="T4" y="T5"/>
              </a:cxn>
              <a:cxn ang="0">
                <a:pos x="T6" y="T7"/>
              </a:cxn>
              <a:cxn ang="0">
                <a:pos x="T8" y="T9"/>
              </a:cxn>
            </a:cxnLst>
            <a:rect l="0" t="0" r="r" b="b"/>
            <a:pathLst>
              <a:path w="5566" h="94">
                <a:moveTo>
                  <a:pt x="5566" y="0"/>
                </a:moveTo>
                <a:lnTo>
                  <a:pt x="18" y="0"/>
                </a:lnTo>
                <a:lnTo>
                  <a:pt x="0" y="94"/>
                </a:lnTo>
                <a:lnTo>
                  <a:pt x="5566" y="94"/>
                </a:lnTo>
                <a:lnTo>
                  <a:pt x="5566" y="0"/>
                </a:lnTo>
                <a:close/>
              </a:path>
            </a:pathLst>
          </a:custGeom>
          <a:solidFill>
            <a:srgbClr val="C7D0EF"/>
          </a:solidFill>
          <a:ln>
            <a:noFill/>
          </a:ln>
          <a:extLst/>
        </p:spPr>
        <p:txBody>
          <a:bodyPr vert="horz" wrap="square" lIns="68580" tIns="34290" rIns="68580" bIns="34290" numCol="1" anchor="t" anchorCtr="0" compatLnSpc="1">
            <a:prstTxWarp prst="textNoShape">
              <a:avLst/>
            </a:prstTxWarp>
          </a:bodyPr>
          <a:lstStyle/>
          <a:p>
            <a:endParaRPr lang="zh-CN" altLang="en-US" sz="1050"/>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6630" y="1819281"/>
            <a:ext cx="1931401" cy="1626323"/>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3267" y="1920511"/>
            <a:ext cx="1312174" cy="254054"/>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3267" y="1324658"/>
            <a:ext cx="1655529" cy="1191705"/>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5090" y="113653"/>
            <a:ext cx="742416" cy="740330"/>
          </a:xfrm>
          <a:prstGeom prst="rect">
            <a:avLst/>
          </a:prstGeom>
        </p:spPr>
      </p:pic>
      <p:sp>
        <p:nvSpPr>
          <p:cNvPr id="12" name="矩形 11"/>
          <p:cNvSpPr/>
          <p:nvPr/>
        </p:nvSpPr>
        <p:spPr>
          <a:xfrm>
            <a:off x="0" y="4922044"/>
            <a:ext cx="9144000" cy="221456"/>
          </a:xfrm>
          <a:prstGeom prst="rect">
            <a:avLst/>
          </a:prstGeom>
          <a:solidFill>
            <a:srgbClr val="E1E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sp>
        <p:nvSpPr>
          <p:cNvPr id="15" name="文本框 14"/>
          <p:cNvSpPr txBox="1"/>
          <p:nvPr/>
        </p:nvSpPr>
        <p:spPr>
          <a:xfrm>
            <a:off x="3127194" y="1665828"/>
            <a:ext cx="5602816" cy="923330"/>
          </a:xfrm>
          <a:prstGeom prst="rect">
            <a:avLst/>
          </a:prstGeom>
          <a:noFill/>
        </p:spPr>
        <p:txBody>
          <a:bodyPr wrap="none" rtlCol="0">
            <a:spAutoFit/>
          </a:bodyPr>
          <a:lstStyle/>
          <a:p>
            <a:r>
              <a:rPr lang="zh-CN" altLang="en-US" sz="5400" dirty="0">
                <a:solidFill>
                  <a:schemeClr val="bg1"/>
                </a:solidFill>
                <a:latin typeface="方正兰亭中黑_GBK" panose="02000000000000000000" pitchFamily="2" charset="-122"/>
                <a:ea typeface="方正兰亭中黑_GBK" panose="02000000000000000000" pitchFamily="2" charset="-122"/>
              </a:rPr>
              <a:t>毕业论文答辩</a:t>
            </a:r>
            <a:r>
              <a:rPr lang="en-US" altLang="zh-CN" sz="5400" dirty="0">
                <a:solidFill>
                  <a:schemeClr val="bg1"/>
                </a:solidFill>
                <a:latin typeface="方正兰亭中黑_GBK" panose="02000000000000000000" pitchFamily="2" charset="-122"/>
                <a:ea typeface="方正兰亭中黑_GBK" panose="02000000000000000000" pitchFamily="2" charset="-122"/>
              </a:rPr>
              <a:t>PPT</a:t>
            </a:r>
            <a:endParaRPr lang="zh-CN" altLang="en-US" sz="5400" dirty="0">
              <a:solidFill>
                <a:schemeClr val="bg1"/>
              </a:solidFill>
              <a:latin typeface="方正兰亭中黑_GBK" panose="02000000000000000000" pitchFamily="2" charset="-122"/>
              <a:ea typeface="方正兰亭中黑_GBK" panose="02000000000000000000" pitchFamily="2" charset="-122"/>
            </a:endParaRPr>
          </a:p>
        </p:txBody>
      </p:sp>
      <p:sp>
        <p:nvSpPr>
          <p:cNvPr id="16" name="文本框 15"/>
          <p:cNvSpPr txBox="1"/>
          <p:nvPr/>
        </p:nvSpPr>
        <p:spPr>
          <a:xfrm>
            <a:off x="3198632" y="2753160"/>
            <a:ext cx="2781531" cy="438582"/>
          </a:xfrm>
          <a:prstGeom prst="rect">
            <a:avLst/>
          </a:prstGeom>
          <a:noFill/>
        </p:spPr>
        <p:txBody>
          <a:bodyPr wrap="none" rtlCol="0">
            <a:spAutoFit/>
          </a:bodyPr>
          <a:lstStyle/>
          <a:p>
            <a:r>
              <a:rPr lang="zh-CN" altLang="en-US" sz="2250" dirty="0">
                <a:solidFill>
                  <a:schemeClr val="bg1"/>
                </a:solidFill>
                <a:latin typeface="微软雅黑" panose="020B0503020204020204" pitchFamily="34" charset="-122"/>
                <a:ea typeface="微软雅黑" panose="020B0503020204020204" pitchFamily="34" charset="-122"/>
              </a:rPr>
              <a:t>复旦大学土木工程系</a:t>
            </a:r>
          </a:p>
        </p:txBody>
      </p:sp>
      <p:sp>
        <p:nvSpPr>
          <p:cNvPr id="17" name="文本框 16"/>
          <p:cNvSpPr txBox="1"/>
          <p:nvPr/>
        </p:nvSpPr>
        <p:spPr>
          <a:xfrm>
            <a:off x="6901221" y="2753160"/>
            <a:ext cx="1611339" cy="438582"/>
          </a:xfrm>
          <a:prstGeom prst="rect">
            <a:avLst/>
          </a:prstGeom>
          <a:noFill/>
        </p:spPr>
        <p:txBody>
          <a:bodyPr wrap="none" rtlCol="0">
            <a:spAutoFit/>
          </a:bodyPr>
          <a:lstStyle/>
          <a:p>
            <a:r>
              <a:rPr lang="en-US" altLang="zh-CN" sz="2250" dirty="0">
                <a:solidFill>
                  <a:schemeClr val="bg1"/>
                </a:solidFill>
                <a:latin typeface="微软雅黑" panose="020B0503020204020204" pitchFamily="34" charset="-122"/>
                <a:ea typeface="微软雅黑" panose="020B0503020204020204" pitchFamily="34" charset="-122"/>
              </a:rPr>
              <a:t>2020</a:t>
            </a:r>
            <a:r>
              <a:rPr lang="zh-CN" altLang="en-US" sz="2250" dirty="0">
                <a:solidFill>
                  <a:schemeClr val="bg1"/>
                </a:solidFill>
                <a:latin typeface="微软雅黑" panose="020B0503020204020204" pitchFamily="34" charset="-122"/>
                <a:ea typeface="微软雅黑" panose="020B0503020204020204" pitchFamily="34" charset="-122"/>
              </a:rPr>
              <a:t>级</a:t>
            </a:r>
            <a:r>
              <a:rPr lang="en-US" altLang="zh-CN" sz="2250" dirty="0">
                <a:solidFill>
                  <a:schemeClr val="bg1"/>
                </a:solidFill>
                <a:latin typeface="微软雅黑" panose="020B0503020204020204" pitchFamily="34" charset="-122"/>
                <a:ea typeface="微软雅黑" panose="020B0503020204020204" pitchFamily="34" charset="-122"/>
              </a:rPr>
              <a:t>1</a:t>
            </a:r>
            <a:r>
              <a:rPr lang="zh-CN" altLang="en-US" sz="2250" dirty="0">
                <a:solidFill>
                  <a:schemeClr val="bg1"/>
                </a:solidFill>
                <a:latin typeface="微软雅黑" panose="020B0503020204020204" pitchFamily="34" charset="-122"/>
                <a:ea typeface="微软雅黑" panose="020B0503020204020204" pitchFamily="34" charset="-122"/>
              </a:rPr>
              <a:t>班</a:t>
            </a:r>
          </a:p>
        </p:txBody>
      </p:sp>
      <p:sp>
        <p:nvSpPr>
          <p:cNvPr id="18" name="文本框 17"/>
          <p:cNvSpPr txBox="1"/>
          <p:nvPr/>
        </p:nvSpPr>
        <p:spPr>
          <a:xfrm>
            <a:off x="3579153" y="4004830"/>
            <a:ext cx="1954381" cy="357790"/>
          </a:xfrm>
          <a:prstGeom prst="rect">
            <a:avLst/>
          </a:prstGeom>
          <a:noFill/>
        </p:spPr>
        <p:txBody>
          <a:bodyPr wrap="none" rtlCol="0">
            <a:spAutoFit/>
          </a:bodyPr>
          <a:lstStyle/>
          <a:p>
            <a:r>
              <a:rPr lang="zh-CN" altLang="en-US" sz="1725" dirty="0">
                <a:solidFill>
                  <a:srgbClr val="224982"/>
                </a:solidFill>
                <a:latin typeface="方正兰亭中黑_GBK" panose="02000000000000000000" pitchFamily="2" charset="-122"/>
                <a:ea typeface="方正兰亭中黑_GBK" panose="02000000000000000000" pitchFamily="2" charset="-122"/>
              </a:rPr>
              <a:t>答辩人：</a:t>
            </a:r>
            <a:r>
              <a:rPr lang="zh-CN" altLang="en-US" sz="1725" dirty="0">
                <a:solidFill>
                  <a:srgbClr val="565656"/>
                </a:solidFill>
                <a:latin typeface="方正兰亭中黑_GBK" panose="02000000000000000000" pitchFamily="2" charset="-122"/>
                <a:ea typeface="方正兰亭中黑_GBK" panose="02000000000000000000" pitchFamily="2" charset="-122"/>
              </a:rPr>
              <a:t>您的名字</a:t>
            </a:r>
          </a:p>
        </p:txBody>
      </p:sp>
      <p:sp>
        <p:nvSpPr>
          <p:cNvPr id="19" name="文本框 18"/>
          <p:cNvSpPr txBox="1"/>
          <p:nvPr/>
        </p:nvSpPr>
        <p:spPr>
          <a:xfrm>
            <a:off x="6163997" y="4004830"/>
            <a:ext cx="2175596" cy="357790"/>
          </a:xfrm>
          <a:prstGeom prst="rect">
            <a:avLst/>
          </a:prstGeom>
          <a:noFill/>
        </p:spPr>
        <p:txBody>
          <a:bodyPr wrap="none" rtlCol="0">
            <a:spAutoFit/>
          </a:bodyPr>
          <a:lstStyle/>
          <a:p>
            <a:r>
              <a:rPr lang="zh-CN" altLang="en-US" sz="1725" dirty="0">
                <a:solidFill>
                  <a:srgbClr val="224982"/>
                </a:solidFill>
                <a:latin typeface="方正兰亭中黑_GBK" panose="02000000000000000000" pitchFamily="2" charset="-122"/>
                <a:ea typeface="方正兰亭中黑_GBK" panose="02000000000000000000" pitchFamily="2" charset="-122"/>
              </a:rPr>
              <a:t>指导老师：</a:t>
            </a:r>
            <a:r>
              <a:rPr lang="zh-CN" altLang="en-US" sz="1725" dirty="0">
                <a:solidFill>
                  <a:srgbClr val="565656"/>
                </a:solidFill>
                <a:latin typeface="方正兰亭中黑_GBK" panose="02000000000000000000" pitchFamily="2" charset="-122"/>
                <a:ea typeface="方正兰亭中黑_GBK" panose="02000000000000000000" pitchFamily="2" charset="-122"/>
              </a:rPr>
              <a:t>老师名字</a:t>
            </a:r>
          </a:p>
        </p:txBody>
      </p:sp>
      <p:grpSp>
        <p:nvGrpSpPr>
          <p:cNvPr id="4" name="组合 3"/>
          <p:cNvGrpSpPr/>
          <p:nvPr/>
        </p:nvGrpSpPr>
        <p:grpSpPr>
          <a:xfrm>
            <a:off x="5873606" y="4035048"/>
            <a:ext cx="283369" cy="283369"/>
            <a:chOff x="7612018" y="5380063"/>
            <a:chExt cx="377825" cy="377825"/>
          </a:xfrm>
        </p:grpSpPr>
        <p:sp>
          <p:nvSpPr>
            <p:cNvPr id="27" name="椭圆 26"/>
            <p:cNvSpPr/>
            <p:nvPr/>
          </p:nvSpPr>
          <p:spPr>
            <a:xfrm>
              <a:off x="7612018" y="5380063"/>
              <a:ext cx="377825" cy="377825"/>
            </a:xfrm>
            <a:prstGeom prst="ellipse">
              <a:avLst/>
            </a:prstGeom>
            <a:solidFill>
              <a:srgbClr val="224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grpSp>
          <p:nvGrpSpPr>
            <p:cNvPr id="22" name="组合 21"/>
            <p:cNvGrpSpPr>
              <a:grpSpLocks noChangeAspect="1"/>
            </p:cNvGrpSpPr>
            <p:nvPr/>
          </p:nvGrpSpPr>
          <p:grpSpPr>
            <a:xfrm>
              <a:off x="7707997" y="5400481"/>
              <a:ext cx="185866" cy="308489"/>
              <a:chOff x="6499674" y="3862507"/>
              <a:chExt cx="323003" cy="536101"/>
            </a:xfrm>
            <a:solidFill>
              <a:schemeClr val="bg1"/>
            </a:solidFill>
          </p:grpSpPr>
          <p:sp>
            <p:nvSpPr>
              <p:cNvPr id="23" name="Freeform 43"/>
              <p:cNvSpPr>
                <a:spLocks noEditPoints="1"/>
              </p:cNvSpPr>
              <p:nvPr/>
            </p:nvSpPr>
            <p:spPr bwMode="auto">
              <a:xfrm>
                <a:off x="6547495" y="3862507"/>
                <a:ext cx="218132" cy="294478"/>
              </a:xfrm>
              <a:custGeom>
                <a:avLst/>
                <a:gdLst>
                  <a:gd name="T0" fmla="*/ 8 w 110"/>
                  <a:gd name="T1" fmla="*/ 92 h 147"/>
                  <a:gd name="T2" fmla="*/ 17 w 110"/>
                  <a:gd name="T3" fmla="*/ 105 h 147"/>
                  <a:gd name="T4" fmla="*/ 57 w 110"/>
                  <a:gd name="T5" fmla="*/ 147 h 147"/>
                  <a:gd name="T6" fmla="*/ 96 w 110"/>
                  <a:gd name="T7" fmla="*/ 105 h 147"/>
                  <a:gd name="T8" fmla="*/ 97 w 110"/>
                  <a:gd name="T9" fmla="*/ 105 h 147"/>
                  <a:gd name="T10" fmla="*/ 107 w 110"/>
                  <a:gd name="T11" fmla="*/ 92 h 147"/>
                  <a:gd name="T12" fmla="*/ 99 w 110"/>
                  <a:gd name="T13" fmla="*/ 80 h 147"/>
                  <a:gd name="T14" fmla="*/ 87 w 110"/>
                  <a:gd name="T15" fmla="*/ 32 h 147"/>
                  <a:gd name="T16" fmla="*/ 28 w 110"/>
                  <a:gd name="T17" fmla="*/ 25 h 147"/>
                  <a:gd name="T18" fmla="*/ 13 w 110"/>
                  <a:gd name="T19" fmla="*/ 81 h 147"/>
                  <a:gd name="T20" fmla="*/ 13 w 110"/>
                  <a:gd name="T21" fmla="*/ 81 h 147"/>
                  <a:gd name="T22" fmla="*/ 8 w 110"/>
                  <a:gd name="T23" fmla="*/ 92 h 147"/>
                  <a:gd name="T24" fmla="*/ 18 w 110"/>
                  <a:gd name="T25" fmla="*/ 82 h 147"/>
                  <a:gd name="T26" fmla="*/ 18 w 110"/>
                  <a:gd name="T27" fmla="*/ 82 h 147"/>
                  <a:gd name="T28" fmla="*/ 19 w 110"/>
                  <a:gd name="T29" fmla="*/ 82 h 147"/>
                  <a:gd name="T30" fmla="*/ 19 w 110"/>
                  <a:gd name="T31" fmla="*/ 79 h 147"/>
                  <a:gd name="T32" fmla="*/ 22 w 110"/>
                  <a:gd name="T33" fmla="*/ 62 h 147"/>
                  <a:gd name="T34" fmla="*/ 26 w 110"/>
                  <a:gd name="T35" fmla="*/ 57 h 147"/>
                  <a:gd name="T36" fmla="*/ 71 w 110"/>
                  <a:gd name="T37" fmla="*/ 46 h 147"/>
                  <a:gd name="T38" fmla="*/ 93 w 110"/>
                  <a:gd name="T39" fmla="*/ 83 h 147"/>
                  <a:gd name="T40" fmla="*/ 94 w 110"/>
                  <a:gd name="T41" fmla="*/ 83 h 147"/>
                  <a:gd name="T42" fmla="*/ 96 w 110"/>
                  <a:gd name="T43" fmla="*/ 82 h 147"/>
                  <a:gd name="T44" fmla="*/ 97 w 110"/>
                  <a:gd name="T45" fmla="*/ 82 h 147"/>
                  <a:gd name="T46" fmla="*/ 102 w 110"/>
                  <a:gd name="T47" fmla="*/ 85 h 147"/>
                  <a:gd name="T48" fmla="*/ 105 w 110"/>
                  <a:gd name="T49" fmla="*/ 92 h 147"/>
                  <a:gd name="T50" fmla="*/ 102 w 110"/>
                  <a:gd name="T51" fmla="*/ 100 h 147"/>
                  <a:gd name="T52" fmla="*/ 97 w 110"/>
                  <a:gd name="T53" fmla="*/ 102 h 147"/>
                  <a:gd name="T54" fmla="*/ 97 w 110"/>
                  <a:gd name="T55" fmla="*/ 102 h 147"/>
                  <a:gd name="T56" fmla="*/ 94 w 110"/>
                  <a:gd name="T57" fmla="*/ 102 h 147"/>
                  <a:gd name="T58" fmla="*/ 94 w 110"/>
                  <a:gd name="T59" fmla="*/ 105 h 147"/>
                  <a:gd name="T60" fmla="*/ 81 w 110"/>
                  <a:gd name="T61" fmla="*/ 133 h 147"/>
                  <a:gd name="T62" fmla="*/ 70 w 110"/>
                  <a:gd name="T63" fmla="*/ 141 h 147"/>
                  <a:gd name="T64" fmla="*/ 57 w 110"/>
                  <a:gd name="T65" fmla="*/ 144 h 147"/>
                  <a:gd name="T66" fmla="*/ 44 w 110"/>
                  <a:gd name="T67" fmla="*/ 141 h 147"/>
                  <a:gd name="T68" fmla="*/ 33 w 110"/>
                  <a:gd name="T69" fmla="*/ 133 h 147"/>
                  <a:gd name="T70" fmla="*/ 20 w 110"/>
                  <a:gd name="T71" fmla="*/ 105 h 147"/>
                  <a:gd name="T72" fmla="*/ 20 w 110"/>
                  <a:gd name="T73" fmla="*/ 103 h 147"/>
                  <a:gd name="T74" fmla="*/ 17 w 110"/>
                  <a:gd name="T75" fmla="*/ 102 h 147"/>
                  <a:gd name="T76" fmla="*/ 10 w 110"/>
                  <a:gd name="T77" fmla="*/ 92 h 147"/>
                  <a:gd name="T78" fmla="*/ 13 w 110"/>
                  <a:gd name="T79" fmla="*/ 85 h 147"/>
                  <a:gd name="T80" fmla="*/ 18 w 110"/>
                  <a:gd name="T81"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47">
                    <a:moveTo>
                      <a:pt x="8" y="92"/>
                    </a:moveTo>
                    <a:cubicBezTo>
                      <a:pt x="8" y="99"/>
                      <a:pt x="12" y="105"/>
                      <a:pt x="17" y="105"/>
                    </a:cubicBezTo>
                    <a:cubicBezTo>
                      <a:pt x="21" y="129"/>
                      <a:pt x="37" y="147"/>
                      <a:pt x="57" y="147"/>
                    </a:cubicBezTo>
                    <a:cubicBezTo>
                      <a:pt x="76" y="147"/>
                      <a:pt x="93" y="129"/>
                      <a:pt x="96" y="105"/>
                    </a:cubicBezTo>
                    <a:cubicBezTo>
                      <a:pt x="97" y="105"/>
                      <a:pt x="97" y="105"/>
                      <a:pt x="97" y="105"/>
                    </a:cubicBezTo>
                    <a:cubicBezTo>
                      <a:pt x="103" y="105"/>
                      <a:pt x="107" y="99"/>
                      <a:pt x="107" y="92"/>
                    </a:cubicBezTo>
                    <a:cubicBezTo>
                      <a:pt x="107" y="86"/>
                      <a:pt x="104" y="81"/>
                      <a:pt x="99" y="80"/>
                    </a:cubicBezTo>
                    <a:cubicBezTo>
                      <a:pt x="99" y="80"/>
                      <a:pt x="110" y="43"/>
                      <a:pt x="87" y="32"/>
                    </a:cubicBezTo>
                    <a:cubicBezTo>
                      <a:pt x="84" y="0"/>
                      <a:pt x="28" y="25"/>
                      <a:pt x="28" y="25"/>
                    </a:cubicBezTo>
                    <a:cubicBezTo>
                      <a:pt x="0" y="40"/>
                      <a:pt x="13" y="81"/>
                      <a:pt x="13" y="81"/>
                    </a:cubicBezTo>
                    <a:cubicBezTo>
                      <a:pt x="13" y="81"/>
                      <a:pt x="13" y="81"/>
                      <a:pt x="13" y="81"/>
                    </a:cubicBezTo>
                    <a:cubicBezTo>
                      <a:pt x="10" y="83"/>
                      <a:pt x="8" y="87"/>
                      <a:pt x="8" y="92"/>
                    </a:cubicBezTo>
                    <a:close/>
                    <a:moveTo>
                      <a:pt x="18" y="82"/>
                    </a:moveTo>
                    <a:cubicBezTo>
                      <a:pt x="18" y="82"/>
                      <a:pt x="18" y="82"/>
                      <a:pt x="18" y="82"/>
                    </a:cubicBezTo>
                    <a:cubicBezTo>
                      <a:pt x="19" y="82"/>
                      <a:pt x="19" y="82"/>
                      <a:pt x="19" y="82"/>
                    </a:cubicBezTo>
                    <a:cubicBezTo>
                      <a:pt x="19" y="79"/>
                      <a:pt x="19" y="79"/>
                      <a:pt x="19" y="79"/>
                    </a:cubicBezTo>
                    <a:cubicBezTo>
                      <a:pt x="22" y="62"/>
                      <a:pt x="22" y="62"/>
                      <a:pt x="22" y="62"/>
                    </a:cubicBezTo>
                    <a:cubicBezTo>
                      <a:pt x="24" y="59"/>
                      <a:pt x="26" y="57"/>
                      <a:pt x="26" y="57"/>
                    </a:cubicBezTo>
                    <a:cubicBezTo>
                      <a:pt x="51" y="59"/>
                      <a:pt x="71" y="46"/>
                      <a:pt x="71" y="46"/>
                    </a:cubicBezTo>
                    <a:cubicBezTo>
                      <a:pt x="88" y="33"/>
                      <a:pt x="93" y="83"/>
                      <a:pt x="93" y="83"/>
                    </a:cubicBezTo>
                    <a:cubicBezTo>
                      <a:pt x="94" y="83"/>
                      <a:pt x="94" y="83"/>
                      <a:pt x="94" y="83"/>
                    </a:cubicBezTo>
                    <a:cubicBezTo>
                      <a:pt x="96" y="82"/>
                      <a:pt x="96" y="82"/>
                      <a:pt x="96" y="82"/>
                    </a:cubicBezTo>
                    <a:cubicBezTo>
                      <a:pt x="96" y="82"/>
                      <a:pt x="97" y="82"/>
                      <a:pt x="97" y="82"/>
                    </a:cubicBezTo>
                    <a:cubicBezTo>
                      <a:pt x="99" y="82"/>
                      <a:pt x="101" y="83"/>
                      <a:pt x="102" y="85"/>
                    </a:cubicBezTo>
                    <a:cubicBezTo>
                      <a:pt x="104" y="87"/>
                      <a:pt x="105" y="89"/>
                      <a:pt x="105" y="92"/>
                    </a:cubicBezTo>
                    <a:cubicBezTo>
                      <a:pt x="105" y="95"/>
                      <a:pt x="104" y="98"/>
                      <a:pt x="102" y="100"/>
                    </a:cubicBezTo>
                    <a:cubicBezTo>
                      <a:pt x="101" y="101"/>
                      <a:pt x="99" y="102"/>
                      <a:pt x="97" y="102"/>
                    </a:cubicBezTo>
                    <a:cubicBezTo>
                      <a:pt x="97" y="102"/>
                      <a:pt x="97" y="102"/>
                      <a:pt x="97" y="102"/>
                    </a:cubicBezTo>
                    <a:cubicBezTo>
                      <a:pt x="94" y="102"/>
                      <a:pt x="94" y="102"/>
                      <a:pt x="94" y="102"/>
                    </a:cubicBezTo>
                    <a:cubicBezTo>
                      <a:pt x="94" y="105"/>
                      <a:pt x="94" y="105"/>
                      <a:pt x="94" y="105"/>
                    </a:cubicBezTo>
                    <a:cubicBezTo>
                      <a:pt x="92" y="116"/>
                      <a:pt x="87" y="126"/>
                      <a:pt x="81" y="133"/>
                    </a:cubicBezTo>
                    <a:cubicBezTo>
                      <a:pt x="77" y="136"/>
                      <a:pt x="74" y="139"/>
                      <a:pt x="70" y="141"/>
                    </a:cubicBezTo>
                    <a:cubicBezTo>
                      <a:pt x="66" y="143"/>
                      <a:pt x="61" y="144"/>
                      <a:pt x="57" y="144"/>
                    </a:cubicBezTo>
                    <a:cubicBezTo>
                      <a:pt x="53" y="144"/>
                      <a:pt x="48" y="143"/>
                      <a:pt x="44" y="141"/>
                    </a:cubicBezTo>
                    <a:cubicBezTo>
                      <a:pt x="40" y="139"/>
                      <a:pt x="36" y="136"/>
                      <a:pt x="33" y="133"/>
                    </a:cubicBezTo>
                    <a:cubicBezTo>
                      <a:pt x="26" y="126"/>
                      <a:pt x="22" y="116"/>
                      <a:pt x="20" y="105"/>
                    </a:cubicBezTo>
                    <a:cubicBezTo>
                      <a:pt x="20" y="103"/>
                      <a:pt x="20" y="103"/>
                      <a:pt x="20" y="103"/>
                    </a:cubicBezTo>
                    <a:cubicBezTo>
                      <a:pt x="17" y="102"/>
                      <a:pt x="17" y="102"/>
                      <a:pt x="17" y="102"/>
                    </a:cubicBezTo>
                    <a:cubicBezTo>
                      <a:pt x="14" y="102"/>
                      <a:pt x="10" y="98"/>
                      <a:pt x="10" y="92"/>
                    </a:cubicBezTo>
                    <a:cubicBezTo>
                      <a:pt x="10" y="89"/>
                      <a:pt x="11" y="87"/>
                      <a:pt x="13" y="85"/>
                    </a:cubicBezTo>
                    <a:cubicBezTo>
                      <a:pt x="14" y="83"/>
                      <a:pt x="16" y="82"/>
                      <a:pt x="18" y="82"/>
                    </a:cubicBezTo>
                    <a:close/>
                  </a:path>
                </a:pathLst>
              </a:custGeom>
              <a:grpFill/>
              <a:ln>
                <a:noFill/>
              </a:ln>
            </p:spPr>
            <p:txBody>
              <a:bodyPr/>
              <a:lstStyle/>
              <a:p>
                <a:pPr>
                  <a:defRPr/>
                </a:pPr>
                <a:endParaRPr lang="zh-CN" altLang="en-US" sz="1013"/>
              </a:p>
            </p:txBody>
          </p:sp>
          <p:sp>
            <p:nvSpPr>
              <p:cNvPr id="24" name="Freeform 46"/>
              <p:cNvSpPr>
                <a:spLocks/>
              </p:cNvSpPr>
              <p:nvPr/>
            </p:nvSpPr>
            <p:spPr bwMode="auto">
              <a:xfrm>
                <a:off x="6499674" y="4155307"/>
                <a:ext cx="323003" cy="243301"/>
              </a:xfrm>
              <a:custGeom>
                <a:avLst/>
                <a:gdLst>
                  <a:gd name="T0" fmla="*/ 163 w 163"/>
                  <a:gd name="T1" fmla="*/ 91 h 122"/>
                  <a:gd name="T2" fmla="*/ 163 w 163"/>
                  <a:gd name="T3" fmla="*/ 90 h 122"/>
                  <a:gd name="T4" fmla="*/ 163 w 163"/>
                  <a:gd name="T5" fmla="*/ 90 h 122"/>
                  <a:gd name="T6" fmla="*/ 163 w 163"/>
                  <a:gd name="T7" fmla="*/ 39 h 122"/>
                  <a:gd name="T8" fmla="*/ 163 w 163"/>
                  <a:gd name="T9" fmla="*/ 39 h 122"/>
                  <a:gd name="T10" fmla="*/ 126 w 163"/>
                  <a:gd name="T11" fmla="*/ 0 h 122"/>
                  <a:gd name="T12" fmla="*/ 91 w 163"/>
                  <a:gd name="T13" fmla="*/ 59 h 122"/>
                  <a:gd name="T14" fmla="*/ 87 w 163"/>
                  <a:gd name="T15" fmla="*/ 33 h 122"/>
                  <a:gd name="T16" fmla="*/ 91 w 163"/>
                  <a:gd name="T17" fmla="*/ 24 h 122"/>
                  <a:gd name="T18" fmla="*/ 81 w 163"/>
                  <a:gd name="T19" fmla="*/ 14 h 122"/>
                  <a:gd name="T20" fmla="*/ 71 w 163"/>
                  <a:gd name="T21" fmla="*/ 24 h 122"/>
                  <a:gd name="T22" fmla="*/ 76 w 163"/>
                  <a:gd name="T23" fmla="*/ 33 h 122"/>
                  <a:gd name="T24" fmla="*/ 72 w 163"/>
                  <a:gd name="T25" fmla="*/ 59 h 122"/>
                  <a:gd name="T26" fmla="*/ 37 w 163"/>
                  <a:gd name="T27" fmla="*/ 0 h 122"/>
                  <a:gd name="T28" fmla="*/ 0 w 163"/>
                  <a:gd name="T29" fmla="*/ 39 h 122"/>
                  <a:gd name="T30" fmla="*/ 0 w 163"/>
                  <a:gd name="T31" fmla="*/ 39 h 122"/>
                  <a:gd name="T32" fmla="*/ 0 w 163"/>
                  <a:gd name="T33" fmla="*/ 90 h 122"/>
                  <a:gd name="T34" fmla="*/ 0 w 163"/>
                  <a:gd name="T35" fmla="*/ 90 h 122"/>
                  <a:gd name="T36" fmla="*/ 0 w 163"/>
                  <a:gd name="T37" fmla="*/ 91 h 122"/>
                  <a:gd name="T38" fmla="*/ 81 w 163"/>
                  <a:gd name="T39" fmla="*/ 122 h 122"/>
                  <a:gd name="T40" fmla="*/ 163 w 163"/>
                  <a:gd name="T41" fmla="*/ 9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3" h="122">
                    <a:moveTo>
                      <a:pt x="163" y="91"/>
                    </a:moveTo>
                    <a:cubicBezTo>
                      <a:pt x="163" y="90"/>
                      <a:pt x="163" y="90"/>
                      <a:pt x="163" y="90"/>
                    </a:cubicBezTo>
                    <a:cubicBezTo>
                      <a:pt x="163" y="90"/>
                      <a:pt x="163" y="90"/>
                      <a:pt x="163" y="90"/>
                    </a:cubicBezTo>
                    <a:cubicBezTo>
                      <a:pt x="163" y="39"/>
                      <a:pt x="163" y="39"/>
                      <a:pt x="163" y="39"/>
                    </a:cubicBezTo>
                    <a:cubicBezTo>
                      <a:pt x="163" y="39"/>
                      <a:pt x="163" y="39"/>
                      <a:pt x="163" y="39"/>
                    </a:cubicBezTo>
                    <a:cubicBezTo>
                      <a:pt x="160" y="23"/>
                      <a:pt x="146" y="9"/>
                      <a:pt x="126" y="0"/>
                    </a:cubicBezTo>
                    <a:cubicBezTo>
                      <a:pt x="91" y="59"/>
                      <a:pt x="91" y="59"/>
                      <a:pt x="91" y="59"/>
                    </a:cubicBezTo>
                    <a:cubicBezTo>
                      <a:pt x="87" y="33"/>
                      <a:pt x="87" y="33"/>
                      <a:pt x="87" y="33"/>
                    </a:cubicBezTo>
                    <a:cubicBezTo>
                      <a:pt x="89" y="31"/>
                      <a:pt x="91" y="28"/>
                      <a:pt x="91" y="24"/>
                    </a:cubicBezTo>
                    <a:cubicBezTo>
                      <a:pt x="91" y="19"/>
                      <a:pt x="87" y="14"/>
                      <a:pt x="81" y="14"/>
                    </a:cubicBezTo>
                    <a:cubicBezTo>
                      <a:pt x="76" y="14"/>
                      <a:pt x="71" y="19"/>
                      <a:pt x="71" y="24"/>
                    </a:cubicBezTo>
                    <a:cubicBezTo>
                      <a:pt x="71" y="28"/>
                      <a:pt x="73" y="31"/>
                      <a:pt x="76" y="33"/>
                    </a:cubicBezTo>
                    <a:cubicBezTo>
                      <a:pt x="72" y="59"/>
                      <a:pt x="72" y="59"/>
                      <a:pt x="72" y="59"/>
                    </a:cubicBezTo>
                    <a:cubicBezTo>
                      <a:pt x="37" y="0"/>
                      <a:pt x="37" y="0"/>
                      <a:pt x="37" y="0"/>
                    </a:cubicBezTo>
                    <a:cubicBezTo>
                      <a:pt x="17" y="9"/>
                      <a:pt x="3" y="23"/>
                      <a:pt x="0" y="39"/>
                    </a:cubicBezTo>
                    <a:cubicBezTo>
                      <a:pt x="0" y="39"/>
                      <a:pt x="0" y="39"/>
                      <a:pt x="0" y="39"/>
                    </a:cubicBezTo>
                    <a:cubicBezTo>
                      <a:pt x="0" y="90"/>
                      <a:pt x="0" y="90"/>
                      <a:pt x="0" y="90"/>
                    </a:cubicBezTo>
                    <a:cubicBezTo>
                      <a:pt x="0" y="90"/>
                      <a:pt x="0" y="90"/>
                      <a:pt x="0" y="90"/>
                    </a:cubicBezTo>
                    <a:cubicBezTo>
                      <a:pt x="0" y="90"/>
                      <a:pt x="0" y="90"/>
                      <a:pt x="0" y="91"/>
                    </a:cubicBezTo>
                    <a:cubicBezTo>
                      <a:pt x="0" y="108"/>
                      <a:pt x="36" y="122"/>
                      <a:pt x="81" y="122"/>
                    </a:cubicBezTo>
                    <a:cubicBezTo>
                      <a:pt x="127" y="122"/>
                      <a:pt x="163" y="108"/>
                      <a:pt x="163" y="91"/>
                    </a:cubicBezTo>
                    <a:close/>
                  </a:path>
                </a:pathLst>
              </a:custGeom>
              <a:grpFill/>
              <a:ln>
                <a:noFill/>
              </a:ln>
            </p:spPr>
            <p:txBody>
              <a:bodyPr/>
              <a:lstStyle/>
              <a:p>
                <a:pPr>
                  <a:defRPr/>
                </a:pPr>
                <a:endParaRPr lang="zh-CN" altLang="en-US" sz="1013"/>
              </a:p>
            </p:txBody>
          </p:sp>
        </p:grpSp>
      </p:grpSp>
      <p:grpSp>
        <p:nvGrpSpPr>
          <p:cNvPr id="3" name="组合 2"/>
          <p:cNvGrpSpPr/>
          <p:nvPr/>
        </p:nvGrpSpPr>
        <p:grpSpPr>
          <a:xfrm>
            <a:off x="3295784" y="4035048"/>
            <a:ext cx="283369" cy="283369"/>
            <a:chOff x="4312082" y="5380063"/>
            <a:chExt cx="377825" cy="377825"/>
          </a:xfrm>
        </p:grpSpPr>
        <p:sp>
          <p:nvSpPr>
            <p:cNvPr id="2" name="椭圆 1"/>
            <p:cNvSpPr/>
            <p:nvPr/>
          </p:nvSpPr>
          <p:spPr>
            <a:xfrm>
              <a:off x="4312082" y="5380063"/>
              <a:ext cx="377825" cy="377825"/>
            </a:xfrm>
            <a:prstGeom prst="ellipse">
              <a:avLst/>
            </a:prstGeom>
            <a:solidFill>
              <a:srgbClr val="2249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p>
          </p:txBody>
        </p:sp>
        <p:sp>
          <p:nvSpPr>
            <p:cNvPr id="26" name="Freeform 25"/>
            <p:cNvSpPr>
              <a:spLocks noEditPoints="1" noChangeArrowheads="1"/>
            </p:cNvSpPr>
            <p:nvPr/>
          </p:nvSpPr>
          <p:spPr bwMode="auto">
            <a:xfrm>
              <a:off x="4400212" y="5409544"/>
              <a:ext cx="207179" cy="299426"/>
            </a:xfrm>
            <a:custGeom>
              <a:avLst/>
              <a:gdLst>
                <a:gd name="T0" fmla="*/ 21 w 78"/>
                <a:gd name="T1" fmla="*/ 36 h 112"/>
                <a:gd name="T2" fmla="*/ 21 w 78"/>
                <a:gd name="T3" fmla="*/ 11 h 112"/>
                <a:gd name="T4" fmla="*/ 58 w 78"/>
                <a:gd name="T5" fmla="*/ 11 h 112"/>
                <a:gd name="T6" fmla="*/ 57 w 78"/>
                <a:gd name="T7" fmla="*/ 36 h 112"/>
                <a:gd name="T8" fmla="*/ 53 w 78"/>
                <a:gd name="T9" fmla="*/ 47 h 112"/>
                <a:gd name="T10" fmla="*/ 39 w 78"/>
                <a:gd name="T11" fmla="*/ 53 h 112"/>
                <a:gd name="T12" fmla="*/ 39 w 78"/>
                <a:gd name="T13" fmla="*/ 53 h 112"/>
                <a:gd name="T14" fmla="*/ 26 w 78"/>
                <a:gd name="T15" fmla="*/ 47 h 112"/>
                <a:gd name="T16" fmla="*/ 21 w 78"/>
                <a:gd name="T17" fmla="*/ 36 h 112"/>
                <a:gd name="T18" fmla="*/ 13 w 78"/>
                <a:gd name="T19" fmla="*/ 107 h 112"/>
                <a:gd name="T20" fmla="*/ 67 w 78"/>
                <a:gd name="T21" fmla="*/ 107 h 112"/>
                <a:gd name="T22" fmla="*/ 64 w 78"/>
                <a:gd name="T23" fmla="*/ 112 h 112"/>
                <a:gd name="T24" fmla="*/ 16 w 78"/>
                <a:gd name="T25" fmla="*/ 112 h 112"/>
                <a:gd name="T26" fmla="*/ 13 w 78"/>
                <a:gd name="T27" fmla="*/ 107 h 112"/>
                <a:gd name="T28" fmla="*/ 70 w 78"/>
                <a:gd name="T29" fmla="*/ 67 h 112"/>
                <a:gd name="T30" fmla="*/ 76 w 78"/>
                <a:gd name="T31" fmla="*/ 90 h 112"/>
                <a:gd name="T32" fmla="*/ 68 w 78"/>
                <a:gd name="T33" fmla="*/ 103 h 112"/>
                <a:gd name="T34" fmla="*/ 66 w 78"/>
                <a:gd name="T35" fmla="*/ 103 h 112"/>
                <a:gd name="T36" fmla="*/ 66 w 78"/>
                <a:gd name="T37" fmla="*/ 72 h 112"/>
                <a:gd name="T38" fmla="*/ 42 w 78"/>
                <a:gd name="T39" fmla="*/ 72 h 112"/>
                <a:gd name="T40" fmla="*/ 49 w 78"/>
                <a:gd name="T41" fmla="*/ 56 h 112"/>
                <a:gd name="T42" fmla="*/ 51 w 78"/>
                <a:gd name="T43" fmla="*/ 54 h 112"/>
                <a:gd name="T44" fmla="*/ 65 w 78"/>
                <a:gd name="T45" fmla="*/ 57 h 112"/>
                <a:gd name="T46" fmla="*/ 66 w 78"/>
                <a:gd name="T47" fmla="*/ 57 h 112"/>
                <a:gd name="T48" fmla="*/ 66 w 78"/>
                <a:gd name="T49" fmla="*/ 58 h 112"/>
                <a:gd name="T50" fmla="*/ 70 w 78"/>
                <a:gd name="T51" fmla="*/ 67 h 112"/>
                <a:gd name="T52" fmla="*/ 70 w 78"/>
                <a:gd name="T53" fmla="*/ 67 h 112"/>
                <a:gd name="T54" fmla="*/ 14 w 78"/>
                <a:gd name="T55" fmla="*/ 103 h 112"/>
                <a:gd name="T56" fmla="*/ 11 w 78"/>
                <a:gd name="T57" fmla="*/ 103 h 112"/>
                <a:gd name="T58" fmla="*/ 3 w 78"/>
                <a:gd name="T59" fmla="*/ 90 h 112"/>
                <a:gd name="T60" fmla="*/ 9 w 78"/>
                <a:gd name="T61" fmla="*/ 67 h 112"/>
                <a:gd name="T62" fmla="*/ 14 w 78"/>
                <a:gd name="T63" fmla="*/ 58 h 112"/>
                <a:gd name="T64" fmla="*/ 14 w 78"/>
                <a:gd name="T65" fmla="*/ 57 h 112"/>
                <a:gd name="T66" fmla="*/ 14 w 78"/>
                <a:gd name="T67" fmla="*/ 57 h 112"/>
                <a:gd name="T68" fmla="*/ 28 w 78"/>
                <a:gd name="T69" fmla="*/ 54 h 112"/>
                <a:gd name="T70" fmla="*/ 30 w 78"/>
                <a:gd name="T71" fmla="*/ 56 h 112"/>
                <a:gd name="T72" fmla="*/ 38 w 78"/>
                <a:gd name="T73" fmla="*/ 72 h 112"/>
                <a:gd name="T74" fmla="*/ 14 w 78"/>
                <a:gd name="T75" fmla="*/ 72 h 112"/>
                <a:gd name="T76" fmla="*/ 14 w 78"/>
                <a:gd name="T77" fmla="*/ 103 h 1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8"/>
                <a:gd name="T118" fmla="*/ 0 h 112"/>
                <a:gd name="T119" fmla="*/ 78 w 78"/>
                <a:gd name="T120" fmla="*/ 112 h 1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chemeClr val="bg1"/>
            </a:solidFill>
            <a:ln>
              <a:noFill/>
            </a:ln>
            <a:extLst/>
          </p:spPr>
          <p:txBody>
            <a:bodyPr/>
            <a:lstStyle/>
            <a:p>
              <a:pPr>
                <a:defRPr/>
              </a:pPr>
              <a:endParaRPr lang="zh-CN" altLang="zh-CN" sz="1013">
                <a:solidFill>
                  <a:srgbClr val="000000"/>
                </a:solidFill>
                <a:latin typeface="Calibri" pitchFamily="34" charset="0"/>
                <a:sym typeface="宋体" pitchFamily="2" charset="-122"/>
              </a:endParaRPr>
            </a:p>
          </p:txBody>
        </p:sp>
      </p:grpSp>
      <p:sp>
        <p:nvSpPr>
          <p:cNvPr id="39" name="TextBox 24"/>
          <p:cNvSpPr txBox="1"/>
          <p:nvPr/>
        </p:nvSpPr>
        <p:spPr>
          <a:xfrm>
            <a:off x="9581661" y="4340453"/>
            <a:ext cx="588623" cy="253916"/>
          </a:xfrm>
          <a:prstGeom prst="rect">
            <a:avLst/>
          </a:prstGeom>
          <a:noFill/>
        </p:spPr>
        <p:txBody>
          <a:bodyPr wrap="none" rtlCol="0">
            <a:spAutoFit/>
          </a:bodyPr>
          <a:lstStyle/>
          <a:p>
            <a:r>
              <a:rPr lang="zh-CN" altLang="en-US" sz="1050" dirty="0"/>
              <a:t>延时符</a:t>
            </a:r>
          </a:p>
        </p:txBody>
      </p:sp>
    </p:spTree>
    <p:extLst>
      <p:ext uri="{BB962C8B-B14F-4D97-AF65-F5344CB8AC3E}">
        <p14:creationId xmlns:p14="http://schemas.microsoft.com/office/powerpoint/2010/main" val="42575084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2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4286" fill="hold" grpId="0" nodeType="withEffect">
                                  <p:stCondLst>
                                    <p:cond delay="3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00" fill="hold"/>
                                        <p:tgtEl>
                                          <p:spTgt spid="11"/>
                                        </p:tgtEl>
                                        <p:attrNameLst>
                                          <p:attrName>ppt_x</p:attrName>
                                        </p:attrNameLst>
                                      </p:cBhvr>
                                      <p:tavLst>
                                        <p:tav tm="0">
                                          <p:val>
                                            <p:strVal val="1+#ppt_w/2"/>
                                          </p:val>
                                        </p:tav>
                                        <p:tav tm="100000">
                                          <p:val>
                                            <p:strVal val="#ppt_x"/>
                                          </p:val>
                                        </p:tav>
                                      </p:tavLst>
                                    </p:anim>
                                    <p:anim calcmode="lin" valueType="num">
                                      <p:cBhvr additive="base">
                                        <p:cTn id="12" dur="7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4286" fill="hold" grpId="0" nodeType="withEffect">
                                  <p:stCondLst>
                                    <p:cond delay="9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00" fill="hold"/>
                                        <p:tgtEl>
                                          <p:spTgt spid="20"/>
                                        </p:tgtEl>
                                        <p:attrNameLst>
                                          <p:attrName>ppt_x</p:attrName>
                                        </p:attrNameLst>
                                      </p:cBhvr>
                                      <p:tavLst>
                                        <p:tav tm="0">
                                          <p:val>
                                            <p:strVal val="1+#ppt_w/2"/>
                                          </p:val>
                                        </p:tav>
                                        <p:tav tm="100000">
                                          <p:val>
                                            <p:strVal val="#ppt_x"/>
                                          </p:val>
                                        </p:tav>
                                      </p:tavLst>
                                    </p:anim>
                                    <p:anim calcmode="lin" valueType="num">
                                      <p:cBhvr additive="base">
                                        <p:cTn id="16" dur="700" fill="hold"/>
                                        <p:tgtEl>
                                          <p:spTgt spid="20"/>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10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47" presetClass="entr" presetSubtype="0" fill="hold" nodeType="withEffect">
                                  <p:stCondLst>
                                    <p:cond delay="100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600"/>
                                        <p:tgtEl>
                                          <p:spTgt spid="5"/>
                                        </p:tgtEl>
                                      </p:cBhvr>
                                    </p:animEffect>
                                    <p:anim calcmode="lin" valueType="num">
                                      <p:cBhvr>
                                        <p:cTn id="25" dur="600" fill="hold"/>
                                        <p:tgtEl>
                                          <p:spTgt spid="5"/>
                                        </p:tgtEl>
                                        <p:attrNameLst>
                                          <p:attrName>ppt_x</p:attrName>
                                        </p:attrNameLst>
                                      </p:cBhvr>
                                      <p:tavLst>
                                        <p:tav tm="0">
                                          <p:val>
                                            <p:strVal val="#ppt_x"/>
                                          </p:val>
                                        </p:tav>
                                        <p:tav tm="100000">
                                          <p:val>
                                            <p:strVal val="#ppt_x"/>
                                          </p:val>
                                        </p:tav>
                                      </p:tavLst>
                                    </p:anim>
                                    <p:anim calcmode="lin" valueType="num">
                                      <p:cBhvr>
                                        <p:cTn id="26" dur="600" fill="hold"/>
                                        <p:tgtEl>
                                          <p:spTgt spid="5"/>
                                        </p:tgtEl>
                                        <p:attrNameLst>
                                          <p:attrName>ppt_y</p:attrName>
                                        </p:attrNameLst>
                                      </p:cBhvr>
                                      <p:tavLst>
                                        <p:tav tm="0">
                                          <p:val>
                                            <p:strVal val="#ppt_y-.1"/>
                                          </p:val>
                                        </p:tav>
                                        <p:tav tm="100000">
                                          <p:val>
                                            <p:strVal val="#ppt_y"/>
                                          </p:val>
                                        </p:tav>
                                      </p:tavLst>
                                    </p:anim>
                                  </p:childTnLst>
                                </p:cTn>
                              </p:par>
                              <p:par>
                                <p:cTn id="27" presetID="1" presetClass="entr" presetSubtype="0" fill="hold" nodeType="withEffect">
                                  <p:stCondLst>
                                    <p:cond delay="1550"/>
                                  </p:stCondLst>
                                  <p:childTnLst>
                                    <p:set>
                                      <p:cBhvr>
                                        <p:cTn id="28" dur="1" fill="hold">
                                          <p:stCondLst>
                                            <p:cond delay="0"/>
                                          </p:stCondLst>
                                        </p:cTn>
                                        <p:tgtEl>
                                          <p:spTgt spid="9"/>
                                        </p:tgtEl>
                                        <p:attrNameLst>
                                          <p:attrName>style.visibility</p:attrName>
                                        </p:attrNameLst>
                                      </p:cBhvr>
                                      <p:to>
                                        <p:strVal val="visible"/>
                                      </p:to>
                                    </p:set>
                                  </p:childTnLst>
                                </p:cTn>
                              </p:par>
                            </p:childTnLst>
                          </p:cTn>
                        </p:par>
                        <p:par>
                          <p:cTn id="29" fill="hold">
                            <p:stCondLst>
                              <p:cond delay="1600"/>
                            </p:stCondLst>
                            <p:childTnLst>
                              <p:par>
                                <p:cTn id="30" presetID="41" presetClass="entr" presetSubtype="0" fill="hold" grpId="0" nodeType="afterEffect">
                                  <p:stCondLst>
                                    <p:cond delay="250"/>
                                  </p:stCondLst>
                                  <p:iterate type="lt">
                                    <p:tmPct val="10000"/>
                                  </p:iterate>
                                  <p:childTnLst>
                                    <p:set>
                                      <p:cBhvr>
                                        <p:cTn id="31" dur="1" fill="hold">
                                          <p:stCondLst>
                                            <p:cond delay="0"/>
                                          </p:stCondLst>
                                        </p:cTn>
                                        <p:tgtEl>
                                          <p:spTgt spid="15"/>
                                        </p:tgtEl>
                                        <p:attrNameLst>
                                          <p:attrName>style.visibility</p:attrName>
                                        </p:attrNameLst>
                                      </p:cBhvr>
                                      <p:to>
                                        <p:strVal val="visible"/>
                                      </p:to>
                                    </p:set>
                                    <p:anim calcmode="lin" valueType="num">
                                      <p:cBhvr>
                                        <p:cTn id="32" dur="6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3" dur="600" fill="hold"/>
                                        <p:tgtEl>
                                          <p:spTgt spid="15"/>
                                        </p:tgtEl>
                                        <p:attrNameLst>
                                          <p:attrName>ppt_y</p:attrName>
                                        </p:attrNameLst>
                                      </p:cBhvr>
                                      <p:tavLst>
                                        <p:tav tm="0">
                                          <p:val>
                                            <p:strVal val="#ppt_y"/>
                                          </p:val>
                                        </p:tav>
                                        <p:tav tm="100000">
                                          <p:val>
                                            <p:strVal val="#ppt_y"/>
                                          </p:val>
                                        </p:tav>
                                      </p:tavLst>
                                    </p:anim>
                                    <p:anim calcmode="lin" valueType="num">
                                      <p:cBhvr>
                                        <p:cTn id="34" dur="6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5" dur="6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6" dur="600" tmFilter="0,0; .5, 1; 1, 1"/>
                                        <p:tgtEl>
                                          <p:spTgt spid="15"/>
                                        </p:tgtEl>
                                      </p:cBhvr>
                                    </p:animEffect>
                                  </p:childTnLst>
                                </p:cTn>
                              </p:par>
                            </p:childTnLst>
                          </p:cTn>
                        </p:par>
                        <p:par>
                          <p:cTn id="37" fill="hold">
                            <p:stCondLst>
                              <p:cond delay="2930"/>
                            </p:stCondLst>
                            <p:childTnLst>
                              <p:par>
                                <p:cTn id="38" presetID="18" presetClass="entr" presetSubtype="3" fill="hold" grpId="0" nodeType="afterEffect">
                                  <p:stCondLst>
                                    <p:cond delay="0"/>
                                  </p:stCondLst>
                                  <p:iterate type="lt">
                                    <p:tmPct val="10000"/>
                                  </p:iterate>
                                  <p:childTnLst>
                                    <p:set>
                                      <p:cBhvr>
                                        <p:cTn id="39" dur="1" fill="hold">
                                          <p:stCondLst>
                                            <p:cond delay="0"/>
                                          </p:stCondLst>
                                        </p:cTn>
                                        <p:tgtEl>
                                          <p:spTgt spid="16"/>
                                        </p:tgtEl>
                                        <p:attrNameLst>
                                          <p:attrName>style.visibility</p:attrName>
                                        </p:attrNameLst>
                                      </p:cBhvr>
                                      <p:to>
                                        <p:strVal val="visible"/>
                                      </p:to>
                                    </p:set>
                                    <p:animEffect transition="in" filter="strips(upRight)">
                                      <p:cBhvr>
                                        <p:cTn id="40" dur="400"/>
                                        <p:tgtEl>
                                          <p:spTgt spid="16"/>
                                        </p:tgtEl>
                                      </p:cBhvr>
                                    </p:animEffect>
                                  </p:childTnLst>
                                </p:cTn>
                              </p:par>
                              <p:par>
                                <p:cTn id="41" presetID="18" presetClass="entr" presetSubtype="3" fill="hold" grpId="0" nodeType="withEffect">
                                  <p:stCondLst>
                                    <p:cond delay="300"/>
                                  </p:stCondLst>
                                  <p:iterate type="lt">
                                    <p:tmPct val="10000"/>
                                  </p:iterate>
                                  <p:childTnLst>
                                    <p:set>
                                      <p:cBhvr>
                                        <p:cTn id="42" dur="1" fill="hold">
                                          <p:stCondLst>
                                            <p:cond delay="0"/>
                                          </p:stCondLst>
                                        </p:cTn>
                                        <p:tgtEl>
                                          <p:spTgt spid="17"/>
                                        </p:tgtEl>
                                        <p:attrNameLst>
                                          <p:attrName>style.visibility</p:attrName>
                                        </p:attrNameLst>
                                      </p:cBhvr>
                                      <p:to>
                                        <p:strVal val="visible"/>
                                      </p:to>
                                    </p:set>
                                    <p:animEffect transition="in" filter="strips(upRight)">
                                      <p:cBhvr>
                                        <p:cTn id="43" dur="400"/>
                                        <p:tgtEl>
                                          <p:spTgt spid="17"/>
                                        </p:tgtEl>
                                      </p:cBhvr>
                                    </p:animEffect>
                                  </p:childTnLst>
                                </p:cTn>
                              </p:par>
                            </p:childTnLst>
                          </p:cTn>
                        </p:par>
                        <p:par>
                          <p:cTn id="44" fill="hold">
                            <p:stCondLst>
                              <p:cond delay="3870"/>
                            </p:stCondLst>
                            <p:childTnLst>
                              <p:par>
                                <p:cTn id="45" presetID="42"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childTnLst>
                          </p:cTn>
                        </p:par>
                        <p:par>
                          <p:cTn id="50" fill="hold">
                            <p:stCondLst>
                              <p:cond delay="4620"/>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18"/>
                                        </p:tgtEl>
                                        <p:attrNameLst>
                                          <p:attrName>style.visibility</p:attrName>
                                        </p:attrNameLst>
                                      </p:cBhvr>
                                      <p:to>
                                        <p:strVal val="visible"/>
                                      </p:to>
                                    </p:set>
                                    <p:anim calcmode="lin" valueType="num">
                                      <p:cBhvr>
                                        <p:cTn id="53" dur="450" fill="hold"/>
                                        <p:tgtEl>
                                          <p:spTgt spid="18"/>
                                        </p:tgtEl>
                                        <p:attrNameLst>
                                          <p:attrName>ppt_w</p:attrName>
                                        </p:attrNameLst>
                                      </p:cBhvr>
                                      <p:tavLst>
                                        <p:tav tm="0">
                                          <p:val>
                                            <p:fltVal val="0"/>
                                          </p:val>
                                        </p:tav>
                                        <p:tav tm="100000">
                                          <p:val>
                                            <p:strVal val="#ppt_w"/>
                                          </p:val>
                                        </p:tav>
                                      </p:tavLst>
                                    </p:anim>
                                    <p:anim calcmode="lin" valueType="num">
                                      <p:cBhvr>
                                        <p:cTn id="54" dur="450" fill="hold"/>
                                        <p:tgtEl>
                                          <p:spTgt spid="18"/>
                                        </p:tgtEl>
                                        <p:attrNameLst>
                                          <p:attrName>ppt_h</p:attrName>
                                        </p:attrNameLst>
                                      </p:cBhvr>
                                      <p:tavLst>
                                        <p:tav tm="0">
                                          <p:val>
                                            <p:fltVal val="0"/>
                                          </p:val>
                                        </p:tav>
                                        <p:tav tm="100000">
                                          <p:val>
                                            <p:strVal val="#ppt_h"/>
                                          </p:val>
                                        </p:tav>
                                      </p:tavLst>
                                    </p:anim>
                                    <p:animEffect transition="in" filter="fade">
                                      <p:cBhvr>
                                        <p:cTn id="55" dur="450"/>
                                        <p:tgtEl>
                                          <p:spTgt spid="18"/>
                                        </p:tgtEl>
                                      </p:cBhvr>
                                    </p:animEffect>
                                  </p:childTnLst>
                                </p:cTn>
                              </p:par>
                              <p:par>
                                <p:cTn id="56" presetID="42" presetClass="entr" presetSubtype="0" fill="hold"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750"/>
                                        <p:tgtEl>
                                          <p:spTgt spid="4"/>
                                        </p:tgtEl>
                                      </p:cBhvr>
                                    </p:animEffect>
                                    <p:anim calcmode="lin" valueType="num">
                                      <p:cBhvr>
                                        <p:cTn id="59" dur="750" fill="hold"/>
                                        <p:tgtEl>
                                          <p:spTgt spid="4"/>
                                        </p:tgtEl>
                                        <p:attrNameLst>
                                          <p:attrName>ppt_x</p:attrName>
                                        </p:attrNameLst>
                                      </p:cBhvr>
                                      <p:tavLst>
                                        <p:tav tm="0">
                                          <p:val>
                                            <p:strVal val="#ppt_x"/>
                                          </p:val>
                                        </p:tav>
                                        <p:tav tm="100000">
                                          <p:val>
                                            <p:strVal val="#ppt_x"/>
                                          </p:val>
                                        </p:tav>
                                      </p:tavLst>
                                    </p:anim>
                                    <p:anim calcmode="lin" valueType="num">
                                      <p:cBhvr>
                                        <p:cTn id="60" dur="750" fill="hold"/>
                                        <p:tgtEl>
                                          <p:spTgt spid="4"/>
                                        </p:tgtEl>
                                        <p:attrNameLst>
                                          <p:attrName>ppt_y</p:attrName>
                                        </p:attrNameLst>
                                      </p:cBhvr>
                                      <p:tavLst>
                                        <p:tav tm="0">
                                          <p:val>
                                            <p:strVal val="#ppt_y+.1"/>
                                          </p:val>
                                        </p:tav>
                                        <p:tav tm="100000">
                                          <p:val>
                                            <p:strVal val="#ppt_y"/>
                                          </p:val>
                                        </p:tav>
                                      </p:tavLst>
                                    </p:anim>
                                  </p:childTnLst>
                                </p:cTn>
                              </p:par>
                            </p:childTnLst>
                          </p:cTn>
                        </p:par>
                        <p:par>
                          <p:cTn id="61" fill="hold">
                            <p:stCondLst>
                              <p:cond delay="5385"/>
                            </p:stCondLst>
                            <p:childTnLst>
                              <p:par>
                                <p:cTn id="62" presetID="53" presetClass="entr" presetSubtype="16" fill="hold" grpId="0" nodeType="afterEffect">
                                  <p:stCondLst>
                                    <p:cond delay="0"/>
                                  </p:stCondLst>
                                  <p:iterate type="lt">
                                    <p:tmPct val="10000"/>
                                  </p:iterate>
                                  <p:childTnLst>
                                    <p:set>
                                      <p:cBhvr>
                                        <p:cTn id="63" dur="1" fill="hold">
                                          <p:stCondLst>
                                            <p:cond delay="0"/>
                                          </p:stCondLst>
                                        </p:cTn>
                                        <p:tgtEl>
                                          <p:spTgt spid="19"/>
                                        </p:tgtEl>
                                        <p:attrNameLst>
                                          <p:attrName>style.visibility</p:attrName>
                                        </p:attrNameLst>
                                      </p:cBhvr>
                                      <p:to>
                                        <p:strVal val="visible"/>
                                      </p:to>
                                    </p:set>
                                    <p:anim calcmode="lin" valueType="num">
                                      <p:cBhvr>
                                        <p:cTn id="64" dur="450" fill="hold"/>
                                        <p:tgtEl>
                                          <p:spTgt spid="19"/>
                                        </p:tgtEl>
                                        <p:attrNameLst>
                                          <p:attrName>ppt_w</p:attrName>
                                        </p:attrNameLst>
                                      </p:cBhvr>
                                      <p:tavLst>
                                        <p:tav tm="0">
                                          <p:val>
                                            <p:fltVal val="0"/>
                                          </p:val>
                                        </p:tav>
                                        <p:tav tm="100000">
                                          <p:val>
                                            <p:strVal val="#ppt_w"/>
                                          </p:val>
                                        </p:tav>
                                      </p:tavLst>
                                    </p:anim>
                                    <p:anim calcmode="lin" valueType="num">
                                      <p:cBhvr>
                                        <p:cTn id="65" dur="450" fill="hold"/>
                                        <p:tgtEl>
                                          <p:spTgt spid="19"/>
                                        </p:tgtEl>
                                        <p:attrNameLst>
                                          <p:attrName>ppt_h</p:attrName>
                                        </p:attrNameLst>
                                      </p:cBhvr>
                                      <p:tavLst>
                                        <p:tav tm="0">
                                          <p:val>
                                            <p:fltVal val="0"/>
                                          </p:val>
                                        </p:tav>
                                        <p:tav tm="100000">
                                          <p:val>
                                            <p:strVal val="#ppt_h"/>
                                          </p:val>
                                        </p:tav>
                                      </p:tavLst>
                                    </p:anim>
                                    <p:animEffect transition="in" filter="fade">
                                      <p:cBhvr>
                                        <p:cTn id="66" dur="450"/>
                                        <p:tgtEl>
                                          <p:spTgt spid="19"/>
                                        </p:tgtEl>
                                      </p:cBhvr>
                                    </p:animEffect>
                                  </p:childTnLst>
                                </p:cTn>
                              </p:par>
                            </p:childTnLst>
                          </p:cTn>
                        </p:par>
                        <p:par>
                          <p:cTn id="67" fill="hold">
                            <p:stCondLst>
                              <p:cond delay="6195"/>
                            </p:stCondLst>
                            <p:childTnLst>
                              <p:par>
                                <p:cTn id="68" presetID="10" presetClass="entr" presetSubtype="0"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20" grpId="0" animBg="1"/>
      <p:bldP spid="15" grpId="0"/>
      <p:bldP spid="16" grpId="0"/>
      <p:bldP spid="17" grpId="0"/>
      <p:bldP spid="18" grpId="0"/>
      <p:bldP spid="19" grpId="0"/>
      <p:bldP spid="3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83177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 name="Rectangle 36"/>
          <p:cNvSpPr>
            <a:spLocks noChangeArrowheads="1"/>
          </p:cNvSpPr>
          <p:nvPr/>
        </p:nvSpPr>
        <p:spPr bwMode="auto">
          <a:xfrm>
            <a:off x="0" y="742950"/>
            <a:ext cx="9145588" cy="3727449"/>
          </a:xfrm>
          <a:prstGeom prst="rect">
            <a:avLst/>
          </a:prstGeom>
          <a:solidFill>
            <a:srgbClr val="006CB5"/>
          </a:solidFill>
          <a:ln>
            <a:noFill/>
          </a:ln>
          <a:extLst/>
        </p:spPr>
        <p:txBody>
          <a:bodyPr anchor="ctr"/>
          <a:lstStyle/>
          <a:p>
            <a:pPr algn="ctr"/>
            <a:endParaRPr lang="zh-CN" altLang="zh-CN">
              <a:solidFill>
                <a:srgbClr val="FFFFFF"/>
              </a:solidFill>
              <a:latin typeface="微软雅黑" pitchFamily="34" charset="-122"/>
              <a:ea typeface="微软雅黑" pitchFamily="34" charset="-122"/>
            </a:endParaRPr>
          </a:p>
        </p:txBody>
      </p:sp>
      <p:cxnSp>
        <p:nvCxnSpPr>
          <p:cNvPr id="108" name="直接连接符 53"/>
          <p:cNvCxnSpPr>
            <a:cxnSpLocks noChangeShapeType="1"/>
          </p:cNvCxnSpPr>
          <p:nvPr/>
        </p:nvCxnSpPr>
        <p:spPr bwMode="auto">
          <a:xfrm>
            <a:off x="4941887" y="1687512"/>
            <a:ext cx="0" cy="2033587"/>
          </a:xfrm>
          <a:prstGeom prst="line">
            <a:avLst/>
          </a:prstGeom>
          <a:noFill/>
          <a:ln w="12700">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9" name="Oval 39"/>
          <p:cNvSpPr>
            <a:spLocks noChangeAspect="1" noChangeArrowheads="1"/>
          </p:cNvSpPr>
          <p:nvPr/>
        </p:nvSpPr>
        <p:spPr bwMode="auto">
          <a:xfrm>
            <a:off x="4872037" y="1533524"/>
            <a:ext cx="144463" cy="144463"/>
          </a:xfrm>
          <a:prstGeom prst="ellipse">
            <a:avLst/>
          </a:prstGeom>
          <a:solidFill>
            <a:schemeClr val="bg1"/>
          </a:solidFill>
          <a:ln w="28575">
            <a:solidFill>
              <a:schemeClr val="accent1">
                <a:lumMod val="40000"/>
                <a:lumOff val="60000"/>
              </a:schemeClr>
            </a:solidFill>
            <a:round/>
            <a:headEnd/>
            <a:tailEnd/>
          </a:ln>
        </p:spPr>
        <p:txBody>
          <a:bodyPr/>
          <a:lstStyle/>
          <a:p>
            <a:endParaRPr lang="zh-CN" altLang="en-US">
              <a:solidFill>
                <a:schemeClr val="accent1"/>
              </a:solidFill>
            </a:endParaRPr>
          </a:p>
        </p:txBody>
      </p:sp>
      <p:sp>
        <p:nvSpPr>
          <p:cNvPr id="110" name="Oval 40"/>
          <p:cNvSpPr>
            <a:spLocks noChangeAspect="1" noChangeArrowheads="1"/>
          </p:cNvSpPr>
          <p:nvPr/>
        </p:nvSpPr>
        <p:spPr bwMode="auto">
          <a:xfrm>
            <a:off x="4872037" y="1935162"/>
            <a:ext cx="144463" cy="144462"/>
          </a:xfrm>
          <a:prstGeom prst="ellipse">
            <a:avLst/>
          </a:prstGeom>
          <a:solidFill>
            <a:schemeClr val="bg1"/>
          </a:solidFill>
          <a:ln w="28575">
            <a:solidFill>
              <a:schemeClr val="accent1">
                <a:lumMod val="40000"/>
                <a:lumOff val="60000"/>
              </a:schemeClr>
            </a:solidFill>
            <a:round/>
            <a:headEnd/>
            <a:tailEnd/>
          </a:ln>
        </p:spPr>
        <p:txBody>
          <a:bodyPr/>
          <a:lstStyle/>
          <a:p>
            <a:endParaRPr lang="zh-CN" altLang="en-US">
              <a:solidFill>
                <a:schemeClr val="accent1"/>
              </a:solidFill>
            </a:endParaRPr>
          </a:p>
        </p:txBody>
      </p:sp>
      <p:sp>
        <p:nvSpPr>
          <p:cNvPr id="111" name="Oval 41"/>
          <p:cNvSpPr>
            <a:spLocks noChangeAspect="1" noChangeArrowheads="1"/>
          </p:cNvSpPr>
          <p:nvPr/>
        </p:nvSpPr>
        <p:spPr bwMode="auto">
          <a:xfrm>
            <a:off x="4872037" y="2352674"/>
            <a:ext cx="144463" cy="142875"/>
          </a:xfrm>
          <a:prstGeom prst="ellipse">
            <a:avLst/>
          </a:prstGeom>
          <a:solidFill>
            <a:schemeClr val="bg1"/>
          </a:solidFill>
          <a:ln w="28575">
            <a:solidFill>
              <a:schemeClr val="accent1">
                <a:lumMod val="40000"/>
                <a:lumOff val="60000"/>
              </a:schemeClr>
            </a:solidFill>
            <a:round/>
            <a:headEnd/>
            <a:tailEnd/>
          </a:ln>
        </p:spPr>
        <p:txBody>
          <a:bodyPr/>
          <a:lstStyle/>
          <a:p>
            <a:endParaRPr lang="zh-CN" altLang="en-US">
              <a:solidFill>
                <a:schemeClr val="accent1"/>
              </a:solidFill>
            </a:endParaRPr>
          </a:p>
        </p:txBody>
      </p:sp>
      <p:sp>
        <p:nvSpPr>
          <p:cNvPr id="112" name="Oval 42"/>
          <p:cNvSpPr>
            <a:spLocks noChangeAspect="1" noChangeArrowheads="1"/>
          </p:cNvSpPr>
          <p:nvPr/>
        </p:nvSpPr>
        <p:spPr bwMode="auto">
          <a:xfrm>
            <a:off x="4872037" y="2765424"/>
            <a:ext cx="144463" cy="144463"/>
          </a:xfrm>
          <a:prstGeom prst="ellipse">
            <a:avLst/>
          </a:prstGeom>
          <a:solidFill>
            <a:schemeClr val="bg1"/>
          </a:solidFill>
          <a:ln w="28575">
            <a:solidFill>
              <a:schemeClr val="accent1">
                <a:lumMod val="40000"/>
                <a:lumOff val="60000"/>
              </a:schemeClr>
            </a:solidFill>
            <a:round/>
            <a:headEnd/>
            <a:tailEnd/>
          </a:ln>
        </p:spPr>
        <p:txBody>
          <a:bodyPr/>
          <a:lstStyle/>
          <a:p>
            <a:endParaRPr lang="zh-CN" altLang="en-US">
              <a:solidFill>
                <a:schemeClr val="accent1"/>
              </a:solidFill>
            </a:endParaRPr>
          </a:p>
        </p:txBody>
      </p:sp>
      <p:sp>
        <p:nvSpPr>
          <p:cNvPr id="113" name="TextBox 58"/>
          <p:cNvSpPr txBox="1">
            <a:spLocks noChangeArrowheads="1"/>
          </p:cNvSpPr>
          <p:nvPr/>
        </p:nvSpPr>
        <p:spPr bwMode="auto">
          <a:xfrm>
            <a:off x="5235575" y="1346199"/>
            <a:ext cx="38481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altLang="en-US" dirty="0">
                <a:solidFill>
                  <a:schemeClr val="bg1"/>
                </a:solidFill>
                <a:latin typeface="微软雅黑" pitchFamily="34" charset="-122"/>
                <a:ea typeface="微软雅黑" pitchFamily="34" charset="-122"/>
              </a:rPr>
              <a:t>选题背景</a:t>
            </a:r>
          </a:p>
        </p:txBody>
      </p:sp>
      <p:sp>
        <p:nvSpPr>
          <p:cNvPr id="114" name="TextBox 59"/>
          <p:cNvSpPr txBox="1">
            <a:spLocks noChangeArrowheads="1"/>
          </p:cNvSpPr>
          <p:nvPr/>
        </p:nvSpPr>
        <p:spPr bwMode="auto">
          <a:xfrm>
            <a:off x="5235575" y="1790699"/>
            <a:ext cx="38481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altLang="en-US">
                <a:solidFill>
                  <a:schemeClr val="bg1"/>
                </a:solidFill>
                <a:latin typeface="微软雅黑" pitchFamily="34" charset="-122"/>
                <a:ea typeface="微软雅黑" pitchFamily="34" charset="-122"/>
              </a:rPr>
              <a:t>国外相关研究状况</a:t>
            </a:r>
          </a:p>
        </p:txBody>
      </p:sp>
      <p:sp>
        <p:nvSpPr>
          <p:cNvPr id="115" name="TextBox 60"/>
          <p:cNvSpPr txBox="1">
            <a:spLocks noChangeArrowheads="1"/>
          </p:cNvSpPr>
          <p:nvPr/>
        </p:nvSpPr>
        <p:spPr bwMode="auto">
          <a:xfrm>
            <a:off x="5235575" y="2170112"/>
            <a:ext cx="3848100" cy="458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altLang="en-US">
                <a:solidFill>
                  <a:schemeClr val="bg1"/>
                </a:solidFill>
                <a:latin typeface="微软雅黑" pitchFamily="34" charset="-122"/>
                <a:ea typeface="微软雅黑" pitchFamily="34" charset="-122"/>
              </a:rPr>
              <a:t>国内研究状况</a:t>
            </a:r>
          </a:p>
        </p:txBody>
      </p:sp>
      <p:sp>
        <p:nvSpPr>
          <p:cNvPr id="116" name="TextBox 61"/>
          <p:cNvSpPr txBox="1">
            <a:spLocks noChangeArrowheads="1"/>
          </p:cNvSpPr>
          <p:nvPr/>
        </p:nvSpPr>
        <p:spPr bwMode="auto">
          <a:xfrm>
            <a:off x="5235575" y="3406774"/>
            <a:ext cx="38481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altLang="en-US">
                <a:solidFill>
                  <a:schemeClr val="bg1"/>
                </a:solidFill>
                <a:latin typeface="微软雅黑" pitchFamily="34" charset="-122"/>
                <a:ea typeface="微软雅黑" pitchFamily="34" charset="-122"/>
              </a:rPr>
              <a:t>主要贡献与创新</a:t>
            </a:r>
          </a:p>
        </p:txBody>
      </p:sp>
      <p:sp>
        <p:nvSpPr>
          <p:cNvPr id="117" name="Oval 42"/>
          <p:cNvSpPr>
            <a:spLocks noChangeAspect="1" noChangeArrowheads="1"/>
          </p:cNvSpPr>
          <p:nvPr/>
        </p:nvSpPr>
        <p:spPr bwMode="auto">
          <a:xfrm>
            <a:off x="4872037" y="3198812"/>
            <a:ext cx="144463" cy="144462"/>
          </a:xfrm>
          <a:prstGeom prst="ellipse">
            <a:avLst/>
          </a:prstGeom>
          <a:solidFill>
            <a:schemeClr val="bg1"/>
          </a:solidFill>
          <a:ln w="28575">
            <a:solidFill>
              <a:schemeClr val="accent1">
                <a:lumMod val="40000"/>
                <a:lumOff val="60000"/>
              </a:schemeClr>
            </a:solidFill>
            <a:round/>
            <a:headEnd/>
            <a:tailEnd/>
          </a:ln>
        </p:spPr>
        <p:txBody>
          <a:bodyPr/>
          <a:lstStyle/>
          <a:p>
            <a:endParaRPr lang="zh-CN" altLang="en-US">
              <a:solidFill>
                <a:schemeClr val="accent1"/>
              </a:solidFill>
            </a:endParaRPr>
          </a:p>
        </p:txBody>
      </p:sp>
      <p:sp>
        <p:nvSpPr>
          <p:cNvPr id="118" name="TextBox 65"/>
          <p:cNvSpPr txBox="1">
            <a:spLocks noChangeArrowheads="1"/>
          </p:cNvSpPr>
          <p:nvPr/>
        </p:nvSpPr>
        <p:spPr bwMode="auto">
          <a:xfrm>
            <a:off x="5235575" y="2617787"/>
            <a:ext cx="38481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altLang="en-US">
                <a:solidFill>
                  <a:schemeClr val="bg1"/>
                </a:solidFill>
                <a:latin typeface="微软雅黑" pitchFamily="34" charset="-122"/>
                <a:ea typeface="微软雅黑" pitchFamily="34" charset="-122"/>
              </a:rPr>
              <a:t>研究意义</a:t>
            </a:r>
          </a:p>
        </p:txBody>
      </p:sp>
      <p:sp>
        <p:nvSpPr>
          <p:cNvPr id="119" name="Oval 42"/>
          <p:cNvSpPr>
            <a:spLocks noChangeAspect="1" noChangeArrowheads="1"/>
          </p:cNvSpPr>
          <p:nvPr/>
        </p:nvSpPr>
        <p:spPr bwMode="auto">
          <a:xfrm>
            <a:off x="4872037" y="3627437"/>
            <a:ext cx="144463" cy="144462"/>
          </a:xfrm>
          <a:prstGeom prst="ellipse">
            <a:avLst/>
          </a:prstGeom>
          <a:solidFill>
            <a:schemeClr val="bg1"/>
          </a:solidFill>
          <a:ln w="28575">
            <a:solidFill>
              <a:schemeClr val="accent1">
                <a:lumMod val="40000"/>
                <a:lumOff val="60000"/>
              </a:schemeClr>
            </a:solidFill>
            <a:round/>
            <a:headEnd/>
            <a:tailEnd/>
          </a:ln>
        </p:spPr>
        <p:txBody>
          <a:bodyPr/>
          <a:lstStyle/>
          <a:p>
            <a:endParaRPr lang="zh-CN" altLang="en-US">
              <a:solidFill>
                <a:schemeClr val="accent1"/>
              </a:solidFill>
            </a:endParaRPr>
          </a:p>
        </p:txBody>
      </p:sp>
      <p:sp>
        <p:nvSpPr>
          <p:cNvPr id="120" name="TextBox 67"/>
          <p:cNvSpPr txBox="1">
            <a:spLocks noChangeArrowheads="1"/>
          </p:cNvSpPr>
          <p:nvPr/>
        </p:nvSpPr>
        <p:spPr bwMode="auto">
          <a:xfrm>
            <a:off x="5235575" y="3046412"/>
            <a:ext cx="38481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50000"/>
              </a:lnSpc>
            </a:pPr>
            <a:r>
              <a:rPr lang="zh-CN" altLang="en-US">
                <a:solidFill>
                  <a:schemeClr val="bg1"/>
                </a:solidFill>
                <a:latin typeface="微软雅黑" pitchFamily="34" charset="-122"/>
                <a:ea typeface="微软雅黑" pitchFamily="34" charset="-122"/>
              </a:rPr>
              <a:t>参考文献</a:t>
            </a:r>
          </a:p>
        </p:txBody>
      </p:sp>
      <p:sp>
        <p:nvSpPr>
          <p:cNvPr id="35" name="Oval 5"/>
          <p:cNvSpPr>
            <a:spLocks noChangeArrowheads="1"/>
          </p:cNvSpPr>
          <p:nvPr/>
        </p:nvSpPr>
        <p:spPr bwMode="auto">
          <a:xfrm>
            <a:off x="1517650" y="992187"/>
            <a:ext cx="2255837" cy="226536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6" name="Freeform 8"/>
          <p:cNvSpPr>
            <a:spLocks/>
          </p:cNvSpPr>
          <p:nvPr/>
        </p:nvSpPr>
        <p:spPr bwMode="auto">
          <a:xfrm>
            <a:off x="1406525" y="2114550"/>
            <a:ext cx="2478087" cy="1254125"/>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FFFFFF"/>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 name="Oval 9"/>
          <p:cNvSpPr>
            <a:spLocks noChangeArrowheads="1"/>
          </p:cNvSpPr>
          <p:nvPr/>
        </p:nvSpPr>
        <p:spPr bwMode="auto">
          <a:xfrm>
            <a:off x="3814762" y="2032000"/>
            <a:ext cx="179388"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8" name="Oval 10"/>
          <p:cNvSpPr>
            <a:spLocks noChangeAspect="1" noChangeArrowheads="1"/>
          </p:cNvSpPr>
          <p:nvPr/>
        </p:nvSpPr>
        <p:spPr bwMode="auto">
          <a:xfrm>
            <a:off x="1314450" y="2032000"/>
            <a:ext cx="177800"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cxnSp>
        <p:nvCxnSpPr>
          <p:cNvPr id="40" name="直接连接符 20"/>
          <p:cNvCxnSpPr>
            <a:cxnSpLocks noChangeShapeType="1"/>
          </p:cNvCxnSpPr>
          <p:nvPr/>
        </p:nvCxnSpPr>
        <p:spPr bwMode="auto">
          <a:xfrm>
            <a:off x="1428750" y="3617118"/>
            <a:ext cx="2509837" cy="0"/>
          </a:xfrm>
          <a:prstGeom prst="line">
            <a:avLst/>
          </a:prstGeom>
          <a:noFill/>
          <a:ln w="9525"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21"/>
          <p:cNvSpPr txBox="1">
            <a:spLocks noChangeArrowheads="1"/>
          </p:cNvSpPr>
          <p:nvPr/>
        </p:nvSpPr>
        <p:spPr bwMode="auto">
          <a:xfrm>
            <a:off x="2142866" y="3784312"/>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dirty="0" smtClean="0">
                <a:solidFill>
                  <a:srgbClr val="FFFFFF"/>
                </a:solidFill>
                <a:latin typeface="微软雅黑" pitchFamily="34" charset="-122"/>
                <a:ea typeface="微软雅黑" pitchFamily="34" charset="-122"/>
              </a:rPr>
              <a:t>绪论</a:t>
            </a:r>
            <a:endParaRPr lang="zh-CN" altLang="en-US" sz="3200"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3843477319"/>
      </p:ext>
    </p:extLst>
  </p:cSld>
  <p:clrMapOvr>
    <a:masterClrMapping/>
  </p:clrMapOvr>
  <mc:AlternateContent xmlns:mc="http://schemas.openxmlformats.org/markup-compatibility/2006" xmlns:p14="http://schemas.microsoft.com/office/powerpoint/2010/main">
    <mc:Choice Requires="p14">
      <p:transition spd="slow" p14:dur="1400" advClick="0" advTm="6810">
        <p14:doors dir="vert"/>
      </p:transition>
    </mc:Choice>
    <mc:Fallback xmlns="">
      <p:transition spd="slow" advClick="0" advTm="681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par>
                          <p:cTn id="15" fill="hold">
                            <p:stCondLst>
                              <p:cond delay="500"/>
                            </p:stCondLst>
                            <p:childTnLst>
                              <p:par>
                                <p:cTn id="16" presetID="37" presetClass="path" presetSubtype="0" accel="50000" decel="50000" fill="hold" grpId="1" nodeType="afterEffect">
                                  <p:stCondLst>
                                    <p:cond delay="0"/>
                                  </p:stCondLst>
                                  <p:childTnLst>
                                    <p:animMotion origin="layout" path="M 2.77778E-7 -4.32099E-6 L -0.00434 0.05062 L -0.01753 0.11328 C -0.02691 0.13179 -0.03611 0.17007 -0.05503 0.19105 C -0.06597 0.20957 -0.07066 0.21544 -0.08316 0.22439 C -0.09566 0.23334 -0.11302 0.24383 -0.13003 0.24476 C -0.15174 0.25031 -0.17101 0.23766 -0.18524 0.22994 C -0.19948 0.22223 -0.20434 0.21636 -0.21545 0.19846 C -0.22656 0.18056 -0.24358 0.14599 -0.25191 0.12254 L -0.26563 0.05679 L -0.26962 -4.32099E-6 " pathEditMode="relative" rAng="0" ptsTypes="FAfaafaaFAF">
                                      <p:cBhvr>
                                        <p:cTn id="17" dur="2000" spd="-99800" fill="hold"/>
                                        <p:tgtEl>
                                          <p:spTgt spid="37"/>
                                        </p:tgtEl>
                                        <p:attrNameLst>
                                          <p:attrName>ppt_x,ppt_y</p:attrName>
                                        </p:attrNameLst>
                                      </p:cBhvr>
                                      <p:rCtr x="-13490" y="12500"/>
                                    </p:animMotion>
                                  </p:childTnLst>
                                </p:cTn>
                              </p:par>
                              <p:par>
                                <p:cTn id="18" presetID="22" presetClass="entr" presetSubtype="8"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2000"/>
                                        <p:tgtEl>
                                          <p:spTgt spid="36"/>
                                        </p:tgtEl>
                                      </p:cBhvr>
                                    </p:animEffect>
                                  </p:childTnLst>
                                </p:cTn>
                              </p:par>
                            </p:childTnLst>
                          </p:cTn>
                        </p:par>
                        <p:par>
                          <p:cTn id="21" fill="hold">
                            <p:stCondLst>
                              <p:cond delay="2500"/>
                            </p:stCondLst>
                            <p:childTnLst>
                              <p:par>
                                <p:cTn id="22" presetID="31" presetClass="entr" presetSubtype="0"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 calcmode="lin" valueType="num">
                                      <p:cBhvr>
                                        <p:cTn id="26" dur="500" fill="hold"/>
                                        <p:tgtEl>
                                          <p:spTgt spid="40"/>
                                        </p:tgtEl>
                                        <p:attrNameLst>
                                          <p:attrName>style.rotation</p:attrName>
                                        </p:attrNameLst>
                                      </p:cBhvr>
                                      <p:tavLst>
                                        <p:tav tm="0">
                                          <p:val>
                                            <p:fltVal val="90"/>
                                          </p:val>
                                        </p:tav>
                                        <p:tav tm="100000">
                                          <p:val>
                                            <p:fltVal val="0"/>
                                          </p:val>
                                        </p:tav>
                                      </p:tavLst>
                                    </p:anim>
                                    <p:animEffect transition="in" filter="fade">
                                      <p:cBhvr>
                                        <p:cTn id="27" dur="500"/>
                                        <p:tgtEl>
                                          <p:spTgt spid="40"/>
                                        </p:tgtEl>
                                      </p:cBhvr>
                                    </p:animEffect>
                                  </p:childTnLst>
                                </p:cTn>
                              </p:par>
                            </p:childTnLst>
                          </p:cTn>
                        </p:par>
                        <p:par>
                          <p:cTn id="28" fill="hold">
                            <p:stCondLst>
                              <p:cond delay="3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1"/>
                                        </p:tgtEl>
                                        <p:attrNameLst>
                                          <p:attrName>ppt_y</p:attrName>
                                        </p:attrNameLst>
                                      </p:cBhvr>
                                      <p:tavLst>
                                        <p:tav tm="0">
                                          <p:val>
                                            <p:strVal val="#ppt_y"/>
                                          </p:val>
                                        </p:tav>
                                        <p:tav tm="100000">
                                          <p:val>
                                            <p:strVal val="#ppt_y"/>
                                          </p:val>
                                        </p:tav>
                                      </p:tavLst>
                                    </p:anim>
                                    <p:anim calcmode="lin" valueType="num">
                                      <p:cBhvr>
                                        <p:cTn id="33"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1"/>
                                        </p:tgtEl>
                                      </p:cBhvr>
                                    </p:animEffect>
                                  </p:childTnLst>
                                </p:cTn>
                              </p:par>
                            </p:childTnLst>
                          </p:cTn>
                        </p:par>
                        <p:par>
                          <p:cTn id="36" fill="hold">
                            <p:stCondLst>
                              <p:cond delay="3550"/>
                            </p:stCondLst>
                            <p:childTnLst>
                              <p:par>
                                <p:cTn id="37" presetID="22" presetClass="entr" presetSubtype="1"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wipe(up)">
                                      <p:cBhvr>
                                        <p:cTn id="39" dur="500"/>
                                        <p:tgtEl>
                                          <p:spTgt spid="108"/>
                                        </p:tgtEl>
                                      </p:cBhvr>
                                    </p:animEffect>
                                  </p:childTnLst>
                                </p:cTn>
                              </p:par>
                            </p:childTnLst>
                          </p:cTn>
                        </p:par>
                        <p:par>
                          <p:cTn id="40" fill="hold">
                            <p:stCondLst>
                              <p:cond delay="4050"/>
                            </p:stCondLst>
                            <p:childTnLst>
                              <p:par>
                                <p:cTn id="41" presetID="2" presetClass="entr" presetSubtype="12" fill="hold" grpId="0" nodeType="after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additive="base">
                                        <p:cTn id="43" dur="500" fill="hold"/>
                                        <p:tgtEl>
                                          <p:spTgt spid="109"/>
                                        </p:tgtEl>
                                        <p:attrNameLst>
                                          <p:attrName>ppt_x</p:attrName>
                                        </p:attrNameLst>
                                      </p:cBhvr>
                                      <p:tavLst>
                                        <p:tav tm="0">
                                          <p:val>
                                            <p:strVal val="0-#ppt_w/2"/>
                                          </p:val>
                                        </p:tav>
                                        <p:tav tm="100000">
                                          <p:val>
                                            <p:strVal val="#ppt_x"/>
                                          </p:val>
                                        </p:tav>
                                      </p:tavLst>
                                    </p:anim>
                                    <p:anim calcmode="lin" valueType="num">
                                      <p:cBhvr additive="base">
                                        <p:cTn id="44" dur="500" fill="hold"/>
                                        <p:tgtEl>
                                          <p:spTgt spid="109"/>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100"/>
                                  </p:stCondLst>
                                  <p:childTnLst>
                                    <p:set>
                                      <p:cBhvr>
                                        <p:cTn id="46" dur="1" fill="hold">
                                          <p:stCondLst>
                                            <p:cond delay="0"/>
                                          </p:stCondLst>
                                        </p:cTn>
                                        <p:tgtEl>
                                          <p:spTgt spid="110"/>
                                        </p:tgtEl>
                                        <p:attrNameLst>
                                          <p:attrName>style.visibility</p:attrName>
                                        </p:attrNameLst>
                                      </p:cBhvr>
                                      <p:to>
                                        <p:strVal val="visible"/>
                                      </p:to>
                                    </p:set>
                                    <p:anim calcmode="lin" valueType="num">
                                      <p:cBhvr additive="base">
                                        <p:cTn id="47" dur="500" fill="hold"/>
                                        <p:tgtEl>
                                          <p:spTgt spid="110"/>
                                        </p:tgtEl>
                                        <p:attrNameLst>
                                          <p:attrName>ppt_x</p:attrName>
                                        </p:attrNameLst>
                                      </p:cBhvr>
                                      <p:tavLst>
                                        <p:tav tm="0">
                                          <p:val>
                                            <p:strVal val="0-#ppt_w/2"/>
                                          </p:val>
                                        </p:tav>
                                        <p:tav tm="100000">
                                          <p:val>
                                            <p:strVal val="#ppt_x"/>
                                          </p:val>
                                        </p:tav>
                                      </p:tavLst>
                                    </p:anim>
                                    <p:anim calcmode="lin" valueType="num">
                                      <p:cBhvr additive="base">
                                        <p:cTn id="48" dur="500" fill="hold"/>
                                        <p:tgtEl>
                                          <p:spTgt spid="110"/>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200"/>
                                  </p:stCondLst>
                                  <p:childTnLst>
                                    <p:set>
                                      <p:cBhvr>
                                        <p:cTn id="50" dur="1" fill="hold">
                                          <p:stCondLst>
                                            <p:cond delay="0"/>
                                          </p:stCondLst>
                                        </p:cTn>
                                        <p:tgtEl>
                                          <p:spTgt spid="111"/>
                                        </p:tgtEl>
                                        <p:attrNameLst>
                                          <p:attrName>style.visibility</p:attrName>
                                        </p:attrNameLst>
                                      </p:cBhvr>
                                      <p:to>
                                        <p:strVal val="visible"/>
                                      </p:to>
                                    </p:set>
                                    <p:anim calcmode="lin" valueType="num">
                                      <p:cBhvr additive="base">
                                        <p:cTn id="51" dur="500" fill="hold"/>
                                        <p:tgtEl>
                                          <p:spTgt spid="111"/>
                                        </p:tgtEl>
                                        <p:attrNameLst>
                                          <p:attrName>ppt_x</p:attrName>
                                        </p:attrNameLst>
                                      </p:cBhvr>
                                      <p:tavLst>
                                        <p:tav tm="0">
                                          <p:val>
                                            <p:strVal val="0-#ppt_w/2"/>
                                          </p:val>
                                        </p:tav>
                                        <p:tav tm="100000">
                                          <p:val>
                                            <p:strVal val="#ppt_x"/>
                                          </p:val>
                                        </p:tav>
                                      </p:tavLst>
                                    </p:anim>
                                    <p:anim calcmode="lin" valueType="num">
                                      <p:cBhvr additive="base">
                                        <p:cTn id="52" dur="500" fill="hold"/>
                                        <p:tgtEl>
                                          <p:spTgt spid="111"/>
                                        </p:tgtEl>
                                        <p:attrNameLst>
                                          <p:attrName>ppt_y</p:attrName>
                                        </p:attrNameLst>
                                      </p:cBhvr>
                                      <p:tavLst>
                                        <p:tav tm="0">
                                          <p:val>
                                            <p:strVal val="1+#ppt_h/2"/>
                                          </p:val>
                                        </p:tav>
                                        <p:tav tm="100000">
                                          <p:val>
                                            <p:strVal val="#ppt_y"/>
                                          </p:val>
                                        </p:tav>
                                      </p:tavLst>
                                    </p:anim>
                                  </p:childTnLst>
                                </p:cTn>
                              </p:par>
                              <p:par>
                                <p:cTn id="53" presetID="2" presetClass="entr" presetSubtype="12" fill="hold" grpId="0" nodeType="withEffect">
                                  <p:stCondLst>
                                    <p:cond delay="300"/>
                                  </p:stCondLst>
                                  <p:childTnLst>
                                    <p:set>
                                      <p:cBhvr>
                                        <p:cTn id="54" dur="1" fill="hold">
                                          <p:stCondLst>
                                            <p:cond delay="0"/>
                                          </p:stCondLst>
                                        </p:cTn>
                                        <p:tgtEl>
                                          <p:spTgt spid="112"/>
                                        </p:tgtEl>
                                        <p:attrNameLst>
                                          <p:attrName>style.visibility</p:attrName>
                                        </p:attrNameLst>
                                      </p:cBhvr>
                                      <p:to>
                                        <p:strVal val="visible"/>
                                      </p:to>
                                    </p:set>
                                    <p:anim calcmode="lin" valueType="num">
                                      <p:cBhvr additive="base">
                                        <p:cTn id="55" dur="500" fill="hold"/>
                                        <p:tgtEl>
                                          <p:spTgt spid="112"/>
                                        </p:tgtEl>
                                        <p:attrNameLst>
                                          <p:attrName>ppt_x</p:attrName>
                                        </p:attrNameLst>
                                      </p:cBhvr>
                                      <p:tavLst>
                                        <p:tav tm="0">
                                          <p:val>
                                            <p:strVal val="0-#ppt_w/2"/>
                                          </p:val>
                                        </p:tav>
                                        <p:tav tm="100000">
                                          <p:val>
                                            <p:strVal val="#ppt_x"/>
                                          </p:val>
                                        </p:tav>
                                      </p:tavLst>
                                    </p:anim>
                                    <p:anim calcmode="lin" valueType="num">
                                      <p:cBhvr additive="base">
                                        <p:cTn id="56" dur="500" fill="hold"/>
                                        <p:tgtEl>
                                          <p:spTgt spid="112"/>
                                        </p:tgtEl>
                                        <p:attrNameLst>
                                          <p:attrName>ppt_y</p:attrName>
                                        </p:attrNameLst>
                                      </p:cBhvr>
                                      <p:tavLst>
                                        <p:tav tm="0">
                                          <p:val>
                                            <p:strVal val="1+#ppt_h/2"/>
                                          </p:val>
                                        </p:tav>
                                        <p:tav tm="100000">
                                          <p:val>
                                            <p:strVal val="#ppt_y"/>
                                          </p:val>
                                        </p:tav>
                                      </p:tavLst>
                                    </p:anim>
                                  </p:childTnLst>
                                </p:cTn>
                              </p:par>
                              <p:par>
                                <p:cTn id="57" presetID="2" presetClass="entr" presetSubtype="12" fill="hold" grpId="0" nodeType="withEffect">
                                  <p:stCondLst>
                                    <p:cond delay="400"/>
                                  </p:stCondLst>
                                  <p:childTnLst>
                                    <p:set>
                                      <p:cBhvr>
                                        <p:cTn id="58" dur="1" fill="hold">
                                          <p:stCondLst>
                                            <p:cond delay="0"/>
                                          </p:stCondLst>
                                        </p:cTn>
                                        <p:tgtEl>
                                          <p:spTgt spid="117"/>
                                        </p:tgtEl>
                                        <p:attrNameLst>
                                          <p:attrName>style.visibility</p:attrName>
                                        </p:attrNameLst>
                                      </p:cBhvr>
                                      <p:to>
                                        <p:strVal val="visible"/>
                                      </p:to>
                                    </p:set>
                                    <p:anim calcmode="lin" valueType="num">
                                      <p:cBhvr additive="base">
                                        <p:cTn id="59" dur="500" fill="hold"/>
                                        <p:tgtEl>
                                          <p:spTgt spid="117"/>
                                        </p:tgtEl>
                                        <p:attrNameLst>
                                          <p:attrName>ppt_x</p:attrName>
                                        </p:attrNameLst>
                                      </p:cBhvr>
                                      <p:tavLst>
                                        <p:tav tm="0">
                                          <p:val>
                                            <p:strVal val="0-#ppt_w/2"/>
                                          </p:val>
                                        </p:tav>
                                        <p:tav tm="100000">
                                          <p:val>
                                            <p:strVal val="#ppt_x"/>
                                          </p:val>
                                        </p:tav>
                                      </p:tavLst>
                                    </p:anim>
                                    <p:anim calcmode="lin" valueType="num">
                                      <p:cBhvr additive="base">
                                        <p:cTn id="60" dur="500" fill="hold"/>
                                        <p:tgtEl>
                                          <p:spTgt spid="117"/>
                                        </p:tgtEl>
                                        <p:attrNameLst>
                                          <p:attrName>ppt_y</p:attrName>
                                        </p:attrNameLst>
                                      </p:cBhvr>
                                      <p:tavLst>
                                        <p:tav tm="0">
                                          <p:val>
                                            <p:strVal val="1+#ppt_h/2"/>
                                          </p:val>
                                        </p:tav>
                                        <p:tav tm="100000">
                                          <p:val>
                                            <p:strVal val="#ppt_y"/>
                                          </p:val>
                                        </p:tav>
                                      </p:tavLst>
                                    </p:anim>
                                  </p:childTnLst>
                                </p:cTn>
                              </p:par>
                              <p:par>
                                <p:cTn id="61" presetID="2" presetClass="entr" presetSubtype="12" fill="hold" grpId="0" nodeType="withEffect">
                                  <p:stCondLst>
                                    <p:cond delay="500"/>
                                  </p:stCondLst>
                                  <p:childTnLst>
                                    <p:set>
                                      <p:cBhvr>
                                        <p:cTn id="62" dur="1" fill="hold">
                                          <p:stCondLst>
                                            <p:cond delay="0"/>
                                          </p:stCondLst>
                                        </p:cTn>
                                        <p:tgtEl>
                                          <p:spTgt spid="119"/>
                                        </p:tgtEl>
                                        <p:attrNameLst>
                                          <p:attrName>style.visibility</p:attrName>
                                        </p:attrNameLst>
                                      </p:cBhvr>
                                      <p:to>
                                        <p:strVal val="visible"/>
                                      </p:to>
                                    </p:set>
                                    <p:anim calcmode="lin" valueType="num">
                                      <p:cBhvr additive="base">
                                        <p:cTn id="63" dur="500" fill="hold"/>
                                        <p:tgtEl>
                                          <p:spTgt spid="119"/>
                                        </p:tgtEl>
                                        <p:attrNameLst>
                                          <p:attrName>ppt_x</p:attrName>
                                        </p:attrNameLst>
                                      </p:cBhvr>
                                      <p:tavLst>
                                        <p:tav tm="0">
                                          <p:val>
                                            <p:strVal val="0-#ppt_w/2"/>
                                          </p:val>
                                        </p:tav>
                                        <p:tav tm="100000">
                                          <p:val>
                                            <p:strVal val="#ppt_x"/>
                                          </p:val>
                                        </p:tav>
                                      </p:tavLst>
                                    </p:anim>
                                    <p:anim calcmode="lin" valueType="num">
                                      <p:cBhvr additive="base">
                                        <p:cTn id="64" dur="500" fill="hold"/>
                                        <p:tgtEl>
                                          <p:spTgt spid="119"/>
                                        </p:tgtEl>
                                        <p:attrNameLst>
                                          <p:attrName>ppt_y</p:attrName>
                                        </p:attrNameLst>
                                      </p:cBhvr>
                                      <p:tavLst>
                                        <p:tav tm="0">
                                          <p:val>
                                            <p:strVal val="1+#ppt_h/2"/>
                                          </p:val>
                                        </p:tav>
                                        <p:tav tm="100000">
                                          <p:val>
                                            <p:strVal val="#ppt_y"/>
                                          </p:val>
                                        </p:tav>
                                      </p:tavLst>
                                    </p:anim>
                                  </p:childTnLst>
                                </p:cTn>
                              </p:par>
                            </p:childTnLst>
                          </p:cTn>
                        </p:par>
                        <p:par>
                          <p:cTn id="65" fill="hold">
                            <p:stCondLst>
                              <p:cond delay="5050"/>
                            </p:stCondLst>
                            <p:childTnLst>
                              <p:par>
                                <p:cTn id="66" presetID="22" presetClass="entr" presetSubtype="8" fill="hold" grpId="0" nodeType="afterEffect">
                                  <p:stCondLst>
                                    <p:cond delay="0"/>
                                  </p:stCondLst>
                                  <p:childTnLst>
                                    <p:set>
                                      <p:cBhvr>
                                        <p:cTn id="67" dur="1" fill="hold">
                                          <p:stCondLst>
                                            <p:cond delay="0"/>
                                          </p:stCondLst>
                                        </p:cTn>
                                        <p:tgtEl>
                                          <p:spTgt spid="113"/>
                                        </p:tgtEl>
                                        <p:attrNameLst>
                                          <p:attrName>style.visibility</p:attrName>
                                        </p:attrNameLst>
                                      </p:cBhvr>
                                      <p:to>
                                        <p:strVal val="visible"/>
                                      </p:to>
                                    </p:set>
                                    <p:animEffect transition="in" filter="wipe(left)">
                                      <p:cBhvr>
                                        <p:cTn id="68" dur="500"/>
                                        <p:tgtEl>
                                          <p:spTgt spid="113"/>
                                        </p:tgtEl>
                                      </p:cBhvr>
                                    </p:animEffect>
                                  </p:childTnLst>
                                </p:cTn>
                              </p:par>
                              <p:par>
                                <p:cTn id="69" presetID="22" presetClass="entr" presetSubtype="8" fill="hold" grpId="0" nodeType="withEffect">
                                  <p:stCondLst>
                                    <p:cond delay="100"/>
                                  </p:stCondLst>
                                  <p:childTnLst>
                                    <p:set>
                                      <p:cBhvr>
                                        <p:cTn id="70" dur="1" fill="hold">
                                          <p:stCondLst>
                                            <p:cond delay="0"/>
                                          </p:stCondLst>
                                        </p:cTn>
                                        <p:tgtEl>
                                          <p:spTgt spid="114"/>
                                        </p:tgtEl>
                                        <p:attrNameLst>
                                          <p:attrName>style.visibility</p:attrName>
                                        </p:attrNameLst>
                                      </p:cBhvr>
                                      <p:to>
                                        <p:strVal val="visible"/>
                                      </p:to>
                                    </p:set>
                                    <p:animEffect transition="in" filter="wipe(left)">
                                      <p:cBhvr>
                                        <p:cTn id="71" dur="500"/>
                                        <p:tgtEl>
                                          <p:spTgt spid="114"/>
                                        </p:tgtEl>
                                      </p:cBhvr>
                                    </p:animEffect>
                                  </p:childTnLst>
                                </p:cTn>
                              </p:par>
                              <p:par>
                                <p:cTn id="72" presetID="22" presetClass="entr" presetSubtype="8" fill="hold" grpId="0" nodeType="withEffect">
                                  <p:stCondLst>
                                    <p:cond delay="200"/>
                                  </p:stCondLst>
                                  <p:childTnLst>
                                    <p:set>
                                      <p:cBhvr>
                                        <p:cTn id="73" dur="1" fill="hold">
                                          <p:stCondLst>
                                            <p:cond delay="0"/>
                                          </p:stCondLst>
                                        </p:cTn>
                                        <p:tgtEl>
                                          <p:spTgt spid="115"/>
                                        </p:tgtEl>
                                        <p:attrNameLst>
                                          <p:attrName>style.visibility</p:attrName>
                                        </p:attrNameLst>
                                      </p:cBhvr>
                                      <p:to>
                                        <p:strVal val="visible"/>
                                      </p:to>
                                    </p:set>
                                    <p:animEffect transition="in" filter="wipe(left)">
                                      <p:cBhvr>
                                        <p:cTn id="74" dur="500"/>
                                        <p:tgtEl>
                                          <p:spTgt spid="115"/>
                                        </p:tgtEl>
                                      </p:cBhvr>
                                    </p:animEffect>
                                  </p:childTnLst>
                                </p:cTn>
                              </p:par>
                              <p:par>
                                <p:cTn id="75" presetID="22" presetClass="entr" presetSubtype="8" fill="hold" grpId="0" nodeType="withEffect">
                                  <p:stCondLst>
                                    <p:cond delay="300"/>
                                  </p:stCondLst>
                                  <p:childTnLst>
                                    <p:set>
                                      <p:cBhvr>
                                        <p:cTn id="76" dur="1" fill="hold">
                                          <p:stCondLst>
                                            <p:cond delay="0"/>
                                          </p:stCondLst>
                                        </p:cTn>
                                        <p:tgtEl>
                                          <p:spTgt spid="118"/>
                                        </p:tgtEl>
                                        <p:attrNameLst>
                                          <p:attrName>style.visibility</p:attrName>
                                        </p:attrNameLst>
                                      </p:cBhvr>
                                      <p:to>
                                        <p:strVal val="visible"/>
                                      </p:to>
                                    </p:set>
                                    <p:animEffect transition="in" filter="wipe(left)">
                                      <p:cBhvr>
                                        <p:cTn id="77" dur="500"/>
                                        <p:tgtEl>
                                          <p:spTgt spid="118"/>
                                        </p:tgtEl>
                                      </p:cBhvr>
                                    </p:animEffect>
                                  </p:childTnLst>
                                </p:cTn>
                              </p:par>
                              <p:par>
                                <p:cTn id="78" presetID="22" presetClass="entr" presetSubtype="8" fill="hold" grpId="0" nodeType="withEffect">
                                  <p:stCondLst>
                                    <p:cond delay="400"/>
                                  </p:stCondLst>
                                  <p:childTnLst>
                                    <p:set>
                                      <p:cBhvr>
                                        <p:cTn id="79" dur="1" fill="hold">
                                          <p:stCondLst>
                                            <p:cond delay="0"/>
                                          </p:stCondLst>
                                        </p:cTn>
                                        <p:tgtEl>
                                          <p:spTgt spid="120"/>
                                        </p:tgtEl>
                                        <p:attrNameLst>
                                          <p:attrName>style.visibility</p:attrName>
                                        </p:attrNameLst>
                                      </p:cBhvr>
                                      <p:to>
                                        <p:strVal val="visible"/>
                                      </p:to>
                                    </p:set>
                                    <p:animEffect transition="in" filter="wipe(left)">
                                      <p:cBhvr>
                                        <p:cTn id="80" dur="500"/>
                                        <p:tgtEl>
                                          <p:spTgt spid="120"/>
                                        </p:tgtEl>
                                      </p:cBhvr>
                                    </p:animEffect>
                                  </p:childTnLst>
                                </p:cTn>
                              </p:par>
                              <p:par>
                                <p:cTn id="81" presetID="22" presetClass="entr" presetSubtype="8" fill="hold" grpId="0" nodeType="withEffect">
                                  <p:stCondLst>
                                    <p:cond delay="500"/>
                                  </p:stCondLst>
                                  <p:childTnLst>
                                    <p:set>
                                      <p:cBhvr>
                                        <p:cTn id="82" dur="1" fill="hold">
                                          <p:stCondLst>
                                            <p:cond delay="0"/>
                                          </p:stCondLst>
                                        </p:cTn>
                                        <p:tgtEl>
                                          <p:spTgt spid="116"/>
                                        </p:tgtEl>
                                        <p:attrNameLst>
                                          <p:attrName>style.visibility</p:attrName>
                                        </p:attrNameLst>
                                      </p:cBhvr>
                                      <p:to>
                                        <p:strVal val="visible"/>
                                      </p:to>
                                    </p:set>
                                    <p:animEffect transition="in" filter="wipe(left)">
                                      <p:cBhvr>
                                        <p:cTn id="83"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autoUpdateAnimBg="0"/>
      <p:bldP spid="110" grpId="0" animBg="1" autoUpdateAnimBg="0"/>
      <p:bldP spid="111" grpId="0" animBg="1" autoUpdateAnimBg="0"/>
      <p:bldP spid="112" grpId="0" animBg="1" autoUpdateAnimBg="0"/>
      <p:bldP spid="113" grpId="0" autoUpdateAnimBg="0"/>
      <p:bldP spid="114" grpId="0" autoUpdateAnimBg="0"/>
      <p:bldP spid="115" grpId="0" autoUpdateAnimBg="0"/>
      <p:bldP spid="116" grpId="0" autoUpdateAnimBg="0"/>
      <p:bldP spid="117" grpId="0" animBg="1" autoUpdateAnimBg="0"/>
      <p:bldP spid="118" grpId="0" autoUpdateAnimBg="0"/>
      <p:bldP spid="119" grpId="0" animBg="1" autoUpdateAnimBg="0"/>
      <p:bldP spid="120" grpId="0" autoUpdateAnimBg="0"/>
      <p:bldP spid="35" grpId="0" animBg="1"/>
      <p:bldP spid="36" grpId="0" animBg="1"/>
      <p:bldP spid="37" grpId="0" animBg="1" autoUpdateAnimBg="0"/>
      <p:bldP spid="37" grpId="1" animBg="1" autoUpdateAnimBg="0"/>
      <p:bldP spid="38" grpId="0" animBg="1" autoUpdateAnimBg="0"/>
      <p:bldP spid="41"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 name="TextBox 31"/>
          <p:cNvSpPr txBox="1"/>
          <p:nvPr/>
        </p:nvSpPr>
        <p:spPr>
          <a:xfrm>
            <a:off x="1223628" y="1236418"/>
            <a:ext cx="6264696" cy="2031325"/>
          </a:xfrm>
          <a:prstGeom prst="rect">
            <a:avLst/>
          </a:prstGeom>
          <a:noFill/>
        </p:spPr>
        <p:txBody>
          <a:bodyPr wrap="square" lIns="0" tIns="0" rIns="0" bIns="0" rtlCol="0">
            <a:spAutoFit/>
          </a:bodyPr>
          <a:lstStyle/>
          <a:p>
            <a:r>
              <a:rPr lang="zh-CN" altLang="en-US" sz="1200" dirty="0">
                <a:latin typeface="微软雅黑" pitchFamily="34" charset="-122"/>
                <a:ea typeface="微软雅黑" pitchFamily="34" charset="-122"/>
              </a:rPr>
              <a:t>毕业论文，泛指专科毕业论文、本科毕业论文（学士学位毕业论文）、硕士研究生毕业论文（硕士学位论文）、博士研究生毕业论文（博士学位论文）等，即需要在学业完成前写作并提交的论文，是教学或科研活动的重要组成部分之一</a:t>
            </a:r>
            <a:r>
              <a:rPr lang="zh-CN" altLang="en-US" sz="1200" dirty="0" smtClean="0">
                <a:latin typeface="微软雅黑" pitchFamily="34" charset="-122"/>
                <a:ea typeface="微软雅黑" pitchFamily="34" charset="-122"/>
              </a:rPr>
              <a:t>。</a:t>
            </a:r>
            <a:endParaRPr lang="en-US" altLang="zh-CN" sz="1200" dirty="0" smtClean="0">
              <a:latin typeface="微软雅黑" pitchFamily="34" charset="-122"/>
              <a:ea typeface="微软雅黑" pitchFamily="34" charset="-122"/>
            </a:endParaRPr>
          </a:p>
          <a:p>
            <a:endParaRPr lang="en-US" altLang="zh-CN" sz="1200" dirty="0">
              <a:latin typeface="微软雅黑" pitchFamily="34" charset="-122"/>
              <a:ea typeface="微软雅黑" pitchFamily="34" charset="-122"/>
            </a:endParaRPr>
          </a:p>
          <a:p>
            <a:r>
              <a:rPr lang="zh-CN" altLang="en-US" sz="1200" dirty="0">
                <a:latin typeface="微软雅黑" pitchFamily="34" charset="-122"/>
                <a:ea typeface="微软雅黑" pitchFamily="34" charset="-122"/>
              </a:rPr>
              <a:t>写毕业论文主要目的是培养学生综合运用所学知识和技能，理论联系实际，独立分析，解决实际问题的能力，使学生得到从事本专业工作和进行相关的基本训练。毕业论文应反映出作者能够准确地掌握所学的专业基础知识，基本学会综合运用所学知识进行科学研究的方法，对所研究的题目有一定的心得体会，论文题目的范围不宜过宽，一般选择本学科某一重要问题的一个侧面</a:t>
            </a:r>
            <a:r>
              <a:rPr lang="zh-CN" altLang="en-US" sz="1200" dirty="0" smtClean="0">
                <a:latin typeface="微软雅黑" pitchFamily="34" charset="-122"/>
                <a:ea typeface="微软雅黑" pitchFamily="34" charset="-122"/>
              </a:rPr>
              <a:t>。</a:t>
            </a:r>
            <a:endParaRPr lang="en-US" altLang="zh-CN" sz="1200" dirty="0" smtClean="0">
              <a:latin typeface="微软雅黑" pitchFamily="34" charset="-122"/>
              <a:ea typeface="微软雅黑" pitchFamily="34" charset="-122"/>
            </a:endParaRPr>
          </a:p>
          <a:p>
            <a:endParaRPr lang="en-US" altLang="zh-CN" sz="1200" dirty="0">
              <a:latin typeface="微软雅黑" pitchFamily="34" charset="-122"/>
              <a:ea typeface="微软雅黑" pitchFamily="34" charset="-122"/>
            </a:endParaRPr>
          </a:p>
          <a:p>
            <a:r>
              <a:rPr lang="zh-CN" altLang="en-US" sz="1200" b="1" dirty="0" smtClean="0">
                <a:latin typeface="微软雅黑" pitchFamily="34" charset="-122"/>
                <a:ea typeface="微软雅黑" pitchFamily="34" charset="-122"/>
              </a:rPr>
              <a:t>字号请根据你的内容多少，及演示需要调整大小。</a:t>
            </a:r>
            <a:endParaRPr lang="en-US" altLang="zh-CN" sz="1200" b="1" dirty="0">
              <a:latin typeface="微软雅黑" pitchFamily="34" charset="-122"/>
              <a:ea typeface="微软雅黑" pitchFamily="34" charset="-122"/>
            </a:endParaRPr>
          </a:p>
        </p:txBody>
      </p:sp>
      <p:sp>
        <p:nvSpPr>
          <p:cNvPr id="35" name="TextBox 34"/>
          <p:cNvSpPr txBox="1"/>
          <p:nvPr/>
        </p:nvSpPr>
        <p:spPr>
          <a:xfrm>
            <a:off x="3200146" y="462937"/>
            <a:ext cx="2311660" cy="492443"/>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3200" b="1" dirty="0" smtClean="0">
                <a:solidFill>
                  <a:srgbClr val="006CB5"/>
                </a:solidFill>
              </a:rPr>
              <a:t>行业大背景</a:t>
            </a:r>
            <a:endParaRPr lang="zh-CN" altLang="en-US" sz="3200" b="1" dirty="0">
              <a:solidFill>
                <a:srgbClr val="006CB5"/>
              </a:solidFill>
            </a:endParaRPr>
          </a:p>
        </p:txBody>
      </p:sp>
      <p:grpSp>
        <p:nvGrpSpPr>
          <p:cNvPr id="36" name="组合 35"/>
          <p:cNvGrpSpPr/>
          <p:nvPr/>
        </p:nvGrpSpPr>
        <p:grpSpPr>
          <a:xfrm>
            <a:off x="2411101" y="637355"/>
            <a:ext cx="3915804" cy="173748"/>
            <a:chOff x="2770000" y="1384504"/>
            <a:chExt cx="3580582" cy="158874"/>
          </a:xfrm>
        </p:grpSpPr>
        <p:grpSp>
          <p:nvGrpSpPr>
            <p:cNvPr id="37" name="组合 36"/>
            <p:cNvGrpSpPr/>
            <p:nvPr/>
          </p:nvGrpSpPr>
          <p:grpSpPr>
            <a:xfrm>
              <a:off x="2770000" y="1384504"/>
              <a:ext cx="792088" cy="158874"/>
              <a:chOff x="1907704" y="5074890"/>
              <a:chExt cx="792088" cy="158874"/>
            </a:xfrm>
          </p:grpSpPr>
          <p:cxnSp>
            <p:nvCxnSpPr>
              <p:cNvPr id="42" name="直接连接符 41"/>
              <p:cNvCxnSpPr/>
              <p:nvPr/>
            </p:nvCxnSpPr>
            <p:spPr>
              <a:xfrm flipH="1">
                <a:off x="1907704" y="5154327"/>
                <a:ext cx="79208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2123728" y="5074890"/>
                <a:ext cx="57606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2303748" y="5233764"/>
                <a:ext cx="39604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rot="10800000">
              <a:off x="5558494" y="1384504"/>
              <a:ext cx="792088" cy="158874"/>
              <a:chOff x="1907704" y="5074890"/>
              <a:chExt cx="792088" cy="158874"/>
            </a:xfrm>
          </p:grpSpPr>
          <p:cxnSp>
            <p:nvCxnSpPr>
              <p:cNvPr id="39" name="直接连接符 38"/>
              <p:cNvCxnSpPr/>
              <p:nvPr/>
            </p:nvCxnSpPr>
            <p:spPr>
              <a:xfrm flipH="1">
                <a:off x="1907704" y="5154327"/>
                <a:ext cx="79208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2123728" y="5074890"/>
                <a:ext cx="57606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2303748" y="5233764"/>
                <a:ext cx="396044"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grpSp>
        <p:nvGrpSpPr>
          <p:cNvPr id="5" name="组合 4"/>
          <p:cNvGrpSpPr/>
          <p:nvPr/>
        </p:nvGrpSpPr>
        <p:grpSpPr>
          <a:xfrm>
            <a:off x="1163059" y="3448096"/>
            <a:ext cx="2037087" cy="1225939"/>
            <a:chOff x="1163059" y="3448096"/>
            <a:chExt cx="2037087" cy="1225939"/>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63059" y="3448096"/>
              <a:ext cx="2037087" cy="1225939"/>
            </a:xfrm>
            <a:prstGeom prst="rect">
              <a:avLst/>
            </a:prstGeom>
          </p:spPr>
        </p:pic>
        <p:grpSp>
          <p:nvGrpSpPr>
            <p:cNvPr id="49" name="组合 48"/>
            <p:cNvGrpSpPr/>
            <p:nvPr/>
          </p:nvGrpSpPr>
          <p:grpSpPr>
            <a:xfrm>
              <a:off x="1288714" y="3871223"/>
              <a:ext cx="1799448" cy="474939"/>
              <a:chOff x="1550458" y="4171275"/>
              <a:chExt cx="1799448" cy="474939"/>
            </a:xfrm>
          </p:grpSpPr>
          <p:sp>
            <p:nvSpPr>
              <p:cNvPr id="50" name="TextBox 49"/>
              <p:cNvSpPr txBox="1"/>
              <p:nvPr/>
            </p:nvSpPr>
            <p:spPr>
              <a:xfrm>
                <a:off x="1714209" y="4171275"/>
                <a:ext cx="1471946" cy="184666"/>
              </a:xfrm>
              <a:prstGeom prst="rect">
                <a:avLst/>
              </a:prstGeom>
              <a:noFill/>
            </p:spPr>
            <p:txBody>
              <a:bodyPr wrap="square" lIns="0" tIns="0" rIns="0" bIns="0" rtlCol="0">
                <a:spAutoFit/>
              </a:bodyPr>
              <a:lstStyle/>
              <a:p>
                <a:pPr algn="ctr"/>
                <a:r>
                  <a:rPr lang="zh-CN" altLang="en-US" sz="1200" b="1" dirty="0" smtClean="0">
                    <a:solidFill>
                      <a:schemeClr val="bg1"/>
                    </a:solidFill>
                    <a:latin typeface="微软雅黑" pitchFamily="34" charset="-122"/>
                    <a:ea typeface="微软雅黑" pitchFamily="34" charset="-122"/>
                  </a:rPr>
                  <a:t>插入相关</a:t>
                </a:r>
                <a:r>
                  <a:rPr lang="zh-CN" altLang="en-US" sz="1200" b="1" dirty="0">
                    <a:solidFill>
                      <a:schemeClr val="bg1"/>
                    </a:solidFill>
                    <a:latin typeface="微软雅黑" pitchFamily="34" charset="-122"/>
                    <a:ea typeface="微软雅黑" pitchFamily="34" charset="-122"/>
                  </a:rPr>
                  <a:t>主题</a:t>
                </a:r>
                <a:r>
                  <a:rPr lang="zh-CN" altLang="en-US" sz="1200" b="1" dirty="0" smtClean="0">
                    <a:solidFill>
                      <a:schemeClr val="bg1"/>
                    </a:solidFill>
                    <a:latin typeface="微软雅黑" pitchFamily="34" charset="-122"/>
                    <a:ea typeface="微软雅黑" pitchFamily="34" charset="-122"/>
                  </a:rPr>
                  <a:t>图片</a:t>
                </a:r>
                <a:endParaRPr lang="en-US" altLang="zh-CN" sz="1200" b="1" dirty="0" smtClean="0">
                  <a:solidFill>
                    <a:schemeClr val="bg1"/>
                  </a:solidFill>
                  <a:latin typeface="微软雅黑" pitchFamily="34" charset="-122"/>
                  <a:ea typeface="微软雅黑" pitchFamily="34" charset="-122"/>
                </a:endParaRPr>
              </a:p>
            </p:txBody>
          </p:sp>
          <p:sp>
            <p:nvSpPr>
              <p:cNvPr id="51" name="TextBox 50"/>
              <p:cNvSpPr txBox="1"/>
              <p:nvPr/>
            </p:nvSpPr>
            <p:spPr>
              <a:xfrm>
                <a:off x="1550458" y="4399993"/>
                <a:ext cx="1799448" cy="246221"/>
              </a:xfrm>
              <a:prstGeom prst="rect">
                <a:avLst/>
              </a:prstGeom>
              <a:noFill/>
            </p:spPr>
            <p:txBody>
              <a:bodyPr wrap="square" lIns="0" tIns="0" rIns="0" bIns="0" rtlCol="0">
                <a:spAutoFit/>
              </a:bodyPr>
              <a:lstStyle/>
              <a:p>
                <a:pPr algn="ctr"/>
                <a:r>
                  <a:rPr lang="zh-CN" altLang="en-US" sz="800" b="1" dirty="0" smtClean="0">
                    <a:solidFill>
                      <a:schemeClr val="bg1"/>
                    </a:solidFill>
                    <a:latin typeface="微软雅黑" pitchFamily="34" charset="-122"/>
                    <a:ea typeface="微软雅黑" pitchFamily="34" charset="-122"/>
                  </a:rPr>
                  <a:t>为统一图片大小，保持版面美观请使用 “形状填充</a:t>
                </a:r>
                <a:r>
                  <a:rPr lang="en-US" altLang="zh-CN" sz="800" b="1" dirty="0" smtClean="0">
                    <a:solidFill>
                      <a:schemeClr val="bg1"/>
                    </a:solidFill>
                    <a:latin typeface="微软雅黑" pitchFamily="34" charset="-122"/>
                    <a:ea typeface="微软雅黑" pitchFamily="34" charset="-122"/>
                  </a:rPr>
                  <a:t>/</a:t>
                </a:r>
                <a:r>
                  <a:rPr lang="zh-CN" altLang="en-US" sz="800" b="1" dirty="0" smtClean="0">
                    <a:solidFill>
                      <a:schemeClr val="bg1"/>
                    </a:solidFill>
                    <a:latin typeface="微软雅黑" pitchFamily="34" charset="-122"/>
                    <a:ea typeface="微软雅黑" pitchFamily="34" charset="-122"/>
                  </a:rPr>
                  <a:t>图片填充”命令</a:t>
                </a:r>
                <a:endParaRPr lang="en-US" altLang="zh-CN" sz="800" b="1" dirty="0" smtClean="0">
                  <a:solidFill>
                    <a:schemeClr val="bg1"/>
                  </a:solidFill>
                  <a:latin typeface="微软雅黑" pitchFamily="34" charset="-122"/>
                  <a:ea typeface="微软雅黑" pitchFamily="34" charset="-122"/>
                </a:endParaRPr>
              </a:p>
            </p:txBody>
          </p:sp>
        </p:grpSp>
      </p:grpSp>
      <p:grpSp>
        <p:nvGrpSpPr>
          <p:cNvPr id="6" name="组合 5"/>
          <p:cNvGrpSpPr/>
          <p:nvPr/>
        </p:nvGrpSpPr>
        <p:grpSpPr>
          <a:xfrm>
            <a:off x="3305383" y="3448098"/>
            <a:ext cx="2037087" cy="1225939"/>
            <a:chOff x="3305383" y="3448098"/>
            <a:chExt cx="2037087" cy="1225939"/>
          </a:xfrm>
        </p:grpSpPr>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05383" y="3448098"/>
              <a:ext cx="2037087" cy="1225939"/>
            </a:xfrm>
            <a:prstGeom prst="rect">
              <a:avLst/>
            </a:prstGeom>
          </p:spPr>
        </p:pic>
        <p:grpSp>
          <p:nvGrpSpPr>
            <p:cNvPr id="52" name="组合 51"/>
            <p:cNvGrpSpPr/>
            <p:nvPr/>
          </p:nvGrpSpPr>
          <p:grpSpPr>
            <a:xfrm>
              <a:off x="3543022" y="3871223"/>
              <a:ext cx="1799448" cy="474939"/>
              <a:chOff x="1550458" y="4171275"/>
              <a:chExt cx="1799448" cy="474939"/>
            </a:xfrm>
          </p:grpSpPr>
          <p:sp>
            <p:nvSpPr>
              <p:cNvPr id="53" name="TextBox 52"/>
              <p:cNvSpPr txBox="1"/>
              <p:nvPr/>
            </p:nvSpPr>
            <p:spPr>
              <a:xfrm>
                <a:off x="1714209" y="4171275"/>
                <a:ext cx="1471946" cy="184666"/>
              </a:xfrm>
              <a:prstGeom prst="rect">
                <a:avLst/>
              </a:prstGeom>
              <a:noFill/>
            </p:spPr>
            <p:txBody>
              <a:bodyPr wrap="square" lIns="0" tIns="0" rIns="0" bIns="0" rtlCol="0">
                <a:spAutoFit/>
              </a:bodyPr>
              <a:lstStyle/>
              <a:p>
                <a:pPr algn="ctr"/>
                <a:r>
                  <a:rPr lang="zh-CN" altLang="en-US" sz="1200" b="1" dirty="0" smtClean="0">
                    <a:solidFill>
                      <a:schemeClr val="bg1"/>
                    </a:solidFill>
                    <a:latin typeface="微软雅黑" pitchFamily="34" charset="-122"/>
                    <a:ea typeface="微软雅黑" pitchFamily="34" charset="-122"/>
                  </a:rPr>
                  <a:t>插入相关</a:t>
                </a:r>
                <a:r>
                  <a:rPr lang="zh-CN" altLang="en-US" sz="1200" b="1" dirty="0">
                    <a:solidFill>
                      <a:schemeClr val="bg1"/>
                    </a:solidFill>
                    <a:latin typeface="微软雅黑" pitchFamily="34" charset="-122"/>
                    <a:ea typeface="微软雅黑" pitchFamily="34" charset="-122"/>
                  </a:rPr>
                  <a:t>主题</a:t>
                </a:r>
                <a:r>
                  <a:rPr lang="zh-CN" altLang="en-US" sz="1200" b="1" dirty="0" smtClean="0">
                    <a:solidFill>
                      <a:schemeClr val="bg1"/>
                    </a:solidFill>
                    <a:latin typeface="微软雅黑" pitchFamily="34" charset="-122"/>
                    <a:ea typeface="微软雅黑" pitchFamily="34" charset="-122"/>
                  </a:rPr>
                  <a:t>图片</a:t>
                </a:r>
                <a:endParaRPr lang="en-US" altLang="zh-CN" sz="1200" b="1" dirty="0" smtClean="0">
                  <a:solidFill>
                    <a:schemeClr val="bg1"/>
                  </a:solidFill>
                  <a:latin typeface="微软雅黑" pitchFamily="34" charset="-122"/>
                  <a:ea typeface="微软雅黑" pitchFamily="34" charset="-122"/>
                </a:endParaRPr>
              </a:p>
            </p:txBody>
          </p:sp>
          <p:sp>
            <p:nvSpPr>
              <p:cNvPr id="54" name="TextBox 53"/>
              <p:cNvSpPr txBox="1"/>
              <p:nvPr/>
            </p:nvSpPr>
            <p:spPr>
              <a:xfrm>
                <a:off x="1550458" y="4399993"/>
                <a:ext cx="1799448" cy="246221"/>
              </a:xfrm>
              <a:prstGeom prst="rect">
                <a:avLst/>
              </a:prstGeom>
              <a:noFill/>
            </p:spPr>
            <p:txBody>
              <a:bodyPr wrap="square" lIns="0" tIns="0" rIns="0" bIns="0" rtlCol="0">
                <a:spAutoFit/>
              </a:bodyPr>
              <a:lstStyle/>
              <a:p>
                <a:pPr algn="ctr"/>
                <a:r>
                  <a:rPr lang="zh-CN" altLang="en-US" sz="800" b="1" dirty="0" smtClean="0">
                    <a:solidFill>
                      <a:schemeClr val="bg1"/>
                    </a:solidFill>
                    <a:latin typeface="微软雅黑" pitchFamily="34" charset="-122"/>
                    <a:ea typeface="微软雅黑" pitchFamily="34" charset="-122"/>
                  </a:rPr>
                  <a:t>为统一图片大小，保持版面美观请使用 “形状填充</a:t>
                </a:r>
                <a:r>
                  <a:rPr lang="en-US" altLang="zh-CN" sz="800" b="1" dirty="0" smtClean="0">
                    <a:solidFill>
                      <a:schemeClr val="bg1"/>
                    </a:solidFill>
                    <a:latin typeface="微软雅黑" pitchFamily="34" charset="-122"/>
                    <a:ea typeface="微软雅黑" pitchFamily="34" charset="-122"/>
                  </a:rPr>
                  <a:t>/</a:t>
                </a:r>
                <a:r>
                  <a:rPr lang="zh-CN" altLang="en-US" sz="800" b="1" dirty="0" smtClean="0">
                    <a:solidFill>
                      <a:schemeClr val="bg1"/>
                    </a:solidFill>
                    <a:latin typeface="微软雅黑" pitchFamily="34" charset="-122"/>
                    <a:ea typeface="微软雅黑" pitchFamily="34" charset="-122"/>
                  </a:rPr>
                  <a:t>图片填充”命令</a:t>
                </a:r>
                <a:endParaRPr lang="en-US" altLang="zh-CN" sz="800" b="1" dirty="0" smtClean="0">
                  <a:solidFill>
                    <a:schemeClr val="bg1"/>
                  </a:solidFill>
                  <a:latin typeface="微软雅黑" pitchFamily="34" charset="-122"/>
                  <a:ea typeface="微软雅黑" pitchFamily="34" charset="-122"/>
                </a:endParaRPr>
              </a:p>
            </p:txBody>
          </p:sp>
        </p:grpSp>
      </p:grpSp>
      <p:grpSp>
        <p:nvGrpSpPr>
          <p:cNvPr id="7" name="组合 6"/>
          <p:cNvGrpSpPr/>
          <p:nvPr/>
        </p:nvGrpSpPr>
        <p:grpSpPr>
          <a:xfrm>
            <a:off x="5451237" y="3448097"/>
            <a:ext cx="2037087" cy="1225939"/>
            <a:chOff x="5451237" y="3448097"/>
            <a:chExt cx="2037087" cy="1225939"/>
          </a:xfrm>
        </p:grpSpPr>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451237" y="3448097"/>
              <a:ext cx="2037087" cy="1225939"/>
            </a:xfrm>
            <a:prstGeom prst="rect">
              <a:avLst/>
            </a:prstGeom>
          </p:spPr>
        </p:pic>
        <p:grpSp>
          <p:nvGrpSpPr>
            <p:cNvPr id="55" name="组合 54"/>
            <p:cNvGrpSpPr/>
            <p:nvPr/>
          </p:nvGrpSpPr>
          <p:grpSpPr>
            <a:xfrm>
              <a:off x="5630502" y="3871223"/>
              <a:ext cx="1799448" cy="474939"/>
              <a:chOff x="1550458" y="4171275"/>
              <a:chExt cx="1799448" cy="474939"/>
            </a:xfrm>
          </p:grpSpPr>
          <p:sp>
            <p:nvSpPr>
              <p:cNvPr id="56" name="TextBox 55"/>
              <p:cNvSpPr txBox="1"/>
              <p:nvPr/>
            </p:nvSpPr>
            <p:spPr>
              <a:xfrm>
                <a:off x="1714209" y="4171275"/>
                <a:ext cx="1471946" cy="184666"/>
              </a:xfrm>
              <a:prstGeom prst="rect">
                <a:avLst/>
              </a:prstGeom>
              <a:noFill/>
            </p:spPr>
            <p:txBody>
              <a:bodyPr wrap="square" lIns="0" tIns="0" rIns="0" bIns="0" rtlCol="0">
                <a:spAutoFit/>
              </a:bodyPr>
              <a:lstStyle/>
              <a:p>
                <a:pPr algn="ctr"/>
                <a:r>
                  <a:rPr lang="zh-CN" altLang="en-US" sz="1200" b="1" dirty="0" smtClean="0">
                    <a:solidFill>
                      <a:schemeClr val="bg1"/>
                    </a:solidFill>
                    <a:latin typeface="微软雅黑" pitchFamily="34" charset="-122"/>
                    <a:ea typeface="微软雅黑" pitchFamily="34" charset="-122"/>
                  </a:rPr>
                  <a:t>插入相关</a:t>
                </a:r>
                <a:r>
                  <a:rPr lang="zh-CN" altLang="en-US" sz="1200" b="1" dirty="0">
                    <a:solidFill>
                      <a:schemeClr val="bg1"/>
                    </a:solidFill>
                    <a:latin typeface="微软雅黑" pitchFamily="34" charset="-122"/>
                    <a:ea typeface="微软雅黑" pitchFamily="34" charset="-122"/>
                  </a:rPr>
                  <a:t>主题</a:t>
                </a:r>
                <a:r>
                  <a:rPr lang="zh-CN" altLang="en-US" sz="1200" b="1" dirty="0" smtClean="0">
                    <a:solidFill>
                      <a:schemeClr val="bg1"/>
                    </a:solidFill>
                    <a:latin typeface="微软雅黑" pitchFamily="34" charset="-122"/>
                    <a:ea typeface="微软雅黑" pitchFamily="34" charset="-122"/>
                  </a:rPr>
                  <a:t>图片</a:t>
                </a:r>
                <a:endParaRPr lang="en-US" altLang="zh-CN" sz="1200" b="1" dirty="0" smtClean="0">
                  <a:solidFill>
                    <a:schemeClr val="bg1"/>
                  </a:solidFill>
                  <a:latin typeface="微软雅黑" pitchFamily="34" charset="-122"/>
                  <a:ea typeface="微软雅黑" pitchFamily="34" charset="-122"/>
                </a:endParaRPr>
              </a:p>
            </p:txBody>
          </p:sp>
          <p:sp>
            <p:nvSpPr>
              <p:cNvPr id="57" name="TextBox 56"/>
              <p:cNvSpPr txBox="1"/>
              <p:nvPr/>
            </p:nvSpPr>
            <p:spPr>
              <a:xfrm>
                <a:off x="1550458" y="4399993"/>
                <a:ext cx="1799448" cy="246221"/>
              </a:xfrm>
              <a:prstGeom prst="rect">
                <a:avLst/>
              </a:prstGeom>
              <a:noFill/>
            </p:spPr>
            <p:txBody>
              <a:bodyPr wrap="square" lIns="0" tIns="0" rIns="0" bIns="0" rtlCol="0">
                <a:spAutoFit/>
              </a:bodyPr>
              <a:lstStyle/>
              <a:p>
                <a:pPr algn="ctr"/>
                <a:r>
                  <a:rPr lang="zh-CN" altLang="en-US" sz="800" b="1" dirty="0" smtClean="0">
                    <a:solidFill>
                      <a:schemeClr val="bg1"/>
                    </a:solidFill>
                    <a:latin typeface="微软雅黑" pitchFamily="34" charset="-122"/>
                    <a:ea typeface="微软雅黑" pitchFamily="34" charset="-122"/>
                  </a:rPr>
                  <a:t>为统一图片大小，保持版面美观请使用 “形状填充</a:t>
                </a:r>
                <a:r>
                  <a:rPr lang="en-US" altLang="zh-CN" sz="800" b="1" dirty="0" smtClean="0">
                    <a:solidFill>
                      <a:schemeClr val="bg1"/>
                    </a:solidFill>
                    <a:latin typeface="微软雅黑" pitchFamily="34" charset="-122"/>
                    <a:ea typeface="微软雅黑" pitchFamily="34" charset="-122"/>
                  </a:rPr>
                  <a:t>/</a:t>
                </a:r>
                <a:r>
                  <a:rPr lang="zh-CN" altLang="en-US" sz="800" b="1" dirty="0" smtClean="0">
                    <a:solidFill>
                      <a:schemeClr val="bg1"/>
                    </a:solidFill>
                    <a:latin typeface="微软雅黑" pitchFamily="34" charset="-122"/>
                    <a:ea typeface="微软雅黑" pitchFamily="34" charset="-122"/>
                  </a:rPr>
                  <a:t>图片填充”命令</a:t>
                </a:r>
                <a:endParaRPr lang="en-US" altLang="zh-CN" sz="800" b="1" dirty="0" smtClean="0">
                  <a:solidFill>
                    <a:schemeClr val="bg1"/>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283503786"/>
      </p:ext>
    </p:extLst>
  </p:cSld>
  <p:clrMapOvr>
    <a:masterClrMapping/>
  </p:clrMapOvr>
  <p:transition spd="slow" advClick="0" advTm="3356">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strVal val="(6*min(max(#ppt_w*#ppt_h,.3),1)-7.4)/-.7*#ppt_w"/>
                                          </p:val>
                                        </p:tav>
                                        <p:tav tm="100000">
                                          <p:val>
                                            <p:strVal val="#ppt_w"/>
                                          </p:val>
                                        </p:tav>
                                      </p:tavLst>
                                    </p:anim>
                                    <p:anim calcmode="lin" valueType="num">
                                      <p:cBhvr>
                                        <p:cTn id="8" dur="500" fill="hold"/>
                                        <p:tgtEl>
                                          <p:spTgt spid="36"/>
                                        </p:tgtEl>
                                        <p:attrNameLst>
                                          <p:attrName>ppt_h</p:attrName>
                                        </p:attrNameLst>
                                      </p:cBhvr>
                                      <p:tavLst>
                                        <p:tav tm="0">
                                          <p:val>
                                            <p:strVal val="(6*min(max(#ppt_w*#ppt_h,.3),1)-7.4)/-.7*#ppt_h"/>
                                          </p:val>
                                        </p:tav>
                                        <p:tav tm="100000">
                                          <p:val>
                                            <p:strVal val="#ppt_h"/>
                                          </p:val>
                                        </p:tav>
                                      </p:tavLst>
                                    </p:anim>
                                    <p:anim calcmode="lin" valueType="num">
                                      <p:cBhvr>
                                        <p:cTn id="9" dur="500" fill="hold"/>
                                        <p:tgtEl>
                                          <p:spTgt spid="36"/>
                                        </p:tgtEl>
                                        <p:attrNameLst>
                                          <p:attrName>ppt_x</p:attrName>
                                        </p:attrNameLst>
                                      </p:cBhvr>
                                      <p:tavLst>
                                        <p:tav tm="0">
                                          <p:val>
                                            <p:fltVal val="0.5"/>
                                          </p:val>
                                        </p:tav>
                                        <p:tav tm="100000">
                                          <p:val>
                                            <p:strVal val="#ppt_x"/>
                                          </p:val>
                                        </p:tav>
                                      </p:tavLst>
                                    </p:anim>
                                    <p:anim calcmode="lin" valueType="num">
                                      <p:cBhvr>
                                        <p:cTn id="10" dur="500" fill="hold"/>
                                        <p:tgtEl>
                                          <p:spTgt spid="36"/>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strVal val="(6*min(max(#ppt_w*#ppt_h,.3),1)-7.4)/-.7*#ppt_w"/>
                                          </p:val>
                                        </p:tav>
                                        <p:tav tm="100000">
                                          <p:val>
                                            <p:strVal val="#ppt_w"/>
                                          </p:val>
                                        </p:tav>
                                      </p:tavLst>
                                    </p:anim>
                                    <p:anim calcmode="lin" valueType="num">
                                      <p:cBhvr>
                                        <p:cTn id="14" dur="500" fill="hold"/>
                                        <p:tgtEl>
                                          <p:spTgt spid="35"/>
                                        </p:tgtEl>
                                        <p:attrNameLst>
                                          <p:attrName>ppt_h</p:attrName>
                                        </p:attrNameLst>
                                      </p:cBhvr>
                                      <p:tavLst>
                                        <p:tav tm="0">
                                          <p:val>
                                            <p:strVal val="(6*min(max(#ppt_w*#ppt_h,.3),1)-7.4)/-.7*#ppt_h"/>
                                          </p:val>
                                        </p:tav>
                                        <p:tav tm="100000">
                                          <p:val>
                                            <p:strVal val="#ppt_h"/>
                                          </p:val>
                                        </p:tav>
                                      </p:tavLst>
                                    </p:anim>
                                    <p:anim calcmode="lin" valueType="num">
                                      <p:cBhvr>
                                        <p:cTn id="15" dur="500" fill="hold"/>
                                        <p:tgtEl>
                                          <p:spTgt spid="35"/>
                                        </p:tgtEl>
                                        <p:attrNameLst>
                                          <p:attrName>ppt_x</p:attrName>
                                        </p:attrNameLst>
                                      </p:cBhvr>
                                      <p:tavLst>
                                        <p:tav tm="0">
                                          <p:val>
                                            <p:fltVal val="0.5"/>
                                          </p:val>
                                        </p:tav>
                                        <p:tav tm="100000">
                                          <p:val>
                                            <p:strVal val="#ppt_x"/>
                                          </p:val>
                                        </p:tav>
                                      </p:tavLst>
                                    </p:anim>
                                    <p:anim calcmode="lin" valueType="num">
                                      <p:cBhvr>
                                        <p:cTn id="16" dur="500" fill="hold"/>
                                        <p:tgtEl>
                                          <p:spTgt spid="35"/>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up)">
                                      <p:cBhvr>
                                        <p:cTn id="20" dur="500"/>
                                        <p:tgtEl>
                                          <p:spTgt spid="32"/>
                                        </p:tgtEl>
                                      </p:cBhvr>
                                    </p:animEffect>
                                  </p:childTnLst>
                                </p:cTn>
                              </p:par>
                            </p:childTnLst>
                          </p:cTn>
                        </p:par>
                        <p:par>
                          <p:cTn id="21" fill="hold">
                            <p:stCondLst>
                              <p:cond delay="1000"/>
                            </p:stCondLst>
                            <p:childTnLst>
                              <p:par>
                                <p:cTn id="22" presetID="23" presetClass="entr" presetSubtype="1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childTnLst>
                                </p:cTn>
                              </p:par>
                            </p:childTnLst>
                          </p:cTn>
                        </p:par>
                        <p:par>
                          <p:cTn id="26" fill="hold">
                            <p:stCondLst>
                              <p:cond delay="1500"/>
                            </p:stCondLst>
                            <p:childTnLst>
                              <p:par>
                                <p:cTn id="27" presetID="23" presetClass="entr" presetSubtype="3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strVal val="(6*min(max(#ppt_w*#ppt_h,.3),1)-7.4)/-.7*#ppt_w"/>
                                          </p:val>
                                        </p:tav>
                                        <p:tav tm="100000">
                                          <p:val>
                                            <p:strVal val="#ppt_w"/>
                                          </p:val>
                                        </p:tav>
                                      </p:tavLst>
                                    </p:anim>
                                    <p:anim calcmode="lin" valueType="num">
                                      <p:cBhvr>
                                        <p:cTn id="30" dur="500" fill="hold"/>
                                        <p:tgtEl>
                                          <p:spTgt spid="6"/>
                                        </p:tgtEl>
                                        <p:attrNameLst>
                                          <p:attrName>ppt_h</p:attrName>
                                        </p:attrNameLst>
                                      </p:cBhvr>
                                      <p:tavLst>
                                        <p:tav tm="0">
                                          <p:val>
                                            <p:strVal val="(6*min(max(#ppt_w*#ppt_h,.3),1)-7.4)/-.7*#ppt_h"/>
                                          </p:val>
                                        </p:tav>
                                        <p:tav tm="100000">
                                          <p:val>
                                            <p:strVal val="#ppt_h"/>
                                          </p:val>
                                        </p:tav>
                                      </p:tavLst>
                                    </p:anim>
                                    <p:anim calcmode="lin" valueType="num">
                                      <p:cBhvr>
                                        <p:cTn id="31" dur="500" fill="hold"/>
                                        <p:tgtEl>
                                          <p:spTgt spid="6"/>
                                        </p:tgtEl>
                                        <p:attrNameLst>
                                          <p:attrName>ppt_x</p:attrName>
                                        </p:attrNameLst>
                                      </p:cBhvr>
                                      <p:tavLst>
                                        <p:tav tm="0">
                                          <p:val>
                                            <p:fltVal val="0.5"/>
                                          </p:val>
                                        </p:tav>
                                        <p:tav tm="100000">
                                          <p:val>
                                            <p:strVal val="#ppt_x"/>
                                          </p:val>
                                        </p:tav>
                                      </p:tavLst>
                                    </p:anim>
                                    <p:anim calcmode="lin" valueType="num">
                                      <p:cBhvr>
                                        <p:cTn id="32" dur="50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33" fill="hold">
                            <p:stCondLst>
                              <p:cond delay="2000"/>
                            </p:stCondLst>
                            <p:childTnLst>
                              <p:par>
                                <p:cTn id="34" presetID="23" presetClass="entr" presetSubtype="3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strVal val="(6*min(max(#ppt_w*#ppt_h,.3),1)-7.4)/-.7*#ppt_w"/>
                                          </p:val>
                                        </p:tav>
                                        <p:tav tm="100000">
                                          <p:val>
                                            <p:strVal val="#ppt_w"/>
                                          </p:val>
                                        </p:tav>
                                      </p:tavLst>
                                    </p:anim>
                                    <p:anim calcmode="lin" valueType="num">
                                      <p:cBhvr>
                                        <p:cTn id="37" dur="500" fill="hold"/>
                                        <p:tgtEl>
                                          <p:spTgt spid="7"/>
                                        </p:tgtEl>
                                        <p:attrNameLst>
                                          <p:attrName>ppt_h</p:attrName>
                                        </p:attrNameLst>
                                      </p:cBhvr>
                                      <p:tavLst>
                                        <p:tav tm="0">
                                          <p:val>
                                            <p:strVal val="(6*min(max(#ppt_w*#ppt_h,.3),1)-7.4)/-.7*#ppt_h"/>
                                          </p:val>
                                        </p:tav>
                                        <p:tav tm="100000">
                                          <p:val>
                                            <p:strVal val="#ppt_h"/>
                                          </p:val>
                                        </p:tav>
                                      </p:tavLst>
                                    </p:anim>
                                    <p:anim calcmode="lin" valueType="num">
                                      <p:cBhvr>
                                        <p:cTn id="38" dur="500" fill="hold"/>
                                        <p:tgtEl>
                                          <p:spTgt spid="7"/>
                                        </p:tgtEl>
                                        <p:attrNameLst>
                                          <p:attrName>ppt_x</p:attrName>
                                        </p:attrNameLst>
                                      </p:cBhvr>
                                      <p:tavLst>
                                        <p:tav tm="0">
                                          <p:val>
                                            <p:fltVal val="0.5"/>
                                          </p:val>
                                        </p:tav>
                                        <p:tav tm="100000">
                                          <p:val>
                                            <p:strVal val="#ppt_x"/>
                                          </p:val>
                                        </p:tav>
                                      </p:tavLst>
                                    </p:anim>
                                    <p:anim calcmode="lin" valueType="num">
                                      <p:cBhvr>
                                        <p:cTn id="39" dur="500" fill="hold"/>
                                        <p:tgtEl>
                                          <p:spTgt spid="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矩形 46"/>
          <p:cNvSpPr>
            <a:spLocks noChangeArrowheads="1"/>
          </p:cNvSpPr>
          <p:nvPr/>
        </p:nvSpPr>
        <p:spPr bwMode="auto">
          <a:xfrm>
            <a:off x="476188" y="177842"/>
            <a:ext cx="2954651"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理论基础与文献综述</a:t>
            </a:r>
            <a:endParaRPr lang="zh-CN" altLang="en-US" sz="2400" b="1" dirty="0">
              <a:solidFill>
                <a:schemeClr val="accent1"/>
              </a:solidFill>
              <a:latin typeface="Arial" panose="020B0604020202020204" pitchFamily="34" charset="0"/>
            </a:endParaRPr>
          </a:p>
        </p:txBody>
      </p:sp>
      <p:sp>
        <p:nvSpPr>
          <p:cNvPr id="34" name="等腰三角形 47"/>
          <p:cNvSpPr>
            <a:spLocks noChangeArrowheads="1"/>
          </p:cNvSpPr>
          <p:nvPr/>
        </p:nvSpPr>
        <p:spPr bwMode="auto">
          <a:xfrm rot="5400000">
            <a:off x="-39787" y="157290"/>
            <a:ext cx="581159" cy="501585"/>
          </a:xfrm>
          <a:prstGeom prst="triangle">
            <a:avLst>
              <a:gd name="adj" fmla="val 50000"/>
            </a:avLst>
          </a:prstGeom>
          <a:solidFill>
            <a:srgbClr val="4A91E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pic>
        <p:nvPicPr>
          <p:cNvPr id="31" name="Picture 2" descr="F:\快盘\商务图片\png\2531170_084420255000_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4572" y="1152525"/>
            <a:ext cx="2362200"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等腰三角形 8"/>
          <p:cNvSpPr>
            <a:spLocks noChangeArrowheads="1"/>
          </p:cNvSpPr>
          <p:nvPr/>
        </p:nvSpPr>
        <p:spPr bwMode="auto">
          <a:xfrm rot="16200000" flipH="1">
            <a:off x="2933807" y="1199265"/>
            <a:ext cx="268287" cy="231775"/>
          </a:xfrm>
          <a:prstGeom prst="triangle">
            <a:avLst>
              <a:gd name="adj" fmla="val 50000"/>
            </a:avLst>
          </a:prstGeom>
          <a:solidFill>
            <a:srgbClr val="016EC3"/>
          </a:solidFill>
          <a:ln w="15875">
            <a:gradFill flip="none" rotWithShape="1">
              <a:gsLst>
                <a:gs pos="0">
                  <a:schemeClr val="bg1"/>
                </a:gs>
                <a:gs pos="100000">
                  <a:schemeClr val="bg1">
                    <a:lumMod val="85000"/>
                  </a:schemeClr>
                </a:gs>
              </a:gsLst>
              <a:lin ang="2700000" scaled="1"/>
              <a:tileRect/>
            </a:gradFill>
          </a:ln>
          <a:effectLst>
            <a:outerShdw blurRad="38100" dist="254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auto">
              <a:spcBef>
                <a:spcPts val="0"/>
              </a:spcBef>
              <a:spcAft>
                <a:spcPts val="0"/>
              </a:spcAft>
            </a:pPr>
            <a:endParaRPr lang="zh-CN" altLang="zh-CN">
              <a:solidFill>
                <a:prstClr val="white"/>
              </a:solidFill>
              <a:latin typeface="+mn-lt"/>
              <a:ea typeface="+mn-ea"/>
              <a:sym typeface="微软雅黑" panose="020B0503020204020204" pitchFamily="34" charset="-122"/>
            </a:endParaRPr>
          </a:p>
        </p:txBody>
      </p:sp>
      <p:grpSp>
        <p:nvGrpSpPr>
          <p:cNvPr id="35" name="组合 34"/>
          <p:cNvGrpSpPr/>
          <p:nvPr/>
        </p:nvGrpSpPr>
        <p:grpSpPr>
          <a:xfrm>
            <a:off x="3287485" y="1143014"/>
            <a:ext cx="4844143" cy="344275"/>
            <a:chOff x="4304043" y="1286668"/>
            <a:chExt cx="38379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TextBox 7"/>
          <p:cNvSpPr txBox="1">
            <a:spLocks noChangeArrowheads="1"/>
          </p:cNvSpPr>
          <p:nvPr/>
        </p:nvSpPr>
        <p:spPr bwMode="auto">
          <a:xfrm>
            <a:off x="3347927" y="1187251"/>
            <a:ext cx="329446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1500" b="1" dirty="0">
                <a:solidFill>
                  <a:srgbClr val="016EC3"/>
                </a:solidFill>
                <a:latin typeface="微软雅黑" pitchFamily="34" charset="-122"/>
                <a:ea typeface="微软雅黑" pitchFamily="34" charset="-122"/>
              </a:rPr>
              <a:t>这里输入标题文字一</a:t>
            </a:r>
            <a:endParaRPr lang="en-US" sz="1500" b="1" dirty="0">
              <a:solidFill>
                <a:srgbClr val="016EC3"/>
              </a:solidFill>
              <a:latin typeface="微软雅黑" pitchFamily="34" charset="-122"/>
              <a:ea typeface="微软雅黑" pitchFamily="34" charset="-122"/>
            </a:endParaRPr>
          </a:p>
        </p:txBody>
      </p:sp>
      <p:sp>
        <p:nvSpPr>
          <p:cNvPr id="39" name="TextBox 13"/>
          <p:cNvSpPr txBox="1">
            <a:spLocks noChangeArrowheads="1"/>
          </p:cNvSpPr>
          <p:nvPr/>
        </p:nvSpPr>
        <p:spPr bwMode="auto">
          <a:xfrm>
            <a:off x="3287485" y="1594758"/>
            <a:ext cx="4844143"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1200" dirty="0">
                <a:latin typeface="微软雅黑" pitchFamily="34" charset="-122"/>
                <a:ea typeface="微软雅黑" pitchFamily="34" charset="-122"/>
              </a:rPr>
              <a:t>这里可以添加主要内容这里可以添加主要内容这里可以添加主要内容这里可以添加主要内容</a:t>
            </a:r>
          </a:p>
        </p:txBody>
      </p:sp>
      <p:sp>
        <p:nvSpPr>
          <p:cNvPr id="40" name="等腰三角形 8"/>
          <p:cNvSpPr>
            <a:spLocks noChangeArrowheads="1"/>
          </p:cNvSpPr>
          <p:nvPr/>
        </p:nvSpPr>
        <p:spPr bwMode="auto">
          <a:xfrm rot="16200000" flipH="1">
            <a:off x="2933807" y="2290017"/>
            <a:ext cx="268287" cy="231775"/>
          </a:xfrm>
          <a:prstGeom prst="triangle">
            <a:avLst>
              <a:gd name="adj" fmla="val 50000"/>
            </a:avLst>
          </a:prstGeom>
          <a:solidFill>
            <a:srgbClr val="016EC3"/>
          </a:solidFill>
          <a:ln w="15875">
            <a:gradFill flip="none" rotWithShape="1">
              <a:gsLst>
                <a:gs pos="0">
                  <a:schemeClr val="bg1"/>
                </a:gs>
                <a:gs pos="100000">
                  <a:schemeClr val="bg1">
                    <a:lumMod val="85000"/>
                  </a:schemeClr>
                </a:gs>
              </a:gsLst>
              <a:lin ang="2700000" scaled="1"/>
              <a:tileRect/>
            </a:gradFill>
          </a:ln>
          <a:effectLst>
            <a:outerShdw blurRad="38100" dist="254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auto">
              <a:spcBef>
                <a:spcPts val="0"/>
              </a:spcBef>
              <a:spcAft>
                <a:spcPts val="0"/>
              </a:spcAft>
            </a:pPr>
            <a:endParaRPr lang="zh-CN" altLang="zh-CN">
              <a:solidFill>
                <a:prstClr val="white"/>
              </a:solidFill>
              <a:latin typeface="+mn-lt"/>
              <a:ea typeface="+mn-ea"/>
              <a:sym typeface="微软雅黑" panose="020B0503020204020204" pitchFamily="34" charset="-122"/>
            </a:endParaRPr>
          </a:p>
        </p:txBody>
      </p:sp>
      <p:grpSp>
        <p:nvGrpSpPr>
          <p:cNvPr id="41" name="组合 40"/>
          <p:cNvGrpSpPr/>
          <p:nvPr/>
        </p:nvGrpSpPr>
        <p:grpSpPr>
          <a:xfrm>
            <a:off x="3287485" y="2233766"/>
            <a:ext cx="4844143" cy="344275"/>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TextBox 7"/>
          <p:cNvSpPr txBox="1">
            <a:spLocks noChangeArrowheads="1"/>
          </p:cNvSpPr>
          <p:nvPr/>
        </p:nvSpPr>
        <p:spPr bwMode="auto">
          <a:xfrm>
            <a:off x="3347927" y="2278003"/>
            <a:ext cx="329446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1500" b="1" dirty="0">
                <a:solidFill>
                  <a:srgbClr val="016EC3"/>
                </a:solidFill>
                <a:latin typeface="微软雅黑" pitchFamily="34" charset="-122"/>
                <a:ea typeface="微软雅黑" pitchFamily="34" charset="-122"/>
              </a:rPr>
              <a:t>这里输入标题文字二</a:t>
            </a:r>
            <a:endParaRPr lang="en-US" sz="1500" b="1" dirty="0">
              <a:solidFill>
                <a:srgbClr val="016EC3"/>
              </a:solidFill>
              <a:latin typeface="微软雅黑" pitchFamily="34" charset="-122"/>
              <a:ea typeface="微软雅黑" pitchFamily="34" charset="-122"/>
            </a:endParaRPr>
          </a:p>
        </p:txBody>
      </p:sp>
      <p:sp>
        <p:nvSpPr>
          <p:cNvPr id="45" name="TextBox 13"/>
          <p:cNvSpPr txBox="1">
            <a:spLocks noChangeArrowheads="1"/>
          </p:cNvSpPr>
          <p:nvPr/>
        </p:nvSpPr>
        <p:spPr bwMode="auto">
          <a:xfrm>
            <a:off x="3287485" y="2685510"/>
            <a:ext cx="4844143"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1200" dirty="0">
                <a:latin typeface="微软雅黑" pitchFamily="34" charset="-122"/>
                <a:ea typeface="微软雅黑" pitchFamily="34" charset="-122"/>
              </a:rPr>
              <a:t>这里可以添加主要内容这里可以添加主要内容这里可以添加主要内容这里可以添加主要内容</a:t>
            </a:r>
          </a:p>
        </p:txBody>
      </p:sp>
      <p:sp>
        <p:nvSpPr>
          <p:cNvPr id="46" name="等腰三角形 8"/>
          <p:cNvSpPr>
            <a:spLocks noChangeArrowheads="1"/>
          </p:cNvSpPr>
          <p:nvPr/>
        </p:nvSpPr>
        <p:spPr bwMode="auto">
          <a:xfrm rot="16200000" flipH="1">
            <a:off x="2933808" y="3370966"/>
            <a:ext cx="268287" cy="231775"/>
          </a:xfrm>
          <a:prstGeom prst="triangle">
            <a:avLst>
              <a:gd name="adj" fmla="val 50000"/>
            </a:avLst>
          </a:prstGeom>
          <a:solidFill>
            <a:srgbClr val="016EC3"/>
          </a:solidFill>
          <a:ln w="15875">
            <a:gradFill flip="none" rotWithShape="1">
              <a:gsLst>
                <a:gs pos="0">
                  <a:schemeClr val="bg1"/>
                </a:gs>
                <a:gs pos="100000">
                  <a:schemeClr val="bg1">
                    <a:lumMod val="85000"/>
                  </a:schemeClr>
                </a:gs>
              </a:gsLst>
              <a:lin ang="2700000" scaled="1"/>
              <a:tileRect/>
            </a:gradFill>
          </a:ln>
          <a:effectLst>
            <a:outerShdw blurRad="38100" dist="254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auto">
              <a:spcBef>
                <a:spcPts val="0"/>
              </a:spcBef>
              <a:spcAft>
                <a:spcPts val="0"/>
              </a:spcAft>
            </a:pPr>
            <a:endParaRPr lang="zh-CN" altLang="zh-CN">
              <a:solidFill>
                <a:prstClr val="white"/>
              </a:solidFill>
              <a:latin typeface="+mn-lt"/>
              <a:ea typeface="+mn-ea"/>
              <a:sym typeface="微软雅黑" panose="020B0503020204020204" pitchFamily="34" charset="-122"/>
            </a:endParaRPr>
          </a:p>
        </p:txBody>
      </p:sp>
      <p:grpSp>
        <p:nvGrpSpPr>
          <p:cNvPr id="47" name="组合 46"/>
          <p:cNvGrpSpPr/>
          <p:nvPr/>
        </p:nvGrpSpPr>
        <p:grpSpPr>
          <a:xfrm>
            <a:off x="3287486" y="3314715"/>
            <a:ext cx="4844143" cy="344275"/>
            <a:chOff x="4304043" y="1286668"/>
            <a:chExt cx="38379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7"/>
          <p:cNvSpPr txBox="1">
            <a:spLocks noChangeArrowheads="1"/>
          </p:cNvSpPr>
          <p:nvPr/>
        </p:nvSpPr>
        <p:spPr bwMode="auto">
          <a:xfrm>
            <a:off x="3347927" y="3358952"/>
            <a:ext cx="329446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1500" b="1" dirty="0">
                <a:solidFill>
                  <a:srgbClr val="016EC3"/>
                </a:solidFill>
                <a:latin typeface="微软雅黑" pitchFamily="34" charset="-122"/>
                <a:ea typeface="微软雅黑" pitchFamily="34" charset="-122"/>
              </a:rPr>
              <a:t>这里输入标题文字三</a:t>
            </a:r>
            <a:endParaRPr lang="en-US" sz="1500" b="1" dirty="0">
              <a:solidFill>
                <a:srgbClr val="016EC3"/>
              </a:solidFill>
              <a:latin typeface="微软雅黑" pitchFamily="34" charset="-122"/>
              <a:ea typeface="微软雅黑" pitchFamily="34" charset="-122"/>
            </a:endParaRPr>
          </a:p>
        </p:txBody>
      </p:sp>
      <p:sp>
        <p:nvSpPr>
          <p:cNvPr id="51" name="TextBox 13"/>
          <p:cNvSpPr txBox="1">
            <a:spLocks noChangeArrowheads="1"/>
          </p:cNvSpPr>
          <p:nvPr/>
        </p:nvSpPr>
        <p:spPr bwMode="auto">
          <a:xfrm>
            <a:off x="3287486" y="3766459"/>
            <a:ext cx="4844143"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1200" dirty="0">
                <a:latin typeface="微软雅黑" pitchFamily="34" charset="-122"/>
                <a:ea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292696419"/>
      </p:ext>
    </p:extLst>
  </p:cSld>
  <p:clrMapOvr>
    <a:masterClrMapping/>
  </p:clrMapOvr>
  <p:transition spd="slow" advClick="0" advTm="710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left)">
                                      <p:cBhvr>
                                        <p:cTn id="12" dur="500"/>
                                        <p:tgtEl>
                                          <p:spTgt spid="33"/>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1000"/>
                                        <p:tgtEl>
                                          <p:spTgt spid="31"/>
                                        </p:tgtEl>
                                      </p:cBhvr>
                                    </p:animEffect>
                                    <p:anim calcmode="lin" valueType="num">
                                      <p:cBhvr>
                                        <p:cTn id="17" dur="1000" fill="hold"/>
                                        <p:tgtEl>
                                          <p:spTgt spid="31"/>
                                        </p:tgtEl>
                                        <p:attrNameLst>
                                          <p:attrName>ppt_x</p:attrName>
                                        </p:attrNameLst>
                                      </p:cBhvr>
                                      <p:tavLst>
                                        <p:tav tm="0">
                                          <p:val>
                                            <p:strVal val="#ppt_x"/>
                                          </p:val>
                                        </p:tav>
                                        <p:tav tm="100000">
                                          <p:val>
                                            <p:strVal val="#ppt_x"/>
                                          </p:val>
                                        </p:tav>
                                      </p:tavLst>
                                    </p:anim>
                                    <p:anim calcmode="lin" valueType="num">
                                      <p:cBhvr>
                                        <p:cTn id="18" dur="1000" fill="hold"/>
                                        <p:tgtEl>
                                          <p:spTgt spid="31"/>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2"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righ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left)">
                                      <p:cBhvr>
                                        <p:cTn id="29" dur="500"/>
                                        <p:tgtEl>
                                          <p:spTgt spid="38"/>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3500"/>
                            </p:stCondLst>
                            <p:childTnLst>
                              <p:par>
                                <p:cTn id="35" presetID="22" presetClass="entr" presetSubtype="2"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right)">
                                      <p:cBhvr>
                                        <p:cTn id="37" dur="500"/>
                                        <p:tgtEl>
                                          <p:spTgt spid="40"/>
                                        </p:tgtEl>
                                      </p:cBhvr>
                                    </p:animEffect>
                                  </p:childTnLst>
                                </p:cTn>
                              </p:par>
                              <p:par>
                                <p:cTn id="38" presetID="22" presetClass="entr" presetSubtype="8" fill="hold"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left)">
                                      <p:cBhvr>
                                        <p:cTn id="40" dur="500"/>
                                        <p:tgtEl>
                                          <p:spTgt spid="41"/>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wipe(left)">
                                      <p:cBhvr>
                                        <p:cTn id="44" dur="500"/>
                                        <p:tgtEl>
                                          <p:spTgt spid="44"/>
                                        </p:tgtEl>
                                      </p:cBhvr>
                                    </p:animEffect>
                                  </p:childTnLst>
                                </p:cTn>
                              </p:par>
                            </p:childTnLst>
                          </p:cTn>
                        </p:par>
                        <p:par>
                          <p:cTn id="45" fill="hold">
                            <p:stCondLst>
                              <p:cond delay="4500"/>
                            </p:stCondLst>
                            <p:childTnLst>
                              <p:par>
                                <p:cTn id="46" presetID="22" presetClass="entr" presetSubtype="1"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wipe(up)">
                                      <p:cBhvr>
                                        <p:cTn id="48" dur="500"/>
                                        <p:tgtEl>
                                          <p:spTgt spid="45"/>
                                        </p:tgtEl>
                                      </p:cBhvr>
                                    </p:animEffect>
                                  </p:childTnLst>
                                </p:cTn>
                              </p:par>
                            </p:childTnLst>
                          </p:cTn>
                        </p:par>
                        <p:par>
                          <p:cTn id="49" fill="hold">
                            <p:stCondLst>
                              <p:cond delay="5000"/>
                            </p:stCondLst>
                            <p:childTnLst>
                              <p:par>
                                <p:cTn id="50" presetID="22" presetClass="entr" presetSubtype="2"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par>
                                <p:cTn id="53" presetID="22" presetClass="entr" presetSubtype="8" fill="hold"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wipe(left)">
                                      <p:cBhvr>
                                        <p:cTn id="59" dur="500"/>
                                        <p:tgtEl>
                                          <p:spTgt spid="50"/>
                                        </p:tgtEl>
                                      </p:cBhvr>
                                    </p:animEffect>
                                  </p:childTnLst>
                                </p:cTn>
                              </p:par>
                            </p:childTnLst>
                          </p:cTn>
                        </p:par>
                        <p:par>
                          <p:cTn id="60" fill="hold">
                            <p:stCondLst>
                              <p:cond delay="6000"/>
                            </p:stCondLst>
                            <p:childTnLst>
                              <p:par>
                                <p:cTn id="61" presetID="22" presetClass="entr" presetSubtype="1"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wipe(up)">
                                      <p:cBhvr>
                                        <p:cTn id="6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2" grpId="0" animBg="1"/>
      <p:bldP spid="38" grpId="0" autoUpdateAnimBg="0"/>
      <p:bldP spid="39" grpId="0" autoUpdateAnimBg="0"/>
      <p:bldP spid="40" grpId="0" animBg="1"/>
      <p:bldP spid="44" grpId="0" autoUpdateAnimBg="0"/>
      <p:bldP spid="45" grpId="0" autoUpdateAnimBg="0"/>
      <p:bldP spid="46" grpId="0" animBg="1"/>
      <p:bldP spid="50" grpId="0" autoUpdateAnimBg="0"/>
      <p:bldP spid="51"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矩形 46"/>
          <p:cNvSpPr>
            <a:spLocks noChangeArrowheads="1"/>
          </p:cNvSpPr>
          <p:nvPr/>
        </p:nvSpPr>
        <p:spPr bwMode="auto">
          <a:xfrm>
            <a:off x="476188" y="177842"/>
            <a:ext cx="1415768"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研究意义</a:t>
            </a:r>
            <a:endParaRPr lang="zh-CN" altLang="en-US" sz="2400" b="1" dirty="0">
              <a:solidFill>
                <a:schemeClr val="accent1"/>
              </a:solidFill>
              <a:latin typeface="Arial" panose="020B0604020202020204" pitchFamily="34" charset="0"/>
            </a:endParaRPr>
          </a:p>
        </p:txBody>
      </p:sp>
      <p:sp>
        <p:nvSpPr>
          <p:cNvPr id="34" name="等腰三角形 47"/>
          <p:cNvSpPr>
            <a:spLocks noChangeArrowheads="1"/>
          </p:cNvSpPr>
          <p:nvPr/>
        </p:nvSpPr>
        <p:spPr bwMode="auto">
          <a:xfrm rot="5400000">
            <a:off x="-39787" y="157290"/>
            <a:ext cx="581159" cy="501585"/>
          </a:xfrm>
          <a:prstGeom prst="triangle">
            <a:avLst>
              <a:gd name="adj" fmla="val 50000"/>
            </a:avLst>
          </a:prstGeom>
          <a:solidFill>
            <a:srgbClr val="4A91E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grpSp>
        <p:nvGrpSpPr>
          <p:cNvPr id="23" name="组合 22"/>
          <p:cNvGrpSpPr/>
          <p:nvPr/>
        </p:nvGrpSpPr>
        <p:grpSpPr>
          <a:xfrm>
            <a:off x="4606963" y="1404619"/>
            <a:ext cx="1504196" cy="1504196"/>
            <a:chOff x="6142616" y="1872825"/>
            <a:chExt cx="2005595" cy="2005595"/>
          </a:xfrm>
        </p:grpSpPr>
        <p:grpSp>
          <p:nvGrpSpPr>
            <p:cNvPr id="24" name="组合 23"/>
            <p:cNvGrpSpPr/>
            <p:nvPr/>
          </p:nvGrpSpPr>
          <p:grpSpPr>
            <a:xfrm rot="5400000">
              <a:off x="6142616" y="1872825"/>
              <a:ext cx="2005595" cy="2005595"/>
              <a:chOff x="2000232" y="2928934"/>
              <a:chExt cx="1928826" cy="1928826"/>
            </a:xfrm>
            <a:effectLst>
              <a:outerShdw blurRad="50800" dist="38100" dir="2700000" algn="tl" rotWithShape="0">
                <a:prstClr val="black">
                  <a:alpha val="40000"/>
                </a:prstClr>
              </a:outerShdw>
            </a:effectLst>
          </p:grpSpPr>
          <p:sp>
            <p:nvSpPr>
              <p:cNvPr id="30" name="泪滴形 29"/>
              <p:cNvSpPr/>
              <p:nvPr/>
            </p:nvSpPr>
            <p:spPr>
              <a:xfrm rot="5400000">
                <a:off x="2000232" y="2928934"/>
                <a:ext cx="1928826" cy="1928826"/>
              </a:xfrm>
              <a:prstGeom prst="teardrop">
                <a:avLst/>
              </a:prstGeom>
              <a:gradFill flip="none" rotWithShape="1">
                <a:gsLst>
                  <a:gs pos="0">
                    <a:schemeClr val="bg1">
                      <a:lumMod val="85000"/>
                    </a:schemeClr>
                  </a:gs>
                  <a:gs pos="100000">
                    <a:schemeClr val="bg1"/>
                  </a:gs>
                </a:gsLst>
                <a:lin ang="8100000" scaled="1"/>
                <a:tileRect/>
              </a:gradFill>
              <a:ln>
                <a:noFill/>
              </a:ln>
              <a:effectLst>
                <a:outerShdw blurRad="584200" dist="203200" dir="81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b="1">
                  <a:solidFill>
                    <a:prstClr val="black"/>
                  </a:solidFill>
                  <a:latin typeface="微软雅黑" pitchFamily="34" charset="-122"/>
                  <a:ea typeface="微软雅黑" pitchFamily="34" charset="-122"/>
                </a:endParaRPr>
              </a:p>
            </p:txBody>
          </p:sp>
          <p:sp>
            <p:nvSpPr>
              <p:cNvPr id="31" name="椭圆 30"/>
              <p:cNvSpPr/>
              <p:nvPr/>
            </p:nvSpPr>
            <p:spPr>
              <a:xfrm rot="16200000">
                <a:off x="2153458" y="3066920"/>
                <a:ext cx="1657896" cy="1657896"/>
              </a:xfrm>
              <a:prstGeom prst="ellipse">
                <a:avLst/>
              </a:prstGeom>
              <a:gradFill flip="none" rotWithShape="1">
                <a:gsLst>
                  <a:gs pos="0">
                    <a:schemeClr val="tx1">
                      <a:lumMod val="50000"/>
                      <a:lumOff val="50000"/>
                      <a:alpha val="34000"/>
                    </a:schemeClr>
                  </a:gs>
                  <a:gs pos="59000">
                    <a:schemeClr val="bg1"/>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400" b="1" dirty="0">
                  <a:solidFill>
                    <a:srgbClr val="08A850"/>
                  </a:solidFill>
                  <a:latin typeface="微软雅黑" pitchFamily="34" charset="-122"/>
                  <a:ea typeface="微软雅黑" pitchFamily="34" charset="-122"/>
                </a:endParaRPr>
              </a:p>
            </p:txBody>
          </p:sp>
        </p:grpSp>
        <p:grpSp>
          <p:nvGrpSpPr>
            <p:cNvPr id="25" name="组合 24"/>
            <p:cNvGrpSpPr/>
            <p:nvPr/>
          </p:nvGrpSpPr>
          <p:grpSpPr>
            <a:xfrm>
              <a:off x="6303751" y="2048831"/>
              <a:ext cx="1653582" cy="1653582"/>
              <a:chOff x="6655422" y="2169858"/>
              <a:chExt cx="806647" cy="806647"/>
            </a:xfrm>
          </p:grpSpPr>
          <p:sp>
            <p:nvSpPr>
              <p:cNvPr id="28" name="椭圆 27"/>
              <p:cNvSpPr/>
              <p:nvPr/>
            </p:nvSpPr>
            <p:spPr>
              <a:xfrm>
                <a:off x="6655422" y="2169858"/>
                <a:ext cx="806647" cy="806647"/>
              </a:xfrm>
              <a:prstGeom prst="ellipse">
                <a:avLst/>
              </a:prstGeom>
              <a:solidFill>
                <a:srgbClr val="016EC3"/>
              </a:solidFill>
              <a:ln w="12700">
                <a:gradFill flip="none" rotWithShape="1">
                  <a:gsLst>
                    <a:gs pos="100000">
                      <a:schemeClr val="bg1"/>
                    </a:gs>
                    <a:gs pos="0">
                      <a:schemeClr val="bg1">
                        <a:lumMod val="85000"/>
                      </a:schemeClr>
                    </a:gs>
                  </a:gsLst>
                  <a:lin ang="2700000" scaled="1"/>
                  <a:tileRect/>
                </a:gradFill>
              </a:ln>
              <a:effectLst>
                <a:innerShdw blurRad="63500" dist="25400" dir="135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srgbClr val="EAE64C"/>
                  </a:solidFill>
                </a:endParaRPr>
              </a:p>
            </p:txBody>
          </p:sp>
          <p:sp>
            <p:nvSpPr>
              <p:cNvPr id="29" name="椭圆 28"/>
              <p:cNvSpPr/>
              <p:nvPr/>
            </p:nvSpPr>
            <p:spPr>
              <a:xfrm>
                <a:off x="6736349" y="2250785"/>
                <a:ext cx="644792" cy="644792"/>
              </a:xfrm>
              <a:prstGeom prst="ellipse">
                <a:avLst/>
              </a:prstGeom>
              <a:solidFill>
                <a:srgbClr val="F3F3F3"/>
              </a:solidFill>
              <a:ln w="15875">
                <a:gradFill flip="none" rotWithShape="1">
                  <a:gsLst>
                    <a:gs pos="0">
                      <a:schemeClr val="bg1"/>
                    </a:gs>
                    <a:gs pos="100000">
                      <a:schemeClr val="bg1">
                        <a:lumMod val="85000"/>
                      </a:schemeClr>
                    </a:gs>
                  </a:gsLst>
                  <a:lin ang="2700000" scaled="1"/>
                  <a:tileRect/>
                </a:gradFill>
              </a:ln>
              <a:effectLst>
                <a:outerShdw blurRad="38100" dist="254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sp>
          <p:nvSpPr>
            <p:cNvPr id="26" name="Freeform 251"/>
            <p:cNvSpPr>
              <a:spLocks noEditPoints="1"/>
            </p:cNvSpPr>
            <p:nvPr/>
          </p:nvSpPr>
          <p:spPr bwMode="auto">
            <a:xfrm>
              <a:off x="6862802" y="2934868"/>
              <a:ext cx="534580" cy="553175"/>
            </a:xfrm>
            <a:custGeom>
              <a:avLst/>
              <a:gdLst>
                <a:gd name="T0" fmla="*/ 19 w 104"/>
                <a:gd name="T1" fmla="*/ 40 h 107"/>
                <a:gd name="T2" fmla="*/ 25 w 104"/>
                <a:gd name="T3" fmla="*/ 36 h 107"/>
                <a:gd name="T4" fmla="*/ 27 w 104"/>
                <a:gd name="T5" fmla="*/ 27 h 107"/>
                <a:gd name="T6" fmla="*/ 37 w 104"/>
                <a:gd name="T7" fmla="*/ 27 h 107"/>
                <a:gd name="T8" fmla="*/ 42 w 104"/>
                <a:gd name="T9" fmla="*/ 22 h 107"/>
                <a:gd name="T10" fmla="*/ 45 w 104"/>
                <a:gd name="T11" fmla="*/ 14 h 107"/>
                <a:gd name="T12" fmla="*/ 54 w 104"/>
                <a:gd name="T13" fmla="*/ 13 h 107"/>
                <a:gd name="T14" fmla="*/ 60 w 104"/>
                <a:gd name="T15" fmla="*/ 9 h 107"/>
                <a:gd name="T16" fmla="*/ 62 w 104"/>
                <a:gd name="T17" fmla="*/ 0 h 107"/>
                <a:gd name="T18" fmla="*/ 99 w 104"/>
                <a:gd name="T19" fmla="*/ 39 h 107"/>
                <a:gd name="T20" fmla="*/ 103 w 104"/>
                <a:gd name="T21" fmla="*/ 48 h 107"/>
                <a:gd name="T22" fmla="*/ 100 w 104"/>
                <a:gd name="T23" fmla="*/ 60 h 107"/>
                <a:gd name="T24" fmla="*/ 37 w 104"/>
                <a:gd name="T25" fmla="*/ 107 h 107"/>
                <a:gd name="T26" fmla="*/ 28 w 104"/>
                <a:gd name="T27" fmla="*/ 105 h 107"/>
                <a:gd name="T28" fmla="*/ 1 w 104"/>
                <a:gd name="T29" fmla="*/ 71 h 107"/>
                <a:gd name="T30" fmla="*/ 1 w 104"/>
                <a:gd name="T31" fmla="*/ 67 h 107"/>
                <a:gd name="T32" fmla="*/ 8 w 104"/>
                <a:gd name="T33" fmla="*/ 52 h 107"/>
                <a:gd name="T34" fmla="*/ 33 w 104"/>
                <a:gd name="T35" fmla="*/ 84 h 107"/>
                <a:gd name="T36" fmla="*/ 10 w 104"/>
                <a:gd name="T37" fmla="*/ 65 h 107"/>
                <a:gd name="T38" fmla="*/ 32 w 104"/>
                <a:gd name="T39" fmla="*/ 100 h 107"/>
                <a:gd name="T40" fmla="*/ 39 w 104"/>
                <a:gd name="T41" fmla="*/ 98 h 107"/>
                <a:gd name="T42" fmla="*/ 37 w 104"/>
                <a:gd name="T43" fmla="*/ 84 h 107"/>
                <a:gd name="T44" fmla="*/ 11 w 104"/>
                <a:gd name="T45" fmla="*/ 51 h 107"/>
                <a:gd name="T46" fmla="*/ 16 w 104"/>
                <a:gd name="T47" fmla="*/ 42 h 107"/>
                <a:gd name="T48" fmla="*/ 40 w 104"/>
                <a:gd name="T49" fmla="*/ 65 h 107"/>
                <a:gd name="T50" fmla="*/ 66 w 104"/>
                <a:gd name="T51" fmla="*/ 19 h 107"/>
                <a:gd name="T52" fmla="*/ 67 w 104"/>
                <a:gd name="T53" fmla="*/ 59 h 107"/>
                <a:gd name="T54" fmla="*/ 88 w 104"/>
                <a:gd name="T55" fmla="*/ 49 h 107"/>
                <a:gd name="T56" fmla="*/ 67 w 104"/>
                <a:gd name="T57" fmla="*/ 59 h 107"/>
                <a:gd name="T58" fmla="*/ 49 w 104"/>
                <a:gd name="T59" fmla="*/ 79 h 107"/>
                <a:gd name="T60" fmla="*/ 64 w 104"/>
                <a:gd name="T61" fmla="*/ 61 h 107"/>
                <a:gd name="T62" fmla="*/ 63 w 104"/>
                <a:gd name="T63" fmla="*/ 52 h 107"/>
                <a:gd name="T64" fmla="*/ 84 w 104"/>
                <a:gd name="T65" fmla="*/ 42 h 107"/>
                <a:gd name="T66" fmla="*/ 63 w 104"/>
                <a:gd name="T67" fmla="*/ 52 h 107"/>
                <a:gd name="T68" fmla="*/ 45 w 104"/>
                <a:gd name="T69" fmla="*/ 72 h 107"/>
                <a:gd name="T70" fmla="*/ 60 w 104"/>
                <a:gd name="T71" fmla="*/ 55 h 107"/>
                <a:gd name="T72" fmla="*/ 69 w 104"/>
                <a:gd name="T73" fmla="*/ 11 h 107"/>
                <a:gd name="T74" fmla="*/ 42 w 104"/>
                <a:gd name="T75" fmla="*/ 80 h 107"/>
                <a:gd name="T76" fmla="*/ 47 w 104"/>
                <a:gd name="T77" fmla="*/ 90 h 107"/>
                <a:gd name="T78" fmla="*/ 95 w 104"/>
                <a:gd name="T79" fmla="*/ 55 h 107"/>
                <a:gd name="T80" fmla="*/ 94 w 104"/>
                <a:gd name="T81" fmla="*/ 43 h 107"/>
                <a:gd name="T82" fmla="*/ 69 w 104"/>
                <a:gd name="T83" fmla="*/ 1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4" h="107">
                  <a:moveTo>
                    <a:pt x="16" y="42"/>
                  </a:moveTo>
                  <a:cubicBezTo>
                    <a:pt x="19" y="40"/>
                    <a:pt x="19" y="40"/>
                    <a:pt x="19" y="40"/>
                  </a:cubicBezTo>
                  <a:cubicBezTo>
                    <a:pt x="19" y="34"/>
                    <a:pt x="19" y="34"/>
                    <a:pt x="19" y="34"/>
                  </a:cubicBezTo>
                  <a:cubicBezTo>
                    <a:pt x="25" y="36"/>
                    <a:pt x="25" y="36"/>
                    <a:pt x="25" y="36"/>
                  </a:cubicBezTo>
                  <a:cubicBezTo>
                    <a:pt x="28" y="33"/>
                    <a:pt x="28" y="33"/>
                    <a:pt x="28" y="33"/>
                  </a:cubicBezTo>
                  <a:cubicBezTo>
                    <a:pt x="27" y="27"/>
                    <a:pt x="27" y="27"/>
                    <a:pt x="27" y="27"/>
                  </a:cubicBezTo>
                  <a:cubicBezTo>
                    <a:pt x="34" y="29"/>
                    <a:pt x="34" y="29"/>
                    <a:pt x="34" y="29"/>
                  </a:cubicBezTo>
                  <a:cubicBezTo>
                    <a:pt x="37" y="27"/>
                    <a:pt x="37" y="27"/>
                    <a:pt x="37" y="27"/>
                  </a:cubicBezTo>
                  <a:cubicBezTo>
                    <a:pt x="36" y="20"/>
                    <a:pt x="36" y="20"/>
                    <a:pt x="36" y="20"/>
                  </a:cubicBezTo>
                  <a:cubicBezTo>
                    <a:pt x="42" y="22"/>
                    <a:pt x="42" y="22"/>
                    <a:pt x="42" y="22"/>
                  </a:cubicBezTo>
                  <a:cubicBezTo>
                    <a:pt x="45" y="20"/>
                    <a:pt x="45" y="20"/>
                    <a:pt x="45" y="20"/>
                  </a:cubicBezTo>
                  <a:cubicBezTo>
                    <a:pt x="45" y="14"/>
                    <a:pt x="45" y="14"/>
                    <a:pt x="45" y="14"/>
                  </a:cubicBezTo>
                  <a:cubicBezTo>
                    <a:pt x="51" y="16"/>
                    <a:pt x="51" y="16"/>
                    <a:pt x="51" y="16"/>
                  </a:cubicBezTo>
                  <a:cubicBezTo>
                    <a:pt x="54" y="13"/>
                    <a:pt x="54" y="13"/>
                    <a:pt x="54" y="13"/>
                  </a:cubicBezTo>
                  <a:cubicBezTo>
                    <a:pt x="53" y="7"/>
                    <a:pt x="53" y="7"/>
                    <a:pt x="53" y="7"/>
                  </a:cubicBezTo>
                  <a:cubicBezTo>
                    <a:pt x="60" y="9"/>
                    <a:pt x="60" y="9"/>
                    <a:pt x="60" y="9"/>
                  </a:cubicBezTo>
                  <a:cubicBezTo>
                    <a:pt x="63" y="7"/>
                    <a:pt x="63" y="7"/>
                    <a:pt x="63" y="7"/>
                  </a:cubicBezTo>
                  <a:cubicBezTo>
                    <a:pt x="62" y="0"/>
                    <a:pt x="62" y="0"/>
                    <a:pt x="62" y="0"/>
                  </a:cubicBezTo>
                  <a:cubicBezTo>
                    <a:pt x="72" y="4"/>
                    <a:pt x="72" y="4"/>
                    <a:pt x="72" y="4"/>
                  </a:cubicBezTo>
                  <a:cubicBezTo>
                    <a:pt x="99" y="39"/>
                    <a:pt x="99" y="39"/>
                    <a:pt x="99" y="39"/>
                  </a:cubicBezTo>
                  <a:cubicBezTo>
                    <a:pt x="99" y="39"/>
                    <a:pt x="99" y="39"/>
                    <a:pt x="99" y="39"/>
                  </a:cubicBezTo>
                  <a:cubicBezTo>
                    <a:pt x="102" y="42"/>
                    <a:pt x="103" y="45"/>
                    <a:pt x="103" y="48"/>
                  </a:cubicBezTo>
                  <a:cubicBezTo>
                    <a:pt x="104" y="51"/>
                    <a:pt x="103" y="55"/>
                    <a:pt x="101" y="59"/>
                  </a:cubicBezTo>
                  <a:cubicBezTo>
                    <a:pt x="100" y="60"/>
                    <a:pt x="100" y="60"/>
                    <a:pt x="100" y="60"/>
                  </a:cubicBezTo>
                  <a:cubicBezTo>
                    <a:pt x="44" y="103"/>
                    <a:pt x="44" y="103"/>
                    <a:pt x="44" y="103"/>
                  </a:cubicBezTo>
                  <a:cubicBezTo>
                    <a:pt x="42" y="105"/>
                    <a:pt x="40" y="106"/>
                    <a:pt x="37" y="107"/>
                  </a:cubicBezTo>
                  <a:cubicBezTo>
                    <a:pt x="34" y="107"/>
                    <a:pt x="31" y="107"/>
                    <a:pt x="28" y="105"/>
                  </a:cubicBezTo>
                  <a:cubicBezTo>
                    <a:pt x="28" y="105"/>
                    <a:pt x="28" y="105"/>
                    <a:pt x="28" y="105"/>
                  </a:cubicBezTo>
                  <a:cubicBezTo>
                    <a:pt x="27" y="104"/>
                    <a:pt x="27" y="104"/>
                    <a:pt x="27" y="104"/>
                  </a:cubicBezTo>
                  <a:cubicBezTo>
                    <a:pt x="1" y="71"/>
                    <a:pt x="1" y="71"/>
                    <a:pt x="1" y="71"/>
                  </a:cubicBezTo>
                  <a:cubicBezTo>
                    <a:pt x="0" y="69"/>
                    <a:pt x="0" y="69"/>
                    <a:pt x="0" y="69"/>
                  </a:cubicBezTo>
                  <a:cubicBezTo>
                    <a:pt x="1" y="67"/>
                    <a:pt x="1" y="67"/>
                    <a:pt x="1" y="67"/>
                  </a:cubicBezTo>
                  <a:cubicBezTo>
                    <a:pt x="6" y="57"/>
                    <a:pt x="6" y="57"/>
                    <a:pt x="6" y="57"/>
                  </a:cubicBezTo>
                  <a:cubicBezTo>
                    <a:pt x="8" y="52"/>
                    <a:pt x="8" y="52"/>
                    <a:pt x="8" y="52"/>
                  </a:cubicBezTo>
                  <a:cubicBezTo>
                    <a:pt x="12" y="56"/>
                    <a:pt x="12" y="56"/>
                    <a:pt x="12" y="56"/>
                  </a:cubicBezTo>
                  <a:cubicBezTo>
                    <a:pt x="33" y="84"/>
                    <a:pt x="33" y="84"/>
                    <a:pt x="33" y="84"/>
                  </a:cubicBezTo>
                  <a:cubicBezTo>
                    <a:pt x="27" y="88"/>
                    <a:pt x="27" y="88"/>
                    <a:pt x="27" y="88"/>
                  </a:cubicBezTo>
                  <a:cubicBezTo>
                    <a:pt x="10" y="65"/>
                    <a:pt x="10" y="65"/>
                    <a:pt x="10" y="65"/>
                  </a:cubicBezTo>
                  <a:cubicBezTo>
                    <a:pt x="8" y="68"/>
                    <a:pt x="8" y="68"/>
                    <a:pt x="8" y="68"/>
                  </a:cubicBezTo>
                  <a:cubicBezTo>
                    <a:pt x="32" y="100"/>
                    <a:pt x="32" y="100"/>
                    <a:pt x="32" y="100"/>
                  </a:cubicBezTo>
                  <a:cubicBezTo>
                    <a:pt x="33" y="100"/>
                    <a:pt x="34" y="100"/>
                    <a:pt x="36" y="100"/>
                  </a:cubicBezTo>
                  <a:cubicBezTo>
                    <a:pt x="37" y="100"/>
                    <a:pt x="38" y="99"/>
                    <a:pt x="39" y="98"/>
                  </a:cubicBezTo>
                  <a:cubicBezTo>
                    <a:pt x="40" y="96"/>
                    <a:pt x="40" y="93"/>
                    <a:pt x="40" y="91"/>
                  </a:cubicBezTo>
                  <a:cubicBezTo>
                    <a:pt x="40" y="89"/>
                    <a:pt x="39" y="87"/>
                    <a:pt x="37" y="84"/>
                  </a:cubicBezTo>
                  <a:cubicBezTo>
                    <a:pt x="37" y="84"/>
                    <a:pt x="37" y="84"/>
                    <a:pt x="37" y="84"/>
                  </a:cubicBezTo>
                  <a:cubicBezTo>
                    <a:pt x="11" y="51"/>
                    <a:pt x="11" y="51"/>
                    <a:pt x="11" y="51"/>
                  </a:cubicBezTo>
                  <a:cubicBezTo>
                    <a:pt x="10" y="40"/>
                    <a:pt x="10" y="40"/>
                    <a:pt x="10" y="40"/>
                  </a:cubicBezTo>
                  <a:cubicBezTo>
                    <a:pt x="16" y="42"/>
                    <a:pt x="16" y="42"/>
                    <a:pt x="16" y="42"/>
                  </a:cubicBezTo>
                  <a:close/>
                  <a:moveTo>
                    <a:pt x="28" y="49"/>
                  </a:moveTo>
                  <a:cubicBezTo>
                    <a:pt x="40" y="65"/>
                    <a:pt x="40" y="65"/>
                    <a:pt x="40" y="65"/>
                  </a:cubicBezTo>
                  <a:cubicBezTo>
                    <a:pt x="79" y="35"/>
                    <a:pt x="79" y="35"/>
                    <a:pt x="79" y="35"/>
                  </a:cubicBezTo>
                  <a:cubicBezTo>
                    <a:pt x="66" y="19"/>
                    <a:pt x="66" y="19"/>
                    <a:pt x="66" y="19"/>
                  </a:cubicBezTo>
                  <a:cubicBezTo>
                    <a:pt x="28" y="49"/>
                    <a:pt x="28" y="49"/>
                    <a:pt x="28" y="49"/>
                  </a:cubicBezTo>
                  <a:close/>
                  <a:moveTo>
                    <a:pt x="67" y="59"/>
                  </a:moveTo>
                  <a:cubicBezTo>
                    <a:pt x="70" y="63"/>
                    <a:pt x="70" y="63"/>
                    <a:pt x="70" y="63"/>
                  </a:cubicBezTo>
                  <a:cubicBezTo>
                    <a:pt x="88" y="49"/>
                    <a:pt x="88" y="49"/>
                    <a:pt x="88" y="49"/>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9"/>
                  </a:moveTo>
                  <a:cubicBezTo>
                    <a:pt x="45" y="72"/>
                    <a:pt x="45" y="72"/>
                    <a:pt x="45" y="72"/>
                  </a:cubicBezTo>
                  <a:cubicBezTo>
                    <a:pt x="63" y="58"/>
                    <a:pt x="63" y="58"/>
                    <a:pt x="63" y="58"/>
                  </a:cubicBezTo>
                  <a:cubicBezTo>
                    <a:pt x="60" y="55"/>
                    <a:pt x="60" y="55"/>
                    <a:pt x="60" y="55"/>
                  </a:cubicBezTo>
                  <a:cubicBezTo>
                    <a:pt x="42" y="69"/>
                    <a:pt x="42" y="69"/>
                    <a:pt x="42" y="69"/>
                  </a:cubicBezTo>
                  <a:close/>
                  <a:moveTo>
                    <a:pt x="69" y="11"/>
                  </a:moveTo>
                  <a:cubicBezTo>
                    <a:pt x="19" y="49"/>
                    <a:pt x="19" y="49"/>
                    <a:pt x="19" y="49"/>
                  </a:cubicBezTo>
                  <a:cubicBezTo>
                    <a:pt x="42" y="80"/>
                    <a:pt x="42" y="80"/>
                    <a:pt x="42" y="80"/>
                  </a:cubicBezTo>
                  <a:cubicBezTo>
                    <a:pt x="42" y="80"/>
                    <a:pt x="42" y="80"/>
                    <a:pt x="42" y="80"/>
                  </a:cubicBezTo>
                  <a:cubicBezTo>
                    <a:pt x="45" y="83"/>
                    <a:pt x="46" y="87"/>
                    <a:pt x="47" y="90"/>
                  </a:cubicBezTo>
                  <a:cubicBezTo>
                    <a:pt x="47" y="91"/>
                    <a:pt x="47" y="91"/>
                    <a:pt x="47" y="92"/>
                  </a:cubicBezTo>
                  <a:cubicBezTo>
                    <a:pt x="95" y="55"/>
                    <a:pt x="95" y="55"/>
                    <a:pt x="95" y="55"/>
                  </a:cubicBezTo>
                  <a:cubicBezTo>
                    <a:pt x="96" y="52"/>
                    <a:pt x="97" y="50"/>
                    <a:pt x="96" y="49"/>
                  </a:cubicBezTo>
                  <a:cubicBezTo>
                    <a:pt x="96" y="47"/>
                    <a:pt x="95" y="45"/>
                    <a:pt x="94" y="43"/>
                  </a:cubicBezTo>
                  <a:cubicBezTo>
                    <a:pt x="94" y="43"/>
                    <a:pt x="94" y="43"/>
                    <a:pt x="94" y="43"/>
                  </a:cubicBezTo>
                  <a:lnTo>
                    <a:pt x="69" y="11"/>
                  </a:lnTo>
                  <a:close/>
                </a:path>
              </a:pathLst>
            </a:custGeom>
            <a:solidFill>
              <a:srgbClr val="004F6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文本框 326"/>
            <p:cNvSpPr txBox="1"/>
            <p:nvPr/>
          </p:nvSpPr>
          <p:spPr>
            <a:xfrm>
              <a:off x="6763968" y="2271856"/>
              <a:ext cx="814753" cy="677108"/>
            </a:xfrm>
            <a:prstGeom prst="rect">
              <a:avLst/>
            </a:prstGeom>
            <a:noFill/>
          </p:spPr>
          <p:txBody>
            <a:bodyPr wrap="none" rtlCol="0">
              <a:spAutoFit/>
            </a:bodyPr>
            <a:lstStyle/>
            <a:p>
              <a:r>
                <a:rPr lang="en-US" altLang="zh-CN" sz="2700" b="1" dirty="0">
                  <a:solidFill>
                    <a:srgbClr val="016EC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2700" b="1" dirty="0">
                <a:solidFill>
                  <a:srgbClr val="016EC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3047660" y="1404620"/>
            <a:ext cx="1504196" cy="1504196"/>
            <a:chOff x="4063546" y="1872826"/>
            <a:chExt cx="2005595" cy="2005595"/>
          </a:xfrm>
        </p:grpSpPr>
        <p:grpSp>
          <p:nvGrpSpPr>
            <p:cNvPr id="35" name="组合 34"/>
            <p:cNvGrpSpPr/>
            <p:nvPr/>
          </p:nvGrpSpPr>
          <p:grpSpPr>
            <a:xfrm>
              <a:off x="4063546" y="1872826"/>
              <a:ext cx="2005595" cy="2005595"/>
              <a:chOff x="2000232" y="2928934"/>
              <a:chExt cx="1928826" cy="1928826"/>
            </a:xfrm>
            <a:effectLst>
              <a:outerShdw blurRad="50800" dist="38100" dir="2700000" algn="tl" rotWithShape="0">
                <a:prstClr val="black">
                  <a:alpha val="40000"/>
                </a:prstClr>
              </a:outerShdw>
            </a:effectLst>
          </p:grpSpPr>
          <p:sp>
            <p:nvSpPr>
              <p:cNvPr id="41" name="泪滴形 40"/>
              <p:cNvSpPr/>
              <p:nvPr/>
            </p:nvSpPr>
            <p:spPr>
              <a:xfrm rot="5400000">
                <a:off x="2000232" y="2928934"/>
                <a:ext cx="1928826" cy="1928826"/>
              </a:xfrm>
              <a:prstGeom prst="teardrop">
                <a:avLst/>
              </a:prstGeom>
              <a:gradFill flip="none" rotWithShape="1">
                <a:gsLst>
                  <a:gs pos="0">
                    <a:schemeClr val="bg1">
                      <a:lumMod val="85000"/>
                    </a:schemeClr>
                  </a:gs>
                  <a:gs pos="100000">
                    <a:schemeClr val="bg1"/>
                  </a:gs>
                </a:gsLst>
                <a:lin ang="13500000" scaled="1"/>
                <a:tileRect/>
              </a:gradFill>
              <a:ln>
                <a:noFill/>
              </a:ln>
              <a:effectLst>
                <a:outerShdw blurRad="584200" dist="203200" dir="81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b="1">
                  <a:solidFill>
                    <a:prstClr val="black"/>
                  </a:solidFill>
                  <a:latin typeface="微软雅黑" pitchFamily="34" charset="-122"/>
                  <a:ea typeface="微软雅黑" pitchFamily="34" charset="-122"/>
                </a:endParaRPr>
              </a:p>
            </p:txBody>
          </p:sp>
          <p:sp>
            <p:nvSpPr>
              <p:cNvPr id="42" name="椭圆 41"/>
              <p:cNvSpPr/>
              <p:nvPr/>
            </p:nvSpPr>
            <p:spPr>
              <a:xfrm>
                <a:off x="2153458" y="3066920"/>
                <a:ext cx="1657896" cy="1657895"/>
              </a:xfrm>
              <a:prstGeom prst="ellipse">
                <a:avLst/>
              </a:prstGeom>
              <a:gradFill flip="none" rotWithShape="1">
                <a:gsLst>
                  <a:gs pos="0">
                    <a:schemeClr val="tx1">
                      <a:lumMod val="50000"/>
                      <a:lumOff val="50000"/>
                      <a:alpha val="34000"/>
                    </a:schemeClr>
                  </a:gs>
                  <a:gs pos="59000">
                    <a:schemeClr val="bg1"/>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400" b="1" dirty="0">
                  <a:solidFill>
                    <a:srgbClr val="C00000"/>
                  </a:solidFill>
                  <a:latin typeface="微软雅黑" pitchFamily="34" charset="-122"/>
                  <a:ea typeface="微软雅黑" pitchFamily="34" charset="-122"/>
                </a:endParaRPr>
              </a:p>
            </p:txBody>
          </p:sp>
        </p:grpSp>
        <p:grpSp>
          <p:nvGrpSpPr>
            <p:cNvPr id="36" name="组合 35"/>
            <p:cNvGrpSpPr/>
            <p:nvPr/>
          </p:nvGrpSpPr>
          <p:grpSpPr>
            <a:xfrm>
              <a:off x="4253258" y="2048831"/>
              <a:ext cx="1653582" cy="1653582"/>
              <a:chOff x="6655422" y="2169858"/>
              <a:chExt cx="806647" cy="806647"/>
            </a:xfrm>
          </p:grpSpPr>
          <p:sp>
            <p:nvSpPr>
              <p:cNvPr id="39" name="椭圆 38"/>
              <p:cNvSpPr/>
              <p:nvPr/>
            </p:nvSpPr>
            <p:spPr>
              <a:xfrm>
                <a:off x="6655422" y="2169858"/>
                <a:ext cx="806647" cy="806647"/>
              </a:xfrm>
              <a:prstGeom prst="ellipse">
                <a:avLst/>
              </a:prstGeom>
              <a:solidFill>
                <a:srgbClr val="016EC3"/>
              </a:solidFill>
              <a:ln w="12700">
                <a:gradFill flip="none" rotWithShape="1">
                  <a:gsLst>
                    <a:gs pos="100000">
                      <a:schemeClr val="bg1"/>
                    </a:gs>
                    <a:gs pos="0">
                      <a:schemeClr val="bg1">
                        <a:lumMod val="85000"/>
                      </a:schemeClr>
                    </a:gs>
                  </a:gsLst>
                  <a:lin ang="2700000" scaled="1"/>
                  <a:tileRect/>
                </a:gradFill>
              </a:ln>
              <a:effectLst>
                <a:innerShdw blurRad="63500" dist="25400" dir="135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srgbClr val="EAE64C"/>
                  </a:solidFill>
                </a:endParaRPr>
              </a:p>
            </p:txBody>
          </p:sp>
          <p:sp>
            <p:nvSpPr>
              <p:cNvPr id="40" name="椭圆 39"/>
              <p:cNvSpPr/>
              <p:nvPr/>
            </p:nvSpPr>
            <p:spPr>
              <a:xfrm>
                <a:off x="6736349" y="2250785"/>
                <a:ext cx="644792" cy="644792"/>
              </a:xfrm>
              <a:prstGeom prst="ellipse">
                <a:avLst/>
              </a:prstGeom>
              <a:solidFill>
                <a:srgbClr val="F3F3F3"/>
              </a:solidFill>
              <a:ln w="15875">
                <a:gradFill flip="none" rotWithShape="1">
                  <a:gsLst>
                    <a:gs pos="0">
                      <a:schemeClr val="bg1"/>
                    </a:gs>
                    <a:gs pos="100000">
                      <a:schemeClr val="bg1">
                        <a:lumMod val="85000"/>
                      </a:schemeClr>
                    </a:gs>
                  </a:gsLst>
                  <a:lin ang="2700000" scaled="1"/>
                  <a:tileRect/>
                </a:gradFill>
              </a:ln>
              <a:effectLst>
                <a:outerShdw blurRad="38100" dist="254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sp>
          <p:nvSpPr>
            <p:cNvPr id="37" name="文本框 344"/>
            <p:cNvSpPr txBox="1"/>
            <p:nvPr/>
          </p:nvSpPr>
          <p:spPr>
            <a:xfrm>
              <a:off x="4702493" y="2294958"/>
              <a:ext cx="814753" cy="677108"/>
            </a:xfrm>
            <a:prstGeom prst="rect">
              <a:avLst/>
            </a:prstGeom>
            <a:noFill/>
          </p:spPr>
          <p:txBody>
            <a:bodyPr wrap="none" rtlCol="0">
              <a:spAutoFit/>
            </a:bodyPr>
            <a:lstStyle/>
            <a:p>
              <a:r>
                <a:rPr lang="en-US" altLang="zh-CN" sz="2700" b="1" dirty="0">
                  <a:solidFill>
                    <a:srgbClr val="016EC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2700" b="1" dirty="0">
                <a:solidFill>
                  <a:srgbClr val="016EC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8" name="Freeform 273"/>
            <p:cNvSpPr>
              <a:spLocks noEditPoints="1"/>
            </p:cNvSpPr>
            <p:nvPr/>
          </p:nvSpPr>
          <p:spPr bwMode="auto">
            <a:xfrm>
              <a:off x="4819480" y="3030394"/>
              <a:ext cx="478581" cy="362562"/>
            </a:xfrm>
            <a:custGeom>
              <a:avLst/>
              <a:gdLst>
                <a:gd name="T0" fmla="*/ 16 w 104"/>
                <a:gd name="T1" fmla="*/ 2 h 79"/>
                <a:gd name="T2" fmla="*/ 27 w 104"/>
                <a:gd name="T3" fmla="*/ 4 h 79"/>
                <a:gd name="T4" fmla="*/ 19 w 104"/>
                <a:gd name="T5" fmla="*/ 48 h 79"/>
                <a:gd name="T6" fmla="*/ 4 w 104"/>
                <a:gd name="T7" fmla="*/ 45 h 79"/>
                <a:gd name="T8" fmla="*/ 16 w 104"/>
                <a:gd name="T9" fmla="*/ 2 h 79"/>
                <a:gd name="T10" fmla="*/ 18 w 104"/>
                <a:gd name="T11" fmla="*/ 65 h 79"/>
                <a:gd name="T12" fmla="*/ 16 w 104"/>
                <a:gd name="T13" fmla="*/ 72 h 79"/>
                <a:gd name="T14" fmla="*/ 101 w 104"/>
                <a:gd name="T15" fmla="*/ 72 h 79"/>
                <a:gd name="T16" fmla="*/ 104 w 104"/>
                <a:gd name="T17" fmla="*/ 72 h 79"/>
                <a:gd name="T18" fmla="*/ 104 w 104"/>
                <a:gd name="T19" fmla="*/ 68 h 79"/>
                <a:gd name="T20" fmla="*/ 104 w 104"/>
                <a:gd name="T21" fmla="*/ 26 h 79"/>
                <a:gd name="T22" fmla="*/ 104 w 104"/>
                <a:gd name="T23" fmla="*/ 24 h 79"/>
                <a:gd name="T24" fmla="*/ 103 w 104"/>
                <a:gd name="T25" fmla="*/ 23 h 79"/>
                <a:gd name="T26" fmla="*/ 90 w 104"/>
                <a:gd name="T27" fmla="*/ 10 h 79"/>
                <a:gd name="T28" fmla="*/ 89 w 104"/>
                <a:gd name="T29" fmla="*/ 9 h 79"/>
                <a:gd name="T30" fmla="*/ 87 w 104"/>
                <a:gd name="T31" fmla="*/ 9 h 79"/>
                <a:gd name="T32" fmla="*/ 31 w 104"/>
                <a:gd name="T33" fmla="*/ 9 h 79"/>
                <a:gd name="T34" fmla="*/ 31 w 104"/>
                <a:gd name="T35" fmla="*/ 17 h 79"/>
                <a:gd name="T36" fmla="*/ 84 w 104"/>
                <a:gd name="T37" fmla="*/ 17 h 79"/>
                <a:gd name="T38" fmla="*/ 83 w 104"/>
                <a:gd name="T39" fmla="*/ 28 h 79"/>
                <a:gd name="T40" fmla="*/ 83 w 104"/>
                <a:gd name="T41" fmla="*/ 30 h 79"/>
                <a:gd name="T42" fmla="*/ 85 w 104"/>
                <a:gd name="T43" fmla="*/ 30 h 79"/>
                <a:gd name="T44" fmla="*/ 97 w 104"/>
                <a:gd name="T45" fmla="*/ 29 h 79"/>
                <a:gd name="T46" fmla="*/ 97 w 104"/>
                <a:gd name="T47" fmla="*/ 65 h 79"/>
                <a:gd name="T48" fmla="*/ 18 w 104"/>
                <a:gd name="T49" fmla="*/ 65 h 79"/>
                <a:gd name="T50" fmla="*/ 95 w 104"/>
                <a:gd name="T51" fmla="*/ 26 h 79"/>
                <a:gd name="T52" fmla="*/ 86 w 104"/>
                <a:gd name="T53" fmla="*/ 26 h 79"/>
                <a:gd name="T54" fmla="*/ 87 w 104"/>
                <a:gd name="T55" fmla="*/ 18 h 79"/>
                <a:gd name="T56" fmla="*/ 95 w 104"/>
                <a:gd name="T57" fmla="*/ 26 h 79"/>
                <a:gd name="T58" fmla="*/ 32 w 104"/>
                <a:gd name="T59" fmla="*/ 43 h 79"/>
                <a:gd name="T60" fmla="*/ 74 w 104"/>
                <a:gd name="T61" fmla="*/ 43 h 79"/>
                <a:gd name="T62" fmla="*/ 74 w 104"/>
                <a:gd name="T63" fmla="*/ 45 h 79"/>
                <a:gd name="T64" fmla="*/ 32 w 104"/>
                <a:gd name="T65" fmla="*/ 45 h 79"/>
                <a:gd name="T66" fmla="*/ 32 w 104"/>
                <a:gd name="T67" fmla="*/ 43 h 79"/>
                <a:gd name="T68" fmla="*/ 32 w 104"/>
                <a:gd name="T69" fmla="*/ 32 h 79"/>
                <a:gd name="T70" fmla="*/ 71 w 104"/>
                <a:gd name="T71" fmla="*/ 32 h 79"/>
                <a:gd name="T72" fmla="*/ 71 w 104"/>
                <a:gd name="T73" fmla="*/ 35 h 79"/>
                <a:gd name="T74" fmla="*/ 32 w 104"/>
                <a:gd name="T75" fmla="*/ 35 h 79"/>
                <a:gd name="T76" fmla="*/ 32 w 104"/>
                <a:gd name="T77" fmla="*/ 32 h 79"/>
                <a:gd name="T78" fmla="*/ 32 w 104"/>
                <a:gd name="T79" fmla="*/ 22 h 79"/>
                <a:gd name="T80" fmla="*/ 71 w 104"/>
                <a:gd name="T81" fmla="*/ 22 h 79"/>
                <a:gd name="T82" fmla="*/ 71 w 104"/>
                <a:gd name="T83" fmla="*/ 25 h 79"/>
                <a:gd name="T84" fmla="*/ 32 w 104"/>
                <a:gd name="T85" fmla="*/ 25 h 79"/>
                <a:gd name="T86" fmla="*/ 32 w 104"/>
                <a:gd name="T87" fmla="*/ 22 h 79"/>
                <a:gd name="T88" fmla="*/ 3 w 104"/>
                <a:gd name="T89" fmla="*/ 66 h 79"/>
                <a:gd name="T90" fmla="*/ 9 w 104"/>
                <a:gd name="T91" fmla="*/ 68 h 79"/>
                <a:gd name="T92" fmla="*/ 9 w 104"/>
                <a:gd name="T93" fmla="*/ 74 h 79"/>
                <a:gd name="T94" fmla="*/ 5 w 104"/>
                <a:gd name="T95" fmla="*/ 79 h 79"/>
                <a:gd name="T96" fmla="*/ 2 w 104"/>
                <a:gd name="T97" fmla="*/ 78 h 79"/>
                <a:gd name="T98" fmla="*/ 0 w 104"/>
                <a:gd name="T99" fmla="*/ 72 h 79"/>
                <a:gd name="T100" fmla="*/ 3 w 104"/>
                <a:gd name="T101" fmla="*/ 66 h 79"/>
                <a:gd name="T102" fmla="*/ 4 w 104"/>
                <a:gd name="T103" fmla="*/ 48 h 79"/>
                <a:gd name="T104" fmla="*/ 2 w 104"/>
                <a:gd name="T105" fmla="*/ 65 h 79"/>
                <a:gd name="T106" fmla="*/ 12 w 104"/>
                <a:gd name="T107" fmla="*/ 67 h 79"/>
                <a:gd name="T108" fmla="*/ 17 w 104"/>
                <a:gd name="T109" fmla="*/ 51 h 79"/>
                <a:gd name="T110" fmla="*/ 4 w 104"/>
                <a:gd name="T111"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rgbClr val="004F6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3" name="矩形 42"/>
          <p:cNvSpPr/>
          <p:nvPr/>
        </p:nvSpPr>
        <p:spPr>
          <a:xfrm>
            <a:off x="6359211" y="1870362"/>
            <a:ext cx="2300473" cy="623248"/>
          </a:xfrm>
          <a:prstGeom prst="rect">
            <a:avLst/>
          </a:prstGeom>
        </p:spPr>
        <p:txBody>
          <a:bodyPr wrap="square" lIns="68580" tIns="34290" rIns="68580" bIns="34290">
            <a:spAutoFit/>
          </a:bodyPr>
          <a:lstStyle/>
          <a:p>
            <a:r>
              <a:rPr lang="zh-CN" altLang="en-US" sz="1200" dirty="0">
                <a:ea typeface="微软雅黑" pitchFamily="34" charset="-122"/>
                <a:cs typeface="Arial" pitchFamily="34" charset="0"/>
              </a:rPr>
              <a:t>单击输入相关内容单击输入相关内容单击输入相关内容单击输入相关内容单击输入相关内容</a:t>
            </a:r>
            <a:endParaRPr lang="en-US" altLang="zh-CN" sz="1200" dirty="0">
              <a:ea typeface="微软雅黑" pitchFamily="34" charset="-122"/>
              <a:cs typeface="Arial" pitchFamily="34" charset="0"/>
            </a:endParaRPr>
          </a:p>
        </p:txBody>
      </p:sp>
      <p:sp>
        <p:nvSpPr>
          <p:cNvPr id="44" name="矩形 43"/>
          <p:cNvSpPr/>
          <p:nvPr/>
        </p:nvSpPr>
        <p:spPr>
          <a:xfrm>
            <a:off x="6350996" y="1524113"/>
            <a:ext cx="1818661" cy="284693"/>
          </a:xfrm>
          <a:prstGeom prst="rect">
            <a:avLst/>
          </a:prstGeom>
        </p:spPr>
        <p:txBody>
          <a:bodyPr wrap="square" lIns="68580" tIns="34290" rIns="68580" bIns="34290">
            <a:spAutoFit/>
          </a:bodyPr>
          <a:lstStyle/>
          <a:p>
            <a:pPr algn="just">
              <a:defRPr/>
            </a:pPr>
            <a:r>
              <a:rPr lang="zh-CN" altLang="en-US" b="1" kern="0" dirty="0">
                <a:ln/>
                <a:solidFill>
                  <a:srgbClr val="016EC3"/>
                </a:solidFill>
                <a:ea typeface="微软雅黑" pitchFamily="34" charset="-122"/>
                <a:cs typeface="Arial" pitchFamily="34" charset="0"/>
              </a:rPr>
              <a:t>单击添加标题</a:t>
            </a:r>
            <a:endParaRPr lang="en-US" altLang="zh-CN" b="1" kern="0" dirty="0">
              <a:ln/>
              <a:solidFill>
                <a:srgbClr val="016EC3"/>
              </a:solidFill>
              <a:ea typeface="微软雅黑" pitchFamily="34" charset="-122"/>
              <a:cs typeface="Arial" pitchFamily="34" charset="0"/>
            </a:endParaRPr>
          </a:p>
        </p:txBody>
      </p:sp>
      <p:sp>
        <p:nvSpPr>
          <p:cNvPr id="64" name="矩形 63"/>
          <p:cNvSpPr/>
          <p:nvPr/>
        </p:nvSpPr>
        <p:spPr>
          <a:xfrm>
            <a:off x="6367426" y="3703446"/>
            <a:ext cx="2300473" cy="623248"/>
          </a:xfrm>
          <a:prstGeom prst="rect">
            <a:avLst/>
          </a:prstGeom>
        </p:spPr>
        <p:txBody>
          <a:bodyPr wrap="square" lIns="68580" tIns="34290" rIns="68580" bIns="34290">
            <a:spAutoFit/>
          </a:bodyPr>
          <a:lstStyle/>
          <a:p>
            <a:r>
              <a:rPr lang="zh-CN" altLang="en-US" sz="1200" dirty="0">
                <a:ea typeface="微软雅黑" pitchFamily="34" charset="-122"/>
                <a:cs typeface="Arial" pitchFamily="34" charset="0"/>
              </a:rPr>
              <a:t>单击输入相关内容单击输入相关内容单击输入相关内容单击输入相关内容单击输入相关内容</a:t>
            </a:r>
            <a:endParaRPr lang="en-US" altLang="zh-CN" sz="1200" dirty="0">
              <a:ea typeface="微软雅黑" pitchFamily="34" charset="-122"/>
              <a:cs typeface="Arial" pitchFamily="34" charset="0"/>
            </a:endParaRPr>
          </a:p>
        </p:txBody>
      </p:sp>
      <p:sp>
        <p:nvSpPr>
          <p:cNvPr id="65" name="矩形 64"/>
          <p:cNvSpPr/>
          <p:nvPr/>
        </p:nvSpPr>
        <p:spPr>
          <a:xfrm>
            <a:off x="6359211" y="3357197"/>
            <a:ext cx="1818661" cy="284693"/>
          </a:xfrm>
          <a:prstGeom prst="rect">
            <a:avLst/>
          </a:prstGeom>
        </p:spPr>
        <p:txBody>
          <a:bodyPr wrap="square" lIns="68580" tIns="34290" rIns="68580" bIns="34290">
            <a:spAutoFit/>
          </a:bodyPr>
          <a:lstStyle/>
          <a:p>
            <a:pPr algn="just">
              <a:defRPr/>
            </a:pPr>
            <a:r>
              <a:rPr lang="zh-CN" altLang="en-US" b="1" kern="0" dirty="0">
                <a:ln/>
                <a:solidFill>
                  <a:srgbClr val="016EC3"/>
                </a:solidFill>
                <a:ea typeface="微软雅黑" pitchFamily="34" charset="-122"/>
                <a:cs typeface="Arial" pitchFamily="34" charset="0"/>
              </a:rPr>
              <a:t>单击添加标题</a:t>
            </a:r>
            <a:endParaRPr lang="en-US" altLang="zh-CN" b="1" kern="0" dirty="0">
              <a:ln/>
              <a:solidFill>
                <a:srgbClr val="016EC3"/>
              </a:solidFill>
              <a:ea typeface="微软雅黑" pitchFamily="34" charset="-122"/>
              <a:cs typeface="Arial" pitchFamily="34" charset="0"/>
            </a:endParaRPr>
          </a:p>
        </p:txBody>
      </p:sp>
      <p:sp>
        <p:nvSpPr>
          <p:cNvPr id="66" name="矩形 65"/>
          <p:cNvSpPr/>
          <p:nvPr/>
        </p:nvSpPr>
        <p:spPr>
          <a:xfrm>
            <a:off x="602097" y="1870362"/>
            <a:ext cx="2300473" cy="623248"/>
          </a:xfrm>
          <a:prstGeom prst="rect">
            <a:avLst/>
          </a:prstGeom>
        </p:spPr>
        <p:txBody>
          <a:bodyPr wrap="square" lIns="68580" tIns="34290" rIns="68580" bIns="34290">
            <a:spAutoFit/>
          </a:bodyPr>
          <a:lstStyle/>
          <a:p>
            <a:r>
              <a:rPr lang="zh-CN" altLang="en-US" sz="1200" dirty="0">
                <a:ea typeface="微软雅黑" pitchFamily="34" charset="-122"/>
                <a:cs typeface="Arial" pitchFamily="34" charset="0"/>
              </a:rPr>
              <a:t>单击输入相关内容单击输入相关内容单击输入相关内容单击输入相关内容单击输入相关内容</a:t>
            </a:r>
            <a:endParaRPr lang="en-US" altLang="zh-CN" sz="1200" dirty="0">
              <a:ea typeface="微软雅黑" pitchFamily="34" charset="-122"/>
              <a:cs typeface="Arial" pitchFamily="34" charset="0"/>
            </a:endParaRPr>
          </a:p>
        </p:txBody>
      </p:sp>
      <p:sp>
        <p:nvSpPr>
          <p:cNvPr id="67" name="矩形 66"/>
          <p:cNvSpPr/>
          <p:nvPr/>
        </p:nvSpPr>
        <p:spPr>
          <a:xfrm>
            <a:off x="1368722" y="1524113"/>
            <a:ext cx="1577818" cy="284693"/>
          </a:xfrm>
          <a:prstGeom prst="rect">
            <a:avLst/>
          </a:prstGeom>
        </p:spPr>
        <p:txBody>
          <a:bodyPr wrap="square" lIns="68580" tIns="34290" rIns="68580" bIns="34290">
            <a:spAutoFit/>
          </a:bodyPr>
          <a:lstStyle/>
          <a:p>
            <a:pPr algn="just">
              <a:defRPr/>
            </a:pPr>
            <a:r>
              <a:rPr lang="zh-CN" altLang="en-US" b="1" kern="0" dirty="0">
                <a:ln/>
                <a:solidFill>
                  <a:srgbClr val="016EC3"/>
                </a:solidFill>
                <a:ea typeface="微软雅黑" pitchFamily="34" charset="-122"/>
                <a:cs typeface="Arial" pitchFamily="34" charset="0"/>
              </a:rPr>
              <a:t>单击添加标题</a:t>
            </a:r>
            <a:endParaRPr lang="en-US" altLang="zh-CN" b="1" kern="0" dirty="0">
              <a:ln/>
              <a:solidFill>
                <a:srgbClr val="016EC3"/>
              </a:solidFill>
              <a:ea typeface="微软雅黑" pitchFamily="34" charset="-122"/>
              <a:cs typeface="Arial" pitchFamily="34" charset="0"/>
            </a:endParaRPr>
          </a:p>
        </p:txBody>
      </p:sp>
      <p:sp>
        <p:nvSpPr>
          <p:cNvPr id="68" name="矩形 67"/>
          <p:cNvSpPr/>
          <p:nvPr/>
        </p:nvSpPr>
        <p:spPr>
          <a:xfrm>
            <a:off x="558562" y="3749658"/>
            <a:ext cx="2300473" cy="623248"/>
          </a:xfrm>
          <a:prstGeom prst="rect">
            <a:avLst/>
          </a:prstGeom>
        </p:spPr>
        <p:txBody>
          <a:bodyPr wrap="square" lIns="68580" tIns="34290" rIns="68580" bIns="34290">
            <a:spAutoFit/>
          </a:bodyPr>
          <a:lstStyle/>
          <a:p>
            <a:r>
              <a:rPr lang="zh-CN" altLang="en-US" sz="1200" dirty="0">
                <a:ea typeface="微软雅黑" pitchFamily="34" charset="-122"/>
                <a:cs typeface="Arial" pitchFamily="34" charset="0"/>
              </a:rPr>
              <a:t>单击输入相关内容单击输入相关内容单击输入相关内容单击输入相关内容单击输入相关内容</a:t>
            </a:r>
            <a:endParaRPr lang="en-US" altLang="zh-CN" sz="1200" dirty="0">
              <a:ea typeface="微软雅黑" pitchFamily="34" charset="-122"/>
              <a:cs typeface="Arial" pitchFamily="34" charset="0"/>
            </a:endParaRPr>
          </a:p>
        </p:txBody>
      </p:sp>
      <p:sp>
        <p:nvSpPr>
          <p:cNvPr id="69" name="矩形 68"/>
          <p:cNvSpPr/>
          <p:nvPr/>
        </p:nvSpPr>
        <p:spPr>
          <a:xfrm>
            <a:off x="1325187" y="3403410"/>
            <a:ext cx="1577818" cy="284693"/>
          </a:xfrm>
          <a:prstGeom prst="rect">
            <a:avLst/>
          </a:prstGeom>
        </p:spPr>
        <p:txBody>
          <a:bodyPr wrap="square" lIns="68580" tIns="34290" rIns="68580" bIns="34290">
            <a:spAutoFit/>
          </a:bodyPr>
          <a:lstStyle/>
          <a:p>
            <a:pPr algn="just">
              <a:defRPr/>
            </a:pPr>
            <a:r>
              <a:rPr lang="zh-CN" altLang="en-US" b="1" kern="0" dirty="0">
                <a:ln/>
                <a:solidFill>
                  <a:srgbClr val="016EC3"/>
                </a:solidFill>
                <a:ea typeface="微软雅黑" pitchFamily="34" charset="-122"/>
                <a:cs typeface="Arial" pitchFamily="34" charset="0"/>
              </a:rPr>
              <a:t>单击添加标题</a:t>
            </a:r>
            <a:endParaRPr lang="en-US" altLang="zh-CN" b="1" kern="0" dirty="0">
              <a:ln/>
              <a:solidFill>
                <a:srgbClr val="016EC3"/>
              </a:solidFill>
              <a:ea typeface="微软雅黑" pitchFamily="34" charset="-122"/>
              <a:cs typeface="Arial" pitchFamily="34" charset="0"/>
            </a:endParaRPr>
          </a:p>
        </p:txBody>
      </p:sp>
      <p:grpSp>
        <p:nvGrpSpPr>
          <p:cNvPr id="70" name="组合 69"/>
          <p:cNvGrpSpPr/>
          <p:nvPr/>
        </p:nvGrpSpPr>
        <p:grpSpPr>
          <a:xfrm>
            <a:off x="4597438" y="2965284"/>
            <a:ext cx="1504196" cy="1504196"/>
            <a:chOff x="6129916" y="3953711"/>
            <a:chExt cx="2005595" cy="2005595"/>
          </a:xfrm>
        </p:grpSpPr>
        <p:grpSp>
          <p:nvGrpSpPr>
            <p:cNvPr id="71" name="组合 70"/>
            <p:cNvGrpSpPr/>
            <p:nvPr/>
          </p:nvGrpSpPr>
          <p:grpSpPr>
            <a:xfrm rot="16200000" flipV="1">
              <a:off x="6129916" y="3953711"/>
              <a:ext cx="2005595" cy="2005595"/>
              <a:chOff x="2000232" y="2928934"/>
              <a:chExt cx="1928826" cy="1928826"/>
            </a:xfrm>
            <a:effectLst>
              <a:outerShdw blurRad="50800" dist="38100" dir="2700000" algn="tl" rotWithShape="0">
                <a:prstClr val="black">
                  <a:alpha val="40000"/>
                </a:prstClr>
              </a:outerShdw>
            </a:effectLst>
          </p:grpSpPr>
          <p:sp>
            <p:nvSpPr>
              <p:cNvPr id="78" name="泪滴形 77"/>
              <p:cNvSpPr/>
              <p:nvPr/>
            </p:nvSpPr>
            <p:spPr>
              <a:xfrm rot="5400000">
                <a:off x="2000232" y="2928934"/>
                <a:ext cx="1928826" cy="1928826"/>
              </a:xfrm>
              <a:prstGeom prst="teardrop">
                <a:avLst/>
              </a:prstGeom>
              <a:gradFill flip="none" rotWithShape="1">
                <a:gsLst>
                  <a:gs pos="0">
                    <a:schemeClr val="bg1">
                      <a:lumMod val="85000"/>
                    </a:schemeClr>
                  </a:gs>
                  <a:gs pos="100000">
                    <a:schemeClr val="bg1"/>
                  </a:gs>
                </a:gsLst>
                <a:lin ang="16200000" scaled="1"/>
                <a:tileRect/>
              </a:gradFill>
              <a:ln>
                <a:noFill/>
              </a:ln>
              <a:effectLst>
                <a:outerShdw blurRad="584200" dist="203200" dir="81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b="1">
                  <a:solidFill>
                    <a:prstClr val="black"/>
                  </a:solidFill>
                  <a:latin typeface="微软雅黑" pitchFamily="34" charset="-122"/>
                  <a:ea typeface="微软雅黑" pitchFamily="34" charset="-122"/>
                </a:endParaRPr>
              </a:p>
            </p:txBody>
          </p:sp>
          <p:sp>
            <p:nvSpPr>
              <p:cNvPr id="79" name="椭圆 78"/>
              <p:cNvSpPr/>
              <p:nvPr/>
            </p:nvSpPr>
            <p:spPr>
              <a:xfrm rot="5400000">
                <a:off x="2153458" y="3066920"/>
                <a:ext cx="1657896" cy="1657895"/>
              </a:xfrm>
              <a:prstGeom prst="ellipse">
                <a:avLst/>
              </a:prstGeom>
              <a:gradFill flip="none" rotWithShape="1">
                <a:gsLst>
                  <a:gs pos="0">
                    <a:schemeClr val="tx1">
                      <a:lumMod val="50000"/>
                      <a:lumOff val="50000"/>
                      <a:alpha val="34000"/>
                    </a:schemeClr>
                  </a:gs>
                  <a:gs pos="59000">
                    <a:schemeClr val="bg1"/>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400" b="1" dirty="0">
                  <a:solidFill>
                    <a:srgbClr val="FFC000"/>
                  </a:solidFill>
                  <a:latin typeface="微软雅黑" pitchFamily="34" charset="-122"/>
                  <a:ea typeface="微软雅黑" pitchFamily="34" charset="-122"/>
                </a:endParaRPr>
              </a:p>
            </p:txBody>
          </p:sp>
        </p:grpSp>
        <p:grpSp>
          <p:nvGrpSpPr>
            <p:cNvPr id="72" name="组合 71"/>
            <p:cNvGrpSpPr/>
            <p:nvPr/>
          </p:nvGrpSpPr>
          <p:grpSpPr>
            <a:xfrm>
              <a:off x="6304980" y="4108629"/>
              <a:ext cx="1653582" cy="1653582"/>
              <a:chOff x="6655422" y="2169858"/>
              <a:chExt cx="806647" cy="806647"/>
            </a:xfrm>
          </p:grpSpPr>
          <p:sp>
            <p:nvSpPr>
              <p:cNvPr id="76" name="椭圆 75"/>
              <p:cNvSpPr/>
              <p:nvPr/>
            </p:nvSpPr>
            <p:spPr>
              <a:xfrm>
                <a:off x="6655422" y="2169858"/>
                <a:ext cx="806647" cy="806647"/>
              </a:xfrm>
              <a:prstGeom prst="ellipse">
                <a:avLst/>
              </a:prstGeom>
              <a:solidFill>
                <a:srgbClr val="016EC3"/>
              </a:solidFill>
              <a:ln w="12700">
                <a:gradFill flip="none" rotWithShape="1">
                  <a:gsLst>
                    <a:gs pos="100000">
                      <a:schemeClr val="bg1"/>
                    </a:gs>
                    <a:gs pos="0">
                      <a:schemeClr val="bg1">
                        <a:lumMod val="85000"/>
                      </a:schemeClr>
                    </a:gs>
                  </a:gsLst>
                  <a:lin ang="2700000" scaled="1"/>
                  <a:tileRect/>
                </a:gradFill>
              </a:ln>
              <a:effectLst>
                <a:innerShdw blurRad="63500" dist="25400" dir="135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srgbClr val="EAE64C"/>
                  </a:solidFill>
                </a:endParaRPr>
              </a:p>
            </p:txBody>
          </p:sp>
          <p:sp>
            <p:nvSpPr>
              <p:cNvPr id="77" name="椭圆 76"/>
              <p:cNvSpPr/>
              <p:nvPr/>
            </p:nvSpPr>
            <p:spPr>
              <a:xfrm>
                <a:off x="6736349" y="2250785"/>
                <a:ext cx="644792" cy="644792"/>
              </a:xfrm>
              <a:prstGeom prst="ellipse">
                <a:avLst/>
              </a:prstGeom>
              <a:solidFill>
                <a:srgbClr val="F3F3F3"/>
              </a:solidFill>
              <a:ln w="15875">
                <a:gradFill flip="none" rotWithShape="1">
                  <a:gsLst>
                    <a:gs pos="0">
                      <a:schemeClr val="bg1"/>
                    </a:gs>
                    <a:gs pos="100000">
                      <a:schemeClr val="bg1">
                        <a:lumMod val="85000"/>
                      </a:schemeClr>
                    </a:gs>
                  </a:gsLst>
                  <a:lin ang="2700000" scaled="1"/>
                  <a:tileRect/>
                </a:gradFill>
              </a:ln>
              <a:effectLst>
                <a:outerShdw blurRad="38100" dist="254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sp>
          <p:nvSpPr>
            <p:cNvPr id="73" name="减号 72"/>
            <p:cNvSpPr/>
            <p:nvPr/>
          </p:nvSpPr>
          <p:spPr>
            <a:xfrm>
              <a:off x="6416019" y="4200726"/>
              <a:ext cx="1568789" cy="1469385"/>
            </a:xfrm>
            <a:prstGeom prst="mathMinus">
              <a:avLst>
                <a:gd name="adj1" fmla="val 0"/>
              </a:avLst>
            </a:prstGeom>
            <a:noFill/>
            <a:ln w="38100">
              <a:gradFill flip="none" rotWithShape="1">
                <a:gsLst>
                  <a:gs pos="0">
                    <a:schemeClr val="bg1">
                      <a:lumMod val="8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4" name="文本框 354"/>
            <p:cNvSpPr txBox="1"/>
            <p:nvPr/>
          </p:nvSpPr>
          <p:spPr>
            <a:xfrm>
              <a:off x="6764979" y="4343492"/>
              <a:ext cx="814753" cy="677108"/>
            </a:xfrm>
            <a:prstGeom prst="rect">
              <a:avLst/>
            </a:prstGeom>
            <a:noFill/>
          </p:spPr>
          <p:txBody>
            <a:bodyPr wrap="none" rtlCol="0">
              <a:spAutoFit/>
            </a:bodyPr>
            <a:lstStyle/>
            <a:p>
              <a:r>
                <a:rPr lang="en-US" altLang="zh-CN" sz="2700" b="1" dirty="0">
                  <a:solidFill>
                    <a:srgbClr val="016EC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2700" b="1" dirty="0">
                <a:solidFill>
                  <a:srgbClr val="016EC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5" name="Freeform 252"/>
            <p:cNvSpPr>
              <a:spLocks noEditPoints="1"/>
            </p:cNvSpPr>
            <p:nvPr/>
          </p:nvSpPr>
          <p:spPr bwMode="auto">
            <a:xfrm>
              <a:off x="6923285" y="4967313"/>
              <a:ext cx="400428" cy="585813"/>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3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4 h 107"/>
                <a:gd name="T86" fmla="*/ 2 w 73"/>
                <a:gd name="T87" fmla="*/ 27 h 107"/>
                <a:gd name="T88" fmla="*/ 8 w 73"/>
                <a:gd name="T89" fmla="*/ 52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3"/>
                    <a:pt x="52" y="43"/>
                    <a:pt x="52" y="43"/>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6"/>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4"/>
                  </a:cubicBezTo>
                  <a:cubicBezTo>
                    <a:pt x="10" y="9"/>
                    <a:pt x="4" y="16"/>
                    <a:pt x="2" y="27"/>
                  </a:cubicBezTo>
                  <a:cubicBezTo>
                    <a:pt x="0" y="36"/>
                    <a:pt x="4" y="44"/>
                    <a:pt x="8" y="52"/>
                  </a:cubicBezTo>
                  <a:cubicBezTo>
                    <a:pt x="10" y="58"/>
                    <a:pt x="13" y="64"/>
                    <a:pt x="15" y="71"/>
                  </a:cubicBezTo>
                  <a:close/>
                </a:path>
              </a:pathLst>
            </a:custGeom>
            <a:solidFill>
              <a:srgbClr val="004F6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80" name="组合 79"/>
          <p:cNvGrpSpPr/>
          <p:nvPr/>
        </p:nvGrpSpPr>
        <p:grpSpPr>
          <a:xfrm>
            <a:off x="3032842" y="2971024"/>
            <a:ext cx="1503900" cy="1503900"/>
            <a:chOff x="4043789" y="3961365"/>
            <a:chExt cx="2005200" cy="2005200"/>
          </a:xfrm>
        </p:grpSpPr>
        <p:grpSp>
          <p:nvGrpSpPr>
            <p:cNvPr id="81" name="组合 80"/>
            <p:cNvGrpSpPr/>
            <p:nvPr/>
          </p:nvGrpSpPr>
          <p:grpSpPr>
            <a:xfrm flipV="1">
              <a:off x="4043789" y="3961365"/>
              <a:ext cx="2005200" cy="2005200"/>
              <a:chOff x="2000232" y="2928934"/>
              <a:chExt cx="1928826" cy="1928826"/>
            </a:xfrm>
            <a:effectLst>
              <a:outerShdw blurRad="50800" dist="38100" dir="2700000" algn="tl" rotWithShape="0">
                <a:prstClr val="black">
                  <a:alpha val="40000"/>
                </a:prstClr>
              </a:outerShdw>
            </a:effectLst>
          </p:grpSpPr>
          <p:sp>
            <p:nvSpPr>
              <p:cNvPr id="88" name="泪滴形 87"/>
              <p:cNvSpPr/>
              <p:nvPr/>
            </p:nvSpPr>
            <p:spPr>
              <a:xfrm rot="5400000">
                <a:off x="2000232" y="2928934"/>
                <a:ext cx="1928826" cy="1928826"/>
              </a:xfrm>
              <a:prstGeom prst="teardrop">
                <a:avLst/>
              </a:prstGeom>
              <a:gradFill flip="none" rotWithShape="1">
                <a:gsLst>
                  <a:gs pos="0">
                    <a:schemeClr val="bg1">
                      <a:lumMod val="85000"/>
                    </a:schemeClr>
                  </a:gs>
                  <a:gs pos="100000">
                    <a:schemeClr val="bg1"/>
                  </a:gs>
                </a:gsLst>
                <a:lin ang="18900000" scaled="1"/>
                <a:tileRect/>
              </a:gradFill>
              <a:ln>
                <a:noFill/>
              </a:ln>
              <a:effectLst>
                <a:outerShdw blurRad="584200" dist="203200" dir="81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b="1">
                  <a:solidFill>
                    <a:prstClr val="black"/>
                  </a:solidFill>
                  <a:latin typeface="微软雅黑" pitchFamily="34" charset="-122"/>
                  <a:ea typeface="微软雅黑" pitchFamily="34" charset="-122"/>
                </a:endParaRPr>
              </a:p>
            </p:txBody>
          </p:sp>
          <p:sp>
            <p:nvSpPr>
              <p:cNvPr id="89" name="椭圆 88"/>
              <p:cNvSpPr/>
              <p:nvPr/>
            </p:nvSpPr>
            <p:spPr>
              <a:xfrm flipV="1">
                <a:off x="2153458" y="3066920"/>
                <a:ext cx="1657896" cy="1657895"/>
              </a:xfrm>
              <a:prstGeom prst="ellipse">
                <a:avLst/>
              </a:prstGeom>
              <a:gradFill flip="none" rotWithShape="1">
                <a:gsLst>
                  <a:gs pos="0">
                    <a:schemeClr val="tx1">
                      <a:lumMod val="50000"/>
                      <a:lumOff val="50000"/>
                      <a:alpha val="34000"/>
                    </a:schemeClr>
                  </a:gs>
                  <a:gs pos="59000">
                    <a:schemeClr val="bg1"/>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2400" b="1" dirty="0">
                  <a:solidFill>
                    <a:srgbClr val="00B0F0"/>
                  </a:solidFill>
                  <a:latin typeface="微软雅黑" pitchFamily="34" charset="-122"/>
                  <a:ea typeface="微软雅黑" pitchFamily="34" charset="-122"/>
                </a:endParaRPr>
              </a:p>
            </p:txBody>
          </p:sp>
        </p:grpSp>
        <p:grpSp>
          <p:nvGrpSpPr>
            <p:cNvPr id="82" name="组合 81"/>
            <p:cNvGrpSpPr/>
            <p:nvPr/>
          </p:nvGrpSpPr>
          <p:grpSpPr>
            <a:xfrm>
              <a:off x="4236069" y="4138943"/>
              <a:ext cx="1653582" cy="1653582"/>
              <a:chOff x="6655422" y="2169858"/>
              <a:chExt cx="806647" cy="806647"/>
            </a:xfrm>
          </p:grpSpPr>
          <p:sp>
            <p:nvSpPr>
              <p:cNvPr id="86" name="椭圆 85"/>
              <p:cNvSpPr/>
              <p:nvPr/>
            </p:nvSpPr>
            <p:spPr>
              <a:xfrm>
                <a:off x="6655422" y="2169858"/>
                <a:ext cx="806647" cy="806647"/>
              </a:xfrm>
              <a:prstGeom prst="ellipse">
                <a:avLst/>
              </a:prstGeom>
              <a:solidFill>
                <a:srgbClr val="016EC3"/>
              </a:solidFill>
              <a:ln w="12700">
                <a:gradFill flip="none" rotWithShape="1">
                  <a:gsLst>
                    <a:gs pos="100000">
                      <a:schemeClr val="bg1"/>
                    </a:gs>
                    <a:gs pos="0">
                      <a:schemeClr val="bg1">
                        <a:lumMod val="85000"/>
                      </a:schemeClr>
                    </a:gs>
                  </a:gsLst>
                  <a:lin ang="2700000" scaled="1"/>
                  <a:tileRect/>
                </a:gradFill>
              </a:ln>
              <a:effectLst>
                <a:innerShdw blurRad="63500" dist="25400" dir="135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srgbClr val="EAE64C"/>
                  </a:solidFill>
                </a:endParaRPr>
              </a:p>
            </p:txBody>
          </p:sp>
          <p:sp>
            <p:nvSpPr>
              <p:cNvPr id="87" name="椭圆 86"/>
              <p:cNvSpPr/>
              <p:nvPr/>
            </p:nvSpPr>
            <p:spPr>
              <a:xfrm>
                <a:off x="6736349" y="2250785"/>
                <a:ext cx="644792" cy="644792"/>
              </a:xfrm>
              <a:prstGeom prst="ellipse">
                <a:avLst/>
              </a:prstGeom>
              <a:solidFill>
                <a:srgbClr val="F3F3F3"/>
              </a:solidFill>
              <a:ln w="15875">
                <a:gradFill flip="none" rotWithShape="1">
                  <a:gsLst>
                    <a:gs pos="0">
                      <a:schemeClr val="bg1"/>
                    </a:gs>
                    <a:gs pos="100000">
                      <a:schemeClr val="bg1">
                        <a:lumMod val="85000"/>
                      </a:schemeClr>
                    </a:gs>
                  </a:gsLst>
                  <a:lin ang="2700000" scaled="1"/>
                  <a:tileRect/>
                </a:gradFill>
              </a:ln>
              <a:effectLst>
                <a:outerShdw blurRad="38100" dist="254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sp>
          <p:nvSpPr>
            <p:cNvPr id="83" name="减号 82"/>
            <p:cNvSpPr/>
            <p:nvPr/>
          </p:nvSpPr>
          <p:spPr>
            <a:xfrm>
              <a:off x="4338051" y="4223000"/>
              <a:ext cx="1568789" cy="1469385"/>
            </a:xfrm>
            <a:prstGeom prst="mathMinus">
              <a:avLst>
                <a:gd name="adj1" fmla="val 0"/>
              </a:avLst>
            </a:prstGeom>
            <a:noFill/>
            <a:ln w="38100">
              <a:gradFill flip="none" rotWithShape="1">
                <a:gsLst>
                  <a:gs pos="0">
                    <a:schemeClr val="bg1">
                      <a:lumMod val="8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文本框 353"/>
            <p:cNvSpPr txBox="1"/>
            <p:nvPr/>
          </p:nvSpPr>
          <p:spPr>
            <a:xfrm>
              <a:off x="4702493" y="4375713"/>
              <a:ext cx="814753" cy="677108"/>
            </a:xfrm>
            <a:prstGeom prst="rect">
              <a:avLst/>
            </a:prstGeom>
            <a:noFill/>
          </p:spPr>
          <p:txBody>
            <a:bodyPr wrap="none" rtlCol="0">
              <a:spAutoFit/>
            </a:bodyPr>
            <a:lstStyle/>
            <a:p>
              <a:r>
                <a:rPr lang="en-US" altLang="zh-CN" sz="2700" b="1" dirty="0">
                  <a:solidFill>
                    <a:srgbClr val="016EC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2700" b="1" dirty="0">
                <a:solidFill>
                  <a:srgbClr val="016EC3"/>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5" name="Freeform 269"/>
            <p:cNvSpPr>
              <a:spLocks noEditPoints="1"/>
            </p:cNvSpPr>
            <p:nvPr/>
          </p:nvSpPr>
          <p:spPr bwMode="auto">
            <a:xfrm>
              <a:off x="4807180" y="5016843"/>
              <a:ext cx="499299" cy="511659"/>
            </a:xfrm>
            <a:custGeom>
              <a:avLst/>
              <a:gdLst>
                <a:gd name="T0" fmla="*/ 81 w 91"/>
                <a:gd name="T1" fmla="*/ 44 h 93"/>
                <a:gd name="T2" fmla="*/ 88 w 91"/>
                <a:gd name="T3" fmla="*/ 37 h 93"/>
                <a:gd name="T4" fmla="*/ 88 w 91"/>
                <a:gd name="T5" fmla="*/ 23 h 93"/>
                <a:gd name="T6" fmla="*/ 68 w 91"/>
                <a:gd name="T7" fmla="*/ 4 h 93"/>
                <a:gd name="T8" fmla="*/ 54 w 91"/>
                <a:gd name="T9" fmla="*/ 4 h 93"/>
                <a:gd name="T10" fmla="*/ 47 w 91"/>
                <a:gd name="T11" fmla="*/ 10 h 93"/>
                <a:gd name="T12" fmla="*/ 81 w 91"/>
                <a:gd name="T13" fmla="*/ 44 h 93"/>
                <a:gd name="T14" fmla="*/ 52 w 91"/>
                <a:gd name="T15" fmla="*/ 23 h 93"/>
                <a:gd name="T16" fmla="*/ 68 w 91"/>
                <a:gd name="T17" fmla="*/ 39 h 93"/>
                <a:gd name="T18" fmla="*/ 77 w 91"/>
                <a:gd name="T19" fmla="*/ 47 h 93"/>
                <a:gd name="T20" fmla="*/ 43 w 91"/>
                <a:gd name="T21" fmla="*/ 81 h 93"/>
                <a:gd name="T22" fmla="*/ 35 w 91"/>
                <a:gd name="T23" fmla="*/ 72 h 93"/>
                <a:gd name="T24" fmla="*/ 19 w 91"/>
                <a:gd name="T25" fmla="*/ 58 h 93"/>
                <a:gd name="T26" fmla="*/ 42 w 91"/>
                <a:gd name="T27" fmla="*/ 36 h 93"/>
                <a:gd name="T28" fmla="*/ 40 w 91"/>
                <a:gd name="T29" fmla="*/ 34 h 93"/>
                <a:gd name="T30" fmla="*/ 16 w 91"/>
                <a:gd name="T31" fmla="*/ 57 h 93"/>
                <a:gd name="T32" fmla="*/ 10 w 91"/>
                <a:gd name="T33" fmla="*/ 48 h 93"/>
                <a:gd name="T34" fmla="*/ 44 w 91"/>
                <a:gd name="T35" fmla="*/ 14 h 93"/>
                <a:gd name="T36" fmla="*/ 52 w 91"/>
                <a:gd name="T37" fmla="*/ 23 h 93"/>
                <a:gd name="T38" fmla="*/ 4 w 91"/>
                <a:gd name="T39" fmla="*/ 68 h 93"/>
                <a:gd name="T40" fmla="*/ 0 w 91"/>
                <a:gd name="T41" fmla="*/ 86 h 93"/>
                <a:gd name="T42" fmla="*/ 7 w 91"/>
                <a:gd name="T43" fmla="*/ 93 h 93"/>
                <a:gd name="T44" fmla="*/ 25 w 91"/>
                <a:gd name="T45" fmla="*/ 89 h 93"/>
                <a:gd name="T46" fmla="*/ 4 w 91"/>
                <a:gd name="T47" fmla="*/ 6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1" h="93">
                  <a:moveTo>
                    <a:pt x="81" y="44"/>
                  </a:moveTo>
                  <a:cubicBezTo>
                    <a:pt x="88" y="37"/>
                    <a:pt x="88" y="37"/>
                    <a:pt x="88" y="37"/>
                  </a:cubicBezTo>
                  <a:cubicBezTo>
                    <a:pt x="91" y="33"/>
                    <a:pt x="91" y="27"/>
                    <a:pt x="88" y="23"/>
                  </a:cubicBezTo>
                  <a:cubicBezTo>
                    <a:pt x="68" y="4"/>
                    <a:pt x="68" y="4"/>
                    <a:pt x="68" y="4"/>
                  </a:cubicBezTo>
                  <a:cubicBezTo>
                    <a:pt x="64" y="0"/>
                    <a:pt x="58" y="0"/>
                    <a:pt x="54" y="4"/>
                  </a:cubicBezTo>
                  <a:cubicBezTo>
                    <a:pt x="47" y="10"/>
                    <a:pt x="47" y="10"/>
                    <a:pt x="47" y="10"/>
                  </a:cubicBezTo>
                  <a:cubicBezTo>
                    <a:pt x="81" y="44"/>
                    <a:pt x="81" y="44"/>
                    <a:pt x="81" y="44"/>
                  </a:cubicBezTo>
                  <a:close/>
                  <a:moveTo>
                    <a:pt x="52" y="23"/>
                  </a:moveTo>
                  <a:cubicBezTo>
                    <a:pt x="68" y="39"/>
                    <a:pt x="68" y="39"/>
                    <a:pt x="68" y="39"/>
                  </a:cubicBezTo>
                  <a:cubicBezTo>
                    <a:pt x="77" y="47"/>
                    <a:pt x="77" y="47"/>
                    <a:pt x="77" y="47"/>
                  </a:cubicBezTo>
                  <a:cubicBezTo>
                    <a:pt x="43" y="81"/>
                    <a:pt x="43" y="81"/>
                    <a:pt x="43" y="81"/>
                  </a:cubicBezTo>
                  <a:cubicBezTo>
                    <a:pt x="35" y="83"/>
                    <a:pt x="33" y="79"/>
                    <a:pt x="35" y="72"/>
                  </a:cubicBezTo>
                  <a:cubicBezTo>
                    <a:pt x="26" y="71"/>
                    <a:pt x="20" y="68"/>
                    <a:pt x="19" y="58"/>
                  </a:cubicBezTo>
                  <a:cubicBezTo>
                    <a:pt x="42" y="36"/>
                    <a:pt x="42" y="36"/>
                    <a:pt x="42" y="36"/>
                  </a:cubicBezTo>
                  <a:cubicBezTo>
                    <a:pt x="40" y="34"/>
                    <a:pt x="40" y="34"/>
                    <a:pt x="40" y="34"/>
                  </a:cubicBezTo>
                  <a:cubicBezTo>
                    <a:pt x="16" y="57"/>
                    <a:pt x="16" y="57"/>
                    <a:pt x="16" y="57"/>
                  </a:cubicBezTo>
                  <a:cubicBezTo>
                    <a:pt x="10" y="57"/>
                    <a:pt x="9" y="54"/>
                    <a:pt x="10" y="48"/>
                  </a:cubicBezTo>
                  <a:cubicBezTo>
                    <a:pt x="21" y="37"/>
                    <a:pt x="33" y="25"/>
                    <a:pt x="44" y="14"/>
                  </a:cubicBezTo>
                  <a:cubicBezTo>
                    <a:pt x="52" y="23"/>
                    <a:pt x="52" y="23"/>
                    <a:pt x="52" y="23"/>
                  </a:cubicBezTo>
                  <a:close/>
                  <a:moveTo>
                    <a:pt x="4" y="68"/>
                  </a:moveTo>
                  <a:cubicBezTo>
                    <a:pt x="0" y="86"/>
                    <a:pt x="0" y="86"/>
                    <a:pt x="0" y="86"/>
                  </a:cubicBezTo>
                  <a:cubicBezTo>
                    <a:pt x="7" y="93"/>
                    <a:pt x="7" y="93"/>
                    <a:pt x="7" y="93"/>
                  </a:cubicBezTo>
                  <a:cubicBezTo>
                    <a:pt x="25" y="89"/>
                    <a:pt x="25" y="89"/>
                    <a:pt x="25" y="89"/>
                  </a:cubicBezTo>
                  <a:lnTo>
                    <a:pt x="4" y="68"/>
                  </a:lnTo>
                  <a:close/>
                </a:path>
              </a:pathLst>
            </a:custGeom>
            <a:solidFill>
              <a:srgbClr val="004F6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0" name="椭圆 89"/>
          <p:cNvSpPr/>
          <p:nvPr/>
        </p:nvSpPr>
        <p:spPr>
          <a:xfrm>
            <a:off x="4221464" y="2559097"/>
            <a:ext cx="685800" cy="685800"/>
          </a:xfrm>
          <a:prstGeom prst="ellipse">
            <a:avLst/>
          </a:prstGeom>
          <a:solidFill>
            <a:srgbClr val="016EC3"/>
          </a:solidFill>
          <a:ln>
            <a:noFill/>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Tree>
    <p:extLst>
      <p:ext uri="{BB962C8B-B14F-4D97-AF65-F5344CB8AC3E}">
        <p14:creationId xmlns:p14="http://schemas.microsoft.com/office/powerpoint/2010/main" val="1579403186"/>
      </p:ext>
    </p:extLst>
  </p:cSld>
  <p:clrMapOvr>
    <a:masterClrMapping/>
  </p:clrMapOvr>
  <p:transition spd="slow" advClick="0" advTm="15961">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left)">
                                      <p:cBhvr>
                                        <p:cTn id="12" dur="500"/>
                                        <p:tgtEl>
                                          <p:spTgt spid="33"/>
                                        </p:tgtEl>
                                      </p:cBhvr>
                                    </p:animEffect>
                                  </p:childTnLst>
                                </p:cTn>
                              </p:par>
                              <p:par>
                                <p:cTn id="13" presetID="23" presetClass="entr" presetSubtype="16" fill="hold" grpId="0" nodeType="withEffect">
                                  <p:stCondLst>
                                    <p:cond delay="0"/>
                                  </p:stCondLst>
                                  <p:childTnLst>
                                    <p:set>
                                      <p:cBhvr>
                                        <p:cTn id="14" dur="1" fill="hold">
                                          <p:stCondLst>
                                            <p:cond delay="0"/>
                                          </p:stCondLst>
                                        </p:cTn>
                                        <p:tgtEl>
                                          <p:spTgt spid="90"/>
                                        </p:tgtEl>
                                        <p:attrNameLst>
                                          <p:attrName>style.visibility</p:attrName>
                                        </p:attrNameLst>
                                      </p:cBhvr>
                                      <p:to>
                                        <p:strVal val="visible"/>
                                      </p:to>
                                    </p:set>
                                    <p:anim calcmode="lin" valueType="num">
                                      <p:cBhvr>
                                        <p:cTn id="15" dur="500" fill="hold"/>
                                        <p:tgtEl>
                                          <p:spTgt spid="90"/>
                                        </p:tgtEl>
                                        <p:attrNameLst>
                                          <p:attrName>ppt_w</p:attrName>
                                        </p:attrNameLst>
                                      </p:cBhvr>
                                      <p:tavLst>
                                        <p:tav tm="0">
                                          <p:val>
                                            <p:fltVal val="0"/>
                                          </p:val>
                                        </p:tav>
                                        <p:tav tm="100000">
                                          <p:val>
                                            <p:strVal val="#ppt_w"/>
                                          </p:val>
                                        </p:tav>
                                      </p:tavLst>
                                    </p:anim>
                                    <p:anim calcmode="lin" valueType="num">
                                      <p:cBhvr>
                                        <p:cTn id="16" dur="500" fill="hold"/>
                                        <p:tgtEl>
                                          <p:spTgt spid="90"/>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 presetClass="entr" presetSubtype="3" decel="10000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1+#ppt_w/2"/>
                                          </p:val>
                                        </p:tav>
                                        <p:tav tm="100000">
                                          <p:val>
                                            <p:strVal val="#ppt_x"/>
                                          </p:val>
                                        </p:tav>
                                      </p:tavLst>
                                    </p:anim>
                                    <p:anim calcmode="lin" valueType="num">
                                      <p:cBhvr additive="base">
                                        <p:cTn id="21" dur="500" fill="hold"/>
                                        <p:tgtEl>
                                          <p:spTgt spid="23"/>
                                        </p:tgtEl>
                                        <p:attrNameLst>
                                          <p:attrName>ppt_y</p:attrName>
                                        </p:attrNameLst>
                                      </p:cBhvr>
                                      <p:tavLst>
                                        <p:tav tm="0">
                                          <p:val>
                                            <p:strVal val="0-#ppt_h/2"/>
                                          </p:val>
                                        </p:tav>
                                        <p:tav tm="100000">
                                          <p:val>
                                            <p:strVal val="#ppt_y"/>
                                          </p:val>
                                        </p:tav>
                                      </p:tavLst>
                                    </p:anim>
                                  </p:childTnLst>
                                </p:cTn>
                              </p:par>
                              <p:par>
                                <p:cTn id="22" presetID="2" presetClass="entr" presetSubtype="6" decel="100000" fill="hold" nodeType="withEffect">
                                  <p:stCondLst>
                                    <p:cond delay="300"/>
                                  </p:stCondLst>
                                  <p:childTnLst>
                                    <p:set>
                                      <p:cBhvr>
                                        <p:cTn id="23" dur="1" fill="hold">
                                          <p:stCondLst>
                                            <p:cond delay="0"/>
                                          </p:stCondLst>
                                        </p:cTn>
                                        <p:tgtEl>
                                          <p:spTgt spid="70"/>
                                        </p:tgtEl>
                                        <p:attrNameLst>
                                          <p:attrName>style.visibility</p:attrName>
                                        </p:attrNameLst>
                                      </p:cBhvr>
                                      <p:to>
                                        <p:strVal val="visible"/>
                                      </p:to>
                                    </p:set>
                                    <p:anim calcmode="lin" valueType="num">
                                      <p:cBhvr additive="base">
                                        <p:cTn id="24" dur="500" fill="hold"/>
                                        <p:tgtEl>
                                          <p:spTgt spid="70"/>
                                        </p:tgtEl>
                                        <p:attrNameLst>
                                          <p:attrName>ppt_x</p:attrName>
                                        </p:attrNameLst>
                                      </p:cBhvr>
                                      <p:tavLst>
                                        <p:tav tm="0">
                                          <p:val>
                                            <p:strVal val="1+#ppt_w/2"/>
                                          </p:val>
                                        </p:tav>
                                        <p:tav tm="100000">
                                          <p:val>
                                            <p:strVal val="#ppt_x"/>
                                          </p:val>
                                        </p:tav>
                                      </p:tavLst>
                                    </p:anim>
                                    <p:anim calcmode="lin" valueType="num">
                                      <p:cBhvr additive="base">
                                        <p:cTn id="25" dur="500" fill="hold"/>
                                        <p:tgtEl>
                                          <p:spTgt spid="70"/>
                                        </p:tgtEl>
                                        <p:attrNameLst>
                                          <p:attrName>ppt_y</p:attrName>
                                        </p:attrNameLst>
                                      </p:cBhvr>
                                      <p:tavLst>
                                        <p:tav tm="0">
                                          <p:val>
                                            <p:strVal val="1+#ppt_h/2"/>
                                          </p:val>
                                        </p:tav>
                                        <p:tav tm="100000">
                                          <p:val>
                                            <p:strVal val="#ppt_y"/>
                                          </p:val>
                                        </p:tav>
                                      </p:tavLst>
                                    </p:anim>
                                  </p:childTnLst>
                                </p:cTn>
                              </p:par>
                              <p:par>
                                <p:cTn id="26" presetID="2" presetClass="entr" presetSubtype="12" decel="100000" fill="hold" nodeType="withEffect">
                                  <p:stCondLst>
                                    <p:cond delay="600"/>
                                  </p:stCondLst>
                                  <p:childTnLst>
                                    <p:set>
                                      <p:cBhvr>
                                        <p:cTn id="27" dur="1" fill="hold">
                                          <p:stCondLst>
                                            <p:cond delay="0"/>
                                          </p:stCondLst>
                                        </p:cTn>
                                        <p:tgtEl>
                                          <p:spTgt spid="80"/>
                                        </p:tgtEl>
                                        <p:attrNameLst>
                                          <p:attrName>style.visibility</p:attrName>
                                        </p:attrNameLst>
                                      </p:cBhvr>
                                      <p:to>
                                        <p:strVal val="visible"/>
                                      </p:to>
                                    </p:set>
                                    <p:anim calcmode="lin" valueType="num">
                                      <p:cBhvr additive="base">
                                        <p:cTn id="28" dur="500" fill="hold"/>
                                        <p:tgtEl>
                                          <p:spTgt spid="80"/>
                                        </p:tgtEl>
                                        <p:attrNameLst>
                                          <p:attrName>ppt_x</p:attrName>
                                        </p:attrNameLst>
                                      </p:cBhvr>
                                      <p:tavLst>
                                        <p:tav tm="0">
                                          <p:val>
                                            <p:strVal val="0-#ppt_w/2"/>
                                          </p:val>
                                        </p:tav>
                                        <p:tav tm="100000">
                                          <p:val>
                                            <p:strVal val="#ppt_x"/>
                                          </p:val>
                                        </p:tav>
                                      </p:tavLst>
                                    </p:anim>
                                    <p:anim calcmode="lin" valueType="num">
                                      <p:cBhvr additive="base">
                                        <p:cTn id="29" dur="500" fill="hold"/>
                                        <p:tgtEl>
                                          <p:spTgt spid="80"/>
                                        </p:tgtEl>
                                        <p:attrNameLst>
                                          <p:attrName>ppt_y</p:attrName>
                                        </p:attrNameLst>
                                      </p:cBhvr>
                                      <p:tavLst>
                                        <p:tav tm="0">
                                          <p:val>
                                            <p:strVal val="1+#ppt_h/2"/>
                                          </p:val>
                                        </p:tav>
                                        <p:tav tm="100000">
                                          <p:val>
                                            <p:strVal val="#ppt_y"/>
                                          </p:val>
                                        </p:tav>
                                      </p:tavLst>
                                    </p:anim>
                                  </p:childTnLst>
                                </p:cTn>
                              </p:par>
                              <p:par>
                                <p:cTn id="30" presetID="2" presetClass="entr" presetSubtype="9" decel="100000" fill="hold" nodeType="withEffect">
                                  <p:stCondLst>
                                    <p:cond delay="90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0-#ppt_w/2"/>
                                          </p:val>
                                        </p:tav>
                                        <p:tav tm="100000">
                                          <p:val>
                                            <p:strVal val="#ppt_x"/>
                                          </p:val>
                                        </p:tav>
                                      </p:tavLst>
                                    </p:anim>
                                    <p:anim calcmode="lin" valueType="num">
                                      <p:cBhvr additive="base">
                                        <p:cTn id="33" dur="500" fill="hold"/>
                                        <p:tgtEl>
                                          <p:spTgt spid="32"/>
                                        </p:tgtEl>
                                        <p:attrNameLst>
                                          <p:attrName>ppt_y</p:attrName>
                                        </p:attrNameLst>
                                      </p:cBhvr>
                                      <p:tavLst>
                                        <p:tav tm="0">
                                          <p:val>
                                            <p:strVal val="0-#ppt_h/2"/>
                                          </p:val>
                                        </p:tav>
                                        <p:tav tm="100000">
                                          <p:val>
                                            <p:strVal val="#ppt_y"/>
                                          </p:val>
                                        </p:tav>
                                      </p:tavLst>
                                    </p:anim>
                                  </p:childTnLst>
                                </p:cTn>
                              </p:par>
                            </p:childTnLst>
                          </p:cTn>
                        </p:par>
                        <p:par>
                          <p:cTn id="34" fill="hold">
                            <p:stCondLst>
                              <p:cond delay="2400"/>
                            </p:stCondLst>
                            <p:childTnLst>
                              <p:par>
                                <p:cTn id="35" presetID="39" presetClass="entr" presetSubtype="0" accel="100000" fill="hold" grpId="0" nodeType="afterEffect">
                                  <p:stCondLst>
                                    <p:cond delay="0"/>
                                  </p:stCondLst>
                                  <p:iterate type="lt">
                                    <p:tmPct val="10000"/>
                                  </p:iterate>
                                  <p:childTnLst>
                                    <p:set>
                                      <p:cBhvr>
                                        <p:cTn id="36" dur="1" fill="hold">
                                          <p:stCondLst>
                                            <p:cond delay="0"/>
                                          </p:stCondLst>
                                        </p:cTn>
                                        <p:tgtEl>
                                          <p:spTgt spid="67"/>
                                        </p:tgtEl>
                                        <p:attrNameLst>
                                          <p:attrName>style.visibility</p:attrName>
                                        </p:attrNameLst>
                                      </p:cBhvr>
                                      <p:to>
                                        <p:strVal val="visible"/>
                                      </p:to>
                                    </p:set>
                                    <p:anim calcmode="lin" valueType="num">
                                      <p:cBhvr>
                                        <p:cTn id="37" dur="500" fill="hold"/>
                                        <p:tgtEl>
                                          <p:spTgt spid="67"/>
                                        </p:tgtEl>
                                        <p:attrNameLst>
                                          <p:attrName>ppt_h</p:attrName>
                                        </p:attrNameLst>
                                      </p:cBhvr>
                                      <p:tavLst>
                                        <p:tav tm="0">
                                          <p:val>
                                            <p:strVal val="#ppt_h/20"/>
                                          </p:val>
                                        </p:tav>
                                        <p:tav tm="50000">
                                          <p:val>
                                            <p:strVal val="#ppt_h/20"/>
                                          </p:val>
                                        </p:tav>
                                        <p:tav tm="100000">
                                          <p:val>
                                            <p:strVal val="#ppt_h"/>
                                          </p:val>
                                        </p:tav>
                                      </p:tavLst>
                                    </p:anim>
                                    <p:anim calcmode="lin" valueType="num">
                                      <p:cBhvr>
                                        <p:cTn id="38" dur="500" fill="hold"/>
                                        <p:tgtEl>
                                          <p:spTgt spid="67"/>
                                        </p:tgtEl>
                                        <p:attrNameLst>
                                          <p:attrName>ppt_w</p:attrName>
                                        </p:attrNameLst>
                                      </p:cBhvr>
                                      <p:tavLst>
                                        <p:tav tm="0">
                                          <p:val>
                                            <p:strVal val="#ppt_w+.3"/>
                                          </p:val>
                                        </p:tav>
                                        <p:tav tm="50000">
                                          <p:val>
                                            <p:strVal val="#ppt_w+.3"/>
                                          </p:val>
                                        </p:tav>
                                        <p:tav tm="100000">
                                          <p:val>
                                            <p:strVal val="#ppt_w"/>
                                          </p:val>
                                        </p:tav>
                                      </p:tavLst>
                                    </p:anim>
                                    <p:anim calcmode="lin" valueType="num">
                                      <p:cBhvr>
                                        <p:cTn id="39" dur="500" fill="hold"/>
                                        <p:tgtEl>
                                          <p:spTgt spid="67"/>
                                        </p:tgtEl>
                                        <p:attrNameLst>
                                          <p:attrName>ppt_x</p:attrName>
                                        </p:attrNameLst>
                                      </p:cBhvr>
                                      <p:tavLst>
                                        <p:tav tm="0">
                                          <p:val>
                                            <p:strVal val="#ppt_x-.3"/>
                                          </p:val>
                                        </p:tav>
                                        <p:tav tm="50000">
                                          <p:val>
                                            <p:strVal val="#ppt_x"/>
                                          </p:val>
                                        </p:tav>
                                        <p:tav tm="100000">
                                          <p:val>
                                            <p:strVal val="#ppt_x"/>
                                          </p:val>
                                        </p:tav>
                                      </p:tavLst>
                                    </p:anim>
                                    <p:anim calcmode="lin" valueType="num">
                                      <p:cBhvr>
                                        <p:cTn id="40" dur="500" fill="hold"/>
                                        <p:tgtEl>
                                          <p:spTgt spid="67"/>
                                        </p:tgtEl>
                                        <p:attrNameLst>
                                          <p:attrName>ppt_y</p:attrName>
                                        </p:attrNameLst>
                                      </p:cBhvr>
                                      <p:tavLst>
                                        <p:tav tm="0">
                                          <p:val>
                                            <p:strVal val="#ppt_y"/>
                                          </p:val>
                                        </p:tav>
                                        <p:tav tm="100000">
                                          <p:val>
                                            <p:strVal val="#ppt_y"/>
                                          </p:val>
                                        </p:tav>
                                      </p:tavLst>
                                    </p:anim>
                                  </p:childTnLst>
                                </p:cTn>
                              </p:par>
                            </p:childTnLst>
                          </p:cTn>
                        </p:par>
                        <p:par>
                          <p:cTn id="41" fill="hold">
                            <p:stCondLst>
                              <p:cond delay="3150"/>
                            </p:stCondLst>
                            <p:childTnLst>
                              <p:par>
                                <p:cTn id="42" presetID="23" presetClass="entr" presetSubtype="288" fill="hold" grpId="0" nodeType="afterEffect">
                                  <p:stCondLst>
                                    <p:cond delay="0"/>
                                  </p:stCondLst>
                                  <p:iterate type="lt">
                                    <p:tmPct val="10000"/>
                                  </p:iterate>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strVal val="4/3*#ppt_w"/>
                                          </p:val>
                                        </p:tav>
                                        <p:tav tm="100000">
                                          <p:val>
                                            <p:strVal val="#ppt_w"/>
                                          </p:val>
                                        </p:tav>
                                      </p:tavLst>
                                    </p:anim>
                                    <p:anim calcmode="lin" valueType="num">
                                      <p:cBhvr>
                                        <p:cTn id="45" dur="500" fill="hold"/>
                                        <p:tgtEl>
                                          <p:spTgt spid="66"/>
                                        </p:tgtEl>
                                        <p:attrNameLst>
                                          <p:attrName>ppt_h</p:attrName>
                                        </p:attrNameLst>
                                      </p:cBhvr>
                                      <p:tavLst>
                                        <p:tav tm="0">
                                          <p:val>
                                            <p:strVal val="4/3*#ppt_h"/>
                                          </p:val>
                                        </p:tav>
                                        <p:tav tm="100000">
                                          <p:val>
                                            <p:strVal val="#ppt_h"/>
                                          </p:val>
                                        </p:tav>
                                      </p:tavLst>
                                    </p:anim>
                                  </p:childTnLst>
                                </p:cTn>
                              </p:par>
                            </p:childTnLst>
                          </p:cTn>
                        </p:par>
                        <p:par>
                          <p:cTn id="46" fill="hold">
                            <p:stCondLst>
                              <p:cond delay="5600"/>
                            </p:stCondLst>
                            <p:childTnLst>
                              <p:par>
                                <p:cTn id="47" presetID="39" presetClass="entr" presetSubtype="0" accel="100000" fill="hold" grpId="0" nodeType="afterEffect">
                                  <p:stCondLst>
                                    <p:cond delay="0"/>
                                  </p:stCondLst>
                                  <p:iterate type="lt">
                                    <p:tmPct val="10000"/>
                                  </p:iterate>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44"/>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44"/>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44"/>
                                        </p:tgtEl>
                                        <p:attrNameLst>
                                          <p:attrName>ppt_y</p:attrName>
                                        </p:attrNameLst>
                                      </p:cBhvr>
                                      <p:tavLst>
                                        <p:tav tm="0">
                                          <p:val>
                                            <p:strVal val="#ppt_y"/>
                                          </p:val>
                                        </p:tav>
                                        <p:tav tm="100000">
                                          <p:val>
                                            <p:strVal val="#ppt_y"/>
                                          </p:val>
                                        </p:tav>
                                      </p:tavLst>
                                    </p:anim>
                                  </p:childTnLst>
                                </p:cTn>
                              </p:par>
                            </p:childTnLst>
                          </p:cTn>
                        </p:par>
                        <p:par>
                          <p:cTn id="53" fill="hold">
                            <p:stCondLst>
                              <p:cond delay="6350"/>
                            </p:stCondLst>
                            <p:childTnLst>
                              <p:par>
                                <p:cTn id="54" presetID="23" presetClass="entr" presetSubtype="288" fill="hold" grpId="0" nodeType="afterEffect">
                                  <p:stCondLst>
                                    <p:cond delay="0"/>
                                  </p:stCondLst>
                                  <p:iterate type="lt">
                                    <p:tmPct val="10000"/>
                                  </p:iterate>
                                  <p:childTnLst>
                                    <p:set>
                                      <p:cBhvr>
                                        <p:cTn id="55" dur="1" fill="hold">
                                          <p:stCondLst>
                                            <p:cond delay="0"/>
                                          </p:stCondLst>
                                        </p:cTn>
                                        <p:tgtEl>
                                          <p:spTgt spid="43"/>
                                        </p:tgtEl>
                                        <p:attrNameLst>
                                          <p:attrName>style.visibility</p:attrName>
                                        </p:attrNameLst>
                                      </p:cBhvr>
                                      <p:to>
                                        <p:strVal val="visible"/>
                                      </p:to>
                                    </p:set>
                                    <p:anim calcmode="lin" valueType="num">
                                      <p:cBhvr>
                                        <p:cTn id="56" dur="500" fill="hold"/>
                                        <p:tgtEl>
                                          <p:spTgt spid="43"/>
                                        </p:tgtEl>
                                        <p:attrNameLst>
                                          <p:attrName>ppt_w</p:attrName>
                                        </p:attrNameLst>
                                      </p:cBhvr>
                                      <p:tavLst>
                                        <p:tav tm="0">
                                          <p:val>
                                            <p:strVal val="4/3*#ppt_w"/>
                                          </p:val>
                                        </p:tav>
                                        <p:tav tm="100000">
                                          <p:val>
                                            <p:strVal val="#ppt_w"/>
                                          </p:val>
                                        </p:tav>
                                      </p:tavLst>
                                    </p:anim>
                                    <p:anim calcmode="lin" valueType="num">
                                      <p:cBhvr>
                                        <p:cTn id="57" dur="500" fill="hold"/>
                                        <p:tgtEl>
                                          <p:spTgt spid="43"/>
                                        </p:tgtEl>
                                        <p:attrNameLst>
                                          <p:attrName>ppt_h</p:attrName>
                                        </p:attrNameLst>
                                      </p:cBhvr>
                                      <p:tavLst>
                                        <p:tav tm="0">
                                          <p:val>
                                            <p:strVal val="4/3*#ppt_h"/>
                                          </p:val>
                                        </p:tav>
                                        <p:tav tm="100000">
                                          <p:val>
                                            <p:strVal val="#ppt_h"/>
                                          </p:val>
                                        </p:tav>
                                      </p:tavLst>
                                    </p:anim>
                                  </p:childTnLst>
                                </p:cTn>
                              </p:par>
                            </p:childTnLst>
                          </p:cTn>
                        </p:par>
                        <p:par>
                          <p:cTn id="58" fill="hold">
                            <p:stCondLst>
                              <p:cond delay="8800"/>
                            </p:stCondLst>
                            <p:childTnLst>
                              <p:par>
                                <p:cTn id="59" presetID="39" presetClass="entr" presetSubtype="0" accel="100000" fill="hold" grpId="0" nodeType="afterEffect">
                                  <p:stCondLst>
                                    <p:cond delay="0"/>
                                  </p:stCondLst>
                                  <p:iterate type="lt">
                                    <p:tmPct val="10000"/>
                                  </p:iterate>
                                  <p:childTnLst>
                                    <p:set>
                                      <p:cBhvr>
                                        <p:cTn id="60" dur="1" fill="hold">
                                          <p:stCondLst>
                                            <p:cond delay="0"/>
                                          </p:stCondLst>
                                        </p:cTn>
                                        <p:tgtEl>
                                          <p:spTgt spid="69"/>
                                        </p:tgtEl>
                                        <p:attrNameLst>
                                          <p:attrName>style.visibility</p:attrName>
                                        </p:attrNameLst>
                                      </p:cBhvr>
                                      <p:to>
                                        <p:strVal val="visible"/>
                                      </p:to>
                                    </p:set>
                                    <p:anim calcmode="lin" valueType="num">
                                      <p:cBhvr>
                                        <p:cTn id="61" dur="500" fill="hold"/>
                                        <p:tgtEl>
                                          <p:spTgt spid="69"/>
                                        </p:tgtEl>
                                        <p:attrNameLst>
                                          <p:attrName>ppt_h</p:attrName>
                                        </p:attrNameLst>
                                      </p:cBhvr>
                                      <p:tavLst>
                                        <p:tav tm="0">
                                          <p:val>
                                            <p:strVal val="#ppt_h/20"/>
                                          </p:val>
                                        </p:tav>
                                        <p:tav tm="50000">
                                          <p:val>
                                            <p:strVal val="#ppt_h/20"/>
                                          </p:val>
                                        </p:tav>
                                        <p:tav tm="100000">
                                          <p:val>
                                            <p:strVal val="#ppt_h"/>
                                          </p:val>
                                        </p:tav>
                                      </p:tavLst>
                                    </p:anim>
                                    <p:anim calcmode="lin" valueType="num">
                                      <p:cBhvr>
                                        <p:cTn id="62" dur="500" fill="hold"/>
                                        <p:tgtEl>
                                          <p:spTgt spid="69"/>
                                        </p:tgtEl>
                                        <p:attrNameLst>
                                          <p:attrName>ppt_w</p:attrName>
                                        </p:attrNameLst>
                                      </p:cBhvr>
                                      <p:tavLst>
                                        <p:tav tm="0">
                                          <p:val>
                                            <p:strVal val="#ppt_w+.3"/>
                                          </p:val>
                                        </p:tav>
                                        <p:tav tm="50000">
                                          <p:val>
                                            <p:strVal val="#ppt_w+.3"/>
                                          </p:val>
                                        </p:tav>
                                        <p:tav tm="100000">
                                          <p:val>
                                            <p:strVal val="#ppt_w"/>
                                          </p:val>
                                        </p:tav>
                                      </p:tavLst>
                                    </p:anim>
                                    <p:anim calcmode="lin" valueType="num">
                                      <p:cBhvr>
                                        <p:cTn id="63" dur="500" fill="hold"/>
                                        <p:tgtEl>
                                          <p:spTgt spid="69"/>
                                        </p:tgtEl>
                                        <p:attrNameLst>
                                          <p:attrName>ppt_x</p:attrName>
                                        </p:attrNameLst>
                                      </p:cBhvr>
                                      <p:tavLst>
                                        <p:tav tm="0">
                                          <p:val>
                                            <p:strVal val="#ppt_x-.3"/>
                                          </p:val>
                                        </p:tav>
                                        <p:tav tm="50000">
                                          <p:val>
                                            <p:strVal val="#ppt_x"/>
                                          </p:val>
                                        </p:tav>
                                        <p:tav tm="100000">
                                          <p:val>
                                            <p:strVal val="#ppt_x"/>
                                          </p:val>
                                        </p:tav>
                                      </p:tavLst>
                                    </p:anim>
                                    <p:anim calcmode="lin" valueType="num">
                                      <p:cBhvr>
                                        <p:cTn id="64" dur="500" fill="hold"/>
                                        <p:tgtEl>
                                          <p:spTgt spid="69"/>
                                        </p:tgtEl>
                                        <p:attrNameLst>
                                          <p:attrName>ppt_y</p:attrName>
                                        </p:attrNameLst>
                                      </p:cBhvr>
                                      <p:tavLst>
                                        <p:tav tm="0">
                                          <p:val>
                                            <p:strVal val="#ppt_y"/>
                                          </p:val>
                                        </p:tav>
                                        <p:tav tm="100000">
                                          <p:val>
                                            <p:strVal val="#ppt_y"/>
                                          </p:val>
                                        </p:tav>
                                      </p:tavLst>
                                    </p:anim>
                                  </p:childTnLst>
                                </p:cTn>
                              </p:par>
                            </p:childTnLst>
                          </p:cTn>
                        </p:par>
                        <p:par>
                          <p:cTn id="65" fill="hold">
                            <p:stCondLst>
                              <p:cond delay="9550"/>
                            </p:stCondLst>
                            <p:childTnLst>
                              <p:par>
                                <p:cTn id="66" presetID="23" presetClass="entr" presetSubtype="288" fill="hold" grpId="0" nodeType="afterEffect">
                                  <p:stCondLst>
                                    <p:cond delay="0"/>
                                  </p:stCondLst>
                                  <p:iterate type="lt">
                                    <p:tmPct val="10000"/>
                                  </p:iterate>
                                  <p:childTnLst>
                                    <p:set>
                                      <p:cBhvr>
                                        <p:cTn id="67" dur="1" fill="hold">
                                          <p:stCondLst>
                                            <p:cond delay="0"/>
                                          </p:stCondLst>
                                        </p:cTn>
                                        <p:tgtEl>
                                          <p:spTgt spid="68"/>
                                        </p:tgtEl>
                                        <p:attrNameLst>
                                          <p:attrName>style.visibility</p:attrName>
                                        </p:attrNameLst>
                                      </p:cBhvr>
                                      <p:to>
                                        <p:strVal val="visible"/>
                                      </p:to>
                                    </p:set>
                                    <p:anim calcmode="lin" valueType="num">
                                      <p:cBhvr>
                                        <p:cTn id="68" dur="500" fill="hold"/>
                                        <p:tgtEl>
                                          <p:spTgt spid="68"/>
                                        </p:tgtEl>
                                        <p:attrNameLst>
                                          <p:attrName>ppt_w</p:attrName>
                                        </p:attrNameLst>
                                      </p:cBhvr>
                                      <p:tavLst>
                                        <p:tav tm="0">
                                          <p:val>
                                            <p:strVal val="4/3*#ppt_w"/>
                                          </p:val>
                                        </p:tav>
                                        <p:tav tm="100000">
                                          <p:val>
                                            <p:strVal val="#ppt_w"/>
                                          </p:val>
                                        </p:tav>
                                      </p:tavLst>
                                    </p:anim>
                                    <p:anim calcmode="lin" valueType="num">
                                      <p:cBhvr>
                                        <p:cTn id="69" dur="500" fill="hold"/>
                                        <p:tgtEl>
                                          <p:spTgt spid="68"/>
                                        </p:tgtEl>
                                        <p:attrNameLst>
                                          <p:attrName>ppt_h</p:attrName>
                                        </p:attrNameLst>
                                      </p:cBhvr>
                                      <p:tavLst>
                                        <p:tav tm="0">
                                          <p:val>
                                            <p:strVal val="4/3*#ppt_h"/>
                                          </p:val>
                                        </p:tav>
                                        <p:tav tm="100000">
                                          <p:val>
                                            <p:strVal val="#ppt_h"/>
                                          </p:val>
                                        </p:tav>
                                      </p:tavLst>
                                    </p:anim>
                                  </p:childTnLst>
                                </p:cTn>
                              </p:par>
                            </p:childTnLst>
                          </p:cTn>
                        </p:par>
                        <p:par>
                          <p:cTn id="70" fill="hold">
                            <p:stCondLst>
                              <p:cond delay="12000"/>
                            </p:stCondLst>
                            <p:childTnLst>
                              <p:par>
                                <p:cTn id="71" presetID="39" presetClass="entr" presetSubtype="0" accel="100000" fill="hold" grpId="0" nodeType="afterEffect">
                                  <p:stCondLst>
                                    <p:cond delay="0"/>
                                  </p:stCondLst>
                                  <p:iterate type="lt">
                                    <p:tmPct val="10000"/>
                                  </p:iterate>
                                  <p:childTnLst>
                                    <p:set>
                                      <p:cBhvr>
                                        <p:cTn id="72" dur="1" fill="hold">
                                          <p:stCondLst>
                                            <p:cond delay="0"/>
                                          </p:stCondLst>
                                        </p:cTn>
                                        <p:tgtEl>
                                          <p:spTgt spid="65"/>
                                        </p:tgtEl>
                                        <p:attrNameLst>
                                          <p:attrName>style.visibility</p:attrName>
                                        </p:attrNameLst>
                                      </p:cBhvr>
                                      <p:to>
                                        <p:strVal val="visible"/>
                                      </p:to>
                                    </p:set>
                                    <p:anim calcmode="lin" valueType="num">
                                      <p:cBhvr>
                                        <p:cTn id="73" dur="500" fill="hold"/>
                                        <p:tgtEl>
                                          <p:spTgt spid="65"/>
                                        </p:tgtEl>
                                        <p:attrNameLst>
                                          <p:attrName>ppt_h</p:attrName>
                                        </p:attrNameLst>
                                      </p:cBhvr>
                                      <p:tavLst>
                                        <p:tav tm="0">
                                          <p:val>
                                            <p:strVal val="#ppt_h/20"/>
                                          </p:val>
                                        </p:tav>
                                        <p:tav tm="50000">
                                          <p:val>
                                            <p:strVal val="#ppt_h/20"/>
                                          </p:val>
                                        </p:tav>
                                        <p:tav tm="100000">
                                          <p:val>
                                            <p:strVal val="#ppt_h"/>
                                          </p:val>
                                        </p:tav>
                                      </p:tavLst>
                                    </p:anim>
                                    <p:anim calcmode="lin" valueType="num">
                                      <p:cBhvr>
                                        <p:cTn id="74" dur="500" fill="hold"/>
                                        <p:tgtEl>
                                          <p:spTgt spid="65"/>
                                        </p:tgtEl>
                                        <p:attrNameLst>
                                          <p:attrName>ppt_w</p:attrName>
                                        </p:attrNameLst>
                                      </p:cBhvr>
                                      <p:tavLst>
                                        <p:tav tm="0">
                                          <p:val>
                                            <p:strVal val="#ppt_w+.3"/>
                                          </p:val>
                                        </p:tav>
                                        <p:tav tm="50000">
                                          <p:val>
                                            <p:strVal val="#ppt_w+.3"/>
                                          </p:val>
                                        </p:tav>
                                        <p:tav tm="100000">
                                          <p:val>
                                            <p:strVal val="#ppt_w"/>
                                          </p:val>
                                        </p:tav>
                                      </p:tavLst>
                                    </p:anim>
                                    <p:anim calcmode="lin" valueType="num">
                                      <p:cBhvr>
                                        <p:cTn id="75" dur="500" fill="hold"/>
                                        <p:tgtEl>
                                          <p:spTgt spid="65"/>
                                        </p:tgtEl>
                                        <p:attrNameLst>
                                          <p:attrName>ppt_x</p:attrName>
                                        </p:attrNameLst>
                                      </p:cBhvr>
                                      <p:tavLst>
                                        <p:tav tm="0">
                                          <p:val>
                                            <p:strVal val="#ppt_x-.3"/>
                                          </p:val>
                                        </p:tav>
                                        <p:tav tm="50000">
                                          <p:val>
                                            <p:strVal val="#ppt_x"/>
                                          </p:val>
                                        </p:tav>
                                        <p:tav tm="100000">
                                          <p:val>
                                            <p:strVal val="#ppt_x"/>
                                          </p:val>
                                        </p:tav>
                                      </p:tavLst>
                                    </p:anim>
                                    <p:anim calcmode="lin" valueType="num">
                                      <p:cBhvr>
                                        <p:cTn id="76" dur="500" fill="hold"/>
                                        <p:tgtEl>
                                          <p:spTgt spid="65"/>
                                        </p:tgtEl>
                                        <p:attrNameLst>
                                          <p:attrName>ppt_y</p:attrName>
                                        </p:attrNameLst>
                                      </p:cBhvr>
                                      <p:tavLst>
                                        <p:tav tm="0">
                                          <p:val>
                                            <p:strVal val="#ppt_y"/>
                                          </p:val>
                                        </p:tav>
                                        <p:tav tm="100000">
                                          <p:val>
                                            <p:strVal val="#ppt_y"/>
                                          </p:val>
                                        </p:tav>
                                      </p:tavLst>
                                    </p:anim>
                                  </p:childTnLst>
                                </p:cTn>
                              </p:par>
                            </p:childTnLst>
                          </p:cTn>
                        </p:par>
                        <p:par>
                          <p:cTn id="77" fill="hold">
                            <p:stCondLst>
                              <p:cond delay="12750"/>
                            </p:stCondLst>
                            <p:childTnLst>
                              <p:par>
                                <p:cTn id="78" presetID="23" presetClass="entr" presetSubtype="288" fill="hold" grpId="0" nodeType="afterEffect">
                                  <p:stCondLst>
                                    <p:cond delay="0"/>
                                  </p:stCondLst>
                                  <p:iterate type="lt">
                                    <p:tmPct val="10000"/>
                                  </p:iterate>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strVal val="4/3*#ppt_w"/>
                                          </p:val>
                                        </p:tav>
                                        <p:tav tm="100000">
                                          <p:val>
                                            <p:strVal val="#ppt_w"/>
                                          </p:val>
                                        </p:tav>
                                      </p:tavLst>
                                    </p:anim>
                                    <p:anim calcmode="lin" valueType="num">
                                      <p:cBhvr>
                                        <p:cTn id="81" dur="500" fill="hold"/>
                                        <p:tgtEl>
                                          <p:spTgt spid="64"/>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43" grpId="0"/>
      <p:bldP spid="44" grpId="0"/>
      <p:bldP spid="64" grpId="0"/>
      <p:bldP spid="65" grpId="0"/>
      <p:bldP spid="66" grpId="0"/>
      <p:bldP spid="67" grpId="0"/>
      <p:bldP spid="68" grpId="0"/>
      <p:bldP spid="69" grpId="0"/>
      <p:bldP spid="90"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3" name="直接连接符 32"/>
          <p:cNvCxnSpPr/>
          <p:nvPr/>
        </p:nvCxnSpPr>
        <p:spPr>
          <a:xfrm>
            <a:off x="0" y="2722470"/>
            <a:ext cx="9144000" cy="0"/>
          </a:xfrm>
          <a:prstGeom prst="line">
            <a:avLst/>
          </a:prstGeom>
          <a:ln w="38100">
            <a:solidFill>
              <a:srgbClr val="006CB5"/>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581042" y="1220880"/>
            <a:ext cx="1578042" cy="2993146"/>
            <a:chOff x="1595438" y="1219202"/>
            <a:chExt cx="2104056" cy="4419596"/>
          </a:xfrm>
          <a:solidFill>
            <a:srgbClr val="006CB5"/>
          </a:solidFill>
        </p:grpSpPr>
        <p:sp>
          <p:nvSpPr>
            <p:cNvPr id="35" name="任意多边形 34"/>
            <p:cNvSpPr/>
            <p:nvPr/>
          </p:nvSpPr>
          <p:spPr>
            <a:xfrm>
              <a:off x="1595438" y="1219202"/>
              <a:ext cx="2104056" cy="44195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Arial" panose="020B0604020202020204" pitchFamily="34" charset="0"/>
                <a:ea typeface="微软雅黑" panose="020B0503020204020204" pitchFamily="34" charset="-122"/>
              </a:endParaRPr>
            </a:p>
            <a:p>
              <a:pPr lvl="1"/>
              <a:endParaRPr lang="zh-CN" altLang="en-US" sz="1200" dirty="0">
                <a:solidFill>
                  <a:schemeClr val="bg1"/>
                </a:solidFill>
              </a:endParaRPr>
            </a:p>
            <a:p>
              <a:pPr lvl="1"/>
              <a:endParaRPr lang="zh-CN" altLang="en-US" sz="1200" dirty="0">
                <a:solidFill>
                  <a:schemeClr val="bg1"/>
                </a:solidFill>
              </a:endParaRPr>
            </a:p>
          </p:txBody>
        </p:sp>
        <p:sp>
          <p:nvSpPr>
            <p:cNvPr id="36" name="矩形 35"/>
            <p:cNvSpPr/>
            <p:nvPr/>
          </p:nvSpPr>
          <p:spPr>
            <a:xfrm>
              <a:off x="1695919" y="2408991"/>
              <a:ext cx="1920996" cy="2317716"/>
            </a:xfrm>
            <a:prstGeom prst="rect">
              <a:avLst/>
            </a:prstGeom>
            <a:grpFill/>
          </p:spPr>
          <p:txBody>
            <a:bodyPr wrap="square">
              <a:spAutoFit/>
            </a:bodyPr>
            <a:lstStyle/>
            <a:p>
              <a:pPr indent="228600"/>
              <a:r>
                <a:rPr lang="en-US" altLang="zh-CN" sz="2100" dirty="0">
                  <a:solidFill>
                    <a:schemeClr val="bg1"/>
                  </a:solidFill>
                  <a:latin typeface="微软雅黑" pitchFamily="34" charset="-122"/>
                  <a:ea typeface="微软雅黑" pitchFamily="34" charset="-122"/>
                </a:rPr>
                <a:t>01</a:t>
              </a:r>
            </a:p>
            <a:p>
              <a:pPr indent="228600" algn="ctr">
                <a:lnSpc>
                  <a:spcPct val="125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zh-CN" sz="1200" b="1" kern="100"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2724917" y="1220880"/>
            <a:ext cx="1578042" cy="2993146"/>
            <a:chOff x="5043972" y="1219202"/>
            <a:chExt cx="2104056" cy="4419596"/>
          </a:xfrm>
          <a:solidFill>
            <a:srgbClr val="006CB5"/>
          </a:solidFill>
        </p:grpSpPr>
        <p:sp>
          <p:nvSpPr>
            <p:cNvPr id="38" name="任意多边形 37"/>
            <p:cNvSpPr/>
            <p:nvPr/>
          </p:nvSpPr>
          <p:spPr>
            <a:xfrm>
              <a:off x="5043972" y="1219202"/>
              <a:ext cx="2104056" cy="44195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Arial" panose="020B0604020202020204" pitchFamily="34" charset="0"/>
                <a:ea typeface="微软雅黑" panose="020B0503020204020204" pitchFamily="34" charset="-122"/>
              </a:endParaRPr>
            </a:p>
            <a:p>
              <a:pPr lvl="1"/>
              <a:endParaRPr lang="zh-CN" altLang="en-US" sz="1200">
                <a:solidFill>
                  <a:schemeClr val="bg1"/>
                </a:solidFill>
              </a:endParaRPr>
            </a:p>
            <a:p>
              <a:pPr lvl="1"/>
              <a:endParaRPr lang="zh-CN" altLang="en-US" sz="1200">
                <a:solidFill>
                  <a:schemeClr val="bg1"/>
                </a:solidFill>
              </a:endParaRPr>
            </a:p>
          </p:txBody>
        </p:sp>
        <p:sp>
          <p:nvSpPr>
            <p:cNvPr id="39" name="矩形 38"/>
            <p:cNvSpPr/>
            <p:nvPr/>
          </p:nvSpPr>
          <p:spPr>
            <a:xfrm>
              <a:off x="5140056" y="2348704"/>
              <a:ext cx="1923780" cy="2437011"/>
            </a:xfrm>
            <a:prstGeom prst="rect">
              <a:avLst/>
            </a:prstGeom>
            <a:grpFill/>
          </p:spPr>
          <p:txBody>
            <a:bodyPr wrap="square">
              <a:spAutoFit/>
            </a:bodyPr>
            <a:lstStyle/>
            <a:p>
              <a:pPr indent="228600" algn="ctr">
                <a:lnSpc>
                  <a:spcPct val="125000"/>
                </a:lnSpc>
              </a:pPr>
              <a:r>
                <a:rPr lang="en-US" altLang="zh-CN" sz="2100" dirty="0">
                  <a:solidFill>
                    <a:schemeClr val="bg1"/>
                  </a:solidFill>
                  <a:latin typeface="微软雅黑" pitchFamily="34" charset="-122"/>
                  <a:ea typeface="微软雅黑" pitchFamily="34" charset="-122"/>
                </a:rPr>
                <a:t>02</a:t>
              </a:r>
            </a:p>
            <a:p>
              <a:pPr indent="228600" algn="ctr">
                <a:lnSpc>
                  <a:spcPct val="125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zh-CN" sz="1200" b="1" kern="100"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852888" y="1220880"/>
            <a:ext cx="1578042" cy="2993146"/>
            <a:chOff x="8492507" y="1219202"/>
            <a:chExt cx="2104056" cy="4419596"/>
          </a:xfrm>
          <a:solidFill>
            <a:srgbClr val="006CB5"/>
          </a:solidFill>
        </p:grpSpPr>
        <p:sp>
          <p:nvSpPr>
            <p:cNvPr id="41" name="任意多边形 40"/>
            <p:cNvSpPr/>
            <p:nvPr/>
          </p:nvSpPr>
          <p:spPr>
            <a:xfrm>
              <a:off x="8492507" y="1219202"/>
              <a:ext cx="2104056" cy="44195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Arial" panose="020B0604020202020204" pitchFamily="34" charset="0"/>
                <a:ea typeface="微软雅黑" panose="020B0503020204020204" pitchFamily="34" charset="-122"/>
              </a:endParaRPr>
            </a:p>
            <a:p>
              <a:pPr lvl="1"/>
              <a:endParaRPr lang="zh-CN" altLang="en-US" sz="1200">
                <a:solidFill>
                  <a:schemeClr val="bg1"/>
                </a:solidFill>
              </a:endParaRPr>
            </a:p>
            <a:p>
              <a:pPr lvl="1"/>
              <a:endParaRPr lang="zh-CN" altLang="en-US" sz="1200">
                <a:solidFill>
                  <a:schemeClr val="bg1"/>
                </a:solidFill>
              </a:endParaRPr>
            </a:p>
          </p:txBody>
        </p:sp>
        <p:sp>
          <p:nvSpPr>
            <p:cNvPr id="48" name="矩形 47"/>
            <p:cNvSpPr/>
            <p:nvPr/>
          </p:nvSpPr>
          <p:spPr>
            <a:xfrm>
              <a:off x="8568495" y="2348704"/>
              <a:ext cx="1960571" cy="2437011"/>
            </a:xfrm>
            <a:prstGeom prst="rect">
              <a:avLst/>
            </a:prstGeom>
            <a:grpFill/>
          </p:spPr>
          <p:txBody>
            <a:bodyPr wrap="square">
              <a:spAutoFit/>
            </a:bodyPr>
            <a:lstStyle/>
            <a:p>
              <a:pPr indent="228600" algn="ctr">
                <a:lnSpc>
                  <a:spcPct val="125000"/>
                </a:lnSpc>
              </a:pPr>
              <a:r>
                <a:rPr lang="en-US" altLang="zh-CN" sz="2100" dirty="0">
                  <a:solidFill>
                    <a:schemeClr val="bg1"/>
                  </a:solidFill>
                  <a:latin typeface="微软雅黑" pitchFamily="34" charset="-122"/>
                  <a:ea typeface="微软雅黑" pitchFamily="34" charset="-122"/>
                </a:rPr>
                <a:t>03</a:t>
              </a:r>
            </a:p>
            <a:p>
              <a:pPr indent="228600" algn="ctr">
                <a:lnSpc>
                  <a:spcPct val="125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zh-CN" sz="1200" b="1" kern="100" dirty="0">
                <a:solidFill>
                  <a:schemeClr val="bg1"/>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6971094" y="1220880"/>
            <a:ext cx="1578042" cy="2993146"/>
            <a:chOff x="8492507" y="1219202"/>
            <a:chExt cx="2104056" cy="4419596"/>
          </a:xfrm>
          <a:solidFill>
            <a:srgbClr val="006CB5"/>
          </a:solidFill>
        </p:grpSpPr>
        <p:sp>
          <p:nvSpPr>
            <p:cNvPr id="53" name="任意多边形 52"/>
            <p:cNvSpPr/>
            <p:nvPr/>
          </p:nvSpPr>
          <p:spPr>
            <a:xfrm>
              <a:off x="8492507" y="1219202"/>
              <a:ext cx="2104056" cy="44195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Arial" panose="020B0604020202020204" pitchFamily="34" charset="0"/>
                <a:ea typeface="微软雅黑" panose="020B0503020204020204" pitchFamily="34" charset="-122"/>
              </a:endParaRPr>
            </a:p>
            <a:p>
              <a:pPr lvl="1"/>
              <a:endParaRPr lang="zh-CN" altLang="en-US" sz="1200">
                <a:solidFill>
                  <a:schemeClr val="bg1"/>
                </a:solidFill>
              </a:endParaRPr>
            </a:p>
            <a:p>
              <a:pPr lvl="1"/>
              <a:endParaRPr lang="zh-CN" altLang="en-US" sz="1200">
                <a:solidFill>
                  <a:schemeClr val="bg1"/>
                </a:solidFill>
              </a:endParaRPr>
            </a:p>
          </p:txBody>
        </p:sp>
        <p:sp>
          <p:nvSpPr>
            <p:cNvPr id="54" name="矩形 53"/>
            <p:cNvSpPr/>
            <p:nvPr/>
          </p:nvSpPr>
          <p:spPr>
            <a:xfrm>
              <a:off x="8558447" y="2348704"/>
              <a:ext cx="1997312" cy="2437011"/>
            </a:xfrm>
            <a:prstGeom prst="rect">
              <a:avLst/>
            </a:prstGeom>
            <a:grpFill/>
          </p:spPr>
          <p:txBody>
            <a:bodyPr wrap="square">
              <a:spAutoFit/>
            </a:bodyPr>
            <a:lstStyle/>
            <a:p>
              <a:pPr indent="228600" algn="ctr">
                <a:lnSpc>
                  <a:spcPct val="125000"/>
                </a:lnSpc>
              </a:pPr>
              <a:r>
                <a:rPr lang="en-US" altLang="zh-CN" sz="2100" dirty="0">
                  <a:solidFill>
                    <a:schemeClr val="bg1"/>
                  </a:solidFill>
                  <a:latin typeface="微软雅黑" pitchFamily="34" charset="-122"/>
                  <a:ea typeface="微软雅黑" pitchFamily="34" charset="-122"/>
                </a:rPr>
                <a:t>04</a:t>
              </a:r>
            </a:p>
            <a:p>
              <a:pPr indent="228600" algn="ctr">
                <a:lnSpc>
                  <a:spcPct val="125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a:t>
              </a:r>
              <a:endParaRPr lang="zh-CN" altLang="zh-CN" sz="1200" b="1" kern="100" dirty="0">
                <a:solidFill>
                  <a:schemeClr val="bg1"/>
                </a:solidFill>
                <a:latin typeface="微软雅黑" panose="020B0503020204020204" pitchFamily="34" charset="-122"/>
                <a:ea typeface="微软雅黑" panose="020B0503020204020204" pitchFamily="34" charset="-122"/>
              </a:endParaRPr>
            </a:p>
          </p:txBody>
        </p:sp>
      </p:grpSp>
      <p:sp>
        <p:nvSpPr>
          <p:cNvPr id="19" name="矩形 46"/>
          <p:cNvSpPr>
            <a:spLocks noChangeArrowheads="1"/>
          </p:cNvSpPr>
          <p:nvPr/>
        </p:nvSpPr>
        <p:spPr bwMode="auto">
          <a:xfrm>
            <a:off x="476188" y="177842"/>
            <a:ext cx="2339098"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主要贡献与创新</a:t>
            </a:r>
            <a:endParaRPr lang="zh-CN" altLang="en-US" sz="2400" b="1" dirty="0">
              <a:solidFill>
                <a:schemeClr val="accent1"/>
              </a:solidFill>
              <a:latin typeface="Arial" panose="020B0604020202020204" pitchFamily="34" charset="0"/>
            </a:endParaRPr>
          </a:p>
        </p:txBody>
      </p:sp>
      <p:sp>
        <p:nvSpPr>
          <p:cNvPr id="20" name="等腰三角形 47"/>
          <p:cNvSpPr>
            <a:spLocks noChangeArrowheads="1"/>
          </p:cNvSpPr>
          <p:nvPr/>
        </p:nvSpPr>
        <p:spPr bwMode="auto">
          <a:xfrm rot="5400000">
            <a:off x="-39787" y="157290"/>
            <a:ext cx="581159" cy="501585"/>
          </a:xfrm>
          <a:prstGeom prst="triangle">
            <a:avLst>
              <a:gd name="adj" fmla="val 50000"/>
            </a:avLst>
          </a:prstGeom>
          <a:solidFill>
            <a:srgbClr val="4A91E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Tree>
    <p:extLst>
      <p:ext uri="{BB962C8B-B14F-4D97-AF65-F5344CB8AC3E}">
        <p14:creationId xmlns:p14="http://schemas.microsoft.com/office/powerpoint/2010/main" val="2011978747"/>
      </p:ext>
    </p:extLst>
  </p:cSld>
  <p:clrMapOvr>
    <a:masterClrMapping/>
  </p:clrMapOvr>
  <p:transition spd="slow" advClick="0" advTm="4033">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left)">
                                          <p:cBhvr>
                                            <p:cTn id="16" dur="500"/>
                                            <p:tgtEl>
                                              <p:spTgt spid="33"/>
                                            </p:tgtEl>
                                          </p:cBhvr>
                                        </p:animEffect>
                                      </p:childTnLst>
                                    </p:cTn>
                                  </p:par>
                                </p:childTnLst>
                              </p:cTn>
                            </p:par>
                            <p:par>
                              <p:cTn id="17" fill="hold">
                                <p:stCondLst>
                                  <p:cond delay="1500"/>
                                </p:stCondLst>
                                <p:childTnLst>
                                  <p:par>
                                    <p:cTn id="18" presetID="2" presetClass="entr" presetSubtype="8" fill="hold" nodeType="afterEffect" p14:presetBounceEnd="30000">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14:bounceEnd="30000">
                                          <p:cBhvr additive="base">
                                            <p:cTn id="20" dur="500" fill="hold"/>
                                            <p:tgtEl>
                                              <p:spTgt spid="34"/>
                                            </p:tgtEl>
                                            <p:attrNameLst>
                                              <p:attrName>ppt_x</p:attrName>
                                            </p:attrNameLst>
                                          </p:cBhvr>
                                          <p:tavLst>
                                            <p:tav tm="0">
                                              <p:val>
                                                <p:strVal val="0-#ppt_w/2"/>
                                              </p:val>
                                            </p:tav>
                                            <p:tav tm="100000">
                                              <p:val>
                                                <p:strVal val="#ppt_x"/>
                                              </p:val>
                                            </p:tav>
                                          </p:tavLst>
                                        </p:anim>
                                        <p:anim calcmode="lin" valueType="num" p14:bounceEnd="30000">
                                          <p:cBhvr additive="base">
                                            <p:cTn id="21" dur="5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nodeType="afterEffect" p14:presetBounceEnd="30000">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14:bounceEnd="30000">
                                          <p:cBhvr additive="base">
                                            <p:cTn id="25" dur="500" fill="hold"/>
                                            <p:tgtEl>
                                              <p:spTgt spid="37"/>
                                            </p:tgtEl>
                                            <p:attrNameLst>
                                              <p:attrName>ppt_x</p:attrName>
                                            </p:attrNameLst>
                                          </p:cBhvr>
                                          <p:tavLst>
                                            <p:tav tm="0">
                                              <p:val>
                                                <p:strVal val="0-#ppt_w/2"/>
                                              </p:val>
                                            </p:tav>
                                            <p:tav tm="100000">
                                              <p:val>
                                                <p:strVal val="#ppt_x"/>
                                              </p:val>
                                            </p:tav>
                                          </p:tavLst>
                                        </p:anim>
                                        <p:anim calcmode="lin" valueType="num" p14:bounceEnd="30000">
                                          <p:cBhvr additive="base">
                                            <p:cTn id="26" dur="500" fill="hold"/>
                                            <p:tgtEl>
                                              <p:spTgt spid="37"/>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8" fill="hold" nodeType="afterEffect" p14:presetBounceEnd="30000">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14:bounceEnd="30000">
                                          <p:cBhvr additive="base">
                                            <p:cTn id="30" dur="500" fill="hold"/>
                                            <p:tgtEl>
                                              <p:spTgt spid="40"/>
                                            </p:tgtEl>
                                            <p:attrNameLst>
                                              <p:attrName>ppt_x</p:attrName>
                                            </p:attrNameLst>
                                          </p:cBhvr>
                                          <p:tavLst>
                                            <p:tav tm="0">
                                              <p:val>
                                                <p:strVal val="0-#ppt_w/2"/>
                                              </p:val>
                                            </p:tav>
                                            <p:tav tm="100000">
                                              <p:val>
                                                <p:strVal val="#ppt_x"/>
                                              </p:val>
                                            </p:tav>
                                          </p:tavLst>
                                        </p:anim>
                                        <p:anim calcmode="lin" valueType="num" p14:bounceEnd="30000">
                                          <p:cBhvr additive="base">
                                            <p:cTn id="31" dur="500" fill="hold"/>
                                            <p:tgtEl>
                                              <p:spTgt spid="40"/>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8" fill="hold" nodeType="afterEffect" p14:presetBounceEnd="30000">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14:bounceEnd="30000">
                                          <p:cBhvr additive="base">
                                            <p:cTn id="35" dur="500" fill="hold"/>
                                            <p:tgtEl>
                                              <p:spTgt spid="52"/>
                                            </p:tgtEl>
                                            <p:attrNameLst>
                                              <p:attrName>ppt_x</p:attrName>
                                            </p:attrNameLst>
                                          </p:cBhvr>
                                          <p:tavLst>
                                            <p:tav tm="0">
                                              <p:val>
                                                <p:strVal val="0-#ppt_w/2"/>
                                              </p:val>
                                            </p:tav>
                                            <p:tav tm="100000">
                                              <p:val>
                                                <p:strVal val="#ppt_x"/>
                                              </p:val>
                                            </p:tav>
                                          </p:tavLst>
                                        </p:anim>
                                        <p:anim calcmode="lin" valueType="num" p14:bounceEnd="30000">
                                          <p:cBhvr additive="base">
                                            <p:cTn id="36"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left)">
                                          <p:cBhvr>
                                            <p:cTn id="16" dur="500"/>
                                            <p:tgtEl>
                                              <p:spTgt spid="33"/>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0-#ppt_w/2"/>
                                              </p:val>
                                            </p:tav>
                                            <p:tav tm="100000">
                                              <p:val>
                                                <p:strVal val="#ppt_x"/>
                                              </p:val>
                                            </p:tav>
                                          </p:tavLst>
                                        </p:anim>
                                        <p:anim calcmode="lin" valueType="num">
                                          <p:cBhvr additive="base">
                                            <p:cTn id="21" dur="5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500" fill="hold"/>
                                            <p:tgtEl>
                                              <p:spTgt spid="37"/>
                                            </p:tgtEl>
                                            <p:attrNameLst>
                                              <p:attrName>ppt_x</p:attrName>
                                            </p:attrNameLst>
                                          </p:cBhvr>
                                          <p:tavLst>
                                            <p:tav tm="0">
                                              <p:val>
                                                <p:strVal val="0-#ppt_w/2"/>
                                              </p:val>
                                            </p:tav>
                                            <p:tav tm="100000">
                                              <p:val>
                                                <p:strVal val="#ppt_x"/>
                                              </p:val>
                                            </p:tav>
                                          </p:tavLst>
                                        </p:anim>
                                        <p:anim calcmode="lin" valueType="num">
                                          <p:cBhvr additive="base">
                                            <p:cTn id="26" dur="500" fill="hold"/>
                                            <p:tgtEl>
                                              <p:spTgt spid="37"/>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8"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fill="hold"/>
                                            <p:tgtEl>
                                              <p:spTgt spid="40"/>
                                            </p:tgtEl>
                                            <p:attrNameLst>
                                              <p:attrName>ppt_x</p:attrName>
                                            </p:attrNameLst>
                                          </p:cBhvr>
                                          <p:tavLst>
                                            <p:tav tm="0">
                                              <p:val>
                                                <p:strVal val="0-#ppt_w/2"/>
                                              </p:val>
                                            </p:tav>
                                            <p:tav tm="100000">
                                              <p:val>
                                                <p:strVal val="#ppt_x"/>
                                              </p:val>
                                            </p:tav>
                                          </p:tavLst>
                                        </p:anim>
                                        <p:anim calcmode="lin" valueType="num">
                                          <p:cBhvr additive="base">
                                            <p:cTn id="31" dur="500" fill="hold"/>
                                            <p:tgtEl>
                                              <p:spTgt spid="40"/>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8"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additive="base">
                                            <p:cTn id="35" dur="500" fill="hold"/>
                                            <p:tgtEl>
                                              <p:spTgt spid="52"/>
                                            </p:tgtEl>
                                            <p:attrNameLst>
                                              <p:attrName>ppt_x</p:attrName>
                                            </p:attrNameLst>
                                          </p:cBhvr>
                                          <p:tavLst>
                                            <p:tav tm="0">
                                              <p:val>
                                                <p:strVal val="0-#ppt_w/2"/>
                                              </p:val>
                                            </p:tav>
                                            <p:tav tm="100000">
                                              <p:val>
                                                <p:strVal val="#ppt_x"/>
                                              </p:val>
                                            </p:tav>
                                          </p:tavLst>
                                        </p:anim>
                                        <p:anim calcmode="lin" valueType="num">
                                          <p:cBhvr additive="base">
                                            <p:cTn id="36"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 name="Rectangle 36"/>
          <p:cNvSpPr>
            <a:spLocks noChangeArrowheads="1"/>
          </p:cNvSpPr>
          <p:nvPr/>
        </p:nvSpPr>
        <p:spPr bwMode="auto">
          <a:xfrm>
            <a:off x="0" y="742950"/>
            <a:ext cx="9145588" cy="3727449"/>
          </a:xfrm>
          <a:prstGeom prst="rect">
            <a:avLst/>
          </a:prstGeom>
          <a:solidFill>
            <a:srgbClr val="006CB5"/>
          </a:solidFill>
          <a:ln>
            <a:noFill/>
          </a:ln>
          <a:extLst/>
        </p:spPr>
        <p:txBody>
          <a:bodyPr anchor="ctr"/>
          <a:lstStyle/>
          <a:p>
            <a:pPr algn="ctr"/>
            <a:endParaRPr lang="zh-CN" altLang="zh-CN">
              <a:solidFill>
                <a:srgbClr val="FFFFFF"/>
              </a:solidFill>
              <a:latin typeface="微软雅黑" pitchFamily="34" charset="-122"/>
              <a:ea typeface="微软雅黑" pitchFamily="34" charset="-122"/>
            </a:endParaRPr>
          </a:p>
        </p:txBody>
      </p:sp>
      <p:sp>
        <p:nvSpPr>
          <p:cNvPr id="35" name="Oval 5"/>
          <p:cNvSpPr>
            <a:spLocks noChangeArrowheads="1"/>
          </p:cNvSpPr>
          <p:nvPr/>
        </p:nvSpPr>
        <p:spPr bwMode="auto">
          <a:xfrm>
            <a:off x="1517650" y="992187"/>
            <a:ext cx="2255837" cy="226536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6" name="Freeform 8"/>
          <p:cNvSpPr>
            <a:spLocks/>
          </p:cNvSpPr>
          <p:nvPr/>
        </p:nvSpPr>
        <p:spPr bwMode="auto">
          <a:xfrm>
            <a:off x="1406525" y="2114550"/>
            <a:ext cx="2478087" cy="1254125"/>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FFFFFF"/>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 name="Oval 9"/>
          <p:cNvSpPr>
            <a:spLocks noChangeArrowheads="1"/>
          </p:cNvSpPr>
          <p:nvPr/>
        </p:nvSpPr>
        <p:spPr bwMode="auto">
          <a:xfrm>
            <a:off x="3814762" y="2032000"/>
            <a:ext cx="179388"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8" name="Oval 10"/>
          <p:cNvSpPr>
            <a:spLocks noChangeAspect="1" noChangeArrowheads="1"/>
          </p:cNvSpPr>
          <p:nvPr/>
        </p:nvSpPr>
        <p:spPr bwMode="auto">
          <a:xfrm>
            <a:off x="1314450" y="2032000"/>
            <a:ext cx="177800"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cxnSp>
        <p:nvCxnSpPr>
          <p:cNvPr id="40" name="直接连接符 20"/>
          <p:cNvCxnSpPr>
            <a:cxnSpLocks noChangeShapeType="1"/>
          </p:cNvCxnSpPr>
          <p:nvPr/>
        </p:nvCxnSpPr>
        <p:spPr bwMode="auto">
          <a:xfrm>
            <a:off x="1428750" y="3617118"/>
            <a:ext cx="2509837" cy="0"/>
          </a:xfrm>
          <a:prstGeom prst="line">
            <a:avLst/>
          </a:prstGeom>
          <a:noFill/>
          <a:ln w="9525"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Box 21"/>
          <p:cNvSpPr txBox="1">
            <a:spLocks noChangeArrowheads="1"/>
          </p:cNvSpPr>
          <p:nvPr/>
        </p:nvSpPr>
        <p:spPr bwMode="auto">
          <a:xfrm>
            <a:off x="1152266" y="3784312"/>
            <a:ext cx="30572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dirty="0" smtClean="0">
                <a:solidFill>
                  <a:srgbClr val="FFFFFF"/>
                </a:solidFill>
                <a:latin typeface="微软雅黑" pitchFamily="34" charset="-122"/>
                <a:ea typeface="微软雅黑" pitchFamily="34" charset="-122"/>
              </a:rPr>
              <a:t>研究方法与思路</a:t>
            </a:r>
            <a:endParaRPr lang="zh-CN" altLang="en-US" sz="3200" b="1" dirty="0">
              <a:solidFill>
                <a:srgbClr val="FFFFFF"/>
              </a:solidFill>
              <a:latin typeface="微软雅黑" pitchFamily="34" charset="-122"/>
              <a:ea typeface="微软雅黑" pitchFamily="34" charset="-122"/>
            </a:endParaRPr>
          </a:p>
        </p:txBody>
      </p:sp>
      <p:cxnSp>
        <p:nvCxnSpPr>
          <p:cNvPr id="22" name="直接连接符 53"/>
          <p:cNvCxnSpPr>
            <a:cxnSpLocks noChangeShapeType="1"/>
            <a:endCxn id="26" idx="4"/>
          </p:cNvCxnSpPr>
          <p:nvPr/>
        </p:nvCxnSpPr>
        <p:spPr bwMode="auto">
          <a:xfrm>
            <a:off x="4933936" y="1699807"/>
            <a:ext cx="3175" cy="1608137"/>
          </a:xfrm>
          <a:prstGeom prst="line">
            <a:avLst/>
          </a:prstGeom>
          <a:noFill/>
          <a:ln w="12700">
            <a:solidFill>
              <a:srgbClr val="CFDEF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Oval 39"/>
          <p:cNvSpPr>
            <a:spLocks noChangeAspect="1" noChangeArrowheads="1"/>
          </p:cNvSpPr>
          <p:nvPr/>
        </p:nvSpPr>
        <p:spPr bwMode="auto">
          <a:xfrm>
            <a:off x="4864086" y="1545819"/>
            <a:ext cx="144463" cy="144463"/>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4" name="Oval 40"/>
          <p:cNvSpPr>
            <a:spLocks noChangeAspect="1" noChangeArrowheads="1"/>
          </p:cNvSpPr>
          <p:nvPr/>
        </p:nvSpPr>
        <p:spPr bwMode="auto">
          <a:xfrm>
            <a:off x="4864086" y="2080807"/>
            <a:ext cx="144463" cy="144462"/>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5" name="Oval 41"/>
          <p:cNvSpPr>
            <a:spLocks noChangeAspect="1" noChangeArrowheads="1"/>
          </p:cNvSpPr>
          <p:nvPr/>
        </p:nvSpPr>
        <p:spPr bwMode="auto">
          <a:xfrm>
            <a:off x="4864086" y="2609444"/>
            <a:ext cx="144463" cy="144463"/>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6" name="Oval 42"/>
          <p:cNvSpPr>
            <a:spLocks noChangeAspect="1" noChangeArrowheads="1"/>
          </p:cNvSpPr>
          <p:nvPr/>
        </p:nvSpPr>
        <p:spPr bwMode="auto">
          <a:xfrm>
            <a:off x="4864086" y="3163482"/>
            <a:ext cx="144463" cy="144462"/>
          </a:xfrm>
          <a:prstGeom prst="ellipse">
            <a:avLst/>
          </a:prstGeom>
          <a:solidFill>
            <a:srgbClr val="FFFFFF"/>
          </a:solidFill>
          <a:ln w="28575">
            <a:solidFill>
              <a:srgbClr val="CFDEF3"/>
            </a:solidFill>
            <a:round/>
            <a:headEnd/>
            <a:tailEnd/>
          </a:ln>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CFDEF3"/>
              </a:solidFill>
              <a:effectLst/>
              <a:uLnTx/>
              <a:uFillTx/>
              <a:ea typeface="宋体" pitchFamily="2" charset="-122"/>
            </a:endParaRPr>
          </a:p>
        </p:txBody>
      </p:sp>
      <p:sp>
        <p:nvSpPr>
          <p:cNvPr id="27" name="TextBox 58"/>
          <p:cNvSpPr txBox="1">
            <a:spLocks noChangeArrowheads="1"/>
          </p:cNvSpPr>
          <p:nvPr/>
        </p:nvSpPr>
        <p:spPr bwMode="auto">
          <a:xfrm>
            <a:off x="5227624" y="1358494"/>
            <a:ext cx="38481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dirty="0">
                <a:solidFill>
                  <a:srgbClr val="FFFFFF"/>
                </a:solidFill>
                <a:latin typeface="微软雅黑" pitchFamily="34" charset="-122"/>
                <a:ea typeface="微软雅黑" pitchFamily="34" charset="-122"/>
              </a:rPr>
              <a:t>理论基础</a:t>
            </a:r>
          </a:p>
        </p:txBody>
      </p:sp>
      <p:sp>
        <p:nvSpPr>
          <p:cNvPr id="28" name="TextBox 59"/>
          <p:cNvSpPr txBox="1">
            <a:spLocks noChangeArrowheads="1"/>
          </p:cNvSpPr>
          <p:nvPr/>
        </p:nvSpPr>
        <p:spPr bwMode="auto">
          <a:xfrm>
            <a:off x="5227624" y="1934757"/>
            <a:ext cx="38481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a:solidFill>
                  <a:srgbClr val="FFFFFF"/>
                </a:solidFill>
                <a:latin typeface="微软雅黑" pitchFamily="34" charset="-122"/>
                <a:ea typeface="微软雅黑" pitchFamily="34" charset="-122"/>
              </a:rPr>
              <a:t>研究思路</a:t>
            </a:r>
          </a:p>
        </p:txBody>
      </p:sp>
      <p:sp>
        <p:nvSpPr>
          <p:cNvPr id="29" name="TextBox 60"/>
          <p:cNvSpPr txBox="1">
            <a:spLocks noChangeArrowheads="1"/>
          </p:cNvSpPr>
          <p:nvPr/>
        </p:nvSpPr>
        <p:spPr bwMode="auto">
          <a:xfrm>
            <a:off x="5227624" y="2428469"/>
            <a:ext cx="38481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a:solidFill>
                  <a:srgbClr val="FFFFFF"/>
                </a:solidFill>
                <a:latin typeface="微软雅黑" pitchFamily="34" charset="-122"/>
                <a:ea typeface="微软雅黑" pitchFamily="34" charset="-122"/>
              </a:rPr>
              <a:t>采用某某方案</a:t>
            </a:r>
          </a:p>
        </p:txBody>
      </p:sp>
      <p:sp>
        <p:nvSpPr>
          <p:cNvPr id="30" name="TextBox 61"/>
          <p:cNvSpPr txBox="1">
            <a:spLocks noChangeArrowheads="1"/>
          </p:cNvSpPr>
          <p:nvPr/>
        </p:nvSpPr>
        <p:spPr bwMode="auto">
          <a:xfrm>
            <a:off x="5227624" y="2968219"/>
            <a:ext cx="38481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defTabSz="914400" eaLnBrk="1" fontAlgn="base" hangingPunct="1">
              <a:lnSpc>
                <a:spcPct val="150000"/>
              </a:lnSpc>
              <a:spcBef>
                <a:spcPct val="0"/>
              </a:spcBef>
              <a:spcAft>
                <a:spcPct val="0"/>
              </a:spcAft>
              <a:buFont typeface="Arial" pitchFamily="34" charset="0"/>
              <a:buNone/>
            </a:pPr>
            <a:r>
              <a:rPr lang="zh-CN" altLang="en-US" sz="1800">
                <a:solidFill>
                  <a:srgbClr val="FFFFFF"/>
                </a:solidFill>
                <a:latin typeface="微软雅黑" pitchFamily="34" charset="-122"/>
                <a:ea typeface="微软雅黑" pitchFamily="34" charset="-122"/>
              </a:rPr>
              <a:t>可行性说明</a:t>
            </a:r>
          </a:p>
        </p:txBody>
      </p:sp>
    </p:spTree>
    <p:extLst>
      <p:ext uri="{BB962C8B-B14F-4D97-AF65-F5344CB8AC3E}">
        <p14:creationId xmlns:p14="http://schemas.microsoft.com/office/powerpoint/2010/main" val="3136620585"/>
      </p:ext>
    </p:extLst>
  </p:cSld>
  <p:clrMapOvr>
    <a:masterClrMapping/>
  </p:clrMapOvr>
  <mc:AlternateContent xmlns:mc="http://schemas.openxmlformats.org/markup-compatibility/2006" xmlns:p14="http://schemas.microsoft.com/office/powerpoint/2010/main">
    <mc:Choice Requires="p14">
      <p:transition spd="slow" p14:dur="1400" advClick="0" advTm="6375">
        <p14:doors dir="vert"/>
      </p:transition>
    </mc:Choice>
    <mc:Fallback xmlns="">
      <p:transition spd="slow" advClick="0" advTm="637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par>
                          <p:cTn id="15" fill="hold">
                            <p:stCondLst>
                              <p:cond delay="500"/>
                            </p:stCondLst>
                            <p:childTnLst>
                              <p:par>
                                <p:cTn id="16" presetID="37" presetClass="path" presetSubtype="0" accel="50000" decel="50000" fill="hold" grpId="1" nodeType="afterEffect">
                                  <p:stCondLst>
                                    <p:cond delay="0"/>
                                  </p:stCondLst>
                                  <p:childTnLst>
                                    <p:animMotion origin="layout" path="M 2.77778E-7 -4.32099E-6 L -0.00434 0.05062 L -0.01753 0.11328 C -0.02691 0.13179 -0.03611 0.17007 -0.05503 0.19105 C -0.06597 0.20957 -0.07066 0.21544 -0.08316 0.22439 C -0.09566 0.23334 -0.11302 0.24383 -0.13003 0.24476 C -0.15174 0.25031 -0.17101 0.23766 -0.18524 0.22994 C -0.19948 0.22223 -0.20434 0.21636 -0.21545 0.19846 C -0.22656 0.18056 -0.24358 0.14599 -0.25191 0.12254 L -0.26563 0.05679 L -0.26962 -4.32099E-6 " pathEditMode="relative" rAng="0" ptsTypes="FAfaafaaFAF">
                                      <p:cBhvr>
                                        <p:cTn id="17" dur="2000" spd="-99800" fill="hold"/>
                                        <p:tgtEl>
                                          <p:spTgt spid="37"/>
                                        </p:tgtEl>
                                        <p:attrNameLst>
                                          <p:attrName>ppt_x,ppt_y</p:attrName>
                                        </p:attrNameLst>
                                      </p:cBhvr>
                                      <p:rCtr x="-13490" y="12500"/>
                                    </p:animMotion>
                                  </p:childTnLst>
                                </p:cTn>
                              </p:par>
                              <p:par>
                                <p:cTn id="18" presetID="22" presetClass="entr" presetSubtype="8"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2000"/>
                                        <p:tgtEl>
                                          <p:spTgt spid="36"/>
                                        </p:tgtEl>
                                      </p:cBhvr>
                                    </p:animEffect>
                                  </p:childTnLst>
                                </p:cTn>
                              </p:par>
                            </p:childTnLst>
                          </p:cTn>
                        </p:par>
                        <p:par>
                          <p:cTn id="21" fill="hold">
                            <p:stCondLst>
                              <p:cond delay="2500"/>
                            </p:stCondLst>
                            <p:childTnLst>
                              <p:par>
                                <p:cTn id="22" presetID="31" presetClass="entr" presetSubtype="0"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 calcmode="lin" valueType="num">
                                      <p:cBhvr>
                                        <p:cTn id="26" dur="500" fill="hold"/>
                                        <p:tgtEl>
                                          <p:spTgt spid="40"/>
                                        </p:tgtEl>
                                        <p:attrNameLst>
                                          <p:attrName>style.rotation</p:attrName>
                                        </p:attrNameLst>
                                      </p:cBhvr>
                                      <p:tavLst>
                                        <p:tav tm="0">
                                          <p:val>
                                            <p:fltVal val="90"/>
                                          </p:val>
                                        </p:tav>
                                        <p:tav tm="100000">
                                          <p:val>
                                            <p:fltVal val="0"/>
                                          </p:val>
                                        </p:tav>
                                      </p:tavLst>
                                    </p:anim>
                                    <p:animEffect transition="in" filter="fade">
                                      <p:cBhvr>
                                        <p:cTn id="27" dur="500"/>
                                        <p:tgtEl>
                                          <p:spTgt spid="40"/>
                                        </p:tgtEl>
                                      </p:cBhvr>
                                    </p:animEffect>
                                  </p:childTnLst>
                                </p:cTn>
                              </p:par>
                            </p:childTnLst>
                          </p:cTn>
                        </p:par>
                        <p:par>
                          <p:cTn id="28" fill="hold">
                            <p:stCondLst>
                              <p:cond delay="30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1"/>
                                        </p:tgtEl>
                                        <p:attrNameLst>
                                          <p:attrName>ppt_y</p:attrName>
                                        </p:attrNameLst>
                                      </p:cBhvr>
                                      <p:tavLst>
                                        <p:tav tm="0">
                                          <p:val>
                                            <p:strVal val="#ppt_y"/>
                                          </p:val>
                                        </p:tav>
                                        <p:tav tm="100000">
                                          <p:val>
                                            <p:strVal val="#ppt_y"/>
                                          </p:val>
                                        </p:tav>
                                      </p:tavLst>
                                    </p:anim>
                                    <p:anim calcmode="lin" valueType="num">
                                      <p:cBhvr>
                                        <p:cTn id="33"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1"/>
                                        </p:tgtEl>
                                      </p:cBhvr>
                                    </p:animEffect>
                                  </p:childTnLst>
                                </p:cTn>
                              </p:par>
                            </p:childTnLst>
                          </p:cTn>
                        </p:par>
                        <p:par>
                          <p:cTn id="36" fill="hold">
                            <p:stCondLst>
                              <p:cond delay="3800"/>
                            </p:stCondLst>
                            <p:childTnLst>
                              <p:par>
                                <p:cTn id="37" presetID="22" presetClass="entr" presetSubtype="1"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up)">
                                      <p:cBhvr>
                                        <p:cTn id="39" dur="500"/>
                                        <p:tgtEl>
                                          <p:spTgt spid="22"/>
                                        </p:tgtEl>
                                      </p:cBhvr>
                                    </p:animEffect>
                                  </p:childTnLst>
                                </p:cTn>
                              </p:par>
                            </p:childTnLst>
                          </p:cTn>
                        </p:par>
                        <p:par>
                          <p:cTn id="40" fill="hold">
                            <p:stCondLst>
                              <p:cond delay="4300"/>
                            </p:stCondLst>
                            <p:childTnLst>
                              <p:par>
                                <p:cTn id="41" presetID="2" presetClass="entr" presetSubtype="12"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10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0-#ppt_w/2"/>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20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0-#ppt_w/2"/>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par>
                                <p:cTn id="53" presetID="2" presetClass="entr" presetSubtype="12" fill="hold" grpId="0" nodeType="withEffect">
                                  <p:stCondLst>
                                    <p:cond delay="30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0-#ppt_w/2"/>
                                          </p:val>
                                        </p:tav>
                                        <p:tav tm="100000">
                                          <p:val>
                                            <p:strVal val="#ppt_x"/>
                                          </p:val>
                                        </p:tav>
                                      </p:tavLst>
                                    </p:anim>
                                    <p:anim calcmode="lin" valueType="num">
                                      <p:cBhvr additive="base">
                                        <p:cTn id="56" dur="500" fill="hold"/>
                                        <p:tgtEl>
                                          <p:spTgt spid="26"/>
                                        </p:tgtEl>
                                        <p:attrNameLst>
                                          <p:attrName>ppt_y</p:attrName>
                                        </p:attrNameLst>
                                      </p:cBhvr>
                                      <p:tavLst>
                                        <p:tav tm="0">
                                          <p:val>
                                            <p:strVal val="1+#ppt_h/2"/>
                                          </p:val>
                                        </p:tav>
                                        <p:tav tm="100000">
                                          <p:val>
                                            <p:strVal val="#ppt_y"/>
                                          </p:val>
                                        </p:tav>
                                      </p:tavLst>
                                    </p:anim>
                                  </p:childTnLst>
                                </p:cTn>
                              </p:par>
                            </p:childTnLst>
                          </p:cTn>
                        </p:par>
                        <p:par>
                          <p:cTn id="57" fill="hold">
                            <p:stCondLst>
                              <p:cond delay="5100"/>
                            </p:stCondLst>
                            <p:childTnLst>
                              <p:par>
                                <p:cTn id="58" presetID="22" presetClass="entr" presetSubtype="8"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left)">
                                      <p:cBhvr>
                                        <p:cTn id="60" dur="500"/>
                                        <p:tgtEl>
                                          <p:spTgt spid="27"/>
                                        </p:tgtEl>
                                      </p:cBhvr>
                                    </p:animEffect>
                                  </p:childTnLst>
                                </p:cTn>
                              </p:par>
                              <p:par>
                                <p:cTn id="61" presetID="22" presetClass="entr" presetSubtype="8" fill="hold" grpId="0" nodeType="withEffect">
                                  <p:stCondLst>
                                    <p:cond delay="10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200"/>
                                  </p:stCondLst>
                                  <p:childTnLst>
                                    <p:set>
                                      <p:cBhvr>
                                        <p:cTn id="65" dur="1" fill="hold">
                                          <p:stCondLst>
                                            <p:cond delay="0"/>
                                          </p:stCondLst>
                                        </p:cTn>
                                        <p:tgtEl>
                                          <p:spTgt spid="29"/>
                                        </p:tgtEl>
                                        <p:attrNameLst>
                                          <p:attrName>style.visibility</p:attrName>
                                        </p:attrNameLst>
                                      </p:cBhvr>
                                      <p:to>
                                        <p:strVal val="visible"/>
                                      </p:to>
                                    </p:set>
                                    <p:animEffect transition="in" filter="wipe(left)">
                                      <p:cBhvr>
                                        <p:cTn id="66" dur="500"/>
                                        <p:tgtEl>
                                          <p:spTgt spid="29"/>
                                        </p:tgtEl>
                                      </p:cBhvr>
                                    </p:animEffect>
                                  </p:childTnLst>
                                </p:cTn>
                              </p:par>
                              <p:par>
                                <p:cTn id="67" presetID="22" presetClass="entr" presetSubtype="8" fill="hold" grpId="0" nodeType="withEffect">
                                  <p:stCondLst>
                                    <p:cond delay="300"/>
                                  </p:stCondLst>
                                  <p:childTnLst>
                                    <p:set>
                                      <p:cBhvr>
                                        <p:cTn id="68" dur="1" fill="hold">
                                          <p:stCondLst>
                                            <p:cond delay="0"/>
                                          </p:stCondLst>
                                        </p:cTn>
                                        <p:tgtEl>
                                          <p:spTgt spid="30"/>
                                        </p:tgtEl>
                                        <p:attrNameLst>
                                          <p:attrName>style.visibility</p:attrName>
                                        </p:attrNameLst>
                                      </p:cBhvr>
                                      <p:to>
                                        <p:strVal val="visible"/>
                                      </p:to>
                                    </p:set>
                                    <p:animEffect transition="in" filter="wipe(left)">
                                      <p:cBhvr>
                                        <p:cTn id="6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autoUpdateAnimBg="0"/>
      <p:bldP spid="37" grpId="1" animBg="1" autoUpdateAnimBg="0"/>
      <p:bldP spid="38" grpId="0" animBg="1" autoUpdateAnimBg="0"/>
      <p:bldP spid="41" grpId="0" autoUpdateAnimBg="0"/>
      <p:bldP spid="23" grpId="0" animBg="1" autoUpdateAnimBg="0"/>
      <p:bldP spid="24" grpId="0" animBg="1" autoUpdateAnimBg="0"/>
      <p:bldP spid="25" grpId="0" animBg="1" autoUpdateAnimBg="0"/>
      <p:bldP spid="26" grpId="0" animBg="1" autoUpdateAnimBg="0"/>
      <p:bldP spid="27" grpId="0" autoUpdateAnimBg="0"/>
      <p:bldP spid="28" grpId="0" autoUpdateAnimBg="0"/>
      <p:bldP spid="29" grpId="0" autoUpdateAnimBg="0"/>
      <p:bldP spid="3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590393" y="2281157"/>
            <a:ext cx="7959642" cy="1289752"/>
            <a:chOff x="787171" y="2988535"/>
            <a:chExt cx="10612880" cy="1719669"/>
          </a:xfrm>
        </p:grpSpPr>
        <p:sp>
          <p:nvSpPr>
            <p:cNvPr id="7" name="椭圆 6"/>
            <p:cNvSpPr/>
            <p:nvPr/>
          </p:nvSpPr>
          <p:spPr>
            <a:xfrm>
              <a:off x="787171" y="3378470"/>
              <a:ext cx="939802" cy="939800"/>
            </a:xfrm>
            <a:prstGeom prst="ellipse">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数据</a:t>
              </a:r>
            </a:p>
          </p:txBody>
        </p:sp>
        <p:sp>
          <p:nvSpPr>
            <p:cNvPr id="8" name="虚尾箭头 7"/>
            <p:cNvSpPr/>
            <p:nvPr/>
          </p:nvSpPr>
          <p:spPr>
            <a:xfrm>
              <a:off x="1975573" y="3670570"/>
              <a:ext cx="546101" cy="355600"/>
            </a:xfrm>
            <a:prstGeom prst="strip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9" name="椭圆 8"/>
            <p:cNvSpPr/>
            <p:nvPr/>
          </p:nvSpPr>
          <p:spPr>
            <a:xfrm>
              <a:off x="2664243" y="3378470"/>
              <a:ext cx="939800" cy="939800"/>
            </a:xfrm>
            <a:prstGeom prst="ellipse">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整理</a:t>
              </a:r>
            </a:p>
          </p:txBody>
        </p:sp>
        <p:sp>
          <p:nvSpPr>
            <p:cNvPr id="10" name="虚尾箭头 9"/>
            <p:cNvSpPr/>
            <p:nvPr/>
          </p:nvSpPr>
          <p:spPr>
            <a:xfrm>
              <a:off x="3736008" y="3670570"/>
              <a:ext cx="546101" cy="355600"/>
            </a:xfrm>
            <a:prstGeom prst="strip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11" name="椭圆 10"/>
            <p:cNvSpPr/>
            <p:nvPr/>
          </p:nvSpPr>
          <p:spPr>
            <a:xfrm>
              <a:off x="4445879" y="3378470"/>
              <a:ext cx="939800" cy="939800"/>
            </a:xfrm>
            <a:prstGeom prst="ellipse">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参考</a:t>
              </a:r>
            </a:p>
          </p:txBody>
        </p:sp>
        <p:sp>
          <p:nvSpPr>
            <p:cNvPr id="12" name="虚尾箭头 11"/>
            <p:cNvSpPr/>
            <p:nvPr/>
          </p:nvSpPr>
          <p:spPr>
            <a:xfrm>
              <a:off x="5496443" y="3670570"/>
              <a:ext cx="546101" cy="355600"/>
            </a:xfrm>
            <a:prstGeom prst="strip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13" name="椭圆 12"/>
            <p:cNvSpPr/>
            <p:nvPr/>
          </p:nvSpPr>
          <p:spPr>
            <a:xfrm>
              <a:off x="6163909" y="2988535"/>
              <a:ext cx="1719669" cy="1719669"/>
            </a:xfrm>
            <a:prstGeom prst="ellipse">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b="1" dirty="0">
                  <a:latin typeface="微软雅黑" pitchFamily="34" charset="-122"/>
                  <a:ea typeface="微软雅黑" pitchFamily="34" charset="-122"/>
                </a:rPr>
                <a:t>分析</a:t>
              </a:r>
            </a:p>
          </p:txBody>
        </p:sp>
        <p:sp>
          <p:nvSpPr>
            <p:cNvPr id="14" name="椭圆 13"/>
            <p:cNvSpPr/>
            <p:nvPr/>
          </p:nvSpPr>
          <p:spPr>
            <a:xfrm>
              <a:off x="8619402" y="3378470"/>
              <a:ext cx="939800" cy="939800"/>
            </a:xfrm>
            <a:prstGeom prst="ellipse">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结论</a:t>
              </a:r>
              <a:endParaRPr lang="zh-CN" altLang="en-US" dirty="0">
                <a:latin typeface="微软雅黑" pitchFamily="34" charset="-122"/>
                <a:ea typeface="微软雅黑" pitchFamily="34" charset="-122"/>
              </a:endParaRPr>
            </a:p>
          </p:txBody>
        </p:sp>
        <p:sp>
          <p:nvSpPr>
            <p:cNvPr id="15" name="虚尾箭头 14"/>
            <p:cNvSpPr/>
            <p:nvPr/>
          </p:nvSpPr>
          <p:spPr>
            <a:xfrm>
              <a:off x="7983741" y="3670570"/>
              <a:ext cx="546100" cy="355600"/>
            </a:xfrm>
            <a:prstGeom prst="strip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16" name="虚尾箭头 15"/>
            <p:cNvSpPr/>
            <p:nvPr/>
          </p:nvSpPr>
          <p:spPr>
            <a:xfrm>
              <a:off x="9659366" y="3670570"/>
              <a:ext cx="546100" cy="355600"/>
            </a:xfrm>
            <a:prstGeom prst="strip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17" name="椭圆 16"/>
            <p:cNvSpPr/>
            <p:nvPr/>
          </p:nvSpPr>
          <p:spPr>
            <a:xfrm>
              <a:off x="10316234" y="3306462"/>
              <a:ext cx="1083817" cy="1083816"/>
            </a:xfrm>
            <a:prstGeom prst="ellipse">
              <a:avLst/>
            </a:prstGeom>
            <a:solidFill>
              <a:srgbClr val="006C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latin typeface="微软雅黑" pitchFamily="34" charset="-122"/>
                  <a:ea typeface="微软雅黑" pitchFamily="34" charset="-122"/>
                </a:rPr>
                <a:t>建议</a:t>
              </a:r>
            </a:p>
          </p:txBody>
        </p:sp>
      </p:grpSp>
      <p:grpSp>
        <p:nvGrpSpPr>
          <p:cNvPr id="18" name="组合 17"/>
          <p:cNvGrpSpPr/>
          <p:nvPr/>
        </p:nvGrpSpPr>
        <p:grpSpPr>
          <a:xfrm>
            <a:off x="890835" y="1081984"/>
            <a:ext cx="2011159" cy="1389290"/>
            <a:chOff x="895845" y="1030514"/>
            <a:chExt cx="2681545" cy="1852386"/>
          </a:xfrm>
        </p:grpSpPr>
        <p:sp>
          <p:nvSpPr>
            <p:cNvPr id="31" name="椭圆 30"/>
            <p:cNvSpPr/>
            <p:nvPr/>
          </p:nvSpPr>
          <p:spPr>
            <a:xfrm>
              <a:off x="895845" y="2755900"/>
              <a:ext cx="127000" cy="127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solidFill>
                  <a:schemeClr val="tx1">
                    <a:lumMod val="75000"/>
                    <a:lumOff val="25000"/>
                  </a:schemeClr>
                </a:solidFill>
                <a:latin typeface="微软雅黑" pitchFamily="34" charset="-122"/>
                <a:ea typeface="微软雅黑" pitchFamily="34" charset="-122"/>
              </a:endParaRPr>
            </a:p>
          </p:txBody>
        </p:sp>
        <p:cxnSp>
          <p:nvCxnSpPr>
            <p:cNvPr id="32" name="直接连接符 31"/>
            <p:cNvCxnSpPr>
              <a:stCxn id="31" idx="0"/>
            </p:cNvCxnSpPr>
            <p:nvPr/>
          </p:nvCxnSpPr>
          <p:spPr>
            <a:xfrm flipV="1">
              <a:off x="959345" y="1030514"/>
              <a:ext cx="0" cy="172538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3" name="文本框 3"/>
            <p:cNvSpPr txBox="1"/>
            <p:nvPr/>
          </p:nvSpPr>
          <p:spPr>
            <a:xfrm>
              <a:off x="1022845" y="1054578"/>
              <a:ext cx="2554545" cy="1661993"/>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数据来源</a:t>
              </a:r>
              <a:endPar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上海</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杭州</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宁波等地</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山核桃产业相关机构</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33234" y="3361277"/>
            <a:ext cx="1777555" cy="1182740"/>
            <a:chOff x="2283386" y="4214343"/>
            <a:chExt cx="2370073" cy="1576986"/>
          </a:xfrm>
        </p:grpSpPr>
        <p:sp>
          <p:nvSpPr>
            <p:cNvPr id="28" name="椭圆 27"/>
            <p:cNvSpPr/>
            <p:nvPr/>
          </p:nvSpPr>
          <p:spPr>
            <a:xfrm>
              <a:off x="4526459" y="4214343"/>
              <a:ext cx="127000" cy="127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solidFill>
                  <a:schemeClr val="tx1">
                    <a:lumMod val="75000"/>
                    <a:lumOff val="25000"/>
                  </a:schemeClr>
                </a:solidFill>
                <a:latin typeface="微软雅黑" pitchFamily="34" charset="-122"/>
                <a:ea typeface="微软雅黑" pitchFamily="34" charset="-122"/>
              </a:endParaRPr>
            </a:p>
          </p:txBody>
        </p:sp>
        <p:cxnSp>
          <p:nvCxnSpPr>
            <p:cNvPr id="29" name="直接连接符 28"/>
            <p:cNvCxnSpPr/>
            <p:nvPr/>
          </p:nvCxnSpPr>
          <p:spPr>
            <a:xfrm>
              <a:off x="4586152" y="4338634"/>
              <a:ext cx="0" cy="132261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文本框 3"/>
            <p:cNvSpPr txBox="1"/>
            <p:nvPr/>
          </p:nvSpPr>
          <p:spPr>
            <a:xfrm>
              <a:off x="2283386" y="4437112"/>
              <a:ext cx="2298065" cy="1354217"/>
            </a:xfrm>
            <a:prstGeom prst="rect">
              <a:avLst/>
            </a:prstGeom>
            <a:noFill/>
          </p:spPr>
          <p:txBody>
            <a:bodyPr wrap="none" rtlCol="0">
              <a:spAutoFit/>
            </a:bodyPr>
            <a:lstStyle/>
            <a:p>
              <a:pPr algn="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理论基础</a:t>
              </a:r>
              <a:endPar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贝尔模型</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集群品牌形象特点</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相关文献资料</a:t>
              </a:r>
            </a:p>
          </p:txBody>
        </p:sp>
      </p:grpSp>
      <p:grpSp>
        <p:nvGrpSpPr>
          <p:cNvPr id="20" name="组合 19"/>
          <p:cNvGrpSpPr/>
          <p:nvPr/>
        </p:nvGrpSpPr>
        <p:grpSpPr>
          <a:xfrm>
            <a:off x="6742206" y="1110737"/>
            <a:ext cx="1053643" cy="1371242"/>
            <a:chOff x="4831624" y="1054578"/>
            <a:chExt cx="1404858" cy="1828322"/>
          </a:xfrm>
        </p:grpSpPr>
        <p:sp>
          <p:nvSpPr>
            <p:cNvPr id="25" name="椭圆 24"/>
            <p:cNvSpPr/>
            <p:nvPr/>
          </p:nvSpPr>
          <p:spPr>
            <a:xfrm>
              <a:off x="4831624" y="2755900"/>
              <a:ext cx="127000" cy="127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solidFill>
                  <a:schemeClr val="tx1">
                    <a:lumMod val="75000"/>
                    <a:lumOff val="25000"/>
                  </a:schemeClr>
                </a:solidFill>
                <a:latin typeface="微软雅黑" pitchFamily="34" charset="-122"/>
                <a:ea typeface="微软雅黑" pitchFamily="34" charset="-122"/>
              </a:endParaRPr>
            </a:p>
          </p:txBody>
        </p:sp>
        <p:cxnSp>
          <p:nvCxnSpPr>
            <p:cNvPr id="26" name="直接连接符 25"/>
            <p:cNvCxnSpPr/>
            <p:nvPr/>
          </p:nvCxnSpPr>
          <p:spPr>
            <a:xfrm flipV="1">
              <a:off x="4885010" y="1054578"/>
              <a:ext cx="0" cy="17013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 name="文本框 3"/>
            <p:cNvSpPr txBox="1"/>
            <p:nvPr/>
          </p:nvSpPr>
          <p:spPr>
            <a:xfrm>
              <a:off x="4964339" y="1054578"/>
              <a:ext cx="1272143" cy="1661993"/>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四项维度</a:t>
              </a:r>
              <a:endPar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产品形象</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文化传承</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区位环境</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产业形象</a:t>
              </a:r>
            </a:p>
          </p:txBody>
        </p:sp>
      </p:grpSp>
      <p:grpSp>
        <p:nvGrpSpPr>
          <p:cNvPr id="34" name="组合 33"/>
          <p:cNvGrpSpPr/>
          <p:nvPr/>
        </p:nvGrpSpPr>
        <p:grpSpPr>
          <a:xfrm>
            <a:off x="3616708" y="1081984"/>
            <a:ext cx="2011159" cy="1389290"/>
            <a:chOff x="895845" y="1030514"/>
            <a:chExt cx="2681545" cy="1852386"/>
          </a:xfrm>
        </p:grpSpPr>
        <p:sp>
          <p:nvSpPr>
            <p:cNvPr id="35" name="椭圆 34"/>
            <p:cNvSpPr/>
            <p:nvPr/>
          </p:nvSpPr>
          <p:spPr>
            <a:xfrm>
              <a:off x="895845" y="2755900"/>
              <a:ext cx="127000" cy="127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solidFill>
                  <a:schemeClr val="tx1">
                    <a:lumMod val="75000"/>
                    <a:lumOff val="25000"/>
                  </a:schemeClr>
                </a:solidFill>
                <a:latin typeface="微软雅黑" pitchFamily="34" charset="-122"/>
                <a:ea typeface="微软雅黑" pitchFamily="34" charset="-122"/>
              </a:endParaRPr>
            </a:p>
          </p:txBody>
        </p:sp>
        <p:cxnSp>
          <p:nvCxnSpPr>
            <p:cNvPr id="36" name="直接连接符 35"/>
            <p:cNvCxnSpPr>
              <a:stCxn id="35" idx="0"/>
            </p:cNvCxnSpPr>
            <p:nvPr/>
          </p:nvCxnSpPr>
          <p:spPr>
            <a:xfrm flipV="1">
              <a:off x="959345" y="1030514"/>
              <a:ext cx="0" cy="172538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7" name="文本框 3"/>
            <p:cNvSpPr txBox="1"/>
            <p:nvPr/>
          </p:nvSpPr>
          <p:spPr>
            <a:xfrm>
              <a:off x="1022845" y="1054578"/>
              <a:ext cx="2554545" cy="1661993"/>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数据来源</a:t>
              </a:r>
              <a:endPar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上海</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杭州</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宁波等地</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山核桃产业相关机构</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6434087" y="3361277"/>
            <a:ext cx="1777555" cy="1182740"/>
            <a:chOff x="2283386" y="4214343"/>
            <a:chExt cx="2370073" cy="1576986"/>
          </a:xfrm>
        </p:grpSpPr>
        <p:sp>
          <p:nvSpPr>
            <p:cNvPr id="39" name="椭圆 38"/>
            <p:cNvSpPr/>
            <p:nvPr/>
          </p:nvSpPr>
          <p:spPr>
            <a:xfrm>
              <a:off x="4526459" y="4214343"/>
              <a:ext cx="127000" cy="127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solidFill>
                  <a:schemeClr val="tx1">
                    <a:lumMod val="75000"/>
                    <a:lumOff val="25000"/>
                  </a:schemeClr>
                </a:solidFill>
                <a:latin typeface="微软雅黑" pitchFamily="34" charset="-122"/>
                <a:ea typeface="微软雅黑" pitchFamily="34" charset="-122"/>
              </a:endParaRPr>
            </a:p>
          </p:txBody>
        </p:sp>
        <p:cxnSp>
          <p:nvCxnSpPr>
            <p:cNvPr id="40" name="直接连接符 39"/>
            <p:cNvCxnSpPr/>
            <p:nvPr/>
          </p:nvCxnSpPr>
          <p:spPr>
            <a:xfrm>
              <a:off x="4586152" y="4338634"/>
              <a:ext cx="0" cy="132261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1" name="文本框 3"/>
            <p:cNvSpPr txBox="1"/>
            <p:nvPr/>
          </p:nvSpPr>
          <p:spPr>
            <a:xfrm>
              <a:off x="2283386" y="4437112"/>
              <a:ext cx="2298065" cy="1354217"/>
            </a:xfrm>
            <a:prstGeom prst="rect">
              <a:avLst/>
            </a:prstGeom>
            <a:noFill/>
          </p:spPr>
          <p:txBody>
            <a:bodyPr wrap="none" rtlCol="0">
              <a:spAutoFit/>
            </a:bodyPr>
            <a:lstStyle/>
            <a:p>
              <a:pPr algn="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理论基础</a:t>
              </a:r>
              <a:endPar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贝尔模型</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集群品牌形象特点</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相关文献资料</a:t>
              </a:r>
            </a:p>
          </p:txBody>
        </p:sp>
      </p:grpSp>
      <p:grpSp>
        <p:nvGrpSpPr>
          <p:cNvPr id="42" name="组合 41"/>
          <p:cNvGrpSpPr/>
          <p:nvPr/>
        </p:nvGrpSpPr>
        <p:grpSpPr>
          <a:xfrm>
            <a:off x="3571806" y="3642654"/>
            <a:ext cx="1777555" cy="1182740"/>
            <a:chOff x="2283386" y="4214343"/>
            <a:chExt cx="2370073" cy="1576986"/>
          </a:xfrm>
        </p:grpSpPr>
        <p:sp>
          <p:nvSpPr>
            <p:cNvPr id="43" name="椭圆 42"/>
            <p:cNvSpPr/>
            <p:nvPr/>
          </p:nvSpPr>
          <p:spPr>
            <a:xfrm>
              <a:off x="4526459" y="4214343"/>
              <a:ext cx="127000" cy="127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solidFill>
                  <a:schemeClr val="tx1">
                    <a:lumMod val="75000"/>
                    <a:lumOff val="25000"/>
                  </a:schemeClr>
                </a:solidFill>
                <a:latin typeface="微软雅黑" pitchFamily="34" charset="-122"/>
                <a:ea typeface="微软雅黑" pitchFamily="34" charset="-122"/>
              </a:endParaRPr>
            </a:p>
          </p:txBody>
        </p:sp>
        <p:cxnSp>
          <p:nvCxnSpPr>
            <p:cNvPr id="44" name="直接连接符 43"/>
            <p:cNvCxnSpPr/>
            <p:nvPr/>
          </p:nvCxnSpPr>
          <p:spPr>
            <a:xfrm>
              <a:off x="4586152" y="4338634"/>
              <a:ext cx="0" cy="132261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5" name="文本框 3"/>
            <p:cNvSpPr txBox="1"/>
            <p:nvPr/>
          </p:nvSpPr>
          <p:spPr>
            <a:xfrm>
              <a:off x="2283386" y="4437112"/>
              <a:ext cx="2298065" cy="1354217"/>
            </a:xfrm>
            <a:prstGeom prst="rect">
              <a:avLst/>
            </a:prstGeom>
            <a:noFill/>
          </p:spPr>
          <p:txBody>
            <a:bodyPr wrap="none" rtlCol="0">
              <a:spAutoFit/>
            </a:bodyPr>
            <a:lstStyle/>
            <a:p>
              <a:pPr algn="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理论基础</a:t>
              </a:r>
              <a:endParaRPr lang="en-US" altLang="zh-CN" sz="15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贝尔模型</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集群品牌形象特点</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相关文献资料</a:t>
              </a:r>
            </a:p>
          </p:txBody>
        </p:sp>
      </p:grpSp>
      <p:sp>
        <p:nvSpPr>
          <p:cNvPr id="46" name="矩形 46"/>
          <p:cNvSpPr>
            <a:spLocks noChangeArrowheads="1"/>
          </p:cNvSpPr>
          <p:nvPr/>
        </p:nvSpPr>
        <p:spPr bwMode="auto">
          <a:xfrm>
            <a:off x="476188" y="177842"/>
            <a:ext cx="1415768" cy="46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b="1" dirty="0" smtClean="0">
                <a:solidFill>
                  <a:schemeClr val="accent1"/>
                </a:solidFill>
                <a:latin typeface="Arial" panose="020B0604020202020204" pitchFamily="34" charset="0"/>
              </a:rPr>
              <a:t>研究思路</a:t>
            </a:r>
            <a:endParaRPr lang="zh-CN" altLang="en-US" sz="2400" b="1" dirty="0">
              <a:solidFill>
                <a:schemeClr val="accent1"/>
              </a:solidFill>
              <a:latin typeface="Arial" panose="020B0604020202020204" pitchFamily="34" charset="0"/>
            </a:endParaRPr>
          </a:p>
        </p:txBody>
      </p:sp>
      <p:sp>
        <p:nvSpPr>
          <p:cNvPr id="47" name="等腰三角形 47"/>
          <p:cNvSpPr>
            <a:spLocks noChangeArrowheads="1"/>
          </p:cNvSpPr>
          <p:nvPr/>
        </p:nvSpPr>
        <p:spPr bwMode="auto">
          <a:xfrm rot="5400000">
            <a:off x="-39787" y="157290"/>
            <a:ext cx="581159" cy="501585"/>
          </a:xfrm>
          <a:prstGeom prst="triangle">
            <a:avLst>
              <a:gd name="adj" fmla="val 50000"/>
            </a:avLst>
          </a:prstGeom>
          <a:solidFill>
            <a:srgbClr val="4A91E1"/>
          </a:solidFill>
          <a:ln>
            <a:noFill/>
          </a:ln>
        </p:spPr>
        <p:txBody>
          <a:bodyPr lIns="91438" tIns="45719" rIns="91438" bIns="45719"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00">
              <a:solidFill>
                <a:srgbClr val="FFFFFF"/>
              </a:solidFill>
              <a:sym typeface="微软雅黑" pitchFamily="34" charset="-122"/>
            </a:endParaRPr>
          </a:p>
        </p:txBody>
      </p:sp>
    </p:spTree>
    <p:extLst>
      <p:ext uri="{BB962C8B-B14F-4D97-AF65-F5344CB8AC3E}">
        <p14:creationId xmlns:p14="http://schemas.microsoft.com/office/powerpoint/2010/main" val="1515594083"/>
      </p:ext>
    </p:extLst>
  </p:cSld>
  <p:clrMapOvr>
    <a:masterClrMapping/>
  </p:clrMapOvr>
  <p:transition spd="slow" advClick="0" advTm="5257">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wipe(left)">
                                      <p:cBhvr>
                                        <p:cTn id="12" dur="500"/>
                                        <p:tgtEl>
                                          <p:spTgt spid="4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1500"/>
                                        <p:tgtEl>
                                          <p:spTgt spid="2"/>
                                        </p:tgtEl>
                                      </p:cBhvr>
                                    </p:animEffect>
                                  </p:childTnLst>
                                </p:cTn>
                              </p:par>
                            </p:childTnLst>
                          </p:cTn>
                        </p:par>
                        <p:par>
                          <p:cTn id="17" fill="hold">
                            <p:stCondLst>
                              <p:cond delay="2500"/>
                            </p:stCondLst>
                            <p:childTnLst>
                              <p:par>
                                <p:cTn id="18" presetID="22" presetClass="entr" presetSubtype="4"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down)">
                                      <p:cBhvr>
                                        <p:cTn id="20" dur="400"/>
                                        <p:tgtEl>
                                          <p:spTgt spid="18"/>
                                        </p:tgtEl>
                                      </p:cBhvr>
                                    </p:animEffect>
                                  </p:childTnLst>
                                </p:cTn>
                              </p:par>
                            </p:childTnLst>
                          </p:cTn>
                        </p:par>
                        <p:par>
                          <p:cTn id="21" fill="hold">
                            <p:stCondLst>
                              <p:cond delay="2900"/>
                            </p:stCondLst>
                            <p:childTnLst>
                              <p:par>
                                <p:cTn id="22" presetID="22" presetClass="entr" presetSubtype="1"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400"/>
                                        <p:tgtEl>
                                          <p:spTgt spid="19"/>
                                        </p:tgtEl>
                                      </p:cBhvr>
                                    </p:animEffect>
                                  </p:childTnLst>
                                </p:cTn>
                              </p:par>
                            </p:childTnLst>
                          </p:cTn>
                        </p:par>
                        <p:par>
                          <p:cTn id="25" fill="hold">
                            <p:stCondLst>
                              <p:cond delay="3300"/>
                            </p:stCondLst>
                            <p:childTnLst>
                              <p:par>
                                <p:cTn id="26" presetID="22" presetClass="entr" presetSubtype="4"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down)">
                                      <p:cBhvr>
                                        <p:cTn id="28" dur="400"/>
                                        <p:tgtEl>
                                          <p:spTgt spid="34"/>
                                        </p:tgtEl>
                                      </p:cBhvr>
                                    </p:animEffect>
                                  </p:childTnLst>
                                </p:cTn>
                              </p:par>
                            </p:childTnLst>
                          </p:cTn>
                        </p:par>
                        <p:par>
                          <p:cTn id="29" fill="hold">
                            <p:stCondLst>
                              <p:cond delay="3700"/>
                            </p:stCondLst>
                            <p:childTnLst>
                              <p:par>
                                <p:cTn id="30" presetID="22" presetClass="entr" presetSubtype="1"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up)">
                                      <p:cBhvr>
                                        <p:cTn id="32" dur="400"/>
                                        <p:tgtEl>
                                          <p:spTgt spid="42"/>
                                        </p:tgtEl>
                                      </p:cBhvr>
                                    </p:animEffect>
                                  </p:childTnLst>
                                </p:cTn>
                              </p:par>
                            </p:childTnLst>
                          </p:cTn>
                        </p:par>
                        <p:par>
                          <p:cTn id="33" fill="hold">
                            <p:stCondLst>
                              <p:cond delay="4100"/>
                            </p:stCondLst>
                            <p:childTnLst>
                              <p:par>
                                <p:cTn id="34" presetID="22" presetClass="entr" presetSubtype="4"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down)">
                                      <p:cBhvr>
                                        <p:cTn id="36" dur="400"/>
                                        <p:tgtEl>
                                          <p:spTgt spid="20"/>
                                        </p:tgtEl>
                                      </p:cBhvr>
                                    </p:animEffect>
                                  </p:childTnLst>
                                </p:cTn>
                              </p:par>
                            </p:childTnLst>
                          </p:cTn>
                        </p:par>
                        <p:par>
                          <p:cTn id="37" fill="hold">
                            <p:stCondLst>
                              <p:cond delay="4500"/>
                            </p:stCondLst>
                            <p:childTnLst>
                              <p:par>
                                <p:cTn id="38" presetID="22" presetClass="entr" presetSubtype="1"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up)">
                                      <p:cBhvr>
                                        <p:cTn id="40" dur="4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2"/>
</p:tagLst>
</file>

<file path=ppt/tags/tag2.xml><?xml version="1.0" encoding="utf-8"?>
<p:tagLst xmlns:a="http://schemas.openxmlformats.org/drawingml/2006/main" xmlns:r="http://schemas.openxmlformats.org/officeDocument/2006/relationships" xmlns:p="http://schemas.openxmlformats.org/presentationml/2006/main">
  <p:tag name="TIMING" val="|2.8"/>
</p:tagLst>
</file>

<file path=ppt/tags/tag3.xml><?xml version="1.0" encoding="utf-8"?>
<p:tagLst xmlns:a="http://schemas.openxmlformats.org/drawingml/2006/main" xmlns:r="http://schemas.openxmlformats.org/officeDocument/2006/relationships" xmlns:p="http://schemas.openxmlformats.org/presentationml/2006/main">
  <p:tag name="TIMING" val="|2.4"/>
</p:tagLst>
</file>

<file path=ppt/theme/theme1.xml><?xml version="1.0" encoding="utf-8"?>
<a:theme xmlns:a="http://schemas.openxmlformats.org/drawingml/2006/main" name="第一PPT，www.1ppt.com">
  <a:themeElements>
    <a:clrScheme name="自定义 95">
      <a:dk1>
        <a:sysClr val="windowText" lastClr="000000"/>
      </a:dk1>
      <a:lt1>
        <a:sysClr val="window" lastClr="FFFFFF"/>
      </a:lt1>
      <a:dk2>
        <a:srgbClr val="3F3F3F"/>
      </a:dk2>
      <a:lt2>
        <a:srgbClr val="E3DED1"/>
      </a:lt2>
      <a:accent1>
        <a:srgbClr val="071F65"/>
      </a:accent1>
      <a:accent2>
        <a:srgbClr val="7F7F7F"/>
      </a:accent2>
      <a:accent3>
        <a:srgbClr val="414456"/>
      </a:accent3>
      <a:accent4>
        <a:srgbClr val="444455"/>
      </a:accent4>
      <a:accent5>
        <a:srgbClr val="444455"/>
      </a:accent5>
      <a:accent6>
        <a:srgbClr val="7F7F7F"/>
      </a:accent6>
      <a:hlink>
        <a:srgbClr val="002060"/>
      </a:hlink>
      <a:folHlink>
        <a:srgbClr val="B26B02"/>
      </a:folHlink>
    </a:clrScheme>
    <a:fontScheme name="自定义 1">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主题">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A000120140627A33KPBG</Template>
  <TotalTime>7732</TotalTime>
  <Words>4274</Words>
  <Application>Microsoft Office PowerPoint</Application>
  <PresentationFormat>全屏显示(16:9)</PresentationFormat>
  <Paragraphs>316</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462</cp:revision>
  <dcterms:created xsi:type="dcterms:W3CDTF">2014-06-03T07:56:23Z</dcterms:created>
  <dcterms:modified xsi:type="dcterms:W3CDTF">2018-10-31T06:58:38Z</dcterms:modified>
</cp:coreProperties>
</file>